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png" ContentType="image/png"/>
  <Default Extension="jpe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Layouts/slideLayout1.xml" ContentType="application/vnd.openxmlformats-officedocument.presentationml.slideLayout+xml"/>
  <Override PartName="/ppt/theme/theme1.xml" ContentType="application/vnd.openxmlformats-officedocument.them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ableStyles.xml" ContentType="application/vnd.openxmlformats-officedocument.presentationml.tableStyles+xml"/>
  <Override PartName="/docProps/core.xml" ContentType="application/vnd.openxmlformats-package.core-properties+xml"/>
  <Override PartName="/docProps/app.xml" ContentType="application/vnd.openxmlformats-officedocument.extended-properties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</p:sldIdLst>
  <p:sldSz cx="9144000" cy="5143500" type="screen16x9"/>
  <p:notesSz cx="6858000" cy="9144000"/>
  <p:defaultTextStyle/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2D5ABB26-0587-4C30-8999-92F81FD0307C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>
      <p:cViewPr varScale="1">
        <p:scale>
          <a:sx n="100" d="100"/>
          <a:sy n="100" d="100"/>
        </p:scale>
        <p:origin x="0" y="0"/>
      </p:cViewPr>
      <p:guideLst/>
    </p:cSldViewPr>
  </p:slideViewPr>
  <p:notesTextViewPr>
    <p:cViewPr>
      <p:scale>
        <a:sx n="1" d="1"/>
        <a:sy n="1" d="1"/>
      </p:scale>
      <p:origin x="0" y="0"/>
    </p:cViewPr>
  </p:notesText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
  <Relationship Id="rId13" Type="http://schemas.openxmlformats.org/officeDocument/2006/relationships/presProps" Target="presProps.xml"/>
  <Relationship Id="rId14" Type="http://schemas.openxmlformats.org/officeDocument/2006/relationships/viewProps" Target="viewProps.xml"/>
  <Relationship Id="rId15" Type="http://schemas.openxmlformats.org/officeDocument/2006/relationships/tableStyles" Target="tableStyles.xml"/>
  <Relationship Id="rId16" Type="http://schemas.openxmlformats.org/officeDocument/2006/relationships/theme" Target="theme/theme1.xml"/>
</Relationship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accent1="accent1" accent2="accent2" accent3="accent3" accent4="accent4" accent5="accent5" accent6="accent6" bg1="lt1" bg2="lt2" folHlink="folHlink" hlink="hlink" tx1="dk1" tx2="dk2"/>
  <p:sldLayoutIdLst>
    <p:sldLayoutId id="2147483649" r:id="rId1"/>
  </p:sldLayoutIdLst>
  <p:txStyles>
    <p:titleStyle/>
    <p:bodyStyle/>
    <p:otherStyle/>
  </p:txStyles>
</p:sldMaster>
</file>

<file path=ppt/slides/_rels/slide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.png"/><Relationship Id="rId3" Type="http://schemas.openxmlformats.org/officeDocument/2006/relationships/image" Target="../media/image2.png"/><Relationship Id="rId4" Type="http://schemas.openxmlformats.org/officeDocument/2006/relationships/image" Target="../media/image3.png"/></Relationships>
</file>

<file path=ppt/slides/_rels/slide2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4.png"/></Relationships>
</file>

<file path=ppt/slides/_rels/slide3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5.png"/><Relationship Id="rId3" Type="http://schemas.openxmlformats.org/officeDocument/2006/relationships/image" Target="../media/image6.png"/></Relationships>
</file>

<file path=ppt/slides/_rels/slide4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7.png"/><Relationship Id="rId3" Type="http://schemas.openxmlformats.org/officeDocument/2006/relationships/image" Target="../media/image8.png"/></Relationships>
</file>

<file path=ppt/slides/_rels/slide5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9.png"/><Relationship Id="rId3" Type="http://schemas.openxmlformats.org/officeDocument/2006/relationships/image" Target="../media/image10.png"/></Relationships>
</file>

<file path=ppt/slides/_rels/slide6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1.png"/><Relationship Id="rId3" Type="http://schemas.openxmlformats.org/officeDocument/2006/relationships/image" Target="../media/image12.jpeg"/></Relationships>
</file>

<file path=ppt/slides/_rels/slide7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3.png"/><Relationship Id="rId3" Type="http://schemas.openxmlformats.org/officeDocument/2006/relationships/image" Target="../media/image14.png"/></Relationships>
</file>

<file path=ppt/slides/_rels/slide8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5.png"/><Relationship Id="rId3" Type="http://schemas.openxmlformats.org/officeDocument/2006/relationships/image" Target="../media/image16.jpeg"/></Relationships>
</file>

<file path=ppt/slides/_rels/slide9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7.png"/><Relationship Id="rId3" Type="http://schemas.openxmlformats.org/officeDocument/2006/relationships/image" Target="../media/image18.jpeg"/></Relationships>
</file>

<file path=ppt/slides/_rels/slide10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19.png"/><Relationship Id="rId3" Type="http://schemas.openxmlformats.org/officeDocument/2006/relationships/image" Target="../media/image20.jpeg"/></Relationships>
</file>

<file path=ppt/slides/_rels/slide11.xml.rels><?xml version="1.0" encoding="UTF-8" standalone="yes"?>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image" Target="../media/image21.png"/><Relationship Id="rId3" Type="http://schemas.openxmlformats.org/officeDocument/2006/relationships/image" Target="../media/image22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0B0A0A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27374-23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14409-2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00000">
                  <a:alpha val="15000"/>
                </a:srgbClr>
              </a:gs>
              <a:gs pos="90000">
                <a:srgbClr val="0A0805">
                  <a:alpha val="70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14411-3"/>
          <p:cNvSpPr/>
          <p:nvPr/>
        </p:nvSpPr>
        <p:spPr>
          <a:xfrm>
            <a:off x="285750" y="428625"/>
            <a:ext cx="100012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2B48C">
                  <a:alpha val="80000"/>
                </a:srgbClr>
              </a:gs>
              <a:gs pos="100000">
                <a:srgbClr val="D2B48C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14412-4"/>
          <p:cNvSpPr/>
          <p:nvPr/>
        </p:nvSpPr>
        <p:spPr>
          <a:xfrm>
            <a:off x="7572375" y="4629150"/>
            <a:ext cx="1285875" cy="142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D2B48C">
                  <a:alpha val="70000"/>
                </a:srgbClr>
              </a:gs>
              <a:gs pos="100000">
                <a:srgbClr val="D2B48C">
                  <a:alpha val="0"/>
                </a:srgbClr>
              </a:gs>
            </a:gsLst>
            <a:lin ang="108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6" name="el-1785511427572-24"/>
          <p:cNvPicPr/>
          <p:nvPr/>
        </p:nvPicPr>
        <p:blipFill>
          <a:blip r:embed="rId3"/>
          <a:stretch>
            <a:fillRect/>
          </a:stretch>
        </p:blipFill>
        <p:spPr>
          <a:xfrm>
            <a:off x="8474869" y="339328"/>
            <a:ext cx="928688" cy="235744"/>
          </a:xfrm>
          <a:prstGeom prst="rect">
            <a:avLst/>
          </a:prstGeom>
          <a:ln>
            <a:noFill/>
          </a:ln>
        </p:spPr>
      </p:pic>
      <p:sp>
        <p:nvSpPr>
          <p:cNvPr id="7" name="el-1785511414322-1"/>
          <p:cNvSpPr/>
          <p:nvPr/>
        </p:nvSpPr>
        <p:spPr>
          <a:xfrm rot="-359998">
            <a:off x="500063" y="4100513"/>
            <a:ext cx="400050" cy="400050"/>
          </a:xfrm>
          <a:prstGeom prst="ellipse">
            <a:avLst/>
          </a:prstGeom>
          <a:solidFill>
            <a:srgbClr val="000000">
              <a:alpha val="0"/>
            </a:srgbClr>
          </a:solidFill>
          <a:ln w="14288" algn="in">
            <a:solidFill>
              <a:srgbClr val="C3A06E">
                <a:alpha val="3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8" name="el-1785511427582-25"/>
          <p:cNvPicPr/>
          <p:nvPr/>
        </p:nvPicPr>
        <p:blipFill>
          <a:blip r:embed="rId4">
            <a:alphaModFix amt="60000"/>
          </a:blip>
          <a:stretch>
            <a:fillRect/>
          </a:stretch>
        </p:blipFill>
        <p:spPr>
          <a:xfrm rot="-359998">
            <a:off x="492919" y="4250531"/>
            <a:ext cx="414338" cy="100013"/>
          </a:xfrm>
          <a:prstGeom prst="rect">
            <a:avLst/>
          </a:prstGeom>
          <a:ln>
            <a:noFill/>
          </a:ln>
        </p:spPr>
      </p:pic>
      <p:cxnSp>
        <p:nvCxnSpPr>
          <p:cNvPr id="9" name="el-1785511415105-9"/>
          <p:cNvCxnSpPr/>
          <p:nvPr/>
        </p:nvCxnSpPr>
        <p:spPr>
          <a:xfrm>
            <a:off x="3173611" y="1804988"/>
            <a:ext cx="2796778" cy="914"/>
          </a:xfrm>
          <a:prstGeom prst="line">
            <a:avLst/>
          </a:prstGeom>
          <a:ln w="7144" cap="flat">
            <a:solidFill>
              <a:srgbClr val="D2B48C">
                <a:alpha val="5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0" name="el-1785511415109-10"/>
          <p:cNvSpPr/>
          <p:nvPr/>
        </p:nvSpPr>
        <p:spPr>
          <a:xfrm>
            <a:off x="2371725" y="3265885"/>
            <a:ext cx="4400550" cy="314325"/>
          </a:xfrm>
          <a:prstGeom prst="roundRect">
            <a:avLst>
              <a:gd name="adj" fmla="val 6061"/>
            </a:avLst>
          </a:prstGeom>
          <a:solidFill>
            <a:srgbClr val="14100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15110-11"/>
          <p:cNvSpPr/>
          <p:nvPr/>
        </p:nvSpPr>
        <p:spPr>
          <a:xfrm>
            <a:off x="2371725" y="3265885"/>
            <a:ext cx="4400550" cy="3143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75" y="0"/>
                </a:moveTo>
                <a:cubicBezTo>
                  <a:pt x="99855" y="0"/>
                  <a:pt x="100000" y="2035"/>
                  <a:pt x="100000" y="4545"/>
                </a:cubicBezTo>
                <a:lnTo>
                  <a:pt x="100000" y="95455"/>
                </a:lnTo>
                <a:cubicBezTo>
                  <a:pt x="100000" y="97965"/>
                  <a:pt x="99855" y="100000"/>
                  <a:pt x="99675" y="100000"/>
                </a:cubicBezTo>
                <a:moveTo>
                  <a:pt x="325" y="100000"/>
                </a:moveTo>
                <a:cubicBezTo>
                  <a:pt x="145" y="100000"/>
                  <a:pt x="0" y="97965"/>
                  <a:pt x="0" y="95455"/>
                </a:cubicBezTo>
                <a:lnTo>
                  <a:pt x="0" y="4545"/>
                </a:lnTo>
                <a:cubicBezTo>
                  <a:pt x="0" y="2035"/>
                  <a:pt x="145" y="0"/>
                  <a:pt x="325" y="0"/>
                </a:cubicBezTo>
              </a:path>
            </a:pathLst>
          </a:custGeom>
          <a:noFill/>
          <a:ln w="21431" algn="in">
            <a:solidFill>
              <a:srgbClr val="C9A96B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27585-26"/>
          <p:cNvSpPr/>
          <p:nvPr/>
        </p:nvSpPr>
        <p:spPr>
          <a:xfrm>
            <a:off x="2693208" y="3365302"/>
            <a:ext cx="107128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91" y="0"/>
                </a:moveTo>
                <a:lnTo>
                  <a:pt x="51091" y="0"/>
                </a:lnTo>
                <a:cubicBezTo>
                  <a:pt x="53576" y="0"/>
                  <a:pt x="55636" y="667"/>
                  <a:pt x="57273" y="2000"/>
                </a:cubicBezTo>
                <a:lnTo>
                  <a:pt x="57273" y="2000"/>
                </a:lnTo>
                <a:lnTo>
                  <a:pt x="57273" y="2000"/>
                </a:lnTo>
                <a:cubicBezTo>
                  <a:pt x="58848" y="3385"/>
                  <a:pt x="59636" y="5128"/>
                  <a:pt x="59636" y="7231"/>
                </a:cubicBezTo>
                <a:lnTo>
                  <a:pt x="59636" y="7231"/>
                </a:lnTo>
                <a:lnTo>
                  <a:pt x="59636" y="37846"/>
                </a:lnTo>
                <a:lnTo>
                  <a:pt x="89455" y="22769"/>
                </a:lnTo>
                <a:cubicBezTo>
                  <a:pt x="91394" y="21692"/>
                  <a:pt x="93515" y="21385"/>
                  <a:pt x="95818" y="21846"/>
                </a:cubicBezTo>
                <a:lnTo>
                  <a:pt x="95818" y="21846"/>
                </a:lnTo>
                <a:cubicBezTo>
                  <a:pt x="98000" y="22308"/>
                  <a:pt x="99697" y="23436"/>
                  <a:pt x="100909" y="25231"/>
                </a:cubicBezTo>
                <a:lnTo>
                  <a:pt x="100909" y="25231"/>
                </a:lnTo>
                <a:cubicBezTo>
                  <a:pt x="102182" y="26872"/>
                  <a:pt x="102545" y="28667"/>
                  <a:pt x="102000" y="30615"/>
                </a:cubicBezTo>
                <a:lnTo>
                  <a:pt x="102000" y="30615"/>
                </a:lnTo>
                <a:cubicBezTo>
                  <a:pt x="101455" y="32462"/>
                  <a:pt x="100121" y="33974"/>
                  <a:pt x="98000" y="35154"/>
                </a:cubicBezTo>
                <a:lnTo>
                  <a:pt x="98000" y="35154"/>
                </a:lnTo>
                <a:lnTo>
                  <a:pt x="67636" y="50462"/>
                </a:lnTo>
                <a:lnTo>
                  <a:pt x="98273" y="66000"/>
                </a:lnTo>
                <a:cubicBezTo>
                  <a:pt x="100212" y="67077"/>
                  <a:pt x="101455" y="68513"/>
                  <a:pt x="102000" y="70308"/>
                </a:cubicBezTo>
                <a:lnTo>
                  <a:pt x="102000" y="70308"/>
                </a:lnTo>
                <a:cubicBezTo>
                  <a:pt x="102545" y="72256"/>
                  <a:pt x="102273" y="74128"/>
                  <a:pt x="101182" y="75923"/>
                </a:cubicBezTo>
                <a:lnTo>
                  <a:pt x="101182" y="75923"/>
                </a:lnTo>
                <a:cubicBezTo>
                  <a:pt x="99788" y="77615"/>
                  <a:pt x="98000" y="78667"/>
                  <a:pt x="95818" y="79077"/>
                </a:cubicBezTo>
                <a:lnTo>
                  <a:pt x="95818" y="79077"/>
                </a:lnTo>
                <a:cubicBezTo>
                  <a:pt x="93515" y="79538"/>
                  <a:pt x="91394" y="79333"/>
                  <a:pt x="89455" y="78462"/>
                </a:cubicBezTo>
                <a:lnTo>
                  <a:pt x="89455" y="78462"/>
                </a:lnTo>
                <a:lnTo>
                  <a:pt x="59636" y="63308"/>
                </a:lnTo>
                <a:lnTo>
                  <a:pt x="59636" y="93769"/>
                </a:lnTo>
                <a:cubicBezTo>
                  <a:pt x="59636" y="95872"/>
                  <a:pt x="58848" y="97590"/>
                  <a:pt x="57273" y="98923"/>
                </a:cubicBezTo>
                <a:lnTo>
                  <a:pt x="57273" y="98923"/>
                </a:lnTo>
                <a:cubicBezTo>
                  <a:pt x="55636" y="100308"/>
                  <a:pt x="53576" y="101000"/>
                  <a:pt x="51091" y="101000"/>
                </a:cubicBezTo>
                <a:lnTo>
                  <a:pt x="51091" y="101000"/>
                </a:lnTo>
                <a:cubicBezTo>
                  <a:pt x="48606" y="101000"/>
                  <a:pt x="46576" y="100308"/>
                  <a:pt x="45000" y="98923"/>
                </a:cubicBezTo>
                <a:lnTo>
                  <a:pt x="45000" y="98923"/>
                </a:lnTo>
                <a:cubicBezTo>
                  <a:pt x="43364" y="97590"/>
                  <a:pt x="42545" y="95872"/>
                  <a:pt x="42545" y="93769"/>
                </a:cubicBezTo>
                <a:lnTo>
                  <a:pt x="42545" y="93769"/>
                </a:lnTo>
                <a:lnTo>
                  <a:pt x="42545" y="63308"/>
                </a:lnTo>
                <a:lnTo>
                  <a:pt x="13000" y="78231"/>
                </a:lnTo>
                <a:cubicBezTo>
                  <a:pt x="10879" y="79256"/>
                  <a:pt x="8667" y="79538"/>
                  <a:pt x="6364" y="79077"/>
                </a:cubicBezTo>
                <a:lnTo>
                  <a:pt x="6364" y="79077"/>
                </a:lnTo>
                <a:cubicBezTo>
                  <a:pt x="4242" y="78667"/>
                  <a:pt x="2545" y="77538"/>
                  <a:pt x="1273" y="75692"/>
                </a:cubicBezTo>
                <a:lnTo>
                  <a:pt x="1273" y="75692"/>
                </a:lnTo>
                <a:cubicBezTo>
                  <a:pt x="61" y="74051"/>
                  <a:pt x="-273" y="72256"/>
                  <a:pt x="273" y="70308"/>
                </a:cubicBezTo>
                <a:lnTo>
                  <a:pt x="273" y="70308"/>
                </a:lnTo>
                <a:cubicBezTo>
                  <a:pt x="758" y="68513"/>
                  <a:pt x="2091" y="67077"/>
                  <a:pt x="4273" y="66000"/>
                </a:cubicBezTo>
                <a:lnTo>
                  <a:pt x="4273" y="66000"/>
                </a:lnTo>
                <a:lnTo>
                  <a:pt x="34636" y="50462"/>
                </a:lnTo>
                <a:lnTo>
                  <a:pt x="4273" y="34923"/>
                </a:lnTo>
                <a:cubicBezTo>
                  <a:pt x="2091" y="33897"/>
                  <a:pt x="758" y="32462"/>
                  <a:pt x="273" y="30615"/>
                </a:cubicBezTo>
                <a:lnTo>
                  <a:pt x="273" y="30615"/>
                </a:lnTo>
                <a:cubicBezTo>
                  <a:pt x="-273" y="28667"/>
                  <a:pt x="61" y="26872"/>
                  <a:pt x="1273" y="25231"/>
                </a:cubicBezTo>
                <a:lnTo>
                  <a:pt x="1273" y="25231"/>
                </a:lnTo>
                <a:cubicBezTo>
                  <a:pt x="2545" y="23436"/>
                  <a:pt x="4242" y="22308"/>
                  <a:pt x="6364" y="21846"/>
                </a:cubicBezTo>
                <a:lnTo>
                  <a:pt x="6364" y="21846"/>
                </a:lnTo>
                <a:cubicBezTo>
                  <a:pt x="8667" y="21385"/>
                  <a:pt x="10788" y="21692"/>
                  <a:pt x="12727" y="22769"/>
                </a:cubicBezTo>
                <a:lnTo>
                  <a:pt x="12727" y="22769"/>
                </a:lnTo>
                <a:lnTo>
                  <a:pt x="42545" y="37846"/>
                </a:lnTo>
                <a:lnTo>
                  <a:pt x="42545" y="7231"/>
                </a:lnTo>
                <a:cubicBezTo>
                  <a:pt x="42545" y="5128"/>
                  <a:pt x="43364" y="3385"/>
                  <a:pt x="45000" y="2000"/>
                </a:cubicBezTo>
                <a:lnTo>
                  <a:pt x="45000" y="2000"/>
                </a:lnTo>
                <a:cubicBezTo>
                  <a:pt x="46576" y="667"/>
                  <a:pt x="48606" y="0"/>
                  <a:pt x="51091" y="0"/>
                </a:cubicBezTo>
                <a:lnTo>
                  <a:pt x="51091" y="0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27587-27"/>
          <p:cNvSpPr/>
          <p:nvPr/>
        </p:nvSpPr>
        <p:spPr>
          <a:xfrm>
            <a:off x="6343664" y="3365302"/>
            <a:ext cx="107128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091" y="0"/>
                </a:moveTo>
                <a:lnTo>
                  <a:pt x="51091" y="0"/>
                </a:lnTo>
                <a:cubicBezTo>
                  <a:pt x="53576" y="0"/>
                  <a:pt x="55636" y="667"/>
                  <a:pt x="57273" y="2000"/>
                </a:cubicBezTo>
                <a:lnTo>
                  <a:pt x="57273" y="2000"/>
                </a:lnTo>
                <a:lnTo>
                  <a:pt x="57273" y="2000"/>
                </a:lnTo>
                <a:cubicBezTo>
                  <a:pt x="58848" y="3385"/>
                  <a:pt x="59636" y="5128"/>
                  <a:pt x="59636" y="7231"/>
                </a:cubicBezTo>
                <a:lnTo>
                  <a:pt x="59636" y="7231"/>
                </a:lnTo>
                <a:lnTo>
                  <a:pt x="59636" y="37846"/>
                </a:lnTo>
                <a:lnTo>
                  <a:pt x="89455" y="22769"/>
                </a:lnTo>
                <a:cubicBezTo>
                  <a:pt x="91394" y="21692"/>
                  <a:pt x="93515" y="21385"/>
                  <a:pt x="95818" y="21846"/>
                </a:cubicBezTo>
                <a:lnTo>
                  <a:pt x="95818" y="21846"/>
                </a:lnTo>
                <a:cubicBezTo>
                  <a:pt x="98000" y="22308"/>
                  <a:pt x="99697" y="23436"/>
                  <a:pt x="100909" y="25231"/>
                </a:cubicBezTo>
                <a:lnTo>
                  <a:pt x="100909" y="25231"/>
                </a:lnTo>
                <a:cubicBezTo>
                  <a:pt x="102182" y="26872"/>
                  <a:pt x="102545" y="28667"/>
                  <a:pt x="102000" y="30615"/>
                </a:cubicBezTo>
                <a:lnTo>
                  <a:pt x="102000" y="30615"/>
                </a:lnTo>
                <a:cubicBezTo>
                  <a:pt x="101455" y="32462"/>
                  <a:pt x="100121" y="33974"/>
                  <a:pt x="98000" y="35154"/>
                </a:cubicBezTo>
                <a:lnTo>
                  <a:pt x="98000" y="35154"/>
                </a:lnTo>
                <a:lnTo>
                  <a:pt x="67636" y="50462"/>
                </a:lnTo>
                <a:lnTo>
                  <a:pt x="98273" y="66000"/>
                </a:lnTo>
                <a:cubicBezTo>
                  <a:pt x="100212" y="67077"/>
                  <a:pt x="101455" y="68513"/>
                  <a:pt x="102000" y="70308"/>
                </a:cubicBezTo>
                <a:lnTo>
                  <a:pt x="102000" y="70308"/>
                </a:lnTo>
                <a:cubicBezTo>
                  <a:pt x="102545" y="72256"/>
                  <a:pt x="102273" y="74128"/>
                  <a:pt x="101182" y="75923"/>
                </a:cubicBezTo>
                <a:lnTo>
                  <a:pt x="101182" y="75923"/>
                </a:lnTo>
                <a:cubicBezTo>
                  <a:pt x="99788" y="77615"/>
                  <a:pt x="98000" y="78667"/>
                  <a:pt x="95818" y="79077"/>
                </a:cubicBezTo>
                <a:lnTo>
                  <a:pt x="95818" y="79077"/>
                </a:lnTo>
                <a:cubicBezTo>
                  <a:pt x="93515" y="79538"/>
                  <a:pt x="91394" y="79333"/>
                  <a:pt x="89455" y="78462"/>
                </a:cubicBezTo>
                <a:lnTo>
                  <a:pt x="89455" y="78462"/>
                </a:lnTo>
                <a:lnTo>
                  <a:pt x="59636" y="63308"/>
                </a:lnTo>
                <a:lnTo>
                  <a:pt x="59636" y="93769"/>
                </a:lnTo>
                <a:cubicBezTo>
                  <a:pt x="59636" y="95872"/>
                  <a:pt x="58848" y="97590"/>
                  <a:pt x="57273" y="98923"/>
                </a:cubicBezTo>
                <a:lnTo>
                  <a:pt x="57273" y="98923"/>
                </a:lnTo>
                <a:cubicBezTo>
                  <a:pt x="55636" y="100308"/>
                  <a:pt x="53576" y="101000"/>
                  <a:pt x="51091" y="101000"/>
                </a:cubicBezTo>
                <a:lnTo>
                  <a:pt x="51091" y="101000"/>
                </a:lnTo>
                <a:cubicBezTo>
                  <a:pt x="48606" y="101000"/>
                  <a:pt x="46576" y="100308"/>
                  <a:pt x="45000" y="98923"/>
                </a:cubicBezTo>
                <a:lnTo>
                  <a:pt x="45000" y="98923"/>
                </a:lnTo>
                <a:cubicBezTo>
                  <a:pt x="43364" y="97590"/>
                  <a:pt x="42545" y="95872"/>
                  <a:pt x="42545" y="93769"/>
                </a:cubicBezTo>
                <a:lnTo>
                  <a:pt x="42545" y="93769"/>
                </a:lnTo>
                <a:lnTo>
                  <a:pt x="42545" y="63308"/>
                </a:lnTo>
                <a:lnTo>
                  <a:pt x="13000" y="78231"/>
                </a:lnTo>
                <a:cubicBezTo>
                  <a:pt x="10879" y="79256"/>
                  <a:pt x="8667" y="79538"/>
                  <a:pt x="6364" y="79077"/>
                </a:cubicBezTo>
                <a:lnTo>
                  <a:pt x="6364" y="79077"/>
                </a:lnTo>
                <a:cubicBezTo>
                  <a:pt x="4242" y="78667"/>
                  <a:pt x="2545" y="77538"/>
                  <a:pt x="1273" y="75692"/>
                </a:cubicBezTo>
                <a:lnTo>
                  <a:pt x="1273" y="75692"/>
                </a:lnTo>
                <a:cubicBezTo>
                  <a:pt x="61" y="74051"/>
                  <a:pt x="-273" y="72256"/>
                  <a:pt x="273" y="70308"/>
                </a:cubicBezTo>
                <a:lnTo>
                  <a:pt x="273" y="70308"/>
                </a:lnTo>
                <a:cubicBezTo>
                  <a:pt x="758" y="68513"/>
                  <a:pt x="2091" y="67077"/>
                  <a:pt x="4273" y="66000"/>
                </a:cubicBezTo>
                <a:lnTo>
                  <a:pt x="4273" y="66000"/>
                </a:lnTo>
                <a:lnTo>
                  <a:pt x="34636" y="50462"/>
                </a:lnTo>
                <a:lnTo>
                  <a:pt x="4273" y="34923"/>
                </a:lnTo>
                <a:cubicBezTo>
                  <a:pt x="2091" y="33897"/>
                  <a:pt x="758" y="32462"/>
                  <a:pt x="273" y="30615"/>
                </a:cubicBezTo>
                <a:lnTo>
                  <a:pt x="273" y="30615"/>
                </a:lnTo>
                <a:cubicBezTo>
                  <a:pt x="-273" y="28667"/>
                  <a:pt x="61" y="26872"/>
                  <a:pt x="1273" y="25231"/>
                </a:cubicBezTo>
                <a:lnTo>
                  <a:pt x="1273" y="25231"/>
                </a:lnTo>
                <a:cubicBezTo>
                  <a:pt x="2545" y="23436"/>
                  <a:pt x="4242" y="22308"/>
                  <a:pt x="6364" y="21846"/>
                </a:cubicBezTo>
                <a:lnTo>
                  <a:pt x="6364" y="21846"/>
                </a:lnTo>
                <a:cubicBezTo>
                  <a:pt x="8667" y="21385"/>
                  <a:pt x="10788" y="21692"/>
                  <a:pt x="12727" y="22769"/>
                </a:cubicBezTo>
                <a:lnTo>
                  <a:pt x="12727" y="22769"/>
                </a:lnTo>
                <a:lnTo>
                  <a:pt x="42545" y="37846"/>
                </a:lnTo>
                <a:lnTo>
                  <a:pt x="42545" y="7231"/>
                </a:lnTo>
                <a:cubicBezTo>
                  <a:pt x="42545" y="5128"/>
                  <a:pt x="43364" y="3385"/>
                  <a:pt x="45000" y="2000"/>
                </a:cubicBezTo>
                <a:lnTo>
                  <a:pt x="45000" y="2000"/>
                </a:lnTo>
                <a:cubicBezTo>
                  <a:pt x="46576" y="667"/>
                  <a:pt x="48606" y="0"/>
                  <a:pt x="51091" y="0"/>
                </a:cubicBezTo>
                <a:lnTo>
                  <a:pt x="51091" y="0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15105-8"/>
          <p:cNvSpPr/>
          <p:nvPr/>
        </p:nvSpPr>
        <p:spPr>
          <a:xfrm>
            <a:off x="3627834" y="4752975"/>
            <a:ext cx="1888331" cy="133350"/>
          </a:xfrm>
          <a:prstGeom prst="roundRect">
            <a:avLst>
              <a:gd name="adj" fmla="val 50000"/>
            </a:avLst>
          </a:prstGeom>
          <a:solidFill>
            <a:srgbClr val="000000">
              <a:alpha val="3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15099-5"/>
          <p:cNvSpPr txBox="1"/>
          <p:nvPr/>
        </p:nvSpPr>
        <p:spPr>
          <a:xfrm>
            <a:off x="3109317" y="1563291"/>
            <a:ext cx="2925366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010" spc="338">
                <a:solidFill>
                  <a:srgbClr val="EBD7B9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人 教 版 七 年 级 下 册 · 第 八 章</a:t>
            </a:r>
            <a:endParaRPr/>
          </a:p>
        </p:txBody>
      </p:sp>
      <p:sp>
        <p:nvSpPr>
          <p:cNvPr id="16" name="el-1785511415101-6"/>
          <p:cNvSpPr txBox="1"/>
          <p:nvPr/>
        </p:nvSpPr>
        <p:spPr>
          <a:xfrm>
            <a:off x="4019550" y="2013347"/>
            <a:ext cx="1104826" cy="538163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/>
          <a:lstStyle/>
          <a:p>
            <a:pPr algn="ctr">
              <a:lnSpc>
                <a:spcPct val="100000"/>
              </a:lnSpc>
            </a:pPr>
            <a:r>
              <a:rPr b="1" sz="3820" spc="450">
                <a:gradFill rotWithShape="1">
                  <a:gsLst>
                    <a:gs pos="0">
                      <a:srgbClr val="FBF3E8"/>
                    </a:gs>
                    <a:gs pos="100000">
                      <a:srgbClr val="DAC09A"/>
                    </a:gs>
                  </a:gsLst>
                  <a:lin ang="5400000" scaled="0"/>
                </a:gradFill>
                <a:latin typeface="Times New Roman"/>
                <a:ea typeface="Times New Roman"/>
                <a:cs typeface="Times New Roman"/>
              </a:rPr>
              <a:t>实数</a:t>
            </a:r>
            <a:endParaRPr/>
          </a:p>
        </p:txBody>
      </p:sp>
      <p:sp>
        <p:nvSpPr>
          <p:cNvPr id="17" name="el-1785511415110-12"/>
          <p:cNvSpPr txBox="1"/>
          <p:nvPr/>
        </p:nvSpPr>
        <p:spPr>
          <a:xfrm>
            <a:off x="2278261" y="2615803"/>
            <a:ext cx="4587404" cy="464344"/>
          </a:xfrm>
          <a:prstGeom prst="rect">
            <a:avLst/>
          </a:prstGeom>
          <a:noFill/>
          <a:ln>
            <a:noFill/>
          </a:ln>
          <a:effectLst>
            <a:outerShdw blurRad="142875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920" spc="338">
                <a:solidFill>
                  <a:srgbClr val="F5EDE2"/>
                </a:solidFill>
                <a:latin typeface="Times New Roman"/>
                <a:ea typeface="Times New Roman"/>
                <a:cs typeface="Times New Roman"/>
              </a:rPr>
              <a:t>从求微数法到数系完备</a:t>
            </a:r>
            <a:endParaRPr/>
          </a:p>
        </p:txBody>
      </p:sp>
      <p:sp>
        <p:nvSpPr>
          <p:cNvPr id="18" name="el-1785511415111-13"/>
          <p:cNvSpPr txBox="1"/>
          <p:nvPr/>
        </p:nvSpPr>
        <p:spPr>
          <a:xfrm>
            <a:off x="2814638" y="3327797"/>
            <a:ext cx="351472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8D5B8"/>
                </a:solidFill>
                <a:latin typeface="Times New Roman"/>
                <a:ea typeface="Times New Roman"/>
                <a:cs typeface="Times New Roman"/>
              </a:rPr>
              <a:t>无理数的发现——数系的第三次扩充</a:t>
            </a:r>
            <a:endParaRPr/>
          </a:p>
        </p:txBody>
      </p:sp>
      <p:sp>
        <p:nvSpPr>
          <p:cNvPr id="19" name="el-1785511415102-7"/>
          <p:cNvSpPr txBox="1"/>
          <p:nvPr/>
        </p:nvSpPr>
        <p:spPr>
          <a:xfrm>
            <a:off x="3742134" y="4752975"/>
            <a:ext cx="1659731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69">
                <a:solidFill>
                  <a:srgbClr val="C8B49B">
                    <a:alpha val="60000"/>
                  </a:srgbClr>
                </a:solidFill>
                <a:latin typeface="Times New Roman"/>
                <a:ea typeface="Times New Roman"/>
                <a:cs typeface="Times New Roman"/>
              </a:rPr>
              <a:t>古 之 算 者 · 穷 幽 极 微</a:t>
            </a:r>
            <a:endParaRPr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7F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17349-14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17360-15"/>
          <p:cNvSpPr/>
          <p:nvPr/>
        </p:nvSpPr>
        <p:spPr>
          <a:xfrm>
            <a:off x="0" y="0"/>
            <a:ext cx="5715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A67C4E">
                  <a:alpha val="30000"/>
                </a:srgbClr>
              </a:gs>
              <a:gs pos="50000">
                <a:srgbClr val="D4B68A">
                  <a:alpha val="30000"/>
                </a:srgbClr>
              </a:gs>
              <a:gs pos="100000">
                <a:srgbClr val="A67C4E">
                  <a:alpha val="30000"/>
                </a:srgbClr>
              </a:gs>
            </a:gsLst>
            <a:lin ang="540000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07562-1"/>
          <p:cNvSpPr txBox="1"/>
          <p:nvPr/>
        </p:nvSpPr>
        <p:spPr>
          <a:xfrm>
            <a:off x="7429500" y="4000500"/>
            <a:ext cx="1714500" cy="7143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5620">
                <a:solidFill>
                  <a:srgbClr val="DCCCB8">
                    <a:alpha val="15000"/>
                  </a:srgbClr>
                </a:solidFill>
                <a:latin typeface="Times New Roman"/>
                <a:ea typeface="Times New Roman"/>
                <a:cs typeface="Times New Roman"/>
              </a:rPr>
              <a:t>实数</a:t>
            </a:r>
            <a:endParaRPr/>
          </a:p>
        </p:txBody>
      </p:sp>
      <p:sp>
        <p:nvSpPr>
          <p:cNvPr id="5" name="el-1785511407563-2"/>
          <p:cNvSpPr txBox="1"/>
          <p:nvPr/>
        </p:nvSpPr>
        <p:spPr>
          <a:xfrm rot="-720001">
            <a:off x="142875" y="715566"/>
            <a:ext cx="1428750" cy="664369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4500">
                <a:solidFill>
                  <a:srgbClr val="DCCCB8">
                    <a:alpha val="10000"/>
                  </a:srgbClr>
                </a:solidFill>
                <a:latin typeface="Times New Roman"/>
                <a:ea typeface="Times New Roman"/>
                <a:cs typeface="Times New Roman"/>
              </a:rPr>
              <a:t>数系</a:t>
            </a:r>
            <a:endParaRPr/>
          </a:p>
        </p:txBody>
      </p:sp>
      <p:cxnSp>
        <p:nvCxnSpPr>
          <p:cNvPr id="6" name="el-1785511407565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825A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7" name="el-1785511407566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825A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410040-42"/>
          <p:cNvSpPr/>
          <p:nvPr/>
        </p:nvSpPr>
        <p:spPr>
          <a:xfrm>
            <a:off x="514350" y="185985"/>
            <a:ext cx="176808" cy="1352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421" y="101286"/>
                </a:moveTo>
                <a:lnTo>
                  <a:pt x="42421" y="101286"/>
                </a:lnTo>
                <a:cubicBezTo>
                  <a:pt x="43298" y="101571"/>
                  <a:pt x="44140" y="101333"/>
                  <a:pt x="44947" y="100571"/>
                </a:cubicBezTo>
                <a:lnTo>
                  <a:pt x="44947" y="100571"/>
                </a:lnTo>
                <a:lnTo>
                  <a:pt x="44947" y="100571"/>
                </a:lnTo>
                <a:cubicBezTo>
                  <a:pt x="45754" y="99952"/>
                  <a:pt x="46158" y="98952"/>
                  <a:pt x="46158" y="97571"/>
                </a:cubicBezTo>
                <a:lnTo>
                  <a:pt x="46158" y="97571"/>
                </a:lnTo>
                <a:lnTo>
                  <a:pt x="46158" y="10786"/>
                </a:lnTo>
                <a:cubicBezTo>
                  <a:pt x="46158" y="9738"/>
                  <a:pt x="45860" y="8905"/>
                  <a:pt x="45263" y="8286"/>
                </a:cubicBezTo>
                <a:lnTo>
                  <a:pt x="45263" y="8286"/>
                </a:lnTo>
                <a:cubicBezTo>
                  <a:pt x="43579" y="6286"/>
                  <a:pt x="40930" y="4452"/>
                  <a:pt x="37316" y="2786"/>
                </a:cubicBezTo>
                <a:lnTo>
                  <a:pt x="37316" y="2786"/>
                </a:lnTo>
                <a:cubicBezTo>
                  <a:pt x="33702" y="1071"/>
                  <a:pt x="29404" y="143"/>
                  <a:pt x="24421" y="0"/>
                </a:cubicBezTo>
                <a:lnTo>
                  <a:pt x="24421" y="0"/>
                </a:lnTo>
                <a:cubicBezTo>
                  <a:pt x="20140" y="0"/>
                  <a:pt x="16123" y="619"/>
                  <a:pt x="12368" y="1857"/>
                </a:cubicBezTo>
                <a:lnTo>
                  <a:pt x="12368" y="1857"/>
                </a:lnTo>
                <a:cubicBezTo>
                  <a:pt x="8649" y="3095"/>
                  <a:pt x="5544" y="4310"/>
                  <a:pt x="3053" y="5500"/>
                </a:cubicBezTo>
                <a:lnTo>
                  <a:pt x="3053" y="5500"/>
                </a:lnTo>
                <a:cubicBezTo>
                  <a:pt x="1123" y="6738"/>
                  <a:pt x="105" y="8905"/>
                  <a:pt x="0" y="12000"/>
                </a:cubicBezTo>
                <a:lnTo>
                  <a:pt x="0" y="12000"/>
                </a:lnTo>
                <a:lnTo>
                  <a:pt x="0" y="97143"/>
                </a:lnTo>
                <a:cubicBezTo>
                  <a:pt x="0" y="98524"/>
                  <a:pt x="456" y="99595"/>
                  <a:pt x="1368" y="100357"/>
                </a:cubicBezTo>
                <a:lnTo>
                  <a:pt x="1368" y="100357"/>
                </a:lnTo>
                <a:cubicBezTo>
                  <a:pt x="2140" y="101119"/>
                  <a:pt x="3035" y="101357"/>
                  <a:pt x="4053" y="101071"/>
                </a:cubicBezTo>
                <a:lnTo>
                  <a:pt x="4053" y="101071"/>
                </a:lnTo>
                <a:cubicBezTo>
                  <a:pt x="6895" y="99690"/>
                  <a:pt x="10123" y="98452"/>
                  <a:pt x="13737" y="97357"/>
                </a:cubicBezTo>
                <a:lnTo>
                  <a:pt x="13737" y="97357"/>
                </a:lnTo>
                <a:cubicBezTo>
                  <a:pt x="17456" y="96310"/>
                  <a:pt x="21018" y="95786"/>
                  <a:pt x="24421" y="95786"/>
                </a:cubicBezTo>
                <a:lnTo>
                  <a:pt x="24421" y="95786"/>
                </a:lnTo>
                <a:cubicBezTo>
                  <a:pt x="27368" y="95929"/>
                  <a:pt x="30544" y="96524"/>
                  <a:pt x="33947" y="97571"/>
                </a:cubicBezTo>
                <a:lnTo>
                  <a:pt x="33947" y="97571"/>
                </a:lnTo>
                <a:cubicBezTo>
                  <a:pt x="37211" y="98810"/>
                  <a:pt x="40035" y="100048"/>
                  <a:pt x="42421" y="101286"/>
                </a:cubicBezTo>
                <a:lnTo>
                  <a:pt x="42421" y="101286"/>
                </a:lnTo>
                <a:moveTo>
                  <a:pt x="55316" y="101286"/>
                </a:moveTo>
                <a:lnTo>
                  <a:pt x="55316" y="101286"/>
                </a:lnTo>
                <a:cubicBezTo>
                  <a:pt x="57667" y="100048"/>
                  <a:pt x="60491" y="98810"/>
                  <a:pt x="63789" y="97571"/>
                </a:cubicBezTo>
                <a:lnTo>
                  <a:pt x="63789" y="97571"/>
                </a:lnTo>
                <a:lnTo>
                  <a:pt x="63789" y="97571"/>
                </a:lnTo>
                <a:cubicBezTo>
                  <a:pt x="67158" y="96524"/>
                  <a:pt x="70316" y="95929"/>
                  <a:pt x="73263" y="95786"/>
                </a:cubicBezTo>
                <a:lnTo>
                  <a:pt x="73263" y="95786"/>
                </a:lnTo>
                <a:cubicBezTo>
                  <a:pt x="76667" y="95786"/>
                  <a:pt x="80228" y="96310"/>
                  <a:pt x="83947" y="97357"/>
                </a:cubicBezTo>
                <a:lnTo>
                  <a:pt x="83947" y="97357"/>
                </a:lnTo>
                <a:cubicBezTo>
                  <a:pt x="87561" y="98452"/>
                  <a:pt x="90789" y="99690"/>
                  <a:pt x="93632" y="101071"/>
                </a:cubicBezTo>
                <a:lnTo>
                  <a:pt x="93632" y="101071"/>
                </a:lnTo>
                <a:cubicBezTo>
                  <a:pt x="94649" y="101357"/>
                  <a:pt x="95544" y="101119"/>
                  <a:pt x="96316" y="100357"/>
                </a:cubicBezTo>
                <a:lnTo>
                  <a:pt x="96316" y="100357"/>
                </a:lnTo>
                <a:cubicBezTo>
                  <a:pt x="97228" y="99595"/>
                  <a:pt x="97684" y="98524"/>
                  <a:pt x="97684" y="97143"/>
                </a:cubicBezTo>
                <a:lnTo>
                  <a:pt x="97684" y="97143"/>
                </a:lnTo>
                <a:lnTo>
                  <a:pt x="97684" y="12000"/>
                </a:lnTo>
                <a:cubicBezTo>
                  <a:pt x="97579" y="8905"/>
                  <a:pt x="96561" y="6738"/>
                  <a:pt x="94632" y="5500"/>
                </a:cubicBezTo>
                <a:lnTo>
                  <a:pt x="94632" y="5500"/>
                </a:lnTo>
                <a:cubicBezTo>
                  <a:pt x="92140" y="4310"/>
                  <a:pt x="89035" y="3095"/>
                  <a:pt x="85316" y="1857"/>
                </a:cubicBezTo>
                <a:lnTo>
                  <a:pt x="85316" y="1857"/>
                </a:lnTo>
                <a:cubicBezTo>
                  <a:pt x="81596" y="619"/>
                  <a:pt x="77579" y="0"/>
                  <a:pt x="73263" y="0"/>
                </a:cubicBezTo>
                <a:lnTo>
                  <a:pt x="73263" y="0"/>
                </a:lnTo>
                <a:cubicBezTo>
                  <a:pt x="68281" y="143"/>
                  <a:pt x="63982" y="1071"/>
                  <a:pt x="60368" y="2786"/>
                </a:cubicBezTo>
                <a:lnTo>
                  <a:pt x="60368" y="2786"/>
                </a:lnTo>
                <a:cubicBezTo>
                  <a:pt x="56754" y="4452"/>
                  <a:pt x="54105" y="6286"/>
                  <a:pt x="52421" y="8286"/>
                </a:cubicBezTo>
                <a:lnTo>
                  <a:pt x="52421" y="8286"/>
                </a:lnTo>
                <a:cubicBezTo>
                  <a:pt x="51860" y="8905"/>
                  <a:pt x="51579" y="9738"/>
                  <a:pt x="51579" y="10786"/>
                </a:cubicBezTo>
                <a:lnTo>
                  <a:pt x="51579" y="10786"/>
                </a:lnTo>
                <a:lnTo>
                  <a:pt x="51579" y="97571"/>
                </a:lnTo>
                <a:cubicBezTo>
                  <a:pt x="51579" y="98952"/>
                  <a:pt x="51965" y="99952"/>
                  <a:pt x="52737" y="100571"/>
                </a:cubicBezTo>
                <a:lnTo>
                  <a:pt x="52737" y="100571"/>
                </a:lnTo>
                <a:cubicBezTo>
                  <a:pt x="53544" y="101333"/>
                  <a:pt x="54404" y="101571"/>
                  <a:pt x="55316" y="101286"/>
                </a:cubicBezTo>
                <a:lnTo>
                  <a:pt x="55316" y="101286"/>
                </a:lnTo>
              </a:path>
            </a:pathLst>
          </a:custGeom>
          <a:solidFill>
            <a:srgbClr val="9B7B5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407574-7"/>
          <p:cNvCxnSpPr/>
          <p:nvPr/>
        </p:nvCxnSpPr>
        <p:spPr>
          <a:xfrm>
            <a:off x="7450931" y="191691"/>
            <a:ext cx="914" cy="123825"/>
          </a:xfrm>
          <a:prstGeom prst="line">
            <a:avLst/>
          </a:prstGeom>
          <a:ln w="14288" cap="flat">
            <a:solidFill>
              <a:srgbClr val="CCB699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0" name="el-1785511407577-8"/>
          <p:cNvCxnSpPr/>
          <p:nvPr/>
        </p:nvCxnSpPr>
        <p:spPr>
          <a:xfrm>
            <a:off x="514350" y="3969544"/>
            <a:ext cx="8115300" cy="914"/>
          </a:xfrm>
          <a:prstGeom prst="line">
            <a:avLst/>
          </a:prstGeom>
          <a:ln w="7144" cap="flat">
            <a:solidFill>
              <a:srgbClr val="E4D7C6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1" name="el-1785511410042-43"/>
          <p:cNvSpPr/>
          <p:nvPr/>
        </p:nvSpPr>
        <p:spPr>
          <a:xfrm>
            <a:off x="3632607" y="4026992"/>
            <a:ext cx="74990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51583" y="0"/>
                  <a:pt x="53542" y="667"/>
                  <a:pt x="55125" y="2000"/>
                </a:cubicBezTo>
                <a:lnTo>
                  <a:pt x="55125" y="2000"/>
                </a:lnTo>
                <a:lnTo>
                  <a:pt x="55125" y="2000"/>
                </a:lnTo>
                <a:cubicBezTo>
                  <a:pt x="56625" y="3407"/>
                  <a:pt x="57375" y="5185"/>
                  <a:pt x="57375" y="7333"/>
                </a:cubicBezTo>
                <a:lnTo>
                  <a:pt x="57375" y="7333"/>
                </a:lnTo>
                <a:lnTo>
                  <a:pt x="57375" y="38333"/>
                </a:lnTo>
                <a:lnTo>
                  <a:pt x="86125" y="23000"/>
                </a:lnTo>
                <a:cubicBezTo>
                  <a:pt x="87958" y="21963"/>
                  <a:pt x="90000" y="21667"/>
                  <a:pt x="92250" y="22111"/>
                </a:cubicBezTo>
                <a:lnTo>
                  <a:pt x="92250" y="22111"/>
                </a:lnTo>
                <a:cubicBezTo>
                  <a:pt x="94333" y="22556"/>
                  <a:pt x="95958" y="23704"/>
                  <a:pt x="97125" y="25556"/>
                </a:cubicBezTo>
                <a:lnTo>
                  <a:pt x="97125" y="25556"/>
                </a:lnTo>
                <a:cubicBezTo>
                  <a:pt x="98292" y="27185"/>
                  <a:pt x="98625" y="29000"/>
                  <a:pt x="98125" y="31000"/>
                </a:cubicBezTo>
                <a:lnTo>
                  <a:pt x="98125" y="31000"/>
                </a:lnTo>
                <a:cubicBezTo>
                  <a:pt x="97625" y="32852"/>
                  <a:pt x="96333" y="34370"/>
                  <a:pt x="94250" y="35556"/>
                </a:cubicBezTo>
                <a:lnTo>
                  <a:pt x="94250" y="35556"/>
                </a:lnTo>
                <a:lnTo>
                  <a:pt x="65125" y="51000"/>
                </a:lnTo>
                <a:lnTo>
                  <a:pt x="94625" y="66778"/>
                </a:lnTo>
                <a:cubicBezTo>
                  <a:pt x="96458" y="67815"/>
                  <a:pt x="97625" y="69259"/>
                  <a:pt x="98125" y="71111"/>
                </a:cubicBezTo>
                <a:lnTo>
                  <a:pt x="98125" y="71111"/>
                </a:lnTo>
                <a:cubicBezTo>
                  <a:pt x="98625" y="73111"/>
                  <a:pt x="98375" y="75000"/>
                  <a:pt x="97375" y="76778"/>
                </a:cubicBezTo>
                <a:lnTo>
                  <a:pt x="97375" y="76778"/>
                </a:lnTo>
                <a:cubicBezTo>
                  <a:pt x="96042" y="78481"/>
                  <a:pt x="94333" y="79556"/>
                  <a:pt x="92250" y="80000"/>
                </a:cubicBezTo>
                <a:lnTo>
                  <a:pt x="92250" y="80000"/>
                </a:lnTo>
                <a:cubicBezTo>
                  <a:pt x="90000" y="80444"/>
                  <a:pt x="87958" y="80222"/>
                  <a:pt x="86125" y="79333"/>
                </a:cubicBezTo>
                <a:lnTo>
                  <a:pt x="86125" y="79333"/>
                </a:lnTo>
                <a:lnTo>
                  <a:pt x="57375" y="64000"/>
                </a:lnTo>
                <a:lnTo>
                  <a:pt x="57375" y="94778"/>
                </a:lnTo>
                <a:cubicBezTo>
                  <a:pt x="57375" y="96926"/>
                  <a:pt x="56625" y="98667"/>
                  <a:pt x="55125" y="100000"/>
                </a:cubicBezTo>
                <a:lnTo>
                  <a:pt x="55125" y="100000"/>
                </a:lnTo>
                <a:cubicBezTo>
                  <a:pt x="53542" y="101407"/>
                  <a:pt x="51583" y="102111"/>
                  <a:pt x="49250" y="102111"/>
                </a:cubicBezTo>
                <a:lnTo>
                  <a:pt x="49250" y="102111"/>
                </a:lnTo>
                <a:cubicBezTo>
                  <a:pt x="46833" y="102111"/>
                  <a:pt x="44833" y="101407"/>
                  <a:pt x="43250" y="100000"/>
                </a:cubicBezTo>
                <a:lnTo>
                  <a:pt x="43250" y="100000"/>
                </a:lnTo>
                <a:cubicBezTo>
                  <a:pt x="41750" y="98667"/>
                  <a:pt x="41000" y="96926"/>
                  <a:pt x="41000" y="94778"/>
                </a:cubicBezTo>
                <a:lnTo>
                  <a:pt x="41000" y="94778"/>
                </a:lnTo>
                <a:lnTo>
                  <a:pt x="41000" y="64000"/>
                </a:lnTo>
                <a:lnTo>
                  <a:pt x="12500" y="79111"/>
                </a:lnTo>
                <a:cubicBezTo>
                  <a:pt x="10500" y="80148"/>
                  <a:pt x="8375" y="80444"/>
                  <a:pt x="6125" y="80000"/>
                </a:cubicBezTo>
                <a:lnTo>
                  <a:pt x="6125" y="80000"/>
                </a:lnTo>
                <a:cubicBezTo>
                  <a:pt x="4042" y="79556"/>
                  <a:pt x="2417" y="78407"/>
                  <a:pt x="1250" y="76556"/>
                </a:cubicBezTo>
                <a:lnTo>
                  <a:pt x="1250" y="76556"/>
                </a:lnTo>
                <a:cubicBezTo>
                  <a:pt x="83" y="74926"/>
                  <a:pt x="-250" y="73111"/>
                  <a:pt x="250" y="71111"/>
                </a:cubicBezTo>
                <a:lnTo>
                  <a:pt x="250" y="71111"/>
                </a:lnTo>
                <a:cubicBezTo>
                  <a:pt x="750" y="69259"/>
                  <a:pt x="2042" y="67815"/>
                  <a:pt x="4125" y="66778"/>
                </a:cubicBezTo>
                <a:lnTo>
                  <a:pt x="4125" y="66778"/>
                </a:lnTo>
                <a:lnTo>
                  <a:pt x="33250" y="51000"/>
                </a:lnTo>
                <a:lnTo>
                  <a:pt x="4125" y="35333"/>
                </a:lnTo>
                <a:cubicBezTo>
                  <a:pt x="2042" y="34296"/>
                  <a:pt x="750" y="32852"/>
                  <a:pt x="250" y="31000"/>
                </a:cubicBezTo>
                <a:lnTo>
                  <a:pt x="250" y="31000"/>
                </a:lnTo>
                <a:cubicBezTo>
                  <a:pt x="-250" y="29000"/>
                  <a:pt x="83" y="27185"/>
                  <a:pt x="1250" y="25556"/>
                </a:cubicBezTo>
                <a:lnTo>
                  <a:pt x="1250" y="25556"/>
                </a:lnTo>
                <a:cubicBezTo>
                  <a:pt x="2417" y="23704"/>
                  <a:pt x="4042" y="22556"/>
                  <a:pt x="6125" y="22111"/>
                </a:cubicBezTo>
                <a:lnTo>
                  <a:pt x="6125" y="22111"/>
                </a:lnTo>
                <a:cubicBezTo>
                  <a:pt x="8375" y="21667"/>
                  <a:pt x="10417" y="21963"/>
                  <a:pt x="12250" y="23000"/>
                </a:cubicBezTo>
                <a:lnTo>
                  <a:pt x="12250" y="23000"/>
                </a:lnTo>
                <a:lnTo>
                  <a:pt x="41000" y="38333"/>
                </a:lnTo>
                <a:lnTo>
                  <a:pt x="41000" y="7333"/>
                </a:lnTo>
                <a:cubicBezTo>
                  <a:pt x="41000" y="5185"/>
                  <a:pt x="41750" y="3407"/>
                  <a:pt x="43250" y="2000"/>
                </a:cubicBezTo>
                <a:lnTo>
                  <a:pt x="43250" y="2000"/>
                </a:lnTo>
                <a:cubicBezTo>
                  <a:pt x="44833" y="667"/>
                  <a:pt x="46833" y="0"/>
                  <a:pt x="49250" y="0"/>
                </a:cubicBezTo>
                <a:lnTo>
                  <a:pt x="49250" y="0"/>
                </a:lnTo>
              </a:path>
            </a:pathLst>
          </a:custGeom>
          <a:solidFill>
            <a:srgbClr val="B28B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10044-44"/>
          <p:cNvSpPr/>
          <p:nvPr/>
        </p:nvSpPr>
        <p:spPr>
          <a:xfrm>
            <a:off x="5436404" y="4026992"/>
            <a:ext cx="74990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250" y="0"/>
                </a:moveTo>
                <a:lnTo>
                  <a:pt x="49250" y="0"/>
                </a:lnTo>
                <a:cubicBezTo>
                  <a:pt x="51583" y="0"/>
                  <a:pt x="53542" y="667"/>
                  <a:pt x="55125" y="2000"/>
                </a:cubicBezTo>
                <a:lnTo>
                  <a:pt x="55125" y="2000"/>
                </a:lnTo>
                <a:lnTo>
                  <a:pt x="55125" y="2000"/>
                </a:lnTo>
                <a:cubicBezTo>
                  <a:pt x="56625" y="3407"/>
                  <a:pt x="57375" y="5185"/>
                  <a:pt x="57375" y="7333"/>
                </a:cubicBezTo>
                <a:lnTo>
                  <a:pt x="57375" y="7333"/>
                </a:lnTo>
                <a:lnTo>
                  <a:pt x="57375" y="38333"/>
                </a:lnTo>
                <a:lnTo>
                  <a:pt x="86125" y="23000"/>
                </a:lnTo>
                <a:cubicBezTo>
                  <a:pt x="87958" y="21963"/>
                  <a:pt x="90000" y="21667"/>
                  <a:pt x="92250" y="22111"/>
                </a:cubicBezTo>
                <a:lnTo>
                  <a:pt x="92250" y="22111"/>
                </a:lnTo>
                <a:cubicBezTo>
                  <a:pt x="94333" y="22556"/>
                  <a:pt x="95958" y="23704"/>
                  <a:pt x="97125" y="25556"/>
                </a:cubicBezTo>
                <a:lnTo>
                  <a:pt x="97125" y="25556"/>
                </a:lnTo>
                <a:cubicBezTo>
                  <a:pt x="98292" y="27185"/>
                  <a:pt x="98625" y="29000"/>
                  <a:pt x="98125" y="31000"/>
                </a:cubicBezTo>
                <a:lnTo>
                  <a:pt x="98125" y="31000"/>
                </a:lnTo>
                <a:cubicBezTo>
                  <a:pt x="97625" y="32852"/>
                  <a:pt x="96333" y="34370"/>
                  <a:pt x="94250" y="35556"/>
                </a:cubicBezTo>
                <a:lnTo>
                  <a:pt x="94250" y="35556"/>
                </a:lnTo>
                <a:lnTo>
                  <a:pt x="65125" y="51000"/>
                </a:lnTo>
                <a:lnTo>
                  <a:pt x="94625" y="66778"/>
                </a:lnTo>
                <a:cubicBezTo>
                  <a:pt x="96458" y="67815"/>
                  <a:pt x="97625" y="69259"/>
                  <a:pt x="98125" y="71111"/>
                </a:cubicBezTo>
                <a:lnTo>
                  <a:pt x="98125" y="71111"/>
                </a:lnTo>
                <a:cubicBezTo>
                  <a:pt x="98625" y="73111"/>
                  <a:pt x="98375" y="75000"/>
                  <a:pt x="97375" y="76778"/>
                </a:cubicBezTo>
                <a:lnTo>
                  <a:pt x="97375" y="76778"/>
                </a:lnTo>
                <a:cubicBezTo>
                  <a:pt x="96042" y="78481"/>
                  <a:pt x="94333" y="79556"/>
                  <a:pt x="92250" y="80000"/>
                </a:cubicBezTo>
                <a:lnTo>
                  <a:pt x="92250" y="80000"/>
                </a:lnTo>
                <a:cubicBezTo>
                  <a:pt x="90000" y="80444"/>
                  <a:pt x="87958" y="80222"/>
                  <a:pt x="86125" y="79333"/>
                </a:cubicBezTo>
                <a:lnTo>
                  <a:pt x="86125" y="79333"/>
                </a:lnTo>
                <a:lnTo>
                  <a:pt x="57375" y="64000"/>
                </a:lnTo>
                <a:lnTo>
                  <a:pt x="57375" y="94778"/>
                </a:lnTo>
                <a:cubicBezTo>
                  <a:pt x="57375" y="96926"/>
                  <a:pt x="56625" y="98667"/>
                  <a:pt x="55125" y="100000"/>
                </a:cubicBezTo>
                <a:lnTo>
                  <a:pt x="55125" y="100000"/>
                </a:lnTo>
                <a:cubicBezTo>
                  <a:pt x="53542" y="101407"/>
                  <a:pt x="51583" y="102111"/>
                  <a:pt x="49250" y="102111"/>
                </a:cubicBezTo>
                <a:lnTo>
                  <a:pt x="49250" y="102111"/>
                </a:lnTo>
                <a:cubicBezTo>
                  <a:pt x="46833" y="102111"/>
                  <a:pt x="44833" y="101407"/>
                  <a:pt x="43250" y="100000"/>
                </a:cubicBezTo>
                <a:lnTo>
                  <a:pt x="43250" y="100000"/>
                </a:lnTo>
                <a:cubicBezTo>
                  <a:pt x="41750" y="98667"/>
                  <a:pt x="41000" y="96926"/>
                  <a:pt x="41000" y="94778"/>
                </a:cubicBezTo>
                <a:lnTo>
                  <a:pt x="41000" y="94778"/>
                </a:lnTo>
                <a:lnTo>
                  <a:pt x="41000" y="64000"/>
                </a:lnTo>
                <a:lnTo>
                  <a:pt x="12500" y="79111"/>
                </a:lnTo>
                <a:cubicBezTo>
                  <a:pt x="10500" y="80148"/>
                  <a:pt x="8375" y="80444"/>
                  <a:pt x="6125" y="80000"/>
                </a:cubicBezTo>
                <a:lnTo>
                  <a:pt x="6125" y="80000"/>
                </a:lnTo>
                <a:cubicBezTo>
                  <a:pt x="4042" y="79556"/>
                  <a:pt x="2417" y="78407"/>
                  <a:pt x="1250" y="76556"/>
                </a:cubicBezTo>
                <a:lnTo>
                  <a:pt x="1250" y="76556"/>
                </a:lnTo>
                <a:cubicBezTo>
                  <a:pt x="83" y="74926"/>
                  <a:pt x="-250" y="73111"/>
                  <a:pt x="250" y="71111"/>
                </a:cubicBezTo>
                <a:lnTo>
                  <a:pt x="250" y="71111"/>
                </a:lnTo>
                <a:cubicBezTo>
                  <a:pt x="750" y="69259"/>
                  <a:pt x="2042" y="67815"/>
                  <a:pt x="4125" y="66778"/>
                </a:cubicBezTo>
                <a:lnTo>
                  <a:pt x="4125" y="66778"/>
                </a:lnTo>
                <a:lnTo>
                  <a:pt x="33250" y="51000"/>
                </a:lnTo>
                <a:lnTo>
                  <a:pt x="4125" y="35333"/>
                </a:lnTo>
                <a:cubicBezTo>
                  <a:pt x="2042" y="34296"/>
                  <a:pt x="750" y="32852"/>
                  <a:pt x="250" y="31000"/>
                </a:cubicBezTo>
                <a:lnTo>
                  <a:pt x="250" y="31000"/>
                </a:lnTo>
                <a:cubicBezTo>
                  <a:pt x="-250" y="29000"/>
                  <a:pt x="83" y="27185"/>
                  <a:pt x="1250" y="25556"/>
                </a:cubicBezTo>
                <a:lnTo>
                  <a:pt x="1250" y="25556"/>
                </a:lnTo>
                <a:cubicBezTo>
                  <a:pt x="2417" y="23704"/>
                  <a:pt x="4042" y="22556"/>
                  <a:pt x="6125" y="22111"/>
                </a:cubicBezTo>
                <a:lnTo>
                  <a:pt x="6125" y="22111"/>
                </a:lnTo>
                <a:cubicBezTo>
                  <a:pt x="8375" y="21667"/>
                  <a:pt x="10417" y="21963"/>
                  <a:pt x="12250" y="23000"/>
                </a:cubicBezTo>
                <a:lnTo>
                  <a:pt x="12250" y="23000"/>
                </a:lnTo>
                <a:lnTo>
                  <a:pt x="41000" y="38333"/>
                </a:lnTo>
                <a:lnTo>
                  <a:pt x="41000" y="7333"/>
                </a:lnTo>
                <a:cubicBezTo>
                  <a:pt x="41000" y="5185"/>
                  <a:pt x="41750" y="3407"/>
                  <a:pt x="43250" y="2000"/>
                </a:cubicBezTo>
                <a:lnTo>
                  <a:pt x="43250" y="2000"/>
                </a:lnTo>
                <a:cubicBezTo>
                  <a:pt x="44833" y="667"/>
                  <a:pt x="46833" y="0"/>
                  <a:pt x="49250" y="0"/>
                </a:cubicBezTo>
                <a:lnTo>
                  <a:pt x="49250" y="0"/>
                </a:lnTo>
              </a:path>
            </a:pathLst>
          </a:custGeom>
          <a:solidFill>
            <a:srgbClr val="B28B6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10047-45"/>
          <p:cNvSpPr/>
          <p:nvPr/>
        </p:nvSpPr>
        <p:spPr>
          <a:xfrm>
            <a:off x="514338" y="4931842"/>
            <a:ext cx="125040" cy="875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538" y="0"/>
                </a:moveTo>
                <a:lnTo>
                  <a:pt x="50538" y="0"/>
                </a:lnTo>
                <a:cubicBezTo>
                  <a:pt x="49256" y="0"/>
                  <a:pt x="47974" y="296"/>
                  <a:pt x="46692" y="889"/>
                </a:cubicBezTo>
                <a:lnTo>
                  <a:pt x="46692" y="889"/>
                </a:lnTo>
                <a:lnTo>
                  <a:pt x="2538" y="23889"/>
                </a:lnTo>
                <a:cubicBezTo>
                  <a:pt x="949" y="25000"/>
                  <a:pt x="103" y="26778"/>
                  <a:pt x="0" y="29222"/>
                </a:cubicBezTo>
                <a:lnTo>
                  <a:pt x="0" y="29222"/>
                </a:lnTo>
                <a:cubicBezTo>
                  <a:pt x="103" y="31593"/>
                  <a:pt x="949" y="33333"/>
                  <a:pt x="2538" y="34444"/>
                </a:cubicBezTo>
                <a:lnTo>
                  <a:pt x="2538" y="34444"/>
                </a:lnTo>
                <a:lnTo>
                  <a:pt x="11692" y="39222"/>
                </a:lnTo>
                <a:cubicBezTo>
                  <a:pt x="9077" y="45148"/>
                  <a:pt x="7718" y="51815"/>
                  <a:pt x="7615" y="59222"/>
                </a:cubicBezTo>
                <a:lnTo>
                  <a:pt x="7615" y="59222"/>
                </a:lnTo>
                <a:lnTo>
                  <a:pt x="7615" y="65667"/>
                </a:lnTo>
                <a:cubicBezTo>
                  <a:pt x="7308" y="72333"/>
                  <a:pt x="6154" y="78481"/>
                  <a:pt x="4154" y="84111"/>
                </a:cubicBezTo>
                <a:lnTo>
                  <a:pt x="4154" y="84111"/>
                </a:lnTo>
                <a:cubicBezTo>
                  <a:pt x="3077" y="87000"/>
                  <a:pt x="1846" y="89815"/>
                  <a:pt x="462" y="92556"/>
                </a:cubicBezTo>
                <a:lnTo>
                  <a:pt x="462" y="92556"/>
                </a:lnTo>
                <a:cubicBezTo>
                  <a:pt x="-51" y="93593"/>
                  <a:pt x="-154" y="94704"/>
                  <a:pt x="154" y="95889"/>
                </a:cubicBezTo>
                <a:lnTo>
                  <a:pt x="154" y="95889"/>
                </a:lnTo>
                <a:cubicBezTo>
                  <a:pt x="462" y="97148"/>
                  <a:pt x="1051" y="98000"/>
                  <a:pt x="1923" y="98444"/>
                </a:cubicBezTo>
                <a:lnTo>
                  <a:pt x="1923" y="98444"/>
                </a:lnTo>
                <a:lnTo>
                  <a:pt x="12000" y="102111"/>
                </a:lnTo>
                <a:cubicBezTo>
                  <a:pt x="12718" y="102259"/>
                  <a:pt x="13410" y="102111"/>
                  <a:pt x="14077" y="101667"/>
                </a:cubicBezTo>
                <a:lnTo>
                  <a:pt x="14077" y="101667"/>
                </a:lnTo>
                <a:cubicBezTo>
                  <a:pt x="14590" y="101000"/>
                  <a:pt x="14949" y="100148"/>
                  <a:pt x="15154" y="99111"/>
                </a:cubicBezTo>
                <a:lnTo>
                  <a:pt x="15154" y="99111"/>
                </a:lnTo>
                <a:cubicBezTo>
                  <a:pt x="16231" y="89111"/>
                  <a:pt x="16128" y="80926"/>
                  <a:pt x="14846" y="74556"/>
                </a:cubicBezTo>
                <a:lnTo>
                  <a:pt x="14846" y="74556"/>
                </a:lnTo>
                <a:cubicBezTo>
                  <a:pt x="14333" y="71148"/>
                  <a:pt x="13590" y="67926"/>
                  <a:pt x="12615" y="64889"/>
                </a:cubicBezTo>
                <a:lnTo>
                  <a:pt x="12615" y="64889"/>
                </a:lnTo>
                <a:lnTo>
                  <a:pt x="12615" y="59222"/>
                </a:lnTo>
                <a:cubicBezTo>
                  <a:pt x="12718" y="52259"/>
                  <a:pt x="14205" y="46037"/>
                  <a:pt x="17077" y="40556"/>
                </a:cubicBezTo>
                <a:lnTo>
                  <a:pt x="17077" y="40556"/>
                </a:lnTo>
                <a:cubicBezTo>
                  <a:pt x="19077" y="37074"/>
                  <a:pt x="21641" y="34407"/>
                  <a:pt x="24769" y="32556"/>
                </a:cubicBezTo>
                <a:lnTo>
                  <a:pt x="24769" y="32556"/>
                </a:lnTo>
                <a:lnTo>
                  <a:pt x="49538" y="18444"/>
                </a:lnTo>
                <a:cubicBezTo>
                  <a:pt x="51026" y="17852"/>
                  <a:pt x="52128" y="18556"/>
                  <a:pt x="52846" y="20556"/>
                </a:cubicBezTo>
                <a:lnTo>
                  <a:pt x="52846" y="20556"/>
                </a:lnTo>
                <a:cubicBezTo>
                  <a:pt x="53256" y="22630"/>
                  <a:pt x="52795" y="24222"/>
                  <a:pt x="51462" y="25333"/>
                </a:cubicBezTo>
                <a:lnTo>
                  <a:pt x="51462" y="25333"/>
                </a:lnTo>
                <a:lnTo>
                  <a:pt x="26692" y="39222"/>
                </a:lnTo>
                <a:cubicBezTo>
                  <a:pt x="24692" y="40407"/>
                  <a:pt x="23000" y="42074"/>
                  <a:pt x="21615" y="44222"/>
                </a:cubicBezTo>
                <a:lnTo>
                  <a:pt x="21615" y="44222"/>
                </a:lnTo>
                <a:lnTo>
                  <a:pt x="46692" y="57444"/>
                </a:lnTo>
                <a:cubicBezTo>
                  <a:pt x="47974" y="58037"/>
                  <a:pt x="49256" y="58333"/>
                  <a:pt x="50538" y="58333"/>
                </a:cubicBezTo>
                <a:lnTo>
                  <a:pt x="50538" y="58333"/>
                </a:lnTo>
                <a:cubicBezTo>
                  <a:pt x="51769" y="58333"/>
                  <a:pt x="53026" y="58037"/>
                  <a:pt x="54308" y="57444"/>
                </a:cubicBezTo>
                <a:lnTo>
                  <a:pt x="54308" y="57444"/>
                </a:lnTo>
                <a:lnTo>
                  <a:pt x="98462" y="34444"/>
                </a:lnTo>
                <a:cubicBezTo>
                  <a:pt x="100051" y="33333"/>
                  <a:pt x="100897" y="31593"/>
                  <a:pt x="101000" y="29222"/>
                </a:cubicBezTo>
                <a:lnTo>
                  <a:pt x="101000" y="29222"/>
                </a:lnTo>
                <a:cubicBezTo>
                  <a:pt x="100897" y="26778"/>
                  <a:pt x="100051" y="25000"/>
                  <a:pt x="98462" y="23889"/>
                </a:cubicBezTo>
                <a:lnTo>
                  <a:pt x="98462" y="23889"/>
                </a:lnTo>
                <a:lnTo>
                  <a:pt x="54308" y="889"/>
                </a:lnTo>
                <a:cubicBezTo>
                  <a:pt x="53026" y="296"/>
                  <a:pt x="51769" y="0"/>
                  <a:pt x="50538" y="0"/>
                </a:cubicBezTo>
                <a:lnTo>
                  <a:pt x="50538" y="0"/>
                </a:lnTo>
                <a:moveTo>
                  <a:pt x="20231" y="85667"/>
                </a:moveTo>
                <a:lnTo>
                  <a:pt x="20231" y="85667"/>
                </a:lnTo>
                <a:cubicBezTo>
                  <a:pt x="20436" y="89963"/>
                  <a:pt x="23385" y="93704"/>
                  <a:pt x="29077" y="96889"/>
                </a:cubicBezTo>
                <a:lnTo>
                  <a:pt x="29077" y="96889"/>
                </a:lnTo>
                <a:lnTo>
                  <a:pt x="29077" y="96889"/>
                </a:lnTo>
                <a:cubicBezTo>
                  <a:pt x="34718" y="100222"/>
                  <a:pt x="41872" y="101963"/>
                  <a:pt x="50538" y="102111"/>
                </a:cubicBezTo>
                <a:lnTo>
                  <a:pt x="50538" y="102111"/>
                </a:lnTo>
                <a:cubicBezTo>
                  <a:pt x="59154" y="101963"/>
                  <a:pt x="66282" y="100222"/>
                  <a:pt x="71923" y="96889"/>
                </a:cubicBezTo>
                <a:lnTo>
                  <a:pt x="71923" y="96889"/>
                </a:lnTo>
                <a:cubicBezTo>
                  <a:pt x="77615" y="93704"/>
                  <a:pt x="80564" y="89963"/>
                  <a:pt x="80769" y="85667"/>
                </a:cubicBezTo>
                <a:lnTo>
                  <a:pt x="80769" y="85667"/>
                </a:lnTo>
                <a:lnTo>
                  <a:pt x="78385" y="52667"/>
                </a:lnTo>
                <a:lnTo>
                  <a:pt x="56000" y="64222"/>
                </a:lnTo>
                <a:cubicBezTo>
                  <a:pt x="54205" y="65185"/>
                  <a:pt x="52385" y="65667"/>
                  <a:pt x="50538" y="65667"/>
                </a:cubicBezTo>
                <a:lnTo>
                  <a:pt x="50538" y="65667"/>
                </a:lnTo>
                <a:cubicBezTo>
                  <a:pt x="48641" y="65667"/>
                  <a:pt x="46846" y="65185"/>
                  <a:pt x="45154" y="64222"/>
                </a:cubicBezTo>
                <a:lnTo>
                  <a:pt x="45154" y="64222"/>
                </a:lnTo>
                <a:lnTo>
                  <a:pt x="22615" y="52667"/>
                </a:lnTo>
                <a:lnTo>
                  <a:pt x="20231" y="85667"/>
                </a:lnTo>
              </a:path>
            </a:pathLst>
          </a:custGeom>
          <a:solidFill>
            <a:srgbClr val="BCAA94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07572-5"/>
          <p:cNvSpPr txBox="1"/>
          <p:nvPr/>
        </p:nvSpPr>
        <p:spPr>
          <a:xfrm>
            <a:off x="805458" y="163116"/>
            <a:ext cx="1166813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230" spc="169">
                <a:solidFill>
                  <a:srgbClr val="4D3E2E"/>
                </a:solidFill>
                <a:latin typeface="Times New Roman"/>
                <a:ea typeface="Times New Roman"/>
                <a:cs typeface="Times New Roman"/>
              </a:rPr>
              <a:t>第八章 · 实数</a:t>
            </a:r>
            <a:endParaRPr/>
          </a:p>
        </p:txBody>
      </p:sp>
      <p:sp>
        <p:nvSpPr>
          <p:cNvPr id="15" name="el-1785511407572-6"/>
          <p:cNvSpPr txBox="1"/>
          <p:nvPr/>
        </p:nvSpPr>
        <p:spPr>
          <a:xfrm>
            <a:off x="7600950" y="191691"/>
            <a:ext cx="1196578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8A7A66"/>
                </a:solidFill>
                <a:latin typeface="Times New Roman"/>
                <a:ea typeface="Times New Roman"/>
                <a:cs typeface="Times New Roman"/>
              </a:rPr>
              <a:t>从求微数法到数系完备</a:t>
            </a:r>
            <a:endParaRPr/>
          </a:p>
        </p:txBody>
      </p:sp>
      <p:sp>
        <p:nvSpPr>
          <p:cNvPr id="16" name="el-1785511407579-9"/>
          <p:cNvSpPr txBox="1"/>
          <p:nvPr/>
        </p:nvSpPr>
        <p:spPr>
          <a:xfrm>
            <a:off x="3700463" y="4006453"/>
            <a:ext cx="1743075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900" spc="113">
                <a:solidFill>
                  <a:srgbClr val="9B8268"/>
                </a:solidFill>
                <a:latin typeface="Times New Roman"/>
                <a:ea typeface="Times New Roman"/>
                <a:cs typeface="Times New Roman"/>
              </a:rPr>
              <a:t>从刘徽求微数法到数系完备</a:t>
            </a:r>
            <a:endParaRPr/>
          </a:p>
        </p:txBody>
      </p:sp>
      <p:sp>
        <p:nvSpPr>
          <p:cNvPr id="17" name="el-1785511407588-11"/>
          <p:cNvSpPr txBox="1"/>
          <p:nvPr/>
        </p:nvSpPr>
        <p:spPr>
          <a:xfrm>
            <a:off x="746522" y="4913710"/>
            <a:ext cx="1078706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 spc="56">
                <a:solidFill>
                  <a:srgbClr val="9B8268"/>
                </a:solidFill>
                <a:latin typeface="Times New Roman"/>
                <a:ea typeface="Times New Roman"/>
                <a:cs typeface="Times New Roman"/>
              </a:rPr>
              <a:t>人教版 · 七年级下册</a:t>
            </a:r>
            <a:endParaRPr/>
          </a:p>
        </p:txBody>
      </p:sp>
      <p:sp>
        <p:nvSpPr>
          <p:cNvPr id="18" name="el-1785511407588-12"/>
          <p:cNvSpPr txBox="1"/>
          <p:nvPr/>
        </p:nvSpPr>
        <p:spPr>
          <a:xfrm>
            <a:off x="8330655" y="4911328"/>
            <a:ext cx="356146" cy="1285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 spc="56">
                <a:solidFill>
                  <a:srgbClr val="7A6A56"/>
                </a:solidFill>
                <a:latin typeface="Times New Roman"/>
                <a:ea typeface="Times New Roman"/>
                <a:cs typeface="Times New Roman"/>
              </a:rPr>
              <a:t>2 / 11</a:t>
            </a:r>
            <a:endParaRPr/>
          </a:p>
        </p:txBody>
      </p:sp>
      <p:sp>
        <p:nvSpPr>
          <p:cNvPr id="19" name="el-1785511407593-13"/>
          <p:cNvSpPr/>
          <p:nvPr/>
        </p:nvSpPr>
        <p:spPr>
          <a:xfrm>
            <a:off x="4250531" y="1560909"/>
            <a:ext cx="642938" cy="21431"/>
          </a:xfrm>
          <a:prstGeom prst="roundRect">
            <a:avLst>
              <a:gd name="adj" fmla="val 50000"/>
            </a:avLst>
          </a:prstGeom>
          <a:gradFill rotWithShape="1">
            <a:gsLst>
              <a:gs pos="0">
                <a:srgbClr val="B28B6A"/>
              </a:gs>
              <a:gs pos="100000">
                <a:srgbClr val="DCC5A8"/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07596-14"/>
          <p:cNvSpPr/>
          <p:nvPr/>
        </p:nvSpPr>
        <p:spPr>
          <a:xfrm>
            <a:off x="514350" y="1853803"/>
            <a:ext cx="2571750" cy="18692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95000" y="0"/>
                </a:lnTo>
                <a:lnTo>
                  <a:pt x="95489" y="36"/>
                </a:lnTo>
                <a:lnTo>
                  <a:pt x="95974" y="133"/>
                </a:lnTo>
                <a:lnTo>
                  <a:pt x="96452" y="296"/>
                </a:lnTo>
                <a:lnTo>
                  <a:pt x="96915" y="526"/>
                </a:lnTo>
                <a:lnTo>
                  <a:pt x="97356" y="811"/>
                </a:lnTo>
                <a:lnTo>
                  <a:pt x="97778" y="1163"/>
                </a:lnTo>
                <a:lnTo>
                  <a:pt x="98170" y="1561"/>
                </a:lnTo>
                <a:lnTo>
                  <a:pt x="98537" y="2015"/>
                </a:lnTo>
                <a:lnTo>
                  <a:pt x="98867" y="2520"/>
                </a:lnTo>
                <a:lnTo>
                  <a:pt x="99156" y="3061"/>
                </a:lnTo>
                <a:lnTo>
                  <a:pt x="99411" y="3643"/>
                </a:lnTo>
                <a:lnTo>
                  <a:pt x="99619" y="4250"/>
                </a:lnTo>
                <a:lnTo>
                  <a:pt x="99785" y="4888"/>
                </a:lnTo>
                <a:lnTo>
                  <a:pt x="99904" y="5546"/>
                </a:lnTo>
                <a:lnTo>
                  <a:pt x="99974" y="6214"/>
                </a:lnTo>
                <a:lnTo>
                  <a:pt x="100000" y="6888"/>
                </a:lnTo>
                <a:lnTo>
                  <a:pt x="100000" y="93112"/>
                </a:lnTo>
                <a:lnTo>
                  <a:pt x="99974" y="93786"/>
                </a:lnTo>
                <a:lnTo>
                  <a:pt x="99904" y="94454"/>
                </a:lnTo>
                <a:lnTo>
                  <a:pt x="99785" y="95112"/>
                </a:lnTo>
                <a:lnTo>
                  <a:pt x="99619" y="95750"/>
                </a:lnTo>
                <a:lnTo>
                  <a:pt x="99411" y="96357"/>
                </a:lnTo>
                <a:lnTo>
                  <a:pt x="99156" y="96939"/>
                </a:lnTo>
                <a:lnTo>
                  <a:pt x="98867" y="97480"/>
                </a:lnTo>
                <a:lnTo>
                  <a:pt x="98537" y="97985"/>
                </a:lnTo>
                <a:lnTo>
                  <a:pt x="98170" y="98439"/>
                </a:lnTo>
                <a:lnTo>
                  <a:pt x="97778" y="98837"/>
                </a:lnTo>
                <a:lnTo>
                  <a:pt x="97356" y="99189"/>
                </a:lnTo>
                <a:lnTo>
                  <a:pt x="96915" y="99474"/>
                </a:lnTo>
                <a:lnTo>
                  <a:pt x="96452" y="99704"/>
                </a:lnTo>
                <a:lnTo>
                  <a:pt x="95974" y="99867"/>
                </a:lnTo>
                <a:lnTo>
                  <a:pt x="95489" y="99964"/>
                </a:lnTo>
                <a:lnTo>
                  <a:pt x="95000" y="100000"/>
                </a:lnTo>
                <a:lnTo>
                  <a:pt x="5000" y="100000"/>
                </a:lnTo>
                <a:lnTo>
                  <a:pt x="4511" y="99964"/>
                </a:lnTo>
                <a:lnTo>
                  <a:pt x="4026" y="99867"/>
                </a:lnTo>
                <a:lnTo>
                  <a:pt x="3548" y="99704"/>
                </a:lnTo>
                <a:lnTo>
                  <a:pt x="3085" y="99474"/>
                </a:lnTo>
                <a:lnTo>
                  <a:pt x="2644" y="99189"/>
                </a:lnTo>
                <a:lnTo>
                  <a:pt x="2222" y="98837"/>
                </a:lnTo>
                <a:lnTo>
                  <a:pt x="1830" y="98439"/>
                </a:lnTo>
                <a:lnTo>
                  <a:pt x="1463" y="97985"/>
                </a:lnTo>
                <a:lnTo>
                  <a:pt x="1133" y="97480"/>
                </a:lnTo>
                <a:lnTo>
                  <a:pt x="844" y="96939"/>
                </a:lnTo>
                <a:lnTo>
                  <a:pt x="589" y="96357"/>
                </a:lnTo>
                <a:lnTo>
                  <a:pt x="381" y="95750"/>
                </a:lnTo>
                <a:lnTo>
                  <a:pt x="215" y="95112"/>
                </a:lnTo>
                <a:lnTo>
                  <a:pt x="96" y="94454"/>
                </a:lnTo>
                <a:lnTo>
                  <a:pt x="26" y="93786"/>
                </a:lnTo>
                <a:lnTo>
                  <a:pt x="0" y="93112"/>
                </a:lnTo>
                <a:lnTo>
                  <a:pt x="0" y="6888"/>
                </a:lnTo>
                <a:lnTo>
                  <a:pt x="26" y="6214"/>
                </a:lnTo>
                <a:lnTo>
                  <a:pt x="96" y="5546"/>
                </a:lnTo>
                <a:lnTo>
                  <a:pt x="215" y="4888"/>
                </a:lnTo>
                <a:lnTo>
                  <a:pt x="381" y="4250"/>
                </a:lnTo>
                <a:lnTo>
                  <a:pt x="589" y="3643"/>
                </a:lnTo>
                <a:lnTo>
                  <a:pt x="844" y="3061"/>
                </a:lnTo>
                <a:lnTo>
                  <a:pt x="1133" y="2520"/>
                </a:lnTo>
                <a:lnTo>
                  <a:pt x="1463" y="2015"/>
                </a:lnTo>
                <a:lnTo>
                  <a:pt x="1830" y="1561"/>
                </a:lnTo>
                <a:lnTo>
                  <a:pt x="2222" y="1163"/>
                </a:lnTo>
                <a:lnTo>
                  <a:pt x="2644" y="811"/>
                </a:lnTo>
                <a:lnTo>
                  <a:pt x="3085" y="526"/>
                </a:lnTo>
                <a:lnTo>
                  <a:pt x="3548" y="296"/>
                </a:lnTo>
                <a:lnTo>
                  <a:pt x="4026" y="133"/>
                </a:lnTo>
                <a:lnTo>
                  <a:pt x="4511" y="36"/>
                </a:lnTo>
                <a:lnTo>
                  <a:pt x="5000" y="0"/>
                </a:lnTo>
                <a:close/>
              </a:path>
            </a:pathLst>
          </a:custGeom>
          <a:solidFill>
            <a:srgbClr val="FFFBF2">
              <a:alpha val="70000"/>
            </a:srgbClr>
          </a:solidFill>
          <a:ln w="7144" algn="in">
            <a:solidFill>
              <a:srgbClr val="DCCCB8"/>
            </a:solidFill>
            <a:prstDash val="solid"/>
          </a:ln>
          <a:effectLst>
            <a:outerShdw blurRad="128588" dist="42863" dir="5400000" sx="100000" sy="100000" kx="0" ky="0" algn="ctr">
              <a:srgbClr val="8264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1" name="el-1785511407606-17"/>
          <p:cNvSpPr/>
          <p:nvPr/>
        </p:nvSpPr>
        <p:spPr>
          <a:xfrm>
            <a:off x="1033465" y="1853803"/>
            <a:ext cx="153442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166" y="100000"/>
                  <a:pt x="98137" y="100000"/>
                </a:cubicBezTo>
                <a:lnTo>
                  <a:pt x="1863" y="100000"/>
                </a:lnTo>
                <a:cubicBezTo>
                  <a:pt x="834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8B6A">
                  <a:alpha val="0"/>
                </a:srgbClr>
              </a:gs>
              <a:gs pos="25000">
                <a:srgbClr val="B28B6A">
                  <a:alpha val="60000"/>
                </a:srgbClr>
              </a:gs>
              <a:gs pos="50000">
                <a:srgbClr val="D4B68A">
                  <a:alpha val="60000"/>
                </a:srgbClr>
              </a:gs>
              <a:gs pos="75000">
                <a:srgbClr val="B28B6A">
                  <a:alpha val="60000"/>
                </a:srgbClr>
              </a:gs>
              <a:gs pos="100000">
                <a:srgbClr val="B28B6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10049-46"/>
          <p:cNvSpPr/>
          <p:nvPr/>
        </p:nvSpPr>
        <p:spPr>
          <a:xfrm>
            <a:off x="1695748" y="2110671"/>
            <a:ext cx="208955" cy="16254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000" y="10294"/>
                </a:moveTo>
                <a:lnTo>
                  <a:pt x="49000" y="10294"/>
                </a:lnTo>
                <a:cubicBezTo>
                  <a:pt x="49697" y="7157"/>
                  <a:pt x="51015" y="4706"/>
                  <a:pt x="52955" y="2941"/>
                </a:cubicBezTo>
                <a:lnTo>
                  <a:pt x="52955" y="2941"/>
                </a:lnTo>
                <a:lnTo>
                  <a:pt x="52955" y="2941"/>
                </a:lnTo>
                <a:cubicBezTo>
                  <a:pt x="54803" y="980"/>
                  <a:pt x="57000" y="0"/>
                  <a:pt x="59545" y="0"/>
                </a:cubicBezTo>
                <a:lnTo>
                  <a:pt x="59545" y="0"/>
                </a:lnTo>
                <a:lnTo>
                  <a:pt x="94182" y="0"/>
                </a:lnTo>
                <a:cubicBezTo>
                  <a:pt x="95788" y="0"/>
                  <a:pt x="97106" y="667"/>
                  <a:pt x="98136" y="2000"/>
                </a:cubicBezTo>
                <a:lnTo>
                  <a:pt x="98136" y="2000"/>
                </a:lnTo>
                <a:cubicBezTo>
                  <a:pt x="99197" y="3373"/>
                  <a:pt x="99727" y="5098"/>
                  <a:pt x="99727" y="7176"/>
                </a:cubicBezTo>
                <a:lnTo>
                  <a:pt x="99727" y="7176"/>
                </a:lnTo>
                <a:cubicBezTo>
                  <a:pt x="99727" y="9255"/>
                  <a:pt x="99197" y="10961"/>
                  <a:pt x="98136" y="12294"/>
                </a:cubicBezTo>
                <a:lnTo>
                  <a:pt x="98136" y="12294"/>
                </a:lnTo>
                <a:cubicBezTo>
                  <a:pt x="97106" y="13667"/>
                  <a:pt x="95788" y="14353"/>
                  <a:pt x="94182" y="14353"/>
                </a:cubicBezTo>
                <a:lnTo>
                  <a:pt x="94182" y="14353"/>
                </a:lnTo>
                <a:lnTo>
                  <a:pt x="59545" y="14353"/>
                </a:lnTo>
                <a:lnTo>
                  <a:pt x="41364" y="95235"/>
                </a:lnTo>
                <a:cubicBezTo>
                  <a:pt x="40576" y="98059"/>
                  <a:pt x="39015" y="99765"/>
                  <a:pt x="36682" y="100353"/>
                </a:cubicBezTo>
                <a:lnTo>
                  <a:pt x="36682" y="100353"/>
                </a:lnTo>
                <a:cubicBezTo>
                  <a:pt x="34258" y="100510"/>
                  <a:pt x="32424" y="99314"/>
                  <a:pt x="31182" y="96765"/>
                </a:cubicBezTo>
                <a:lnTo>
                  <a:pt x="31182" y="96765"/>
                </a:lnTo>
                <a:lnTo>
                  <a:pt x="13500" y="57353"/>
                </a:lnTo>
                <a:lnTo>
                  <a:pt x="5545" y="57353"/>
                </a:lnTo>
                <a:cubicBezTo>
                  <a:pt x="3939" y="57353"/>
                  <a:pt x="2606" y="56686"/>
                  <a:pt x="1545" y="55353"/>
                </a:cubicBezTo>
                <a:lnTo>
                  <a:pt x="1545" y="55353"/>
                </a:lnTo>
                <a:cubicBezTo>
                  <a:pt x="515" y="53980"/>
                  <a:pt x="0" y="52255"/>
                  <a:pt x="0" y="50176"/>
                </a:cubicBezTo>
                <a:lnTo>
                  <a:pt x="0" y="50176"/>
                </a:lnTo>
                <a:cubicBezTo>
                  <a:pt x="0" y="48098"/>
                  <a:pt x="515" y="46392"/>
                  <a:pt x="1545" y="45059"/>
                </a:cubicBezTo>
                <a:lnTo>
                  <a:pt x="1545" y="45059"/>
                </a:lnTo>
                <a:cubicBezTo>
                  <a:pt x="2606" y="43686"/>
                  <a:pt x="3939" y="43000"/>
                  <a:pt x="5545" y="43000"/>
                </a:cubicBezTo>
                <a:lnTo>
                  <a:pt x="5545" y="43000"/>
                </a:lnTo>
                <a:lnTo>
                  <a:pt x="13500" y="43000"/>
                </a:lnTo>
                <a:cubicBezTo>
                  <a:pt x="17652" y="43157"/>
                  <a:pt x="20833" y="45549"/>
                  <a:pt x="23045" y="50176"/>
                </a:cubicBezTo>
                <a:lnTo>
                  <a:pt x="23045" y="50176"/>
                </a:lnTo>
                <a:lnTo>
                  <a:pt x="34273" y="75294"/>
                </a:lnTo>
                <a:lnTo>
                  <a:pt x="49000" y="10294"/>
                </a:lnTo>
                <a:moveTo>
                  <a:pt x="68045" y="45059"/>
                </a:moveTo>
                <a:lnTo>
                  <a:pt x="68045" y="45059"/>
                </a:lnTo>
                <a:cubicBezTo>
                  <a:pt x="69197" y="43686"/>
                  <a:pt x="70515" y="43000"/>
                  <a:pt x="72000" y="43000"/>
                </a:cubicBezTo>
                <a:lnTo>
                  <a:pt x="72000" y="43000"/>
                </a:lnTo>
                <a:lnTo>
                  <a:pt x="72000" y="43000"/>
                </a:lnTo>
                <a:cubicBezTo>
                  <a:pt x="73515" y="43000"/>
                  <a:pt x="74848" y="43686"/>
                  <a:pt x="76000" y="45059"/>
                </a:cubicBezTo>
                <a:lnTo>
                  <a:pt x="76000" y="45059"/>
                </a:lnTo>
                <a:lnTo>
                  <a:pt x="83091" y="54412"/>
                </a:lnTo>
                <a:lnTo>
                  <a:pt x="90182" y="45059"/>
                </a:lnTo>
                <a:cubicBezTo>
                  <a:pt x="91333" y="43686"/>
                  <a:pt x="92667" y="43000"/>
                  <a:pt x="94182" y="43000"/>
                </a:cubicBezTo>
                <a:lnTo>
                  <a:pt x="94182" y="43000"/>
                </a:lnTo>
                <a:cubicBezTo>
                  <a:pt x="95667" y="43000"/>
                  <a:pt x="96985" y="43686"/>
                  <a:pt x="98136" y="45059"/>
                </a:cubicBezTo>
                <a:lnTo>
                  <a:pt x="98136" y="45059"/>
                </a:lnTo>
                <a:cubicBezTo>
                  <a:pt x="99197" y="46549"/>
                  <a:pt x="99727" y="48255"/>
                  <a:pt x="99727" y="50176"/>
                </a:cubicBezTo>
                <a:lnTo>
                  <a:pt x="99727" y="50176"/>
                </a:lnTo>
                <a:cubicBezTo>
                  <a:pt x="99727" y="52137"/>
                  <a:pt x="99197" y="53863"/>
                  <a:pt x="98136" y="55353"/>
                </a:cubicBezTo>
                <a:lnTo>
                  <a:pt x="98136" y="55353"/>
                </a:lnTo>
                <a:lnTo>
                  <a:pt x="90909" y="64529"/>
                </a:lnTo>
                <a:lnTo>
                  <a:pt x="98136" y="73706"/>
                </a:lnTo>
                <a:cubicBezTo>
                  <a:pt x="99197" y="75196"/>
                  <a:pt x="99727" y="76922"/>
                  <a:pt x="99727" y="78882"/>
                </a:cubicBezTo>
                <a:lnTo>
                  <a:pt x="99727" y="78882"/>
                </a:lnTo>
                <a:cubicBezTo>
                  <a:pt x="99727" y="80804"/>
                  <a:pt x="99197" y="82510"/>
                  <a:pt x="98136" y="84000"/>
                </a:cubicBezTo>
                <a:lnTo>
                  <a:pt x="98136" y="84000"/>
                </a:lnTo>
                <a:cubicBezTo>
                  <a:pt x="96985" y="85373"/>
                  <a:pt x="95667" y="86059"/>
                  <a:pt x="94182" y="86059"/>
                </a:cubicBezTo>
                <a:lnTo>
                  <a:pt x="94182" y="86059"/>
                </a:lnTo>
                <a:cubicBezTo>
                  <a:pt x="92667" y="86059"/>
                  <a:pt x="91333" y="85373"/>
                  <a:pt x="90182" y="84000"/>
                </a:cubicBezTo>
                <a:lnTo>
                  <a:pt x="90182" y="84000"/>
                </a:lnTo>
                <a:lnTo>
                  <a:pt x="83091" y="74588"/>
                </a:lnTo>
                <a:lnTo>
                  <a:pt x="76000" y="84000"/>
                </a:lnTo>
                <a:cubicBezTo>
                  <a:pt x="74848" y="85373"/>
                  <a:pt x="73515" y="86059"/>
                  <a:pt x="72000" y="86059"/>
                </a:cubicBezTo>
                <a:lnTo>
                  <a:pt x="72000" y="86059"/>
                </a:lnTo>
                <a:cubicBezTo>
                  <a:pt x="70515" y="86059"/>
                  <a:pt x="69197" y="85373"/>
                  <a:pt x="68045" y="84000"/>
                </a:cubicBezTo>
                <a:lnTo>
                  <a:pt x="68045" y="84000"/>
                </a:lnTo>
                <a:cubicBezTo>
                  <a:pt x="67015" y="82510"/>
                  <a:pt x="66500" y="80804"/>
                  <a:pt x="66500" y="78882"/>
                </a:cubicBezTo>
                <a:lnTo>
                  <a:pt x="66500" y="78882"/>
                </a:lnTo>
                <a:cubicBezTo>
                  <a:pt x="66500" y="76922"/>
                  <a:pt x="67015" y="75196"/>
                  <a:pt x="68045" y="73706"/>
                </a:cubicBezTo>
                <a:lnTo>
                  <a:pt x="68045" y="73706"/>
                </a:lnTo>
                <a:lnTo>
                  <a:pt x="75318" y="64529"/>
                </a:lnTo>
                <a:lnTo>
                  <a:pt x="68045" y="55353"/>
                </a:lnTo>
                <a:cubicBezTo>
                  <a:pt x="67015" y="53863"/>
                  <a:pt x="66500" y="52137"/>
                  <a:pt x="66500" y="50176"/>
                </a:cubicBezTo>
                <a:lnTo>
                  <a:pt x="66500" y="50176"/>
                </a:lnTo>
                <a:cubicBezTo>
                  <a:pt x="66500" y="48255"/>
                  <a:pt x="67015" y="46549"/>
                  <a:pt x="68045" y="45059"/>
                </a:cubicBezTo>
                <a:lnTo>
                  <a:pt x="68045" y="45059"/>
                </a:lnTo>
              </a:path>
            </a:pathLst>
          </a:custGeom>
          <a:solidFill>
            <a:srgbClr val="B28B6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407622-29"/>
          <p:cNvCxnSpPr/>
          <p:nvPr/>
        </p:nvCxnSpPr>
        <p:spPr>
          <a:xfrm>
            <a:off x="1393031" y="3040856"/>
            <a:ext cx="814388" cy="914"/>
          </a:xfrm>
          <a:prstGeom prst="line">
            <a:avLst/>
          </a:prstGeom>
          <a:ln w="7144" cap="flat">
            <a:solidFill>
              <a:srgbClr val="DCCC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407600-15"/>
          <p:cNvSpPr/>
          <p:nvPr/>
        </p:nvSpPr>
        <p:spPr>
          <a:xfrm>
            <a:off x="3286125" y="1853803"/>
            <a:ext cx="2571750" cy="18692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95000" y="0"/>
                </a:lnTo>
                <a:lnTo>
                  <a:pt x="95489" y="36"/>
                </a:lnTo>
                <a:lnTo>
                  <a:pt x="95974" y="133"/>
                </a:lnTo>
                <a:lnTo>
                  <a:pt x="96452" y="296"/>
                </a:lnTo>
                <a:lnTo>
                  <a:pt x="96915" y="526"/>
                </a:lnTo>
                <a:lnTo>
                  <a:pt x="97356" y="811"/>
                </a:lnTo>
                <a:lnTo>
                  <a:pt x="97778" y="1163"/>
                </a:lnTo>
                <a:lnTo>
                  <a:pt x="98170" y="1561"/>
                </a:lnTo>
                <a:lnTo>
                  <a:pt x="98537" y="2015"/>
                </a:lnTo>
                <a:lnTo>
                  <a:pt x="98867" y="2520"/>
                </a:lnTo>
                <a:lnTo>
                  <a:pt x="99156" y="3061"/>
                </a:lnTo>
                <a:lnTo>
                  <a:pt x="99411" y="3643"/>
                </a:lnTo>
                <a:lnTo>
                  <a:pt x="99619" y="4250"/>
                </a:lnTo>
                <a:lnTo>
                  <a:pt x="99785" y="4888"/>
                </a:lnTo>
                <a:lnTo>
                  <a:pt x="99904" y="5546"/>
                </a:lnTo>
                <a:lnTo>
                  <a:pt x="99974" y="6214"/>
                </a:lnTo>
                <a:lnTo>
                  <a:pt x="100000" y="6888"/>
                </a:lnTo>
                <a:lnTo>
                  <a:pt x="100000" y="93112"/>
                </a:lnTo>
                <a:lnTo>
                  <a:pt x="99974" y="93786"/>
                </a:lnTo>
                <a:lnTo>
                  <a:pt x="99904" y="94454"/>
                </a:lnTo>
                <a:lnTo>
                  <a:pt x="99785" y="95112"/>
                </a:lnTo>
                <a:lnTo>
                  <a:pt x="99619" y="95750"/>
                </a:lnTo>
                <a:lnTo>
                  <a:pt x="99411" y="96357"/>
                </a:lnTo>
                <a:lnTo>
                  <a:pt x="99156" y="96939"/>
                </a:lnTo>
                <a:lnTo>
                  <a:pt x="98867" y="97480"/>
                </a:lnTo>
                <a:lnTo>
                  <a:pt x="98537" y="97985"/>
                </a:lnTo>
                <a:lnTo>
                  <a:pt x="98170" y="98439"/>
                </a:lnTo>
                <a:lnTo>
                  <a:pt x="97778" y="98837"/>
                </a:lnTo>
                <a:lnTo>
                  <a:pt x="97356" y="99189"/>
                </a:lnTo>
                <a:lnTo>
                  <a:pt x="96915" y="99474"/>
                </a:lnTo>
                <a:lnTo>
                  <a:pt x="96452" y="99704"/>
                </a:lnTo>
                <a:lnTo>
                  <a:pt x="95974" y="99867"/>
                </a:lnTo>
                <a:lnTo>
                  <a:pt x="95489" y="99964"/>
                </a:lnTo>
                <a:lnTo>
                  <a:pt x="95000" y="100000"/>
                </a:lnTo>
                <a:lnTo>
                  <a:pt x="5000" y="100000"/>
                </a:lnTo>
                <a:lnTo>
                  <a:pt x="4511" y="99964"/>
                </a:lnTo>
                <a:lnTo>
                  <a:pt x="4026" y="99867"/>
                </a:lnTo>
                <a:lnTo>
                  <a:pt x="3548" y="99704"/>
                </a:lnTo>
                <a:lnTo>
                  <a:pt x="3085" y="99474"/>
                </a:lnTo>
                <a:lnTo>
                  <a:pt x="2644" y="99189"/>
                </a:lnTo>
                <a:lnTo>
                  <a:pt x="2222" y="98837"/>
                </a:lnTo>
                <a:lnTo>
                  <a:pt x="1830" y="98439"/>
                </a:lnTo>
                <a:lnTo>
                  <a:pt x="1463" y="97985"/>
                </a:lnTo>
                <a:lnTo>
                  <a:pt x="1133" y="97480"/>
                </a:lnTo>
                <a:lnTo>
                  <a:pt x="844" y="96939"/>
                </a:lnTo>
                <a:lnTo>
                  <a:pt x="589" y="96357"/>
                </a:lnTo>
                <a:lnTo>
                  <a:pt x="381" y="95750"/>
                </a:lnTo>
                <a:lnTo>
                  <a:pt x="215" y="95112"/>
                </a:lnTo>
                <a:lnTo>
                  <a:pt x="96" y="94454"/>
                </a:lnTo>
                <a:lnTo>
                  <a:pt x="26" y="93786"/>
                </a:lnTo>
                <a:lnTo>
                  <a:pt x="0" y="93112"/>
                </a:lnTo>
                <a:lnTo>
                  <a:pt x="0" y="6888"/>
                </a:lnTo>
                <a:lnTo>
                  <a:pt x="26" y="6214"/>
                </a:lnTo>
                <a:lnTo>
                  <a:pt x="96" y="5546"/>
                </a:lnTo>
                <a:lnTo>
                  <a:pt x="215" y="4888"/>
                </a:lnTo>
                <a:lnTo>
                  <a:pt x="381" y="4250"/>
                </a:lnTo>
                <a:lnTo>
                  <a:pt x="589" y="3643"/>
                </a:lnTo>
                <a:lnTo>
                  <a:pt x="844" y="3061"/>
                </a:lnTo>
                <a:lnTo>
                  <a:pt x="1133" y="2520"/>
                </a:lnTo>
                <a:lnTo>
                  <a:pt x="1463" y="2015"/>
                </a:lnTo>
                <a:lnTo>
                  <a:pt x="1830" y="1561"/>
                </a:lnTo>
                <a:lnTo>
                  <a:pt x="2222" y="1163"/>
                </a:lnTo>
                <a:lnTo>
                  <a:pt x="2644" y="811"/>
                </a:lnTo>
                <a:lnTo>
                  <a:pt x="3085" y="526"/>
                </a:lnTo>
                <a:lnTo>
                  <a:pt x="3548" y="296"/>
                </a:lnTo>
                <a:lnTo>
                  <a:pt x="4026" y="133"/>
                </a:lnTo>
                <a:lnTo>
                  <a:pt x="4511" y="36"/>
                </a:lnTo>
                <a:lnTo>
                  <a:pt x="5000" y="0"/>
                </a:lnTo>
                <a:close/>
              </a:path>
            </a:pathLst>
          </a:custGeom>
          <a:solidFill>
            <a:srgbClr val="FFFBF2">
              <a:alpha val="70000"/>
            </a:srgbClr>
          </a:solidFill>
          <a:ln w="7144" algn="in">
            <a:solidFill>
              <a:srgbClr val="DCCCB8"/>
            </a:solidFill>
            <a:prstDash val="solid"/>
          </a:ln>
          <a:effectLst>
            <a:outerShdw blurRad="128588" dist="42863" dir="5400000" sx="100000" sy="100000" kx="0" ky="0" algn="ctr">
              <a:srgbClr val="8264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5" name="el-1785511407608-18"/>
          <p:cNvSpPr/>
          <p:nvPr/>
        </p:nvSpPr>
        <p:spPr>
          <a:xfrm>
            <a:off x="3805240" y="1853803"/>
            <a:ext cx="153442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166" y="100000"/>
                  <a:pt x="98137" y="100000"/>
                </a:cubicBezTo>
                <a:lnTo>
                  <a:pt x="1863" y="100000"/>
                </a:lnTo>
                <a:cubicBezTo>
                  <a:pt x="834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8B6A">
                  <a:alpha val="0"/>
                </a:srgbClr>
              </a:gs>
              <a:gs pos="25000">
                <a:srgbClr val="B28B6A">
                  <a:alpha val="60000"/>
                </a:srgbClr>
              </a:gs>
              <a:gs pos="50000">
                <a:srgbClr val="D4B68A">
                  <a:alpha val="60000"/>
                </a:srgbClr>
              </a:gs>
              <a:gs pos="75000">
                <a:srgbClr val="B28B6A">
                  <a:alpha val="60000"/>
                </a:srgbClr>
              </a:gs>
              <a:gs pos="100000">
                <a:srgbClr val="B28B6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10051-47"/>
          <p:cNvSpPr/>
          <p:nvPr/>
        </p:nvSpPr>
        <p:spPr>
          <a:xfrm>
            <a:off x="4479131" y="2099797"/>
            <a:ext cx="185738" cy="18428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4750" y="789"/>
                </a:moveTo>
                <a:lnTo>
                  <a:pt x="44750" y="789"/>
                </a:lnTo>
                <a:cubicBezTo>
                  <a:pt x="47417" y="-263"/>
                  <a:pt x="50150" y="-263"/>
                  <a:pt x="52950" y="789"/>
                </a:cubicBezTo>
                <a:lnTo>
                  <a:pt x="52950" y="789"/>
                </a:lnTo>
                <a:lnTo>
                  <a:pt x="89500" y="14421"/>
                </a:lnTo>
                <a:cubicBezTo>
                  <a:pt x="91900" y="15509"/>
                  <a:pt x="93800" y="17123"/>
                  <a:pt x="95200" y="19263"/>
                </a:cubicBezTo>
                <a:lnTo>
                  <a:pt x="95200" y="19263"/>
                </a:lnTo>
                <a:cubicBezTo>
                  <a:pt x="96733" y="21404"/>
                  <a:pt x="97500" y="23877"/>
                  <a:pt x="97500" y="26684"/>
                </a:cubicBezTo>
                <a:lnTo>
                  <a:pt x="97500" y="26684"/>
                </a:lnTo>
                <a:lnTo>
                  <a:pt x="97500" y="75158"/>
                </a:lnTo>
                <a:cubicBezTo>
                  <a:pt x="97500" y="77965"/>
                  <a:pt x="96733" y="80439"/>
                  <a:pt x="95200" y="82579"/>
                </a:cubicBezTo>
                <a:lnTo>
                  <a:pt x="95200" y="82579"/>
                </a:lnTo>
                <a:cubicBezTo>
                  <a:pt x="93800" y="84719"/>
                  <a:pt x="91900" y="86333"/>
                  <a:pt x="89500" y="87421"/>
                </a:cubicBezTo>
                <a:lnTo>
                  <a:pt x="89500" y="87421"/>
                </a:lnTo>
                <a:lnTo>
                  <a:pt x="52950" y="101053"/>
                </a:lnTo>
                <a:cubicBezTo>
                  <a:pt x="50150" y="102105"/>
                  <a:pt x="47350" y="102105"/>
                  <a:pt x="44550" y="101053"/>
                </a:cubicBezTo>
                <a:lnTo>
                  <a:pt x="44550" y="101053"/>
                </a:lnTo>
                <a:lnTo>
                  <a:pt x="8000" y="87421"/>
                </a:lnTo>
                <a:cubicBezTo>
                  <a:pt x="5600" y="86474"/>
                  <a:pt x="3700" y="84860"/>
                  <a:pt x="2300" y="82579"/>
                </a:cubicBezTo>
                <a:lnTo>
                  <a:pt x="2300" y="82579"/>
                </a:lnTo>
                <a:cubicBezTo>
                  <a:pt x="767" y="80439"/>
                  <a:pt x="0" y="77965"/>
                  <a:pt x="0" y="75158"/>
                </a:cubicBezTo>
                <a:lnTo>
                  <a:pt x="0" y="75158"/>
                </a:lnTo>
                <a:lnTo>
                  <a:pt x="0" y="26684"/>
                </a:lnTo>
                <a:cubicBezTo>
                  <a:pt x="0" y="23877"/>
                  <a:pt x="767" y="21404"/>
                  <a:pt x="2300" y="19263"/>
                </a:cubicBezTo>
                <a:lnTo>
                  <a:pt x="2300" y="19263"/>
                </a:lnTo>
                <a:cubicBezTo>
                  <a:pt x="3700" y="17123"/>
                  <a:pt x="5667" y="15509"/>
                  <a:pt x="8200" y="14421"/>
                </a:cubicBezTo>
                <a:lnTo>
                  <a:pt x="8200" y="14421"/>
                </a:lnTo>
                <a:lnTo>
                  <a:pt x="44750" y="789"/>
                </a:lnTo>
                <a:moveTo>
                  <a:pt x="48750" y="12842"/>
                </a:moveTo>
                <a:lnTo>
                  <a:pt x="48750" y="12842"/>
                </a:lnTo>
                <a:lnTo>
                  <a:pt x="15600" y="25263"/>
                </a:lnTo>
                <a:lnTo>
                  <a:pt x="48750" y="37684"/>
                </a:lnTo>
                <a:lnTo>
                  <a:pt x="81900" y="25263"/>
                </a:lnTo>
                <a:lnTo>
                  <a:pt x="48750" y="12842"/>
                </a:lnTo>
                <a:moveTo>
                  <a:pt x="54850" y="86789"/>
                </a:moveTo>
                <a:lnTo>
                  <a:pt x="54850" y="86789"/>
                </a:lnTo>
                <a:lnTo>
                  <a:pt x="85300" y="75368"/>
                </a:lnTo>
                <a:lnTo>
                  <a:pt x="85300" y="37684"/>
                </a:lnTo>
                <a:lnTo>
                  <a:pt x="54850" y="49105"/>
                </a:lnTo>
                <a:lnTo>
                  <a:pt x="54850" y="86789"/>
                </a:lnTo>
              </a:path>
            </a:pathLst>
          </a:custGeom>
          <a:solidFill>
            <a:srgbClr val="B28B6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7" name="el-1785511407623-30"/>
          <p:cNvCxnSpPr/>
          <p:nvPr/>
        </p:nvCxnSpPr>
        <p:spPr>
          <a:xfrm>
            <a:off x="4164806" y="3040856"/>
            <a:ext cx="814388" cy="914"/>
          </a:xfrm>
          <a:prstGeom prst="line">
            <a:avLst/>
          </a:prstGeom>
          <a:ln w="7144" cap="flat">
            <a:solidFill>
              <a:srgbClr val="DCCC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8" name="el-1785511407604-16"/>
          <p:cNvSpPr/>
          <p:nvPr/>
        </p:nvSpPr>
        <p:spPr>
          <a:xfrm>
            <a:off x="6057900" y="1853803"/>
            <a:ext cx="2571750" cy="186928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" y="0"/>
                </a:moveTo>
                <a:lnTo>
                  <a:pt x="95000" y="0"/>
                </a:lnTo>
                <a:lnTo>
                  <a:pt x="95489" y="36"/>
                </a:lnTo>
                <a:lnTo>
                  <a:pt x="95974" y="133"/>
                </a:lnTo>
                <a:lnTo>
                  <a:pt x="96452" y="296"/>
                </a:lnTo>
                <a:lnTo>
                  <a:pt x="96915" y="526"/>
                </a:lnTo>
                <a:lnTo>
                  <a:pt x="97356" y="811"/>
                </a:lnTo>
                <a:lnTo>
                  <a:pt x="97778" y="1163"/>
                </a:lnTo>
                <a:lnTo>
                  <a:pt x="98170" y="1561"/>
                </a:lnTo>
                <a:lnTo>
                  <a:pt x="98537" y="2015"/>
                </a:lnTo>
                <a:lnTo>
                  <a:pt x="98867" y="2520"/>
                </a:lnTo>
                <a:lnTo>
                  <a:pt x="99156" y="3061"/>
                </a:lnTo>
                <a:lnTo>
                  <a:pt x="99411" y="3643"/>
                </a:lnTo>
                <a:lnTo>
                  <a:pt x="99619" y="4250"/>
                </a:lnTo>
                <a:lnTo>
                  <a:pt x="99785" y="4888"/>
                </a:lnTo>
                <a:lnTo>
                  <a:pt x="99904" y="5546"/>
                </a:lnTo>
                <a:lnTo>
                  <a:pt x="99974" y="6214"/>
                </a:lnTo>
                <a:lnTo>
                  <a:pt x="100000" y="6888"/>
                </a:lnTo>
                <a:lnTo>
                  <a:pt x="100000" y="93112"/>
                </a:lnTo>
                <a:lnTo>
                  <a:pt x="99974" y="93786"/>
                </a:lnTo>
                <a:lnTo>
                  <a:pt x="99904" y="94454"/>
                </a:lnTo>
                <a:lnTo>
                  <a:pt x="99785" y="95112"/>
                </a:lnTo>
                <a:lnTo>
                  <a:pt x="99619" y="95750"/>
                </a:lnTo>
                <a:lnTo>
                  <a:pt x="99411" y="96357"/>
                </a:lnTo>
                <a:lnTo>
                  <a:pt x="99156" y="96939"/>
                </a:lnTo>
                <a:lnTo>
                  <a:pt x="98867" y="97480"/>
                </a:lnTo>
                <a:lnTo>
                  <a:pt x="98537" y="97985"/>
                </a:lnTo>
                <a:lnTo>
                  <a:pt x="98170" y="98439"/>
                </a:lnTo>
                <a:lnTo>
                  <a:pt x="97778" y="98837"/>
                </a:lnTo>
                <a:lnTo>
                  <a:pt x="97356" y="99189"/>
                </a:lnTo>
                <a:lnTo>
                  <a:pt x="96915" y="99474"/>
                </a:lnTo>
                <a:lnTo>
                  <a:pt x="96452" y="99704"/>
                </a:lnTo>
                <a:lnTo>
                  <a:pt x="95974" y="99867"/>
                </a:lnTo>
                <a:lnTo>
                  <a:pt x="95489" y="99964"/>
                </a:lnTo>
                <a:lnTo>
                  <a:pt x="95000" y="100000"/>
                </a:lnTo>
                <a:lnTo>
                  <a:pt x="5000" y="100000"/>
                </a:lnTo>
                <a:lnTo>
                  <a:pt x="4511" y="99964"/>
                </a:lnTo>
                <a:lnTo>
                  <a:pt x="4026" y="99867"/>
                </a:lnTo>
                <a:lnTo>
                  <a:pt x="3548" y="99704"/>
                </a:lnTo>
                <a:lnTo>
                  <a:pt x="3085" y="99474"/>
                </a:lnTo>
                <a:lnTo>
                  <a:pt x="2644" y="99189"/>
                </a:lnTo>
                <a:lnTo>
                  <a:pt x="2222" y="98837"/>
                </a:lnTo>
                <a:lnTo>
                  <a:pt x="1830" y="98439"/>
                </a:lnTo>
                <a:lnTo>
                  <a:pt x="1463" y="97985"/>
                </a:lnTo>
                <a:lnTo>
                  <a:pt x="1133" y="97480"/>
                </a:lnTo>
                <a:lnTo>
                  <a:pt x="844" y="96939"/>
                </a:lnTo>
                <a:lnTo>
                  <a:pt x="589" y="96357"/>
                </a:lnTo>
                <a:lnTo>
                  <a:pt x="381" y="95750"/>
                </a:lnTo>
                <a:lnTo>
                  <a:pt x="215" y="95112"/>
                </a:lnTo>
                <a:lnTo>
                  <a:pt x="96" y="94454"/>
                </a:lnTo>
                <a:lnTo>
                  <a:pt x="26" y="93786"/>
                </a:lnTo>
                <a:lnTo>
                  <a:pt x="0" y="93112"/>
                </a:lnTo>
                <a:lnTo>
                  <a:pt x="0" y="6888"/>
                </a:lnTo>
                <a:lnTo>
                  <a:pt x="26" y="6214"/>
                </a:lnTo>
                <a:lnTo>
                  <a:pt x="96" y="5546"/>
                </a:lnTo>
                <a:lnTo>
                  <a:pt x="215" y="4888"/>
                </a:lnTo>
                <a:lnTo>
                  <a:pt x="381" y="4250"/>
                </a:lnTo>
                <a:lnTo>
                  <a:pt x="589" y="3643"/>
                </a:lnTo>
                <a:lnTo>
                  <a:pt x="844" y="3061"/>
                </a:lnTo>
                <a:lnTo>
                  <a:pt x="1133" y="2520"/>
                </a:lnTo>
                <a:lnTo>
                  <a:pt x="1463" y="2015"/>
                </a:lnTo>
                <a:lnTo>
                  <a:pt x="1830" y="1561"/>
                </a:lnTo>
                <a:lnTo>
                  <a:pt x="2222" y="1163"/>
                </a:lnTo>
                <a:lnTo>
                  <a:pt x="2644" y="811"/>
                </a:lnTo>
                <a:lnTo>
                  <a:pt x="3085" y="526"/>
                </a:lnTo>
                <a:lnTo>
                  <a:pt x="3548" y="296"/>
                </a:lnTo>
                <a:lnTo>
                  <a:pt x="4026" y="133"/>
                </a:lnTo>
                <a:lnTo>
                  <a:pt x="4511" y="36"/>
                </a:lnTo>
                <a:lnTo>
                  <a:pt x="5000" y="0"/>
                </a:lnTo>
                <a:close/>
              </a:path>
            </a:pathLst>
          </a:custGeom>
          <a:solidFill>
            <a:srgbClr val="FFFBF2">
              <a:alpha val="70000"/>
            </a:srgbClr>
          </a:solidFill>
          <a:ln w="7144" algn="in">
            <a:solidFill>
              <a:srgbClr val="DCCCB8"/>
            </a:solidFill>
            <a:prstDash val="solid"/>
          </a:ln>
          <a:effectLst>
            <a:outerShdw blurRad="128588" dist="42863" dir="5400000" sx="100000" sy="100000" kx="0" ky="0" algn="ctr">
              <a:srgbClr val="826446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9" name="el-1785511407609-19"/>
          <p:cNvSpPr/>
          <p:nvPr/>
        </p:nvSpPr>
        <p:spPr>
          <a:xfrm>
            <a:off x="6577015" y="1853803"/>
            <a:ext cx="1534420" cy="285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0"/>
                </a:lnTo>
                <a:cubicBezTo>
                  <a:pt x="100000" y="55228"/>
                  <a:pt x="99166" y="100000"/>
                  <a:pt x="98137" y="100000"/>
                </a:cubicBezTo>
                <a:lnTo>
                  <a:pt x="1863" y="100000"/>
                </a:lnTo>
                <a:cubicBezTo>
                  <a:pt x="834" y="100000"/>
                  <a:pt x="0" y="55228"/>
                  <a:pt x="0" y="0"/>
                </a:cubicBezTo>
                <a:lnTo>
                  <a:pt x="0" y="0"/>
                </a:lnTo>
                <a:close/>
              </a:path>
            </a:pathLst>
          </a:custGeom>
          <a:gradFill rotWithShape="1">
            <a:gsLst>
              <a:gs pos="0">
                <a:srgbClr val="B28B6A">
                  <a:alpha val="0"/>
                </a:srgbClr>
              </a:gs>
              <a:gs pos="25000">
                <a:srgbClr val="B28B6A">
                  <a:alpha val="60000"/>
                </a:srgbClr>
              </a:gs>
              <a:gs pos="50000">
                <a:srgbClr val="D4B68A">
                  <a:alpha val="60000"/>
                </a:srgbClr>
              </a:gs>
              <a:gs pos="75000">
                <a:srgbClr val="B28B6A">
                  <a:alpha val="60000"/>
                </a:srgbClr>
              </a:gs>
              <a:gs pos="100000">
                <a:srgbClr val="B28B6A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0" name="el-1785511410053-48"/>
          <p:cNvSpPr/>
          <p:nvPr/>
        </p:nvSpPr>
        <p:spPr>
          <a:xfrm>
            <a:off x="7250906" y="2110681"/>
            <a:ext cx="185738" cy="16252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7050" y="14353"/>
                </a:moveTo>
                <a:lnTo>
                  <a:pt x="67050" y="14353"/>
                </a:lnTo>
                <a:lnTo>
                  <a:pt x="79200" y="14353"/>
                </a:lnTo>
                <a:cubicBezTo>
                  <a:pt x="81000" y="14353"/>
                  <a:pt x="82467" y="15020"/>
                  <a:pt x="83600" y="16353"/>
                </a:cubicBezTo>
                <a:lnTo>
                  <a:pt x="83600" y="16353"/>
                </a:lnTo>
                <a:cubicBezTo>
                  <a:pt x="84733" y="17686"/>
                  <a:pt x="85300" y="19412"/>
                  <a:pt x="85300" y="21529"/>
                </a:cubicBezTo>
                <a:lnTo>
                  <a:pt x="85300" y="21529"/>
                </a:lnTo>
                <a:lnTo>
                  <a:pt x="85300" y="78882"/>
                </a:lnTo>
                <a:cubicBezTo>
                  <a:pt x="85300" y="80961"/>
                  <a:pt x="84733" y="82667"/>
                  <a:pt x="83600" y="84000"/>
                </a:cubicBezTo>
                <a:lnTo>
                  <a:pt x="83600" y="84000"/>
                </a:lnTo>
                <a:cubicBezTo>
                  <a:pt x="82467" y="85373"/>
                  <a:pt x="81000" y="86059"/>
                  <a:pt x="79200" y="86059"/>
                </a:cubicBezTo>
                <a:lnTo>
                  <a:pt x="79200" y="86059"/>
                </a:lnTo>
                <a:lnTo>
                  <a:pt x="67050" y="86059"/>
                </a:lnTo>
                <a:cubicBezTo>
                  <a:pt x="65250" y="86059"/>
                  <a:pt x="63783" y="86725"/>
                  <a:pt x="62650" y="88059"/>
                </a:cubicBezTo>
                <a:lnTo>
                  <a:pt x="62650" y="88059"/>
                </a:lnTo>
                <a:cubicBezTo>
                  <a:pt x="61517" y="89392"/>
                  <a:pt x="60950" y="91098"/>
                  <a:pt x="60950" y="93176"/>
                </a:cubicBezTo>
                <a:lnTo>
                  <a:pt x="60950" y="93176"/>
                </a:lnTo>
                <a:cubicBezTo>
                  <a:pt x="60950" y="95294"/>
                  <a:pt x="61517" y="97020"/>
                  <a:pt x="62650" y="98353"/>
                </a:cubicBezTo>
                <a:lnTo>
                  <a:pt x="62650" y="98353"/>
                </a:lnTo>
                <a:cubicBezTo>
                  <a:pt x="63783" y="99686"/>
                  <a:pt x="65250" y="100353"/>
                  <a:pt x="67050" y="100353"/>
                </a:cubicBezTo>
                <a:lnTo>
                  <a:pt x="67050" y="100353"/>
                </a:lnTo>
                <a:lnTo>
                  <a:pt x="79200" y="100353"/>
                </a:lnTo>
                <a:cubicBezTo>
                  <a:pt x="84433" y="100196"/>
                  <a:pt x="88750" y="98118"/>
                  <a:pt x="92150" y="94118"/>
                </a:cubicBezTo>
                <a:lnTo>
                  <a:pt x="92150" y="94118"/>
                </a:lnTo>
                <a:cubicBezTo>
                  <a:pt x="95583" y="90078"/>
                  <a:pt x="97367" y="85000"/>
                  <a:pt x="97500" y="78882"/>
                </a:cubicBezTo>
                <a:lnTo>
                  <a:pt x="97500" y="78882"/>
                </a:lnTo>
                <a:lnTo>
                  <a:pt x="97500" y="21529"/>
                </a:lnTo>
                <a:cubicBezTo>
                  <a:pt x="97367" y="15373"/>
                  <a:pt x="95583" y="10294"/>
                  <a:pt x="92150" y="6294"/>
                </a:cubicBezTo>
                <a:lnTo>
                  <a:pt x="92150" y="6294"/>
                </a:lnTo>
                <a:cubicBezTo>
                  <a:pt x="88750" y="2255"/>
                  <a:pt x="84433" y="157"/>
                  <a:pt x="79200" y="0"/>
                </a:cubicBezTo>
                <a:lnTo>
                  <a:pt x="79200" y="0"/>
                </a:lnTo>
                <a:lnTo>
                  <a:pt x="67050" y="0"/>
                </a:lnTo>
                <a:cubicBezTo>
                  <a:pt x="65250" y="0"/>
                  <a:pt x="63783" y="667"/>
                  <a:pt x="62650" y="2000"/>
                </a:cubicBezTo>
                <a:lnTo>
                  <a:pt x="62650" y="2000"/>
                </a:lnTo>
                <a:cubicBezTo>
                  <a:pt x="61517" y="3373"/>
                  <a:pt x="60950" y="5098"/>
                  <a:pt x="60950" y="7176"/>
                </a:cubicBezTo>
                <a:lnTo>
                  <a:pt x="60950" y="7176"/>
                </a:lnTo>
                <a:cubicBezTo>
                  <a:pt x="60950" y="9255"/>
                  <a:pt x="61517" y="10961"/>
                  <a:pt x="62650" y="12294"/>
                </a:cubicBezTo>
                <a:lnTo>
                  <a:pt x="62650" y="12294"/>
                </a:lnTo>
                <a:cubicBezTo>
                  <a:pt x="63783" y="13667"/>
                  <a:pt x="65250" y="14353"/>
                  <a:pt x="67050" y="14353"/>
                </a:cubicBezTo>
                <a:lnTo>
                  <a:pt x="67050" y="14353"/>
                </a:lnTo>
                <a:moveTo>
                  <a:pt x="65300" y="55353"/>
                </a:moveTo>
                <a:lnTo>
                  <a:pt x="65300" y="55353"/>
                </a:lnTo>
                <a:cubicBezTo>
                  <a:pt x="66467" y="53863"/>
                  <a:pt x="67050" y="52137"/>
                  <a:pt x="67050" y="50176"/>
                </a:cubicBezTo>
                <a:lnTo>
                  <a:pt x="67050" y="50176"/>
                </a:lnTo>
                <a:lnTo>
                  <a:pt x="67050" y="50176"/>
                </a:lnTo>
                <a:cubicBezTo>
                  <a:pt x="67050" y="48255"/>
                  <a:pt x="66467" y="46549"/>
                  <a:pt x="65300" y="45059"/>
                </a:cubicBezTo>
                <a:lnTo>
                  <a:pt x="65300" y="45059"/>
                </a:lnTo>
                <a:lnTo>
                  <a:pt x="40950" y="16353"/>
                </a:lnTo>
                <a:cubicBezTo>
                  <a:pt x="39683" y="15020"/>
                  <a:pt x="38217" y="14353"/>
                  <a:pt x="36550" y="14353"/>
                </a:cubicBezTo>
                <a:lnTo>
                  <a:pt x="36550" y="14353"/>
                </a:lnTo>
                <a:cubicBezTo>
                  <a:pt x="34917" y="14353"/>
                  <a:pt x="33467" y="15020"/>
                  <a:pt x="32200" y="16353"/>
                </a:cubicBezTo>
                <a:lnTo>
                  <a:pt x="32200" y="16353"/>
                </a:lnTo>
                <a:cubicBezTo>
                  <a:pt x="31033" y="17843"/>
                  <a:pt x="30450" y="19569"/>
                  <a:pt x="30450" y="21529"/>
                </a:cubicBezTo>
                <a:lnTo>
                  <a:pt x="30450" y="21529"/>
                </a:lnTo>
                <a:cubicBezTo>
                  <a:pt x="30450" y="23451"/>
                  <a:pt x="31033" y="25157"/>
                  <a:pt x="32200" y="26647"/>
                </a:cubicBezTo>
                <a:lnTo>
                  <a:pt x="32200" y="26647"/>
                </a:lnTo>
                <a:lnTo>
                  <a:pt x="46250" y="43000"/>
                </a:lnTo>
                <a:lnTo>
                  <a:pt x="6100" y="43000"/>
                </a:lnTo>
                <a:cubicBezTo>
                  <a:pt x="4333" y="43000"/>
                  <a:pt x="2867" y="43686"/>
                  <a:pt x="1700" y="45059"/>
                </a:cubicBezTo>
                <a:lnTo>
                  <a:pt x="1700" y="45059"/>
                </a:lnTo>
                <a:cubicBezTo>
                  <a:pt x="567" y="46392"/>
                  <a:pt x="0" y="48098"/>
                  <a:pt x="0" y="50176"/>
                </a:cubicBezTo>
                <a:lnTo>
                  <a:pt x="0" y="50176"/>
                </a:lnTo>
                <a:cubicBezTo>
                  <a:pt x="0" y="52255"/>
                  <a:pt x="567" y="53980"/>
                  <a:pt x="1700" y="55353"/>
                </a:cubicBezTo>
                <a:lnTo>
                  <a:pt x="1700" y="55353"/>
                </a:lnTo>
                <a:cubicBezTo>
                  <a:pt x="2867" y="56686"/>
                  <a:pt x="4333" y="57353"/>
                  <a:pt x="6100" y="57353"/>
                </a:cubicBezTo>
                <a:lnTo>
                  <a:pt x="6100" y="57353"/>
                </a:lnTo>
                <a:lnTo>
                  <a:pt x="46250" y="57353"/>
                </a:lnTo>
                <a:lnTo>
                  <a:pt x="32200" y="73706"/>
                </a:lnTo>
                <a:cubicBezTo>
                  <a:pt x="31033" y="75196"/>
                  <a:pt x="30450" y="76922"/>
                  <a:pt x="30450" y="78882"/>
                </a:cubicBezTo>
                <a:lnTo>
                  <a:pt x="30450" y="78882"/>
                </a:lnTo>
                <a:cubicBezTo>
                  <a:pt x="30450" y="80804"/>
                  <a:pt x="31033" y="82510"/>
                  <a:pt x="32200" y="84000"/>
                </a:cubicBezTo>
                <a:lnTo>
                  <a:pt x="32200" y="84000"/>
                </a:lnTo>
                <a:cubicBezTo>
                  <a:pt x="33467" y="85373"/>
                  <a:pt x="34917" y="86059"/>
                  <a:pt x="36550" y="86059"/>
                </a:cubicBezTo>
                <a:lnTo>
                  <a:pt x="36550" y="86059"/>
                </a:lnTo>
                <a:cubicBezTo>
                  <a:pt x="38217" y="86059"/>
                  <a:pt x="39683" y="85373"/>
                  <a:pt x="40950" y="84000"/>
                </a:cubicBezTo>
                <a:lnTo>
                  <a:pt x="40950" y="84000"/>
                </a:lnTo>
                <a:lnTo>
                  <a:pt x="65300" y="55353"/>
                </a:lnTo>
              </a:path>
            </a:pathLst>
          </a:custGeom>
          <a:solidFill>
            <a:srgbClr val="B28B6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1" name="el-1785511407625-31"/>
          <p:cNvCxnSpPr/>
          <p:nvPr/>
        </p:nvCxnSpPr>
        <p:spPr>
          <a:xfrm>
            <a:off x="6843713" y="3040856"/>
            <a:ext cx="1000125" cy="914"/>
          </a:xfrm>
          <a:prstGeom prst="line">
            <a:avLst/>
          </a:prstGeom>
          <a:ln w="7144" cap="flat">
            <a:solidFill>
              <a:srgbClr val="DCCCB8"/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2" name="el-1785511407586-10"/>
          <p:cNvSpPr txBox="1"/>
          <p:nvPr/>
        </p:nvSpPr>
        <p:spPr>
          <a:xfrm>
            <a:off x="392906" y="1208484"/>
            <a:ext cx="8358188" cy="2809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910" spc="563">
                <a:solidFill>
                  <a:srgbClr val="3D2E1E"/>
                </a:solidFill>
                <a:latin typeface="Times New Roman"/>
                <a:ea typeface="Times New Roman"/>
                <a:cs typeface="Times New Roman"/>
              </a:rPr>
              <a:t>本章导航 </a:t>
            </a:r>
            <a:r>
              <a:rPr b="1" sz="839" spc="563">
                <a:solidFill>
                  <a:srgbClr val="3D2E1E"/>
                </a:solidFill>
                <a:latin typeface="Times New Roman"/>
                <a:ea typeface="Times New Roman"/>
                <a:cs typeface="Times New Roman"/>
              </a:rPr>
              <a:t>   </a:t>
            </a:r>
            <a:r>
              <a:rPr b="1" sz="1120" spc="563">
                <a:solidFill>
                  <a:srgbClr val="9B8268"/>
                </a:solidFill>
                <a:latin typeface="Times New Roman"/>
                <a:ea typeface="Times New Roman"/>
                <a:cs typeface="Times New Roman"/>
              </a:rPr>
              <a:t>CONTENTS</a:t>
            </a:r>
            <a:endParaRPr/>
          </a:p>
        </p:txBody>
      </p:sp>
      <p:sp>
        <p:nvSpPr>
          <p:cNvPr id="33" name="el-1785511407615-20"/>
          <p:cNvSpPr txBox="1"/>
          <p:nvPr/>
        </p:nvSpPr>
        <p:spPr>
          <a:xfrm>
            <a:off x="1425178" y="2375297"/>
            <a:ext cx="75009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470" spc="113">
                <a:solidFill>
                  <a:srgbClr val="B28B6A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8.1</a:t>
            </a:r>
            <a:endParaRPr/>
          </a:p>
        </p:txBody>
      </p:sp>
      <p:sp>
        <p:nvSpPr>
          <p:cNvPr id="34" name="el-1785511407616-21"/>
          <p:cNvSpPr txBox="1"/>
          <p:nvPr/>
        </p:nvSpPr>
        <p:spPr>
          <a:xfrm>
            <a:off x="1362149" y="2732484"/>
            <a:ext cx="876151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69">
                <a:solidFill>
                  <a:srgbClr val="3D2E1E"/>
                </a:solidFill>
                <a:latin typeface="Times New Roman"/>
                <a:ea typeface="Times New Roman"/>
                <a:cs typeface="Times New Roman"/>
              </a:rPr>
              <a:t>平方根</a:t>
            </a:r>
            <a:endParaRPr/>
          </a:p>
        </p:txBody>
      </p:sp>
      <p:sp>
        <p:nvSpPr>
          <p:cNvPr id="35" name="el-1785511407617-22"/>
          <p:cNvSpPr txBox="1"/>
          <p:nvPr/>
        </p:nvSpPr>
        <p:spPr>
          <a:xfrm>
            <a:off x="1380172" y="3130153"/>
            <a:ext cx="840105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平方与开平方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互逆运算</a:t>
            </a:r>
            <a:endParaRPr/>
          </a:p>
        </p:txBody>
      </p:sp>
      <p:sp>
        <p:nvSpPr>
          <p:cNvPr id="36" name="el-1785511407617-23"/>
          <p:cNvSpPr txBox="1"/>
          <p:nvPr/>
        </p:nvSpPr>
        <p:spPr>
          <a:xfrm>
            <a:off x="4196953" y="2375297"/>
            <a:ext cx="75009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470" spc="113">
                <a:solidFill>
                  <a:srgbClr val="B28B6A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8.2</a:t>
            </a:r>
            <a:endParaRPr/>
          </a:p>
        </p:txBody>
      </p:sp>
      <p:sp>
        <p:nvSpPr>
          <p:cNvPr id="37" name="el-1785511407618-24"/>
          <p:cNvSpPr txBox="1"/>
          <p:nvPr/>
        </p:nvSpPr>
        <p:spPr>
          <a:xfrm>
            <a:off x="4133925" y="2732484"/>
            <a:ext cx="876151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69">
                <a:solidFill>
                  <a:srgbClr val="3D2E1E"/>
                </a:solidFill>
                <a:latin typeface="Times New Roman"/>
                <a:ea typeface="Times New Roman"/>
                <a:cs typeface="Times New Roman"/>
              </a:rPr>
              <a:t>立方根</a:t>
            </a:r>
            <a:endParaRPr/>
          </a:p>
        </p:txBody>
      </p:sp>
      <p:sp>
        <p:nvSpPr>
          <p:cNvPr id="38" name="el-1785511407619-25"/>
          <p:cNvSpPr txBox="1"/>
          <p:nvPr/>
        </p:nvSpPr>
        <p:spPr>
          <a:xfrm>
            <a:off x="4151947" y="3130153"/>
            <a:ext cx="840105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开立方运算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与平方根对比</a:t>
            </a:r>
            <a:endParaRPr/>
          </a:p>
        </p:txBody>
      </p:sp>
      <p:sp>
        <p:nvSpPr>
          <p:cNvPr id="39" name="el-1785511407619-26"/>
          <p:cNvSpPr txBox="1"/>
          <p:nvPr/>
        </p:nvSpPr>
        <p:spPr>
          <a:xfrm>
            <a:off x="6968728" y="2375297"/>
            <a:ext cx="750094" cy="3143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2470" spc="113">
                <a:solidFill>
                  <a:srgbClr val="B28B6A">
                    <a:alpha val="80000"/>
                  </a:srgbClr>
                </a:solidFill>
                <a:latin typeface="Times New Roman"/>
                <a:ea typeface="Times New Roman"/>
                <a:cs typeface="Times New Roman"/>
              </a:rPr>
              <a:t>8.3</a:t>
            </a:r>
            <a:endParaRPr/>
          </a:p>
        </p:txBody>
      </p:sp>
      <p:sp>
        <p:nvSpPr>
          <p:cNvPr id="40" name="el-1785511407620-27"/>
          <p:cNvSpPr txBox="1"/>
          <p:nvPr/>
        </p:nvSpPr>
        <p:spPr>
          <a:xfrm>
            <a:off x="6567636" y="2732484"/>
            <a:ext cx="1552203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570" spc="169">
                <a:solidFill>
                  <a:srgbClr val="3D2E1E"/>
                </a:solidFill>
                <a:latin typeface="Times New Roman"/>
                <a:ea typeface="Times New Roman"/>
                <a:cs typeface="Times New Roman"/>
              </a:rPr>
              <a:t>实数及其运算</a:t>
            </a:r>
            <a:endParaRPr/>
          </a:p>
        </p:txBody>
      </p:sp>
      <p:sp>
        <p:nvSpPr>
          <p:cNvPr id="41" name="el-1785511407620-28"/>
          <p:cNvSpPr txBox="1"/>
          <p:nvPr/>
        </p:nvSpPr>
        <p:spPr>
          <a:xfrm>
            <a:off x="6830854" y="3130153"/>
            <a:ext cx="1025842" cy="3857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无理数·实数分类</a:t>
            </a:r>
            <a:endParaRPr/>
          </a:p>
          <a:p>
            <a:pPr algn="ctr">
              <a:lnSpc>
                <a:spcPts val="1515"/>
              </a:lnSpc>
            </a:pPr>
            <a:r>
              <a:rPr sz="1010" spc="56">
                <a:solidFill>
                  <a:srgbClr val="6A5C4A"/>
                </a:solidFill>
                <a:latin typeface="Times New Roman"/>
                <a:ea typeface="Times New Roman"/>
                <a:cs typeface="Times New Roman"/>
              </a:rPr>
              <a:t>数轴一一对应</a:t>
            </a:r>
            <a:endParaRPr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407708-5"/>
          <p:cNvSpPr/>
          <p:nvPr/>
        </p:nvSpPr>
        <p:spPr>
          <a:xfrm>
            <a:off x="7143750" y="0"/>
            <a:ext cx="2000250" cy="17859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3564"/>
                </a:moveTo>
                <a:lnTo>
                  <a:pt x="99233" y="84340"/>
                </a:lnTo>
                <a:lnTo>
                  <a:pt x="94448" y="88303"/>
                </a:lnTo>
                <a:lnTo>
                  <a:pt x="89333" y="91723"/>
                </a:lnTo>
                <a:lnTo>
                  <a:pt x="83948" y="94569"/>
                </a:lnTo>
                <a:lnTo>
                  <a:pt x="78338" y="96814"/>
                </a:lnTo>
                <a:lnTo>
                  <a:pt x="72557" y="98431"/>
                </a:lnTo>
                <a:lnTo>
                  <a:pt x="66667" y="99410"/>
                </a:lnTo>
                <a:lnTo>
                  <a:pt x="60714" y="99734"/>
                </a:lnTo>
                <a:lnTo>
                  <a:pt x="54762" y="99410"/>
                </a:lnTo>
                <a:lnTo>
                  <a:pt x="48871" y="98431"/>
                </a:lnTo>
                <a:lnTo>
                  <a:pt x="43090" y="96814"/>
                </a:lnTo>
                <a:lnTo>
                  <a:pt x="37481" y="94569"/>
                </a:lnTo>
                <a:lnTo>
                  <a:pt x="32095" y="91723"/>
                </a:lnTo>
                <a:lnTo>
                  <a:pt x="26981" y="88303"/>
                </a:lnTo>
                <a:lnTo>
                  <a:pt x="22195" y="84340"/>
                </a:lnTo>
                <a:lnTo>
                  <a:pt x="17781" y="79872"/>
                </a:lnTo>
                <a:lnTo>
                  <a:pt x="13781" y="74941"/>
                </a:lnTo>
                <a:lnTo>
                  <a:pt x="10233" y="69596"/>
                </a:lnTo>
                <a:lnTo>
                  <a:pt x="7171" y="63883"/>
                </a:lnTo>
                <a:lnTo>
                  <a:pt x="4624" y="57867"/>
                </a:lnTo>
                <a:lnTo>
                  <a:pt x="2614" y="51601"/>
                </a:lnTo>
                <a:lnTo>
                  <a:pt x="1167" y="45144"/>
                </a:lnTo>
                <a:lnTo>
                  <a:pt x="290" y="38564"/>
                </a:lnTo>
                <a:lnTo>
                  <a:pt x="0" y="31915"/>
                </a:lnTo>
                <a:lnTo>
                  <a:pt x="290" y="25266"/>
                </a:lnTo>
                <a:lnTo>
                  <a:pt x="1167" y="18686"/>
                </a:lnTo>
                <a:lnTo>
                  <a:pt x="2614" y="12229"/>
                </a:lnTo>
                <a:lnTo>
                  <a:pt x="4624" y="5963"/>
                </a:lnTo>
                <a:lnTo>
                  <a:pt x="7148" y="0"/>
                </a:lnTo>
                <a:lnTo>
                  <a:pt x="100000" y="0"/>
                </a:lnTo>
                <a:close/>
              </a:path>
            </a:pathLst>
          </a:custGeom>
          <a:gradFill rotWithShape="1">
            <a:gsLst>
              <a:gs pos="0">
                <a:srgbClr val="B47846">
                  <a:alpha val="4000"/>
                </a:srgbClr>
              </a:gs>
              <a:gs pos="70000">
                <a:srgbClr val="B47846">
                  <a:alpha val="0"/>
                </a:srgbClr>
              </a:gs>
            </a:gsLst>
            <a:path path="circle">
              <a:fillToRect l="30000" t="30000" r="70000" b="7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407711-6"/>
          <p:cNvSpPr/>
          <p:nvPr/>
        </p:nvSpPr>
        <p:spPr>
          <a:xfrm>
            <a:off x="0" y="4000500"/>
            <a:ext cx="1214438" cy="11430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609" y="62500"/>
                </a:moveTo>
                <a:lnTo>
                  <a:pt x="99328" y="68625"/>
                </a:lnTo>
                <a:lnTo>
                  <a:pt x="98484" y="74692"/>
                </a:lnTo>
                <a:lnTo>
                  <a:pt x="97086" y="80642"/>
                </a:lnTo>
                <a:lnTo>
                  <a:pt x="95148" y="86417"/>
                </a:lnTo>
                <a:lnTo>
                  <a:pt x="92688" y="91958"/>
                </a:lnTo>
                <a:lnTo>
                  <a:pt x="89734" y="97225"/>
                </a:lnTo>
                <a:lnTo>
                  <a:pt x="87805" y="100000"/>
                </a:lnTo>
                <a:lnTo>
                  <a:pt x="0" y="100000"/>
                </a:lnTo>
                <a:lnTo>
                  <a:pt x="0" y="17908"/>
                </a:lnTo>
                <a:lnTo>
                  <a:pt x="3844" y="14183"/>
                </a:lnTo>
                <a:lnTo>
                  <a:pt x="8461" y="10533"/>
                </a:lnTo>
                <a:lnTo>
                  <a:pt x="13398" y="7383"/>
                </a:lnTo>
                <a:lnTo>
                  <a:pt x="18594" y="4758"/>
                </a:lnTo>
                <a:lnTo>
                  <a:pt x="24008" y="2692"/>
                </a:lnTo>
                <a:lnTo>
                  <a:pt x="29586" y="1200"/>
                </a:lnTo>
                <a:lnTo>
                  <a:pt x="35273" y="300"/>
                </a:lnTo>
                <a:lnTo>
                  <a:pt x="41016" y="0"/>
                </a:lnTo>
                <a:lnTo>
                  <a:pt x="46758" y="300"/>
                </a:lnTo>
                <a:lnTo>
                  <a:pt x="52445" y="1200"/>
                </a:lnTo>
                <a:lnTo>
                  <a:pt x="58023" y="2692"/>
                </a:lnTo>
                <a:lnTo>
                  <a:pt x="63438" y="4758"/>
                </a:lnTo>
                <a:lnTo>
                  <a:pt x="68633" y="7383"/>
                </a:lnTo>
                <a:lnTo>
                  <a:pt x="73570" y="10533"/>
                </a:lnTo>
                <a:lnTo>
                  <a:pt x="78188" y="14183"/>
                </a:lnTo>
                <a:lnTo>
                  <a:pt x="82445" y="18308"/>
                </a:lnTo>
                <a:lnTo>
                  <a:pt x="86313" y="22850"/>
                </a:lnTo>
                <a:lnTo>
                  <a:pt x="89734" y="27775"/>
                </a:lnTo>
                <a:lnTo>
                  <a:pt x="92688" y="33042"/>
                </a:lnTo>
                <a:lnTo>
                  <a:pt x="95148" y="38583"/>
                </a:lnTo>
                <a:lnTo>
                  <a:pt x="97086" y="44358"/>
                </a:lnTo>
                <a:lnTo>
                  <a:pt x="98484" y="50308"/>
                </a:lnTo>
                <a:lnTo>
                  <a:pt x="99328" y="56375"/>
                </a:lnTo>
                <a:close/>
              </a:path>
            </a:pathLst>
          </a:custGeom>
          <a:gradFill rotWithShape="1">
            <a:gsLst>
              <a:gs pos="0">
                <a:srgbClr val="644682">
                  <a:alpha val="4000"/>
                </a:srgbClr>
              </a:gs>
              <a:gs pos="70000">
                <a:srgbClr val="644682">
                  <a:alpha val="0"/>
                </a:srgbClr>
              </a:gs>
            </a:gsLst>
            <a:path path="circle">
              <a:fillToRect l="70000" t="70000" r="3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417642-16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pic>
        <p:nvPicPr>
          <p:cNvPr id="5" name="el-1785511417693-17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6" name="el-1785511407713-7"/>
          <p:cNvSpPr/>
          <p:nvPr/>
        </p:nvSpPr>
        <p:spPr>
          <a:xfrm rot="-480000">
            <a:off x="428625" y="1285875"/>
            <a:ext cx="714375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07715-8"/>
          <p:cNvSpPr/>
          <p:nvPr/>
        </p:nvSpPr>
        <p:spPr>
          <a:xfrm rot="180000">
            <a:off x="285750" y="1571625"/>
            <a:ext cx="1000125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07718-9"/>
          <p:cNvSpPr/>
          <p:nvPr/>
        </p:nvSpPr>
        <p:spPr>
          <a:xfrm rot="720001">
            <a:off x="8072438" y="3700463"/>
            <a:ext cx="571500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07720-10"/>
          <p:cNvSpPr/>
          <p:nvPr/>
        </p:nvSpPr>
        <p:spPr>
          <a:xfrm rot="-300000">
            <a:off x="8001000" y="3986213"/>
            <a:ext cx="857250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07702-3"/>
          <p:cNvSpPr txBox="1"/>
          <p:nvPr/>
        </p:nvSpPr>
        <p:spPr>
          <a:xfrm>
            <a:off x="285750" y="4257675"/>
            <a:ext cx="18603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9A8678">
                    <a:alpha val="20000"/>
                  </a:srgbClr>
                </a:solidFill>
                <a:latin typeface="Segoe UI"/>
                <a:ea typeface="Segoe UI"/>
                <a:cs typeface="Segoe UI"/>
              </a:rPr>
              <a:t>◈</a:t>
            </a:r>
            <a:endParaRPr/>
          </a:p>
        </p:txBody>
      </p:sp>
      <p:sp>
        <p:nvSpPr>
          <p:cNvPr id="11" name="el-1785511407704-4"/>
          <p:cNvSpPr txBox="1"/>
          <p:nvPr/>
        </p:nvSpPr>
        <p:spPr>
          <a:xfrm>
            <a:off x="8572500" y="4371975"/>
            <a:ext cx="186035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wrap="none" anchor="ctr"/>
          <a:lstStyle/>
          <a:p>
            <a:pPr algn="l">
              <a:lnSpc>
                <a:spcPct val="100000"/>
              </a:lnSpc>
            </a:pPr>
            <a:r>
              <a:rPr sz="1010" spc="113">
                <a:solidFill>
                  <a:srgbClr val="9A8678">
                    <a:alpha val="20000"/>
                  </a:srgbClr>
                </a:solidFill>
                <a:latin typeface="Segoe UI"/>
                <a:ea typeface="Segoe UI"/>
                <a:cs typeface="Segoe UI"/>
              </a:rPr>
              <a:t>◈</a:t>
            </a:r>
            <a:endParaRPr/>
          </a:p>
        </p:txBody>
      </p:sp>
      <p:sp>
        <p:nvSpPr>
          <p:cNvPr id="12" name="el-1785511407698-1"/>
          <p:cNvSpPr txBox="1"/>
          <p:nvPr/>
        </p:nvSpPr>
        <p:spPr>
          <a:xfrm>
            <a:off x="285750" y="4257675"/>
            <a:ext cx="285750" cy="5072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936"/>
              </a:lnSpc>
            </a:pPr>
            <a:r>
              <a:rPr sz="780" spc="113">
                <a:solidFill>
                  <a:srgbClr val="9A8678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求微数法</a:t>
            </a:r>
            <a:endParaRPr/>
          </a:p>
        </p:txBody>
      </p:sp>
      <p:sp>
        <p:nvSpPr>
          <p:cNvPr id="13" name="el-1785511407699-2"/>
          <p:cNvSpPr txBox="1"/>
          <p:nvPr/>
        </p:nvSpPr>
        <p:spPr>
          <a:xfrm>
            <a:off x="8572500" y="4371975"/>
            <a:ext cx="285750" cy="392906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936"/>
              </a:lnSpc>
            </a:pPr>
            <a:r>
              <a:rPr sz="780" spc="113">
                <a:solidFill>
                  <a:srgbClr val="9A8678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开方术</a:t>
            </a:r>
            <a:endParaRPr/>
          </a:p>
        </p:txBody>
      </p:sp>
      <p:sp>
        <p:nvSpPr>
          <p:cNvPr id="14" name="el-1785511407732-14"/>
          <p:cNvSpPr/>
          <p:nvPr/>
        </p:nvSpPr>
        <p:spPr>
          <a:xfrm>
            <a:off x="4143372" y="1745903"/>
            <a:ext cx="857250" cy="21431"/>
          </a:xfrm>
          <a:prstGeom prst="roundRect">
            <a:avLst>
              <a:gd name="adj" fmla="val 50000"/>
            </a:avLst>
          </a:prstGeom>
          <a:solidFill>
            <a:srgbClr val="B8482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07732-15"/>
          <p:cNvSpPr/>
          <p:nvPr/>
        </p:nvSpPr>
        <p:spPr>
          <a:xfrm>
            <a:off x="4286247" y="2761729"/>
            <a:ext cx="571500" cy="21431"/>
          </a:xfrm>
          <a:prstGeom prst="roundRect">
            <a:avLst>
              <a:gd name="adj" fmla="val 50000"/>
            </a:avLst>
          </a:prstGeom>
          <a:solidFill>
            <a:srgbClr val="B8482C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07729-12"/>
          <p:cNvSpPr/>
          <p:nvPr/>
        </p:nvSpPr>
        <p:spPr>
          <a:xfrm>
            <a:off x="2722587" y="3011760"/>
            <a:ext cx="3698826" cy="385763"/>
          </a:xfrm>
          <a:prstGeom prst="roundRect">
            <a:avLst>
              <a:gd name="adj" fmla="val 50000"/>
            </a:avLst>
          </a:prstGeom>
          <a:solidFill>
            <a:srgbClr val="F5EFE6">
              <a:alpha val="60000"/>
            </a:srgbClr>
          </a:solidFill>
          <a:ln w="7144" algn="in">
            <a:solidFill>
              <a:srgbClr val="B47846">
                <a:alpha val="15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7" name="el-1785511410059-49"/>
          <p:cNvSpPr/>
          <p:nvPr/>
        </p:nvSpPr>
        <p:spPr>
          <a:xfrm>
            <a:off x="3001194" y="3143910"/>
            <a:ext cx="192881" cy="15003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50" y="10125"/>
                </a:moveTo>
                <a:lnTo>
                  <a:pt x="49750" y="10125"/>
                </a:lnTo>
                <a:cubicBezTo>
                  <a:pt x="50450" y="7042"/>
                  <a:pt x="51800" y="4625"/>
                  <a:pt x="53800" y="2875"/>
                </a:cubicBezTo>
                <a:lnTo>
                  <a:pt x="53800" y="2875"/>
                </a:lnTo>
                <a:lnTo>
                  <a:pt x="53800" y="2875"/>
                </a:lnTo>
                <a:cubicBezTo>
                  <a:pt x="55667" y="958"/>
                  <a:pt x="57883" y="0"/>
                  <a:pt x="60450" y="0"/>
                </a:cubicBezTo>
                <a:lnTo>
                  <a:pt x="60450" y="0"/>
                </a:lnTo>
                <a:lnTo>
                  <a:pt x="95650" y="0"/>
                </a:lnTo>
                <a:cubicBezTo>
                  <a:pt x="97283" y="0"/>
                  <a:pt x="98617" y="667"/>
                  <a:pt x="99650" y="2000"/>
                </a:cubicBezTo>
                <a:lnTo>
                  <a:pt x="99650" y="2000"/>
                </a:lnTo>
                <a:cubicBezTo>
                  <a:pt x="100717" y="3292"/>
                  <a:pt x="101250" y="4979"/>
                  <a:pt x="101250" y="7062"/>
                </a:cubicBezTo>
                <a:lnTo>
                  <a:pt x="101250" y="7062"/>
                </a:lnTo>
                <a:cubicBezTo>
                  <a:pt x="101250" y="9104"/>
                  <a:pt x="100717" y="10771"/>
                  <a:pt x="99650" y="12063"/>
                </a:cubicBezTo>
                <a:lnTo>
                  <a:pt x="99650" y="12063"/>
                </a:lnTo>
                <a:cubicBezTo>
                  <a:pt x="98617" y="13396"/>
                  <a:pt x="97283" y="14063"/>
                  <a:pt x="95650" y="14063"/>
                </a:cubicBezTo>
                <a:lnTo>
                  <a:pt x="95650" y="14063"/>
                </a:lnTo>
                <a:lnTo>
                  <a:pt x="60450" y="14063"/>
                </a:lnTo>
                <a:lnTo>
                  <a:pt x="42000" y="93375"/>
                </a:lnTo>
                <a:cubicBezTo>
                  <a:pt x="41200" y="96167"/>
                  <a:pt x="39617" y="97854"/>
                  <a:pt x="37250" y="98438"/>
                </a:cubicBezTo>
                <a:lnTo>
                  <a:pt x="37250" y="98438"/>
                </a:lnTo>
                <a:cubicBezTo>
                  <a:pt x="34783" y="98604"/>
                  <a:pt x="32917" y="97438"/>
                  <a:pt x="31650" y="94938"/>
                </a:cubicBezTo>
                <a:lnTo>
                  <a:pt x="31650" y="94938"/>
                </a:lnTo>
                <a:lnTo>
                  <a:pt x="13700" y="56250"/>
                </a:lnTo>
                <a:lnTo>
                  <a:pt x="5650" y="56250"/>
                </a:lnTo>
                <a:cubicBezTo>
                  <a:pt x="3983" y="56250"/>
                  <a:pt x="2633" y="55583"/>
                  <a:pt x="1600" y="54250"/>
                </a:cubicBezTo>
                <a:lnTo>
                  <a:pt x="1600" y="54250"/>
                </a:lnTo>
                <a:cubicBezTo>
                  <a:pt x="533" y="52958"/>
                  <a:pt x="0" y="51292"/>
                  <a:pt x="0" y="49250"/>
                </a:cubicBezTo>
                <a:lnTo>
                  <a:pt x="0" y="49250"/>
                </a:lnTo>
                <a:cubicBezTo>
                  <a:pt x="0" y="47167"/>
                  <a:pt x="533" y="45479"/>
                  <a:pt x="1600" y="44188"/>
                </a:cubicBezTo>
                <a:lnTo>
                  <a:pt x="1600" y="44188"/>
                </a:lnTo>
                <a:cubicBezTo>
                  <a:pt x="2633" y="42854"/>
                  <a:pt x="3983" y="42188"/>
                  <a:pt x="5650" y="42188"/>
                </a:cubicBezTo>
                <a:lnTo>
                  <a:pt x="5650" y="42188"/>
                </a:lnTo>
                <a:lnTo>
                  <a:pt x="13700" y="42188"/>
                </a:lnTo>
                <a:cubicBezTo>
                  <a:pt x="17933" y="42354"/>
                  <a:pt x="21167" y="44708"/>
                  <a:pt x="23400" y="49250"/>
                </a:cubicBezTo>
                <a:lnTo>
                  <a:pt x="23400" y="49250"/>
                </a:lnTo>
                <a:lnTo>
                  <a:pt x="34800" y="73813"/>
                </a:lnTo>
                <a:lnTo>
                  <a:pt x="49750" y="10125"/>
                </a:lnTo>
                <a:moveTo>
                  <a:pt x="69100" y="44188"/>
                </a:moveTo>
                <a:lnTo>
                  <a:pt x="69100" y="44188"/>
                </a:lnTo>
                <a:cubicBezTo>
                  <a:pt x="70267" y="42854"/>
                  <a:pt x="71617" y="42188"/>
                  <a:pt x="73150" y="42188"/>
                </a:cubicBezTo>
                <a:lnTo>
                  <a:pt x="73150" y="42188"/>
                </a:lnTo>
                <a:lnTo>
                  <a:pt x="73150" y="42188"/>
                </a:lnTo>
                <a:cubicBezTo>
                  <a:pt x="74650" y="42188"/>
                  <a:pt x="75983" y="42854"/>
                  <a:pt x="77150" y="44188"/>
                </a:cubicBezTo>
                <a:lnTo>
                  <a:pt x="77150" y="44188"/>
                </a:lnTo>
                <a:lnTo>
                  <a:pt x="84400" y="53375"/>
                </a:lnTo>
                <a:lnTo>
                  <a:pt x="91600" y="44188"/>
                </a:lnTo>
                <a:cubicBezTo>
                  <a:pt x="92767" y="42854"/>
                  <a:pt x="94117" y="42188"/>
                  <a:pt x="95650" y="42188"/>
                </a:cubicBezTo>
                <a:lnTo>
                  <a:pt x="95650" y="42188"/>
                </a:lnTo>
                <a:cubicBezTo>
                  <a:pt x="97150" y="42188"/>
                  <a:pt x="98483" y="42854"/>
                  <a:pt x="99650" y="44188"/>
                </a:cubicBezTo>
                <a:lnTo>
                  <a:pt x="99650" y="44188"/>
                </a:lnTo>
                <a:cubicBezTo>
                  <a:pt x="100717" y="45646"/>
                  <a:pt x="101250" y="47333"/>
                  <a:pt x="101250" y="49250"/>
                </a:cubicBezTo>
                <a:lnTo>
                  <a:pt x="101250" y="49250"/>
                </a:lnTo>
                <a:cubicBezTo>
                  <a:pt x="101250" y="51125"/>
                  <a:pt x="100717" y="52792"/>
                  <a:pt x="99650" y="54250"/>
                </a:cubicBezTo>
                <a:lnTo>
                  <a:pt x="99650" y="54250"/>
                </a:lnTo>
                <a:lnTo>
                  <a:pt x="92300" y="63313"/>
                </a:lnTo>
                <a:lnTo>
                  <a:pt x="99650" y="72313"/>
                </a:lnTo>
                <a:cubicBezTo>
                  <a:pt x="100717" y="73771"/>
                  <a:pt x="101250" y="75458"/>
                  <a:pt x="101250" y="77375"/>
                </a:cubicBezTo>
                <a:lnTo>
                  <a:pt x="101250" y="77375"/>
                </a:lnTo>
                <a:cubicBezTo>
                  <a:pt x="101250" y="79250"/>
                  <a:pt x="100717" y="80917"/>
                  <a:pt x="99650" y="82375"/>
                </a:cubicBezTo>
                <a:lnTo>
                  <a:pt x="99650" y="82375"/>
                </a:lnTo>
                <a:cubicBezTo>
                  <a:pt x="98483" y="83708"/>
                  <a:pt x="97150" y="84375"/>
                  <a:pt x="95650" y="84375"/>
                </a:cubicBezTo>
                <a:lnTo>
                  <a:pt x="95650" y="84375"/>
                </a:lnTo>
                <a:cubicBezTo>
                  <a:pt x="94117" y="84375"/>
                  <a:pt x="92767" y="83708"/>
                  <a:pt x="91600" y="82375"/>
                </a:cubicBezTo>
                <a:lnTo>
                  <a:pt x="91600" y="82375"/>
                </a:lnTo>
                <a:lnTo>
                  <a:pt x="84400" y="73188"/>
                </a:lnTo>
                <a:lnTo>
                  <a:pt x="77150" y="82375"/>
                </a:lnTo>
                <a:cubicBezTo>
                  <a:pt x="75983" y="83708"/>
                  <a:pt x="74650" y="84375"/>
                  <a:pt x="73150" y="84375"/>
                </a:cubicBezTo>
                <a:lnTo>
                  <a:pt x="73150" y="84375"/>
                </a:lnTo>
                <a:cubicBezTo>
                  <a:pt x="71617" y="84375"/>
                  <a:pt x="70267" y="83708"/>
                  <a:pt x="69100" y="82375"/>
                </a:cubicBezTo>
                <a:lnTo>
                  <a:pt x="69100" y="82375"/>
                </a:lnTo>
                <a:cubicBezTo>
                  <a:pt x="68033" y="80917"/>
                  <a:pt x="67500" y="79250"/>
                  <a:pt x="67500" y="77375"/>
                </a:cubicBezTo>
                <a:lnTo>
                  <a:pt x="67500" y="77375"/>
                </a:lnTo>
                <a:cubicBezTo>
                  <a:pt x="67500" y="75458"/>
                  <a:pt x="68033" y="73771"/>
                  <a:pt x="69100" y="72313"/>
                </a:cubicBezTo>
                <a:lnTo>
                  <a:pt x="69100" y="72313"/>
                </a:lnTo>
                <a:lnTo>
                  <a:pt x="76450" y="63313"/>
                </a:lnTo>
                <a:lnTo>
                  <a:pt x="69100" y="54250"/>
                </a:lnTo>
                <a:cubicBezTo>
                  <a:pt x="68033" y="52792"/>
                  <a:pt x="67500" y="51125"/>
                  <a:pt x="67500" y="49250"/>
                </a:cubicBezTo>
                <a:lnTo>
                  <a:pt x="67500" y="49250"/>
                </a:lnTo>
                <a:cubicBezTo>
                  <a:pt x="67500" y="47333"/>
                  <a:pt x="68033" y="45646"/>
                  <a:pt x="69100" y="44188"/>
                </a:cubicBezTo>
                <a:lnTo>
                  <a:pt x="69100" y="44188"/>
                </a:lnTo>
              </a:path>
            </a:pathLst>
          </a:custGeom>
          <a:solidFill>
            <a:srgbClr val="B848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07730-13"/>
          <p:cNvSpPr txBox="1"/>
          <p:nvPr/>
        </p:nvSpPr>
        <p:spPr>
          <a:xfrm>
            <a:off x="2451125" y="1914971"/>
            <a:ext cx="4241751" cy="690563"/>
          </a:xfrm>
          <a:prstGeom prst="rect">
            <a:avLst/>
          </a:prstGeom>
          <a:noFill/>
          <a:ln>
            <a:noFill/>
          </a:ln>
          <a:effectLst>
            <a:outerShdw blurRad="42863" dist="14288" dir="5400000" sx="100000" sy="100000" kx="0" ky="0" algn="ctr">
              <a:srgbClr val="000000">
                <a:alpha val="4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270" spc="338">
                <a:solidFill>
                  <a:srgbClr val="2C2A28"/>
                </a:solidFill>
                <a:latin typeface="Segoe UI"/>
                <a:ea typeface="Segoe UI"/>
                <a:cs typeface="Segoe UI"/>
              </a:rPr>
              <a:t>8.1 平方根</a:t>
            </a:r>
            <a:endParaRPr/>
          </a:p>
        </p:txBody>
      </p:sp>
      <p:sp>
        <p:nvSpPr>
          <p:cNvPr id="19" name="el-1785511407726-11"/>
          <p:cNvSpPr txBox="1"/>
          <p:nvPr/>
        </p:nvSpPr>
        <p:spPr>
          <a:xfrm>
            <a:off x="2886894" y="3076054"/>
            <a:ext cx="3370213" cy="257175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 indent="307181">
              <a:lnSpc>
                <a:spcPct val="100000"/>
              </a:lnSpc>
            </a:pPr>
            <a:r>
              <a:rPr sz="1570" spc="225">
                <a:solidFill>
                  <a:srgbClr val="4E3E32"/>
                </a:solidFill>
                <a:latin typeface="Segoe UI"/>
                <a:ea typeface="Segoe UI"/>
                <a:cs typeface="Segoe UI"/>
              </a:rPr>
              <a:t>平方与开平方——互逆运算</a:t>
            </a:r>
            <a:endParaRPr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4650-3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29955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F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29957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29956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4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29958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29965-6"/>
          <p:cNvSpPr/>
          <p:nvPr/>
        </p:nvSpPr>
        <p:spPr>
          <a:xfrm>
            <a:off x="400050" y="153591"/>
            <a:ext cx="1113458" cy="200025"/>
          </a:xfrm>
          <a:prstGeom prst="roundRect">
            <a:avLst>
              <a:gd name="adj" fmla="val 50000"/>
            </a:avLst>
          </a:prstGeom>
          <a:solidFill>
            <a:srgbClr val="B4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31061-53"/>
          <p:cNvSpPr/>
          <p:nvPr/>
        </p:nvSpPr>
        <p:spPr>
          <a:xfrm>
            <a:off x="514350" y="212675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00"/>
                </a:moveTo>
                <a:lnTo>
                  <a:pt x="0" y="10500"/>
                </a:lnTo>
                <a:lnTo>
                  <a:pt x="0" y="21100"/>
                </a:lnTo>
                <a:cubicBezTo>
                  <a:pt x="0" y="23167"/>
                  <a:pt x="513" y="24833"/>
                  <a:pt x="1538" y="26100"/>
                </a:cubicBezTo>
                <a:lnTo>
                  <a:pt x="1538" y="26100"/>
                </a:lnTo>
                <a:cubicBezTo>
                  <a:pt x="2564" y="27433"/>
                  <a:pt x="3846" y="28100"/>
                  <a:pt x="5385" y="28100"/>
                </a:cubicBezTo>
                <a:lnTo>
                  <a:pt x="5385" y="28100"/>
                </a:lnTo>
                <a:lnTo>
                  <a:pt x="8077" y="28100"/>
                </a:lnTo>
                <a:lnTo>
                  <a:pt x="16231" y="28100"/>
                </a:lnTo>
                <a:lnTo>
                  <a:pt x="16231" y="10500"/>
                </a:lnTo>
                <a:cubicBezTo>
                  <a:pt x="16128" y="7633"/>
                  <a:pt x="15333" y="5167"/>
                  <a:pt x="13846" y="3100"/>
                </a:cubicBezTo>
                <a:lnTo>
                  <a:pt x="13846" y="3100"/>
                </a:lnTo>
                <a:cubicBezTo>
                  <a:pt x="12256" y="1167"/>
                  <a:pt x="10333" y="133"/>
                  <a:pt x="8077" y="0"/>
                </a:cubicBezTo>
                <a:lnTo>
                  <a:pt x="8077" y="0"/>
                </a:lnTo>
                <a:cubicBezTo>
                  <a:pt x="5872" y="133"/>
                  <a:pt x="3974" y="1167"/>
                  <a:pt x="2385" y="3100"/>
                </a:cubicBezTo>
                <a:lnTo>
                  <a:pt x="2385" y="3100"/>
                </a:lnTo>
                <a:cubicBezTo>
                  <a:pt x="897" y="5167"/>
                  <a:pt x="103" y="7633"/>
                  <a:pt x="0" y="10500"/>
                </a:cubicBezTo>
                <a:lnTo>
                  <a:pt x="0" y="10500"/>
                </a:lnTo>
                <a:moveTo>
                  <a:pt x="18923" y="0"/>
                </a:moveTo>
                <a:lnTo>
                  <a:pt x="18923" y="0"/>
                </a:lnTo>
                <a:cubicBezTo>
                  <a:pt x="20718" y="3067"/>
                  <a:pt x="21615" y="6567"/>
                  <a:pt x="21615" y="10500"/>
                </a:cubicBezTo>
                <a:lnTo>
                  <a:pt x="21615" y="10500"/>
                </a:lnTo>
                <a:lnTo>
                  <a:pt x="21615" y="77300"/>
                </a:lnTo>
                <a:cubicBezTo>
                  <a:pt x="21718" y="81300"/>
                  <a:pt x="22795" y="84600"/>
                  <a:pt x="24846" y="87200"/>
                </a:cubicBezTo>
                <a:lnTo>
                  <a:pt x="24846" y="87200"/>
                </a:lnTo>
                <a:cubicBezTo>
                  <a:pt x="26897" y="89867"/>
                  <a:pt x="29436" y="91267"/>
                  <a:pt x="32462" y="91400"/>
                </a:cubicBezTo>
                <a:lnTo>
                  <a:pt x="32462" y="91400"/>
                </a:lnTo>
                <a:cubicBezTo>
                  <a:pt x="35487" y="91267"/>
                  <a:pt x="38026" y="89867"/>
                  <a:pt x="40077" y="87200"/>
                </a:cubicBezTo>
                <a:lnTo>
                  <a:pt x="40077" y="87200"/>
                </a:lnTo>
                <a:cubicBezTo>
                  <a:pt x="42077" y="84600"/>
                  <a:pt x="43154" y="81300"/>
                  <a:pt x="43308" y="77300"/>
                </a:cubicBezTo>
                <a:lnTo>
                  <a:pt x="43308" y="77300"/>
                </a:lnTo>
                <a:lnTo>
                  <a:pt x="43308" y="76200"/>
                </a:lnTo>
                <a:cubicBezTo>
                  <a:pt x="43410" y="72600"/>
                  <a:pt x="44359" y="69533"/>
                  <a:pt x="46154" y="67000"/>
                </a:cubicBezTo>
                <a:lnTo>
                  <a:pt x="46154" y="67000"/>
                </a:lnTo>
                <a:cubicBezTo>
                  <a:pt x="48051" y="64667"/>
                  <a:pt x="50410" y="63433"/>
                  <a:pt x="53231" y="63300"/>
                </a:cubicBezTo>
                <a:lnTo>
                  <a:pt x="53231" y="63300"/>
                </a:lnTo>
                <a:lnTo>
                  <a:pt x="81154" y="63300"/>
                </a:lnTo>
                <a:lnTo>
                  <a:pt x="81154" y="21100"/>
                </a:lnTo>
                <a:cubicBezTo>
                  <a:pt x="81000" y="15100"/>
                  <a:pt x="79410" y="10133"/>
                  <a:pt x="76385" y="6200"/>
                </a:cubicBezTo>
                <a:lnTo>
                  <a:pt x="76385" y="6200"/>
                </a:lnTo>
                <a:cubicBezTo>
                  <a:pt x="73359" y="2200"/>
                  <a:pt x="69538" y="133"/>
                  <a:pt x="64923" y="0"/>
                </a:cubicBezTo>
                <a:lnTo>
                  <a:pt x="64923" y="0"/>
                </a:lnTo>
                <a:lnTo>
                  <a:pt x="18923" y="0"/>
                </a:lnTo>
                <a:moveTo>
                  <a:pt x="78462" y="98400"/>
                </a:moveTo>
                <a:lnTo>
                  <a:pt x="78462" y="98400"/>
                </a:lnTo>
                <a:cubicBezTo>
                  <a:pt x="83846" y="98267"/>
                  <a:pt x="88282" y="95867"/>
                  <a:pt x="91769" y="91200"/>
                </a:cubicBezTo>
                <a:lnTo>
                  <a:pt x="91769" y="91200"/>
                </a:lnTo>
                <a:lnTo>
                  <a:pt x="91769" y="91200"/>
                </a:lnTo>
                <a:cubicBezTo>
                  <a:pt x="95359" y="86667"/>
                  <a:pt x="97231" y="80867"/>
                  <a:pt x="97385" y="73800"/>
                </a:cubicBezTo>
                <a:lnTo>
                  <a:pt x="97385" y="73800"/>
                </a:lnTo>
                <a:cubicBezTo>
                  <a:pt x="97231" y="71600"/>
                  <a:pt x="96308" y="70433"/>
                  <a:pt x="94615" y="70300"/>
                </a:cubicBezTo>
                <a:lnTo>
                  <a:pt x="94615" y="70300"/>
                </a:lnTo>
                <a:lnTo>
                  <a:pt x="53231" y="70300"/>
                </a:lnTo>
                <a:cubicBezTo>
                  <a:pt x="50410" y="70633"/>
                  <a:pt x="48897" y="72600"/>
                  <a:pt x="48692" y="76200"/>
                </a:cubicBezTo>
                <a:lnTo>
                  <a:pt x="48692" y="76200"/>
                </a:lnTo>
                <a:lnTo>
                  <a:pt x="48692" y="77300"/>
                </a:lnTo>
                <a:cubicBezTo>
                  <a:pt x="48590" y="83367"/>
                  <a:pt x="47000" y="88367"/>
                  <a:pt x="43923" y="92300"/>
                </a:cubicBezTo>
                <a:lnTo>
                  <a:pt x="43923" y="92300"/>
                </a:lnTo>
                <a:cubicBezTo>
                  <a:pt x="40897" y="96233"/>
                  <a:pt x="37077" y="98267"/>
                  <a:pt x="32462" y="98400"/>
                </a:cubicBezTo>
                <a:lnTo>
                  <a:pt x="32462" y="98400"/>
                </a:lnTo>
                <a:lnTo>
                  <a:pt x="62231" y="98400"/>
                </a:lnTo>
                <a:lnTo>
                  <a:pt x="78462" y="984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31065-55"/>
          <p:cNvSpPr/>
          <p:nvPr/>
        </p:nvSpPr>
        <p:spPr>
          <a:xfrm>
            <a:off x="8603296" y="186917"/>
            <a:ext cx="138433" cy="14289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200" y="42200"/>
                </a:moveTo>
                <a:lnTo>
                  <a:pt x="51400" y="42200"/>
                </a:lnTo>
                <a:lnTo>
                  <a:pt x="1400" y="92000"/>
                </a:lnTo>
                <a:cubicBezTo>
                  <a:pt x="-467" y="94222"/>
                  <a:pt x="-467" y="96444"/>
                  <a:pt x="1400" y="98667"/>
                </a:cubicBezTo>
                <a:lnTo>
                  <a:pt x="1400" y="98667"/>
                </a:lnTo>
                <a:cubicBezTo>
                  <a:pt x="3578" y="100489"/>
                  <a:pt x="5778" y="100489"/>
                  <a:pt x="8000" y="98667"/>
                </a:cubicBezTo>
                <a:lnTo>
                  <a:pt x="8000" y="98667"/>
                </a:lnTo>
                <a:lnTo>
                  <a:pt x="22667" y="84000"/>
                </a:lnTo>
                <a:cubicBezTo>
                  <a:pt x="24089" y="84933"/>
                  <a:pt x="25644" y="85644"/>
                  <a:pt x="27333" y="86133"/>
                </a:cubicBezTo>
                <a:lnTo>
                  <a:pt x="27333" y="86133"/>
                </a:lnTo>
                <a:cubicBezTo>
                  <a:pt x="31778" y="87467"/>
                  <a:pt x="37111" y="87800"/>
                  <a:pt x="43333" y="87133"/>
                </a:cubicBezTo>
                <a:lnTo>
                  <a:pt x="43333" y="87133"/>
                </a:lnTo>
                <a:cubicBezTo>
                  <a:pt x="49600" y="86600"/>
                  <a:pt x="56111" y="84178"/>
                  <a:pt x="62867" y="79867"/>
                </a:cubicBezTo>
                <a:lnTo>
                  <a:pt x="62867" y="79867"/>
                </a:lnTo>
                <a:cubicBezTo>
                  <a:pt x="64067" y="78978"/>
                  <a:pt x="64467" y="78022"/>
                  <a:pt x="64067" y="77000"/>
                </a:cubicBezTo>
                <a:lnTo>
                  <a:pt x="64067" y="77000"/>
                </a:lnTo>
                <a:cubicBezTo>
                  <a:pt x="63533" y="75800"/>
                  <a:pt x="62556" y="75133"/>
                  <a:pt x="61133" y="75000"/>
                </a:cubicBezTo>
                <a:lnTo>
                  <a:pt x="61133" y="75000"/>
                </a:lnTo>
                <a:lnTo>
                  <a:pt x="58000" y="75000"/>
                </a:lnTo>
                <a:cubicBezTo>
                  <a:pt x="56978" y="74867"/>
                  <a:pt x="56400" y="74289"/>
                  <a:pt x="56267" y="73267"/>
                </a:cubicBezTo>
                <a:lnTo>
                  <a:pt x="56267" y="73267"/>
                </a:lnTo>
                <a:cubicBezTo>
                  <a:pt x="56267" y="72333"/>
                  <a:pt x="56644" y="71756"/>
                  <a:pt x="57400" y="71533"/>
                </a:cubicBezTo>
                <a:lnTo>
                  <a:pt x="57400" y="71533"/>
                </a:lnTo>
                <a:lnTo>
                  <a:pt x="76533" y="65867"/>
                </a:lnTo>
                <a:cubicBezTo>
                  <a:pt x="77200" y="65600"/>
                  <a:pt x="77733" y="65200"/>
                  <a:pt x="78133" y="64667"/>
                </a:cubicBezTo>
                <a:lnTo>
                  <a:pt x="78133" y="64667"/>
                </a:lnTo>
                <a:cubicBezTo>
                  <a:pt x="79022" y="63378"/>
                  <a:pt x="79867" y="62067"/>
                  <a:pt x="80667" y="60733"/>
                </a:cubicBezTo>
                <a:lnTo>
                  <a:pt x="80667" y="60733"/>
                </a:lnTo>
                <a:cubicBezTo>
                  <a:pt x="81200" y="59711"/>
                  <a:pt x="81200" y="58733"/>
                  <a:pt x="80667" y="57800"/>
                </a:cubicBezTo>
                <a:lnTo>
                  <a:pt x="80667" y="57800"/>
                </a:lnTo>
                <a:cubicBezTo>
                  <a:pt x="80133" y="56778"/>
                  <a:pt x="79289" y="56267"/>
                  <a:pt x="78133" y="56267"/>
                </a:cubicBezTo>
                <a:lnTo>
                  <a:pt x="78133" y="56267"/>
                </a:lnTo>
                <a:lnTo>
                  <a:pt x="70533" y="56267"/>
                </a:lnTo>
                <a:cubicBezTo>
                  <a:pt x="69467" y="56133"/>
                  <a:pt x="68867" y="55556"/>
                  <a:pt x="68733" y="54533"/>
                </a:cubicBezTo>
                <a:lnTo>
                  <a:pt x="68733" y="54533"/>
                </a:lnTo>
                <a:cubicBezTo>
                  <a:pt x="68733" y="53600"/>
                  <a:pt x="69133" y="53000"/>
                  <a:pt x="69933" y="52733"/>
                </a:cubicBezTo>
                <a:lnTo>
                  <a:pt x="69933" y="52733"/>
                </a:lnTo>
                <a:lnTo>
                  <a:pt x="85733" y="48067"/>
                </a:lnTo>
                <a:cubicBezTo>
                  <a:pt x="86667" y="47667"/>
                  <a:pt x="87311" y="47022"/>
                  <a:pt x="87667" y="46133"/>
                </a:cubicBezTo>
                <a:lnTo>
                  <a:pt x="87667" y="46133"/>
                </a:lnTo>
                <a:cubicBezTo>
                  <a:pt x="90556" y="38844"/>
                  <a:pt x="92711" y="31800"/>
                  <a:pt x="94133" y="25000"/>
                </a:cubicBezTo>
                <a:lnTo>
                  <a:pt x="94133" y="25000"/>
                </a:lnTo>
                <a:cubicBezTo>
                  <a:pt x="95556" y="18111"/>
                  <a:pt x="96467" y="12200"/>
                  <a:pt x="96867" y="7267"/>
                </a:cubicBezTo>
                <a:lnTo>
                  <a:pt x="96867" y="7267"/>
                </a:lnTo>
                <a:cubicBezTo>
                  <a:pt x="97000" y="5178"/>
                  <a:pt x="96356" y="3422"/>
                  <a:pt x="94933" y="2000"/>
                </a:cubicBezTo>
                <a:lnTo>
                  <a:pt x="94933" y="2000"/>
                </a:lnTo>
                <a:cubicBezTo>
                  <a:pt x="93511" y="533"/>
                  <a:pt x="91756" y="-133"/>
                  <a:pt x="89667" y="0"/>
                </a:cubicBezTo>
                <a:lnTo>
                  <a:pt x="89667" y="0"/>
                </a:lnTo>
                <a:cubicBezTo>
                  <a:pt x="84067" y="400"/>
                  <a:pt x="77289" y="1511"/>
                  <a:pt x="69333" y="3333"/>
                </a:cubicBezTo>
                <a:lnTo>
                  <a:pt x="69333" y="3333"/>
                </a:lnTo>
                <a:cubicBezTo>
                  <a:pt x="61244" y="5156"/>
                  <a:pt x="53178" y="7889"/>
                  <a:pt x="45133" y="11533"/>
                </a:cubicBezTo>
                <a:lnTo>
                  <a:pt x="45133" y="11533"/>
                </a:lnTo>
                <a:cubicBezTo>
                  <a:pt x="36911" y="15044"/>
                  <a:pt x="29733" y="19800"/>
                  <a:pt x="23600" y="25800"/>
                </a:cubicBezTo>
                <a:lnTo>
                  <a:pt x="23600" y="25800"/>
                </a:lnTo>
                <a:cubicBezTo>
                  <a:pt x="16089" y="33756"/>
                  <a:pt x="11667" y="41689"/>
                  <a:pt x="10333" y="49600"/>
                </a:cubicBezTo>
                <a:lnTo>
                  <a:pt x="10333" y="49600"/>
                </a:lnTo>
                <a:cubicBezTo>
                  <a:pt x="8911" y="57422"/>
                  <a:pt x="9044" y="64067"/>
                  <a:pt x="10733" y="69533"/>
                </a:cubicBezTo>
                <a:lnTo>
                  <a:pt x="10733" y="69533"/>
                </a:lnTo>
                <a:cubicBezTo>
                  <a:pt x="11533" y="71222"/>
                  <a:pt x="12711" y="71489"/>
                  <a:pt x="14267" y="70333"/>
                </a:cubicBezTo>
                <a:lnTo>
                  <a:pt x="14267" y="70333"/>
                </a:lnTo>
                <a:lnTo>
                  <a:pt x="46467" y="38267"/>
                </a:lnTo>
                <a:cubicBezTo>
                  <a:pt x="47889" y="37111"/>
                  <a:pt x="49333" y="37111"/>
                  <a:pt x="50800" y="38267"/>
                </a:cubicBezTo>
                <a:lnTo>
                  <a:pt x="50800" y="38267"/>
                </a:lnTo>
                <a:cubicBezTo>
                  <a:pt x="51822" y="39467"/>
                  <a:pt x="51956" y="40778"/>
                  <a:pt x="51200" y="42200"/>
                </a:cubicBezTo>
                <a:lnTo>
                  <a:pt x="51200" y="42200"/>
                </a:lnTo>
              </a:path>
            </a:pathLst>
          </a:custGeom>
          <a:solidFill>
            <a:srgbClr val="9B7A5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29987-13"/>
          <p:cNvSpPr/>
          <p:nvPr/>
        </p:nvSpPr>
        <p:spPr>
          <a:xfrm>
            <a:off x="400050" y="1706166"/>
            <a:ext cx="3971925" cy="1216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42" y="0"/>
                </a:lnTo>
                <a:lnTo>
                  <a:pt x="98053" y="31"/>
                </a:lnTo>
                <a:lnTo>
                  <a:pt x="98264" y="133"/>
                </a:lnTo>
                <a:lnTo>
                  <a:pt x="98468" y="305"/>
                </a:lnTo>
                <a:lnTo>
                  <a:pt x="98667" y="539"/>
                </a:lnTo>
                <a:lnTo>
                  <a:pt x="98859" y="828"/>
                </a:lnTo>
                <a:lnTo>
                  <a:pt x="99041" y="1188"/>
                </a:lnTo>
                <a:lnTo>
                  <a:pt x="99211" y="1594"/>
                </a:lnTo>
                <a:lnTo>
                  <a:pt x="99367" y="2063"/>
                </a:lnTo>
                <a:lnTo>
                  <a:pt x="99511" y="2570"/>
                </a:lnTo>
                <a:lnTo>
                  <a:pt x="99635" y="3125"/>
                </a:lnTo>
                <a:lnTo>
                  <a:pt x="99746" y="3719"/>
                </a:lnTo>
                <a:lnTo>
                  <a:pt x="99835" y="4344"/>
                </a:lnTo>
                <a:lnTo>
                  <a:pt x="99906" y="4992"/>
                </a:lnTo>
                <a:lnTo>
                  <a:pt x="99959" y="5656"/>
                </a:lnTo>
                <a:lnTo>
                  <a:pt x="99990" y="6344"/>
                </a:lnTo>
                <a:lnTo>
                  <a:pt x="100000" y="7031"/>
                </a:lnTo>
                <a:lnTo>
                  <a:pt x="100000" y="92969"/>
                </a:lnTo>
                <a:lnTo>
                  <a:pt x="99990" y="93656"/>
                </a:lnTo>
                <a:lnTo>
                  <a:pt x="99959" y="94344"/>
                </a:lnTo>
                <a:lnTo>
                  <a:pt x="99906" y="95008"/>
                </a:lnTo>
                <a:lnTo>
                  <a:pt x="99835" y="95656"/>
                </a:lnTo>
                <a:lnTo>
                  <a:pt x="99746" y="96281"/>
                </a:lnTo>
                <a:lnTo>
                  <a:pt x="99635" y="96875"/>
                </a:lnTo>
                <a:lnTo>
                  <a:pt x="99511" y="97430"/>
                </a:lnTo>
                <a:lnTo>
                  <a:pt x="99367" y="97938"/>
                </a:lnTo>
                <a:lnTo>
                  <a:pt x="99211" y="98406"/>
                </a:lnTo>
                <a:lnTo>
                  <a:pt x="99041" y="98813"/>
                </a:lnTo>
                <a:lnTo>
                  <a:pt x="98859" y="99172"/>
                </a:lnTo>
                <a:lnTo>
                  <a:pt x="98667" y="99461"/>
                </a:lnTo>
                <a:lnTo>
                  <a:pt x="98468" y="99695"/>
                </a:lnTo>
                <a:lnTo>
                  <a:pt x="98264" y="99867"/>
                </a:lnTo>
                <a:lnTo>
                  <a:pt x="98053" y="99969"/>
                </a:lnTo>
                <a:lnTo>
                  <a:pt x="9784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CB48C">
              <a:alpha val="15000"/>
            </a:srgbClr>
          </a:solidFill>
          <a:ln>
            <a:noFill/>
          </a:ln>
          <a:effectLst>
            <a:outerShdw blurRad="57150" dist="14288" dir="5400000" sx="100000" sy="100000" kx="0" ky="0" algn="ctr">
              <a:srgbClr val="785028">
                <a:alpha val="8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1" name="el-1785511429991-15"/>
          <p:cNvSpPr/>
          <p:nvPr/>
        </p:nvSpPr>
        <p:spPr>
          <a:xfrm>
            <a:off x="400050" y="1706166"/>
            <a:ext cx="3971925" cy="12168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35719" algn="in">
            <a:solidFill>
              <a:srgbClr val="B33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0914-31"/>
          <p:cNvSpPr/>
          <p:nvPr/>
        </p:nvSpPr>
        <p:spPr>
          <a:xfrm>
            <a:off x="607219" y="1885057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30005-20"/>
          <p:cNvCxnSpPr/>
          <p:nvPr/>
        </p:nvCxnSpPr>
        <p:spPr>
          <a:xfrm>
            <a:off x="607219" y="2576513"/>
            <a:ext cx="3593306" cy="914"/>
          </a:xfrm>
          <a:prstGeom prst="line">
            <a:avLst/>
          </a:prstGeom>
          <a:ln w="7144" cap="flat">
            <a:solidFill>
              <a:srgbClr val="B47850">
                <a:alpha val="3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31072-59"/>
          <p:cNvSpPr/>
          <p:nvPr/>
        </p:nvSpPr>
        <p:spPr>
          <a:xfrm>
            <a:off x="607219" y="2682809"/>
            <a:ext cx="120551" cy="922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231" y="96700"/>
                </a:moveTo>
                <a:lnTo>
                  <a:pt x="42231" y="96700"/>
                </a:lnTo>
                <a:cubicBezTo>
                  <a:pt x="43154" y="96967"/>
                  <a:pt x="44000" y="96733"/>
                  <a:pt x="44769" y="96000"/>
                </a:cubicBezTo>
                <a:lnTo>
                  <a:pt x="44769" y="96000"/>
                </a:lnTo>
                <a:lnTo>
                  <a:pt x="44769" y="96000"/>
                </a:lnTo>
                <a:cubicBezTo>
                  <a:pt x="45590" y="95400"/>
                  <a:pt x="46000" y="94467"/>
                  <a:pt x="46000" y="93200"/>
                </a:cubicBezTo>
                <a:lnTo>
                  <a:pt x="46000" y="93200"/>
                </a:lnTo>
                <a:lnTo>
                  <a:pt x="46000" y="10300"/>
                </a:lnTo>
                <a:cubicBezTo>
                  <a:pt x="46000" y="9300"/>
                  <a:pt x="45718" y="8500"/>
                  <a:pt x="45154" y="7900"/>
                </a:cubicBezTo>
                <a:lnTo>
                  <a:pt x="45154" y="7900"/>
                </a:lnTo>
                <a:cubicBezTo>
                  <a:pt x="43462" y="6033"/>
                  <a:pt x="40795" y="4267"/>
                  <a:pt x="37154" y="2600"/>
                </a:cubicBezTo>
                <a:lnTo>
                  <a:pt x="37154" y="2600"/>
                </a:lnTo>
                <a:cubicBezTo>
                  <a:pt x="33564" y="1000"/>
                  <a:pt x="29282" y="133"/>
                  <a:pt x="24308" y="0"/>
                </a:cubicBezTo>
                <a:lnTo>
                  <a:pt x="24308" y="0"/>
                </a:lnTo>
                <a:cubicBezTo>
                  <a:pt x="20051" y="0"/>
                  <a:pt x="16051" y="600"/>
                  <a:pt x="12308" y="1800"/>
                </a:cubicBezTo>
                <a:lnTo>
                  <a:pt x="12308" y="1800"/>
                </a:lnTo>
                <a:cubicBezTo>
                  <a:pt x="8615" y="2933"/>
                  <a:pt x="5538" y="4100"/>
                  <a:pt x="3077" y="5300"/>
                </a:cubicBezTo>
                <a:lnTo>
                  <a:pt x="3077" y="5300"/>
                </a:lnTo>
                <a:cubicBezTo>
                  <a:pt x="1128" y="6433"/>
                  <a:pt x="103" y="8467"/>
                  <a:pt x="0" y="11400"/>
                </a:cubicBezTo>
                <a:lnTo>
                  <a:pt x="0" y="11400"/>
                </a:lnTo>
                <a:lnTo>
                  <a:pt x="0" y="92700"/>
                </a:lnTo>
                <a:cubicBezTo>
                  <a:pt x="0" y="94033"/>
                  <a:pt x="462" y="95067"/>
                  <a:pt x="1385" y="95800"/>
                </a:cubicBezTo>
                <a:lnTo>
                  <a:pt x="1385" y="95800"/>
                </a:lnTo>
                <a:cubicBezTo>
                  <a:pt x="2154" y="96533"/>
                  <a:pt x="3051" y="96767"/>
                  <a:pt x="4077" y="96500"/>
                </a:cubicBezTo>
                <a:lnTo>
                  <a:pt x="4077" y="96500"/>
                </a:lnTo>
                <a:cubicBezTo>
                  <a:pt x="6897" y="95167"/>
                  <a:pt x="10103" y="93967"/>
                  <a:pt x="13692" y="92900"/>
                </a:cubicBezTo>
                <a:lnTo>
                  <a:pt x="13692" y="92900"/>
                </a:lnTo>
                <a:cubicBezTo>
                  <a:pt x="17385" y="91900"/>
                  <a:pt x="20923" y="91400"/>
                  <a:pt x="24308" y="91400"/>
                </a:cubicBezTo>
                <a:lnTo>
                  <a:pt x="24308" y="91400"/>
                </a:lnTo>
                <a:cubicBezTo>
                  <a:pt x="27282" y="91533"/>
                  <a:pt x="30436" y="92133"/>
                  <a:pt x="33769" y="93200"/>
                </a:cubicBezTo>
                <a:lnTo>
                  <a:pt x="33769" y="93200"/>
                </a:lnTo>
                <a:cubicBezTo>
                  <a:pt x="37051" y="94333"/>
                  <a:pt x="39872" y="95500"/>
                  <a:pt x="42231" y="96700"/>
                </a:cubicBezTo>
                <a:lnTo>
                  <a:pt x="42231" y="96700"/>
                </a:lnTo>
                <a:moveTo>
                  <a:pt x="55077" y="96700"/>
                </a:moveTo>
                <a:lnTo>
                  <a:pt x="55077" y="96700"/>
                </a:lnTo>
                <a:cubicBezTo>
                  <a:pt x="57436" y="95500"/>
                  <a:pt x="60256" y="94333"/>
                  <a:pt x="63538" y="93200"/>
                </a:cubicBezTo>
                <a:lnTo>
                  <a:pt x="63538" y="93200"/>
                </a:lnTo>
                <a:lnTo>
                  <a:pt x="63538" y="93200"/>
                </a:lnTo>
                <a:cubicBezTo>
                  <a:pt x="66923" y="92133"/>
                  <a:pt x="70077" y="91533"/>
                  <a:pt x="73000" y="91400"/>
                </a:cubicBezTo>
                <a:lnTo>
                  <a:pt x="73000" y="91400"/>
                </a:lnTo>
                <a:cubicBezTo>
                  <a:pt x="76385" y="91400"/>
                  <a:pt x="79949" y="91900"/>
                  <a:pt x="83692" y="92900"/>
                </a:cubicBezTo>
                <a:lnTo>
                  <a:pt x="83692" y="92900"/>
                </a:lnTo>
                <a:cubicBezTo>
                  <a:pt x="87282" y="93967"/>
                  <a:pt x="90487" y="95167"/>
                  <a:pt x="93308" y="96500"/>
                </a:cubicBezTo>
                <a:lnTo>
                  <a:pt x="93308" y="96500"/>
                </a:lnTo>
                <a:cubicBezTo>
                  <a:pt x="94333" y="96767"/>
                  <a:pt x="95231" y="96533"/>
                  <a:pt x="96000" y="95800"/>
                </a:cubicBezTo>
                <a:lnTo>
                  <a:pt x="96000" y="95800"/>
                </a:lnTo>
                <a:cubicBezTo>
                  <a:pt x="96923" y="95067"/>
                  <a:pt x="97385" y="94033"/>
                  <a:pt x="97385" y="92700"/>
                </a:cubicBezTo>
                <a:lnTo>
                  <a:pt x="97385" y="92700"/>
                </a:lnTo>
                <a:lnTo>
                  <a:pt x="97385" y="11400"/>
                </a:lnTo>
                <a:cubicBezTo>
                  <a:pt x="97231" y="8467"/>
                  <a:pt x="96205" y="6433"/>
                  <a:pt x="94308" y="5300"/>
                </a:cubicBezTo>
                <a:lnTo>
                  <a:pt x="94308" y="5300"/>
                </a:lnTo>
                <a:cubicBezTo>
                  <a:pt x="91846" y="4100"/>
                  <a:pt x="88744" y="2933"/>
                  <a:pt x="85000" y="1800"/>
                </a:cubicBezTo>
                <a:lnTo>
                  <a:pt x="85000" y="1800"/>
                </a:lnTo>
                <a:cubicBezTo>
                  <a:pt x="81308" y="600"/>
                  <a:pt x="77308" y="0"/>
                  <a:pt x="73000" y="0"/>
                </a:cubicBezTo>
                <a:lnTo>
                  <a:pt x="73000" y="0"/>
                </a:lnTo>
                <a:cubicBezTo>
                  <a:pt x="68077" y="133"/>
                  <a:pt x="63795" y="1000"/>
                  <a:pt x="60154" y="2600"/>
                </a:cubicBezTo>
                <a:lnTo>
                  <a:pt x="60154" y="2600"/>
                </a:lnTo>
                <a:cubicBezTo>
                  <a:pt x="56564" y="4267"/>
                  <a:pt x="53923" y="6033"/>
                  <a:pt x="52231" y="7900"/>
                </a:cubicBezTo>
                <a:lnTo>
                  <a:pt x="52231" y="7900"/>
                </a:lnTo>
                <a:cubicBezTo>
                  <a:pt x="51667" y="8500"/>
                  <a:pt x="51385" y="9300"/>
                  <a:pt x="51385" y="10300"/>
                </a:cubicBezTo>
                <a:lnTo>
                  <a:pt x="51385" y="10300"/>
                </a:lnTo>
                <a:lnTo>
                  <a:pt x="51385" y="93200"/>
                </a:lnTo>
                <a:cubicBezTo>
                  <a:pt x="51385" y="94467"/>
                  <a:pt x="51769" y="95400"/>
                  <a:pt x="52538" y="96000"/>
                </a:cubicBezTo>
                <a:lnTo>
                  <a:pt x="52538" y="96000"/>
                </a:lnTo>
                <a:cubicBezTo>
                  <a:pt x="53359" y="96733"/>
                  <a:pt x="54205" y="96967"/>
                  <a:pt x="55077" y="96700"/>
                </a:cubicBezTo>
                <a:lnTo>
                  <a:pt x="55077" y="96700"/>
                </a:lnTo>
              </a:path>
            </a:pathLst>
          </a:custGeom>
          <a:solidFill>
            <a:srgbClr val="7A624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29989-14"/>
          <p:cNvSpPr/>
          <p:nvPr/>
        </p:nvSpPr>
        <p:spPr>
          <a:xfrm>
            <a:off x="400050" y="3037285"/>
            <a:ext cx="3971925" cy="352425"/>
          </a:xfrm>
          <a:prstGeom prst="roundRect">
            <a:avLst>
              <a:gd name="adj" fmla="val 27027"/>
            </a:avLst>
          </a:prstGeom>
          <a:solidFill>
            <a:srgbClr val="3C507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1070-58"/>
          <p:cNvSpPr/>
          <p:nvPr/>
        </p:nvSpPr>
        <p:spPr>
          <a:xfrm>
            <a:off x="519261" y="3134916"/>
            <a:ext cx="108049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824"/>
                </a:moveTo>
                <a:lnTo>
                  <a:pt x="75000" y="72824"/>
                </a:lnTo>
                <a:cubicBezTo>
                  <a:pt x="78333" y="66980"/>
                  <a:pt x="83121" y="61608"/>
                  <a:pt x="89364" y="56706"/>
                </a:cubicBezTo>
                <a:lnTo>
                  <a:pt x="89364" y="56706"/>
                </a:lnTo>
                <a:lnTo>
                  <a:pt x="89364" y="56706"/>
                </a:lnTo>
                <a:cubicBezTo>
                  <a:pt x="89364" y="56549"/>
                  <a:pt x="89364" y="56471"/>
                  <a:pt x="89364" y="56471"/>
                </a:cubicBezTo>
                <a:lnTo>
                  <a:pt x="89364" y="56471"/>
                </a:lnTo>
                <a:lnTo>
                  <a:pt x="89364" y="56471"/>
                </a:lnTo>
                <a:cubicBezTo>
                  <a:pt x="90939" y="55098"/>
                  <a:pt x="92485" y="53706"/>
                  <a:pt x="94000" y="52294"/>
                </a:cubicBezTo>
                <a:lnTo>
                  <a:pt x="94000" y="52294"/>
                </a:lnTo>
                <a:cubicBezTo>
                  <a:pt x="99879" y="46882"/>
                  <a:pt x="102909" y="40569"/>
                  <a:pt x="103091" y="33353"/>
                </a:cubicBezTo>
                <a:lnTo>
                  <a:pt x="103091" y="33353"/>
                </a:lnTo>
                <a:cubicBezTo>
                  <a:pt x="102727" y="23863"/>
                  <a:pt x="97667" y="16039"/>
                  <a:pt x="87909" y="9882"/>
                </a:cubicBezTo>
                <a:lnTo>
                  <a:pt x="87909" y="9882"/>
                </a:lnTo>
                <a:cubicBezTo>
                  <a:pt x="78333" y="3529"/>
                  <a:pt x="66212" y="235"/>
                  <a:pt x="51545" y="0"/>
                </a:cubicBezTo>
                <a:lnTo>
                  <a:pt x="51545" y="0"/>
                </a:lnTo>
                <a:cubicBezTo>
                  <a:pt x="36879" y="235"/>
                  <a:pt x="24788" y="3529"/>
                  <a:pt x="15273" y="9882"/>
                </a:cubicBezTo>
                <a:lnTo>
                  <a:pt x="15273" y="9882"/>
                </a:lnTo>
                <a:cubicBezTo>
                  <a:pt x="5455" y="16039"/>
                  <a:pt x="364" y="23863"/>
                  <a:pt x="0" y="33353"/>
                </a:cubicBezTo>
                <a:lnTo>
                  <a:pt x="0" y="33353"/>
                </a:lnTo>
                <a:cubicBezTo>
                  <a:pt x="182" y="40569"/>
                  <a:pt x="3212" y="46882"/>
                  <a:pt x="9091" y="52294"/>
                </a:cubicBezTo>
                <a:lnTo>
                  <a:pt x="9091" y="52294"/>
                </a:lnTo>
                <a:cubicBezTo>
                  <a:pt x="10667" y="53706"/>
                  <a:pt x="12212" y="55039"/>
                  <a:pt x="13727" y="56294"/>
                </a:cubicBezTo>
                <a:lnTo>
                  <a:pt x="13727" y="56294"/>
                </a:lnTo>
                <a:cubicBezTo>
                  <a:pt x="13727" y="56412"/>
                  <a:pt x="13727" y="56471"/>
                  <a:pt x="13727" y="56471"/>
                </a:cubicBezTo>
                <a:lnTo>
                  <a:pt x="13727" y="56471"/>
                </a:lnTo>
                <a:lnTo>
                  <a:pt x="13727" y="56471"/>
                </a:lnTo>
                <a:cubicBezTo>
                  <a:pt x="20030" y="61412"/>
                  <a:pt x="24818" y="66863"/>
                  <a:pt x="28091" y="72824"/>
                </a:cubicBezTo>
                <a:lnTo>
                  <a:pt x="28091" y="72824"/>
                </a:lnTo>
                <a:lnTo>
                  <a:pt x="75000" y="72824"/>
                </a:lnTo>
                <a:moveTo>
                  <a:pt x="51545" y="97059"/>
                </a:moveTo>
                <a:lnTo>
                  <a:pt x="51545" y="97059"/>
                </a:lnTo>
                <a:cubicBezTo>
                  <a:pt x="58212" y="96941"/>
                  <a:pt x="63788" y="95490"/>
                  <a:pt x="68273" y="92706"/>
                </a:cubicBezTo>
                <a:lnTo>
                  <a:pt x="68273" y="92706"/>
                </a:lnTo>
                <a:lnTo>
                  <a:pt x="68273" y="92706"/>
                </a:lnTo>
                <a:cubicBezTo>
                  <a:pt x="72576" y="89804"/>
                  <a:pt x="74818" y="86196"/>
                  <a:pt x="75000" y="81882"/>
                </a:cubicBezTo>
                <a:lnTo>
                  <a:pt x="75000" y="81882"/>
                </a:lnTo>
                <a:lnTo>
                  <a:pt x="75000" y="78882"/>
                </a:lnTo>
                <a:lnTo>
                  <a:pt x="28091" y="78882"/>
                </a:lnTo>
                <a:lnTo>
                  <a:pt x="28091" y="81882"/>
                </a:lnTo>
                <a:cubicBezTo>
                  <a:pt x="28333" y="86196"/>
                  <a:pt x="30576" y="89804"/>
                  <a:pt x="34818" y="92706"/>
                </a:cubicBezTo>
                <a:lnTo>
                  <a:pt x="34818" y="92706"/>
                </a:lnTo>
                <a:cubicBezTo>
                  <a:pt x="39364" y="95490"/>
                  <a:pt x="44939" y="96941"/>
                  <a:pt x="51545" y="97059"/>
                </a:cubicBezTo>
                <a:lnTo>
                  <a:pt x="51545" y="97059"/>
                </a:lnTo>
                <a:moveTo>
                  <a:pt x="28091" y="33353"/>
                </a:moveTo>
                <a:lnTo>
                  <a:pt x="28091" y="33353"/>
                </a:lnTo>
                <a:cubicBezTo>
                  <a:pt x="27909" y="35275"/>
                  <a:pt x="26364" y="36294"/>
                  <a:pt x="23455" y="36412"/>
                </a:cubicBezTo>
                <a:lnTo>
                  <a:pt x="23455" y="36412"/>
                </a:lnTo>
                <a:cubicBezTo>
                  <a:pt x="20485" y="36294"/>
                  <a:pt x="18909" y="35275"/>
                  <a:pt x="18727" y="33353"/>
                </a:cubicBezTo>
                <a:lnTo>
                  <a:pt x="18727" y="33353"/>
                </a:lnTo>
                <a:cubicBezTo>
                  <a:pt x="18909" y="27314"/>
                  <a:pt x="22152" y="22333"/>
                  <a:pt x="28455" y="18412"/>
                </a:cubicBezTo>
                <a:lnTo>
                  <a:pt x="28455" y="18412"/>
                </a:lnTo>
                <a:cubicBezTo>
                  <a:pt x="34515" y="14333"/>
                  <a:pt x="42212" y="12235"/>
                  <a:pt x="51545" y="12118"/>
                </a:cubicBezTo>
                <a:lnTo>
                  <a:pt x="51545" y="12118"/>
                </a:lnTo>
                <a:cubicBezTo>
                  <a:pt x="54515" y="12235"/>
                  <a:pt x="56091" y="13255"/>
                  <a:pt x="56273" y="15176"/>
                </a:cubicBezTo>
                <a:lnTo>
                  <a:pt x="56273" y="15176"/>
                </a:lnTo>
                <a:cubicBezTo>
                  <a:pt x="56091" y="17059"/>
                  <a:pt x="54515" y="18059"/>
                  <a:pt x="51545" y="18176"/>
                </a:cubicBezTo>
                <a:lnTo>
                  <a:pt x="51545" y="18176"/>
                </a:lnTo>
                <a:cubicBezTo>
                  <a:pt x="44939" y="18333"/>
                  <a:pt x="39364" y="19784"/>
                  <a:pt x="34818" y="22529"/>
                </a:cubicBezTo>
                <a:lnTo>
                  <a:pt x="34818" y="22529"/>
                </a:lnTo>
                <a:cubicBezTo>
                  <a:pt x="30576" y="25471"/>
                  <a:pt x="28333" y="29078"/>
                  <a:pt x="28091" y="33353"/>
                </a:cubicBezTo>
                <a:lnTo>
                  <a:pt x="28091" y="33353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1069-57"/>
          <p:cNvSpPr/>
          <p:nvPr/>
        </p:nvSpPr>
        <p:spPr>
          <a:xfrm>
            <a:off x="400050" y="3520678"/>
            <a:ext cx="75009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375" y="0"/>
                </a:moveTo>
                <a:lnTo>
                  <a:pt x="16375" y="0"/>
                </a:lnTo>
                <a:cubicBezTo>
                  <a:pt x="11792" y="121"/>
                  <a:pt x="7958" y="1303"/>
                  <a:pt x="4875" y="3545"/>
                </a:cubicBezTo>
                <a:lnTo>
                  <a:pt x="4875" y="3545"/>
                </a:lnTo>
                <a:lnTo>
                  <a:pt x="4875" y="3545"/>
                </a:lnTo>
                <a:cubicBezTo>
                  <a:pt x="1792" y="5788"/>
                  <a:pt x="167" y="8576"/>
                  <a:pt x="0" y="11909"/>
                </a:cubicBezTo>
                <a:lnTo>
                  <a:pt x="0" y="11909"/>
                </a:lnTo>
                <a:lnTo>
                  <a:pt x="0" y="83545"/>
                </a:lnTo>
                <a:cubicBezTo>
                  <a:pt x="167" y="86879"/>
                  <a:pt x="1792" y="89667"/>
                  <a:pt x="4875" y="91909"/>
                </a:cubicBezTo>
                <a:lnTo>
                  <a:pt x="4875" y="91909"/>
                </a:lnTo>
                <a:cubicBezTo>
                  <a:pt x="7958" y="94152"/>
                  <a:pt x="11792" y="95333"/>
                  <a:pt x="16375" y="95455"/>
                </a:cubicBezTo>
                <a:lnTo>
                  <a:pt x="16375" y="95455"/>
                </a:lnTo>
                <a:lnTo>
                  <a:pt x="82000" y="95455"/>
                </a:lnTo>
                <a:cubicBezTo>
                  <a:pt x="86667" y="95333"/>
                  <a:pt x="90542" y="94152"/>
                  <a:pt x="93625" y="91909"/>
                </a:cubicBezTo>
                <a:lnTo>
                  <a:pt x="93625" y="91909"/>
                </a:lnTo>
                <a:cubicBezTo>
                  <a:pt x="96625" y="89667"/>
                  <a:pt x="98250" y="86879"/>
                  <a:pt x="98500" y="83545"/>
                </a:cubicBezTo>
                <a:lnTo>
                  <a:pt x="98500" y="83545"/>
                </a:lnTo>
                <a:lnTo>
                  <a:pt x="98500" y="11909"/>
                </a:lnTo>
                <a:cubicBezTo>
                  <a:pt x="98250" y="8576"/>
                  <a:pt x="96625" y="5788"/>
                  <a:pt x="93625" y="3545"/>
                </a:cubicBezTo>
                <a:lnTo>
                  <a:pt x="93625" y="3545"/>
                </a:lnTo>
                <a:cubicBezTo>
                  <a:pt x="90542" y="1303"/>
                  <a:pt x="86667" y="121"/>
                  <a:pt x="82000" y="0"/>
                </a:cubicBezTo>
                <a:lnTo>
                  <a:pt x="82000" y="0"/>
                </a:lnTo>
                <a:lnTo>
                  <a:pt x="16375" y="0"/>
                </a:lnTo>
                <a:moveTo>
                  <a:pt x="24625" y="11909"/>
                </a:moveTo>
                <a:lnTo>
                  <a:pt x="24625" y="11909"/>
                </a:lnTo>
                <a:lnTo>
                  <a:pt x="73875" y="11909"/>
                </a:lnTo>
                <a:cubicBezTo>
                  <a:pt x="76208" y="11909"/>
                  <a:pt x="78167" y="12485"/>
                  <a:pt x="79750" y="13636"/>
                </a:cubicBezTo>
                <a:lnTo>
                  <a:pt x="79750" y="13636"/>
                </a:lnTo>
                <a:cubicBezTo>
                  <a:pt x="81250" y="14727"/>
                  <a:pt x="82000" y="16152"/>
                  <a:pt x="82000" y="17909"/>
                </a:cubicBezTo>
                <a:lnTo>
                  <a:pt x="82000" y="17909"/>
                </a:lnTo>
                <a:lnTo>
                  <a:pt x="82000" y="23909"/>
                </a:lnTo>
                <a:cubicBezTo>
                  <a:pt x="82000" y="25606"/>
                  <a:pt x="81250" y="27030"/>
                  <a:pt x="79750" y="28182"/>
                </a:cubicBezTo>
                <a:lnTo>
                  <a:pt x="79750" y="28182"/>
                </a:lnTo>
                <a:cubicBezTo>
                  <a:pt x="78167" y="29273"/>
                  <a:pt x="76208" y="29818"/>
                  <a:pt x="73875" y="29818"/>
                </a:cubicBezTo>
                <a:lnTo>
                  <a:pt x="73875" y="29818"/>
                </a:lnTo>
                <a:lnTo>
                  <a:pt x="24625" y="29818"/>
                </a:lnTo>
                <a:cubicBezTo>
                  <a:pt x="22208" y="29818"/>
                  <a:pt x="20250" y="29273"/>
                  <a:pt x="18750" y="28182"/>
                </a:cubicBezTo>
                <a:lnTo>
                  <a:pt x="18750" y="28182"/>
                </a:lnTo>
                <a:cubicBezTo>
                  <a:pt x="17167" y="27030"/>
                  <a:pt x="16375" y="25606"/>
                  <a:pt x="16375" y="23909"/>
                </a:cubicBezTo>
                <a:lnTo>
                  <a:pt x="16375" y="23909"/>
                </a:lnTo>
                <a:lnTo>
                  <a:pt x="16375" y="17909"/>
                </a:lnTo>
                <a:cubicBezTo>
                  <a:pt x="16375" y="16152"/>
                  <a:pt x="17167" y="14727"/>
                  <a:pt x="18750" y="13636"/>
                </a:cubicBezTo>
                <a:lnTo>
                  <a:pt x="18750" y="13636"/>
                </a:lnTo>
                <a:cubicBezTo>
                  <a:pt x="20250" y="12485"/>
                  <a:pt x="22208" y="11909"/>
                  <a:pt x="24625" y="11909"/>
                </a:cubicBezTo>
                <a:lnTo>
                  <a:pt x="24625" y="11909"/>
                </a:lnTo>
                <a:moveTo>
                  <a:pt x="32875" y="41727"/>
                </a:moveTo>
                <a:lnTo>
                  <a:pt x="32875" y="41727"/>
                </a:lnTo>
                <a:cubicBezTo>
                  <a:pt x="32875" y="43485"/>
                  <a:pt x="32083" y="44939"/>
                  <a:pt x="30500" y="46091"/>
                </a:cubicBezTo>
                <a:lnTo>
                  <a:pt x="30500" y="46091"/>
                </a:lnTo>
                <a:lnTo>
                  <a:pt x="30500" y="46091"/>
                </a:lnTo>
                <a:cubicBezTo>
                  <a:pt x="29000" y="47182"/>
                  <a:pt x="27042" y="47727"/>
                  <a:pt x="24625" y="47727"/>
                </a:cubicBezTo>
                <a:lnTo>
                  <a:pt x="24625" y="47727"/>
                </a:lnTo>
                <a:cubicBezTo>
                  <a:pt x="22208" y="47727"/>
                  <a:pt x="20250" y="47182"/>
                  <a:pt x="18750" y="46091"/>
                </a:cubicBezTo>
                <a:lnTo>
                  <a:pt x="18750" y="46091"/>
                </a:lnTo>
                <a:cubicBezTo>
                  <a:pt x="17167" y="44939"/>
                  <a:pt x="16375" y="43485"/>
                  <a:pt x="16375" y="41727"/>
                </a:cubicBezTo>
                <a:lnTo>
                  <a:pt x="16375" y="41727"/>
                </a:lnTo>
                <a:cubicBezTo>
                  <a:pt x="16375" y="40030"/>
                  <a:pt x="17167" y="38606"/>
                  <a:pt x="18750" y="37455"/>
                </a:cubicBezTo>
                <a:lnTo>
                  <a:pt x="18750" y="37455"/>
                </a:lnTo>
                <a:cubicBezTo>
                  <a:pt x="20250" y="36364"/>
                  <a:pt x="22208" y="35818"/>
                  <a:pt x="24625" y="35818"/>
                </a:cubicBezTo>
                <a:lnTo>
                  <a:pt x="24625" y="35818"/>
                </a:lnTo>
                <a:cubicBezTo>
                  <a:pt x="27042" y="35818"/>
                  <a:pt x="29000" y="36364"/>
                  <a:pt x="30500" y="37455"/>
                </a:cubicBezTo>
                <a:lnTo>
                  <a:pt x="30500" y="37455"/>
                </a:lnTo>
                <a:cubicBezTo>
                  <a:pt x="32083" y="38606"/>
                  <a:pt x="32875" y="40030"/>
                  <a:pt x="32875" y="41727"/>
                </a:cubicBezTo>
                <a:lnTo>
                  <a:pt x="32875" y="41727"/>
                </a:lnTo>
                <a:moveTo>
                  <a:pt x="24625" y="65636"/>
                </a:moveTo>
                <a:lnTo>
                  <a:pt x="24625" y="65636"/>
                </a:lnTo>
                <a:cubicBezTo>
                  <a:pt x="22208" y="65636"/>
                  <a:pt x="20250" y="65061"/>
                  <a:pt x="18750" y="63909"/>
                </a:cubicBezTo>
                <a:lnTo>
                  <a:pt x="18750" y="63909"/>
                </a:lnTo>
                <a:lnTo>
                  <a:pt x="18750" y="63909"/>
                </a:lnTo>
                <a:cubicBezTo>
                  <a:pt x="17167" y="62818"/>
                  <a:pt x="16375" y="61394"/>
                  <a:pt x="16375" y="59636"/>
                </a:cubicBezTo>
                <a:lnTo>
                  <a:pt x="16375" y="59636"/>
                </a:lnTo>
                <a:cubicBezTo>
                  <a:pt x="16375" y="57939"/>
                  <a:pt x="17167" y="56515"/>
                  <a:pt x="18750" y="55364"/>
                </a:cubicBezTo>
                <a:lnTo>
                  <a:pt x="18750" y="55364"/>
                </a:lnTo>
                <a:cubicBezTo>
                  <a:pt x="20250" y="54273"/>
                  <a:pt x="22208" y="53727"/>
                  <a:pt x="24625" y="53727"/>
                </a:cubicBezTo>
                <a:lnTo>
                  <a:pt x="24625" y="53727"/>
                </a:lnTo>
                <a:cubicBezTo>
                  <a:pt x="27042" y="53727"/>
                  <a:pt x="29000" y="54273"/>
                  <a:pt x="30500" y="55364"/>
                </a:cubicBezTo>
                <a:lnTo>
                  <a:pt x="30500" y="55364"/>
                </a:lnTo>
                <a:cubicBezTo>
                  <a:pt x="32083" y="56515"/>
                  <a:pt x="32875" y="57939"/>
                  <a:pt x="32875" y="59636"/>
                </a:cubicBezTo>
                <a:lnTo>
                  <a:pt x="32875" y="59636"/>
                </a:lnTo>
                <a:cubicBezTo>
                  <a:pt x="32875" y="61394"/>
                  <a:pt x="32083" y="62818"/>
                  <a:pt x="30500" y="63909"/>
                </a:cubicBezTo>
                <a:lnTo>
                  <a:pt x="30500" y="63909"/>
                </a:lnTo>
                <a:cubicBezTo>
                  <a:pt x="29000" y="65061"/>
                  <a:pt x="27042" y="65636"/>
                  <a:pt x="24625" y="65636"/>
                </a:cubicBezTo>
                <a:lnTo>
                  <a:pt x="24625" y="65636"/>
                </a:lnTo>
                <a:moveTo>
                  <a:pt x="16375" y="77545"/>
                </a:moveTo>
                <a:lnTo>
                  <a:pt x="16375" y="77545"/>
                </a:lnTo>
                <a:cubicBezTo>
                  <a:pt x="16375" y="75788"/>
                  <a:pt x="17167" y="74364"/>
                  <a:pt x="18750" y="73273"/>
                </a:cubicBezTo>
                <a:lnTo>
                  <a:pt x="18750" y="73273"/>
                </a:lnTo>
                <a:lnTo>
                  <a:pt x="18750" y="73273"/>
                </a:lnTo>
                <a:cubicBezTo>
                  <a:pt x="20250" y="72182"/>
                  <a:pt x="22208" y="71636"/>
                  <a:pt x="24625" y="71636"/>
                </a:cubicBezTo>
                <a:lnTo>
                  <a:pt x="24625" y="71636"/>
                </a:lnTo>
                <a:lnTo>
                  <a:pt x="49250" y="71636"/>
                </a:lnTo>
                <a:cubicBezTo>
                  <a:pt x="51583" y="71636"/>
                  <a:pt x="53542" y="72182"/>
                  <a:pt x="55125" y="73273"/>
                </a:cubicBezTo>
                <a:lnTo>
                  <a:pt x="55125" y="73273"/>
                </a:lnTo>
                <a:cubicBezTo>
                  <a:pt x="56625" y="74364"/>
                  <a:pt x="57375" y="75788"/>
                  <a:pt x="57375" y="77545"/>
                </a:cubicBezTo>
                <a:lnTo>
                  <a:pt x="57375" y="77545"/>
                </a:lnTo>
                <a:cubicBezTo>
                  <a:pt x="57375" y="79303"/>
                  <a:pt x="56625" y="80727"/>
                  <a:pt x="55125" y="81818"/>
                </a:cubicBezTo>
                <a:lnTo>
                  <a:pt x="55125" y="81818"/>
                </a:lnTo>
                <a:cubicBezTo>
                  <a:pt x="53542" y="82970"/>
                  <a:pt x="51583" y="83545"/>
                  <a:pt x="49250" y="83545"/>
                </a:cubicBezTo>
                <a:lnTo>
                  <a:pt x="49250" y="83545"/>
                </a:lnTo>
                <a:lnTo>
                  <a:pt x="24625" y="83545"/>
                </a:lnTo>
                <a:cubicBezTo>
                  <a:pt x="22208" y="83545"/>
                  <a:pt x="20250" y="82970"/>
                  <a:pt x="18750" y="81818"/>
                </a:cubicBezTo>
                <a:lnTo>
                  <a:pt x="18750" y="81818"/>
                </a:lnTo>
                <a:cubicBezTo>
                  <a:pt x="17167" y="80727"/>
                  <a:pt x="16375" y="79303"/>
                  <a:pt x="16375" y="77545"/>
                </a:cubicBezTo>
                <a:lnTo>
                  <a:pt x="16375" y="77545"/>
                </a:lnTo>
                <a:moveTo>
                  <a:pt x="49250" y="47727"/>
                </a:moveTo>
                <a:lnTo>
                  <a:pt x="49250" y="47727"/>
                </a:lnTo>
                <a:cubicBezTo>
                  <a:pt x="46833" y="47727"/>
                  <a:pt x="44875" y="47182"/>
                  <a:pt x="43375" y="46091"/>
                </a:cubicBezTo>
                <a:lnTo>
                  <a:pt x="43375" y="46091"/>
                </a:lnTo>
                <a:lnTo>
                  <a:pt x="43375" y="46091"/>
                </a:lnTo>
                <a:cubicBezTo>
                  <a:pt x="41792" y="44939"/>
                  <a:pt x="41000" y="43485"/>
                  <a:pt x="41000" y="41727"/>
                </a:cubicBezTo>
                <a:lnTo>
                  <a:pt x="41000" y="41727"/>
                </a:lnTo>
                <a:cubicBezTo>
                  <a:pt x="41000" y="40030"/>
                  <a:pt x="41792" y="38606"/>
                  <a:pt x="43375" y="37455"/>
                </a:cubicBezTo>
                <a:lnTo>
                  <a:pt x="43375" y="37455"/>
                </a:lnTo>
                <a:cubicBezTo>
                  <a:pt x="44875" y="36364"/>
                  <a:pt x="46833" y="35818"/>
                  <a:pt x="49250" y="35818"/>
                </a:cubicBezTo>
                <a:lnTo>
                  <a:pt x="49250" y="35818"/>
                </a:lnTo>
                <a:cubicBezTo>
                  <a:pt x="51583" y="35818"/>
                  <a:pt x="53542" y="36364"/>
                  <a:pt x="55125" y="37455"/>
                </a:cubicBezTo>
                <a:lnTo>
                  <a:pt x="55125" y="37455"/>
                </a:lnTo>
                <a:cubicBezTo>
                  <a:pt x="56625" y="38606"/>
                  <a:pt x="57375" y="40030"/>
                  <a:pt x="57375" y="41727"/>
                </a:cubicBezTo>
                <a:lnTo>
                  <a:pt x="57375" y="41727"/>
                </a:lnTo>
                <a:cubicBezTo>
                  <a:pt x="57375" y="43485"/>
                  <a:pt x="56625" y="44939"/>
                  <a:pt x="55125" y="46091"/>
                </a:cubicBezTo>
                <a:lnTo>
                  <a:pt x="55125" y="46091"/>
                </a:lnTo>
                <a:cubicBezTo>
                  <a:pt x="53542" y="47182"/>
                  <a:pt x="51583" y="47727"/>
                  <a:pt x="49250" y="47727"/>
                </a:cubicBezTo>
                <a:lnTo>
                  <a:pt x="49250" y="47727"/>
                </a:lnTo>
                <a:moveTo>
                  <a:pt x="57375" y="59636"/>
                </a:moveTo>
                <a:lnTo>
                  <a:pt x="57375" y="59636"/>
                </a:lnTo>
                <a:cubicBezTo>
                  <a:pt x="57375" y="61394"/>
                  <a:pt x="56625" y="62818"/>
                  <a:pt x="55125" y="63909"/>
                </a:cubicBezTo>
                <a:lnTo>
                  <a:pt x="55125" y="63909"/>
                </a:lnTo>
                <a:lnTo>
                  <a:pt x="55125" y="63909"/>
                </a:lnTo>
                <a:cubicBezTo>
                  <a:pt x="53542" y="65061"/>
                  <a:pt x="51583" y="65636"/>
                  <a:pt x="49250" y="65636"/>
                </a:cubicBezTo>
                <a:lnTo>
                  <a:pt x="49250" y="65636"/>
                </a:lnTo>
                <a:cubicBezTo>
                  <a:pt x="46833" y="65636"/>
                  <a:pt x="44875" y="65061"/>
                  <a:pt x="43375" y="63909"/>
                </a:cubicBezTo>
                <a:lnTo>
                  <a:pt x="43375" y="63909"/>
                </a:lnTo>
                <a:cubicBezTo>
                  <a:pt x="41792" y="62818"/>
                  <a:pt x="41000" y="61394"/>
                  <a:pt x="41000" y="59636"/>
                </a:cubicBezTo>
                <a:lnTo>
                  <a:pt x="41000" y="59636"/>
                </a:lnTo>
                <a:cubicBezTo>
                  <a:pt x="41000" y="57939"/>
                  <a:pt x="41792" y="56515"/>
                  <a:pt x="43375" y="55364"/>
                </a:cubicBezTo>
                <a:lnTo>
                  <a:pt x="43375" y="55364"/>
                </a:lnTo>
                <a:cubicBezTo>
                  <a:pt x="44875" y="54273"/>
                  <a:pt x="46833" y="53727"/>
                  <a:pt x="49250" y="53727"/>
                </a:cubicBezTo>
                <a:lnTo>
                  <a:pt x="49250" y="53727"/>
                </a:lnTo>
                <a:cubicBezTo>
                  <a:pt x="51583" y="53727"/>
                  <a:pt x="53542" y="54273"/>
                  <a:pt x="55125" y="55364"/>
                </a:cubicBezTo>
                <a:lnTo>
                  <a:pt x="55125" y="55364"/>
                </a:lnTo>
                <a:cubicBezTo>
                  <a:pt x="56625" y="56515"/>
                  <a:pt x="57375" y="57939"/>
                  <a:pt x="57375" y="59636"/>
                </a:cubicBezTo>
                <a:lnTo>
                  <a:pt x="57375" y="59636"/>
                </a:lnTo>
                <a:moveTo>
                  <a:pt x="73875" y="47727"/>
                </a:moveTo>
                <a:lnTo>
                  <a:pt x="73875" y="47727"/>
                </a:lnTo>
                <a:cubicBezTo>
                  <a:pt x="71458" y="47727"/>
                  <a:pt x="69458" y="47182"/>
                  <a:pt x="67875" y="46091"/>
                </a:cubicBezTo>
                <a:lnTo>
                  <a:pt x="67875" y="46091"/>
                </a:lnTo>
                <a:lnTo>
                  <a:pt x="67875" y="46091"/>
                </a:lnTo>
                <a:cubicBezTo>
                  <a:pt x="66375" y="44939"/>
                  <a:pt x="65625" y="43485"/>
                  <a:pt x="65625" y="41727"/>
                </a:cubicBezTo>
                <a:lnTo>
                  <a:pt x="65625" y="41727"/>
                </a:lnTo>
                <a:cubicBezTo>
                  <a:pt x="65625" y="40030"/>
                  <a:pt x="66375" y="38606"/>
                  <a:pt x="67875" y="37455"/>
                </a:cubicBezTo>
                <a:lnTo>
                  <a:pt x="67875" y="37455"/>
                </a:lnTo>
                <a:cubicBezTo>
                  <a:pt x="69458" y="36364"/>
                  <a:pt x="71458" y="35818"/>
                  <a:pt x="73875" y="35818"/>
                </a:cubicBezTo>
                <a:lnTo>
                  <a:pt x="73875" y="35818"/>
                </a:lnTo>
                <a:cubicBezTo>
                  <a:pt x="76208" y="35818"/>
                  <a:pt x="78167" y="36364"/>
                  <a:pt x="79750" y="37455"/>
                </a:cubicBezTo>
                <a:lnTo>
                  <a:pt x="79750" y="37455"/>
                </a:lnTo>
                <a:cubicBezTo>
                  <a:pt x="81250" y="38606"/>
                  <a:pt x="82000" y="40030"/>
                  <a:pt x="82000" y="41727"/>
                </a:cubicBezTo>
                <a:lnTo>
                  <a:pt x="82000" y="41727"/>
                </a:lnTo>
                <a:cubicBezTo>
                  <a:pt x="82000" y="43485"/>
                  <a:pt x="81250" y="44939"/>
                  <a:pt x="79750" y="46091"/>
                </a:cubicBezTo>
                <a:lnTo>
                  <a:pt x="79750" y="46091"/>
                </a:lnTo>
                <a:cubicBezTo>
                  <a:pt x="78167" y="47182"/>
                  <a:pt x="76208" y="47727"/>
                  <a:pt x="73875" y="47727"/>
                </a:cubicBezTo>
                <a:lnTo>
                  <a:pt x="73875" y="47727"/>
                </a:lnTo>
                <a:moveTo>
                  <a:pt x="82000" y="59636"/>
                </a:moveTo>
                <a:lnTo>
                  <a:pt x="82000" y="59636"/>
                </a:lnTo>
                <a:cubicBezTo>
                  <a:pt x="82000" y="61394"/>
                  <a:pt x="81250" y="62818"/>
                  <a:pt x="79750" y="63909"/>
                </a:cubicBezTo>
                <a:lnTo>
                  <a:pt x="79750" y="63909"/>
                </a:lnTo>
                <a:lnTo>
                  <a:pt x="79750" y="63909"/>
                </a:lnTo>
                <a:cubicBezTo>
                  <a:pt x="78167" y="65061"/>
                  <a:pt x="76208" y="65636"/>
                  <a:pt x="73875" y="65636"/>
                </a:cubicBezTo>
                <a:lnTo>
                  <a:pt x="73875" y="65636"/>
                </a:lnTo>
                <a:cubicBezTo>
                  <a:pt x="71458" y="65636"/>
                  <a:pt x="69458" y="65061"/>
                  <a:pt x="67875" y="63909"/>
                </a:cubicBezTo>
                <a:lnTo>
                  <a:pt x="67875" y="63909"/>
                </a:lnTo>
                <a:cubicBezTo>
                  <a:pt x="66375" y="62818"/>
                  <a:pt x="65625" y="61394"/>
                  <a:pt x="65625" y="59636"/>
                </a:cubicBezTo>
                <a:lnTo>
                  <a:pt x="65625" y="59636"/>
                </a:lnTo>
                <a:cubicBezTo>
                  <a:pt x="65625" y="57939"/>
                  <a:pt x="66375" y="56515"/>
                  <a:pt x="67875" y="55364"/>
                </a:cubicBezTo>
                <a:lnTo>
                  <a:pt x="67875" y="55364"/>
                </a:lnTo>
                <a:cubicBezTo>
                  <a:pt x="69458" y="54273"/>
                  <a:pt x="71458" y="53727"/>
                  <a:pt x="73875" y="53727"/>
                </a:cubicBezTo>
                <a:lnTo>
                  <a:pt x="73875" y="53727"/>
                </a:lnTo>
                <a:cubicBezTo>
                  <a:pt x="76208" y="53727"/>
                  <a:pt x="78167" y="54273"/>
                  <a:pt x="79750" y="55364"/>
                </a:cubicBezTo>
                <a:lnTo>
                  <a:pt x="79750" y="55364"/>
                </a:lnTo>
                <a:cubicBezTo>
                  <a:pt x="81250" y="56515"/>
                  <a:pt x="82000" y="57939"/>
                  <a:pt x="82000" y="59636"/>
                </a:cubicBezTo>
                <a:lnTo>
                  <a:pt x="82000" y="59636"/>
                </a:lnTo>
                <a:moveTo>
                  <a:pt x="73875" y="83545"/>
                </a:moveTo>
                <a:lnTo>
                  <a:pt x="73875" y="83545"/>
                </a:lnTo>
                <a:cubicBezTo>
                  <a:pt x="71458" y="83545"/>
                  <a:pt x="69458" y="82970"/>
                  <a:pt x="67875" y="81818"/>
                </a:cubicBezTo>
                <a:lnTo>
                  <a:pt x="67875" y="81818"/>
                </a:lnTo>
                <a:lnTo>
                  <a:pt x="67875" y="81818"/>
                </a:lnTo>
                <a:cubicBezTo>
                  <a:pt x="66375" y="80727"/>
                  <a:pt x="65625" y="79303"/>
                  <a:pt x="65625" y="77545"/>
                </a:cubicBezTo>
                <a:lnTo>
                  <a:pt x="65625" y="77545"/>
                </a:lnTo>
                <a:cubicBezTo>
                  <a:pt x="65625" y="75788"/>
                  <a:pt x="66375" y="74364"/>
                  <a:pt x="67875" y="73273"/>
                </a:cubicBezTo>
                <a:lnTo>
                  <a:pt x="67875" y="73273"/>
                </a:lnTo>
                <a:cubicBezTo>
                  <a:pt x="69458" y="72182"/>
                  <a:pt x="71458" y="71636"/>
                  <a:pt x="73875" y="71636"/>
                </a:cubicBezTo>
                <a:lnTo>
                  <a:pt x="73875" y="71636"/>
                </a:lnTo>
                <a:cubicBezTo>
                  <a:pt x="76208" y="71636"/>
                  <a:pt x="78167" y="72182"/>
                  <a:pt x="79750" y="73273"/>
                </a:cubicBezTo>
                <a:lnTo>
                  <a:pt x="79750" y="73273"/>
                </a:lnTo>
                <a:cubicBezTo>
                  <a:pt x="81250" y="74364"/>
                  <a:pt x="82000" y="75788"/>
                  <a:pt x="82000" y="77545"/>
                </a:cubicBezTo>
                <a:lnTo>
                  <a:pt x="82000" y="77545"/>
                </a:lnTo>
                <a:cubicBezTo>
                  <a:pt x="82000" y="79303"/>
                  <a:pt x="81250" y="80727"/>
                  <a:pt x="79750" y="81818"/>
                </a:cubicBezTo>
                <a:lnTo>
                  <a:pt x="79750" y="81818"/>
                </a:lnTo>
                <a:cubicBezTo>
                  <a:pt x="78167" y="82970"/>
                  <a:pt x="76208" y="83545"/>
                  <a:pt x="73875" y="83545"/>
                </a:cubicBezTo>
                <a:lnTo>
                  <a:pt x="73875" y="83545"/>
                </a:lnTo>
              </a:path>
            </a:pathLst>
          </a:custGeom>
          <a:solidFill>
            <a:srgbClr val="8A7A6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31067-56"/>
          <p:cNvSpPr/>
          <p:nvPr/>
        </p:nvSpPr>
        <p:spPr>
          <a:xfrm>
            <a:off x="400050" y="492561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18" y="4455"/>
                </a:moveTo>
                <a:lnTo>
                  <a:pt x="32818" y="4455"/>
                </a:lnTo>
                <a:cubicBezTo>
                  <a:pt x="32576" y="1727"/>
                  <a:pt x="31091" y="242"/>
                  <a:pt x="28364" y="0"/>
                </a:cubicBezTo>
                <a:lnTo>
                  <a:pt x="28364" y="0"/>
                </a:lnTo>
                <a:cubicBezTo>
                  <a:pt x="25636" y="242"/>
                  <a:pt x="24152" y="1727"/>
                  <a:pt x="23909" y="4455"/>
                </a:cubicBezTo>
                <a:lnTo>
                  <a:pt x="23909" y="4455"/>
                </a:lnTo>
                <a:lnTo>
                  <a:pt x="23909" y="11909"/>
                </a:lnTo>
                <a:cubicBezTo>
                  <a:pt x="20515" y="12030"/>
                  <a:pt x="17697" y="13212"/>
                  <a:pt x="15455" y="15455"/>
                </a:cubicBezTo>
                <a:lnTo>
                  <a:pt x="15455" y="15455"/>
                </a:lnTo>
                <a:cubicBezTo>
                  <a:pt x="13212" y="17697"/>
                  <a:pt x="12030" y="20515"/>
                  <a:pt x="11909" y="23909"/>
                </a:cubicBezTo>
                <a:lnTo>
                  <a:pt x="11909" y="23909"/>
                </a:lnTo>
                <a:lnTo>
                  <a:pt x="4455" y="23909"/>
                </a:lnTo>
                <a:cubicBezTo>
                  <a:pt x="1727" y="24152"/>
                  <a:pt x="242" y="25636"/>
                  <a:pt x="0" y="28364"/>
                </a:cubicBezTo>
                <a:lnTo>
                  <a:pt x="0" y="28364"/>
                </a:lnTo>
                <a:cubicBezTo>
                  <a:pt x="242" y="31091"/>
                  <a:pt x="1727" y="32576"/>
                  <a:pt x="4455" y="32818"/>
                </a:cubicBezTo>
                <a:lnTo>
                  <a:pt x="4455" y="32818"/>
                </a:lnTo>
                <a:lnTo>
                  <a:pt x="11909" y="32818"/>
                </a:lnTo>
                <a:lnTo>
                  <a:pt x="11909" y="43273"/>
                </a:lnTo>
                <a:lnTo>
                  <a:pt x="4455" y="43273"/>
                </a:lnTo>
                <a:cubicBezTo>
                  <a:pt x="1727" y="43515"/>
                  <a:pt x="242" y="45000"/>
                  <a:pt x="0" y="47727"/>
                </a:cubicBezTo>
                <a:lnTo>
                  <a:pt x="0" y="47727"/>
                </a:lnTo>
                <a:cubicBezTo>
                  <a:pt x="242" y="50455"/>
                  <a:pt x="1727" y="51939"/>
                  <a:pt x="4455" y="52182"/>
                </a:cubicBezTo>
                <a:lnTo>
                  <a:pt x="4455" y="52182"/>
                </a:lnTo>
                <a:lnTo>
                  <a:pt x="11909" y="52182"/>
                </a:lnTo>
                <a:lnTo>
                  <a:pt x="11909" y="62636"/>
                </a:lnTo>
                <a:lnTo>
                  <a:pt x="4455" y="62636"/>
                </a:lnTo>
                <a:cubicBezTo>
                  <a:pt x="1727" y="62879"/>
                  <a:pt x="242" y="64364"/>
                  <a:pt x="0" y="67091"/>
                </a:cubicBezTo>
                <a:lnTo>
                  <a:pt x="0" y="67091"/>
                </a:lnTo>
                <a:cubicBezTo>
                  <a:pt x="242" y="69818"/>
                  <a:pt x="1727" y="71333"/>
                  <a:pt x="4455" y="71636"/>
                </a:cubicBezTo>
                <a:lnTo>
                  <a:pt x="4455" y="71636"/>
                </a:lnTo>
                <a:lnTo>
                  <a:pt x="11909" y="71636"/>
                </a:lnTo>
                <a:cubicBezTo>
                  <a:pt x="12030" y="74970"/>
                  <a:pt x="13212" y="77758"/>
                  <a:pt x="15455" y="80000"/>
                </a:cubicBezTo>
                <a:lnTo>
                  <a:pt x="15455" y="80000"/>
                </a:lnTo>
                <a:cubicBezTo>
                  <a:pt x="17697" y="82242"/>
                  <a:pt x="20515" y="83424"/>
                  <a:pt x="23909" y="83545"/>
                </a:cubicBezTo>
                <a:lnTo>
                  <a:pt x="23909" y="83545"/>
                </a:lnTo>
                <a:lnTo>
                  <a:pt x="23909" y="91000"/>
                </a:lnTo>
                <a:cubicBezTo>
                  <a:pt x="24152" y="93727"/>
                  <a:pt x="25636" y="95212"/>
                  <a:pt x="28364" y="95455"/>
                </a:cubicBezTo>
                <a:lnTo>
                  <a:pt x="28364" y="95455"/>
                </a:lnTo>
                <a:cubicBezTo>
                  <a:pt x="31091" y="95212"/>
                  <a:pt x="32576" y="93727"/>
                  <a:pt x="32818" y="91000"/>
                </a:cubicBezTo>
                <a:lnTo>
                  <a:pt x="32818" y="91000"/>
                </a:lnTo>
                <a:lnTo>
                  <a:pt x="32818" y="83545"/>
                </a:lnTo>
                <a:lnTo>
                  <a:pt x="43273" y="83545"/>
                </a:lnTo>
                <a:lnTo>
                  <a:pt x="43273" y="91000"/>
                </a:lnTo>
                <a:cubicBezTo>
                  <a:pt x="43515" y="93727"/>
                  <a:pt x="45000" y="95212"/>
                  <a:pt x="47727" y="95455"/>
                </a:cubicBezTo>
                <a:lnTo>
                  <a:pt x="47727" y="95455"/>
                </a:lnTo>
                <a:cubicBezTo>
                  <a:pt x="50455" y="95212"/>
                  <a:pt x="51939" y="93727"/>
                  <a:pt x="52182" y="91000"/>
                </a:cubicBezTo>
                <a:lnTo>
                  <a:pt x="52182" y="91000"/>
                </a:lnTo>
                <a:lnTo>
                  <a:pt x="52182" y="83545"/>
                </a:lnTo>
                <a:lnTo>
                  <a:pt x="62636" y="83545"/>
                </a:lnTo>
                <a:lnTo>
                  <a:pt x="62636" y="91000"/>
                </a:lnTo>
                <a:cubicBezTo>
                  <a:pt x="62879" y="93727"/>
                  <a:pt x="64364" y="95212"/>
                  <a:pt x="67091" y="95455"/>
                </a:cubicBezTo>
                <a:lnTo>
                  <a:pt x="67091" y="95455"/>
                </a:lnTo>
                <a:cubicBezTo>
                  <a:pt x="69818" y="95212"/>
                  <a:pt x="71333" y="93727"/>
                  <a:pt x="71636" y="91000"/>
                </a:cubicBezTo>
                <a:lnTo>
                  <a:pt x="71636" y="91000"/>
                </a:lnTo>
                <a:lnTo>
                  <a:pt x="71636" y="83545"/>
                </a:lnTo>
                <a:cubicBezTo>
                  <a:pt x="74970" y="83424"/>
                  <a:pt x="77758" y="82242"/>
                  <a:pt x="80000" y="80000"/>
                </a:cubicBezTo>
                <a:lnTo>
                  <a:pt x="80000" y="80000"/>
                </a:lnTo>
                <a:cubicBezTo>
                  <a:pt x="82242" y="77758"/>
                  <a:pt x="83424" y="74970"/>
                  <a:pt x="83545" y="71636"/>
                </a:cubicBezTo>
                <a:lnTo>
                  <a:pt x="83545" y="71636"/>
                </a:lnTo>
                <a:lnTo>
                  <a:pt x="91000" y="71636"/>
                </a:lnTo>
                <a:cubicBezTo>
                  <a:pt x="93727" y="71333"/>
                  <a:pt x="95212" y="69818"/>
                  <a:pt x="95455" y="67091"/>
                </a:cubicBezTo>
                <a:lnTo>
                  <a:pt x="95455" y="67091"/>
                </a:lnTo>
                <a:cubicBezTo>
                  <a:pt x="95212" y="64364"/>
                  <a:pt x="93727" y="62879"/>
                  <a:pt x="91000" y="62636"/>
                </a:cubicBezTo>
                <a:lnTo>
                  <a:pt x="91000" y="62636"/>
                </a:lnTo>
                <a:lnTo>
                  <a:pt x="83545" y="62636"/>
                </a:lnTo>
                <a:lnTo>
                  <a:pt x="83545" y="52182"/>
                </a:lnTo>
                <a:lnTo>
                  <a:pt x="91000" y="52182"/>
                </a:lnTo>
                <a:cubicBezTo>
                  <a:pt x="93727" y="51939"/>
                  <a:pt x="95212" y="50455"/>
                  <a:pt x="95455" y="47727"/>
                </a:cubicBezTo>
                <a:lnTo>
                  <a:pt x="95455" y="47727"/>
                </a:lnTo>
                <a:cubicBezTo>
                  <a:pt x="95212" y="45000"/>
                  <a:pt x="93727" y="43515"/>
                  <a:pt x="91000" y="43273"/>
                </a:cubicBezTo>
                <a:lnTo>
                  <a:pt x="91000" y="43273"/>
                </a:lnTo>
                <a:lnTo>
                  <a:pt x="83545" y="43273"/>
                </a:lnTo>
                <a:lnTo>
                  <a:pt x="83545" y="32818"/>
                </a:lnTo>
                <a:lnTo>
                  <a:pt x="91000" y="32818"/>
                </a:lnTo>
                <a:cubicBezTo>
                  <a:pt x="93727" y="32576"/>
                  <a:pt x="95212" y="31091"/>
                  <a:pt x="95455" y="28364"/>
                </a:cubicBezTo>
                <a:lnTo>
                  <a:pt x="95455" y="28364"/>
                </a:lnTo>
                <a:cubicBezTo>
                  <a:pt x="95212" y="25636"/>
                  <a:pt x="93727" y="24152"/>
                  <a:pt x="91000" y="23909"/>
                </a:cubicBezTo>
                <a:lnTo>
                  <a:pt x="91000" y="23909"/>
                </a:lnTo>
                <a:lnTo>
                  <a:pt x="83545" y="23909"/>
                </a:lnTo>
                <a:cubicBezTo>
                  <a:pt x="83424" y="20515"/>
                  <a:pt x="82242" y="17697"/>
                  <a:pt x="80000" y="15455"/>
                </a:cubicBezTo>
                <a:lnTo>
                  <a:pt x="80000" y="15455"/>
                </a:lnTo>
                <a:cubicBezTo>
                  <a:pt x="77758" y="13212"/>
                  <a:pt x="74970" y="12030"/>
                  <a:pt x="71636" y="11909"/>
                </a:cubicBezTo>
                <a:lnTo>
                  <a:pt x="71636" y="11909"/>
                </a:lnTo>
                <a:lnTo>
                  <a:pt x="71636" y="4455"/>
                </a:lnTo>
                <a:cubicBezTo>
                  <a:pt x="71333" y="1727"/>
                  <a:pt x="69818" y="242"/>
                  <a:pt x="67091" y="0"/>
                </a:cubicBezTo>
                <a:lnTo>
                  <a:pt x="67091" y="0"/>
                </a:lnTo>
                <a:cubicBezTo>
                  <a:pt x="64364" y="242"/>
                  <a:pt x="62879" y="1727"/>
                  <a:pt x="62636" y="4455"/>
                </a:cubicBezTo>
                <a:lnTo>
                  <a:pt x="62636" y="4455"/>
                </a:lnTo>
                <a:lnTo>
                  <a:pt x="62636" y="11909"/>
                </a:lnTo>
                <a:lnTo>
                  <a:pt x="52182" y="11909"/>
                </a:lnTo>
                <a:lnTo>
                  <a:pt x="52182" y="4455"/>
                </a:lnTo>
                <a:cubicBezTo>
                  <a:pt x="51939" y="1727"/>
                  <a:pt x="50455" y="242"/>
                  <a:pt x="47727" y="0"/>
                </a:cubicBezTo>
                <a:lnTo>
                  <a:pt x="47727" y="0"/>
                </a:lnTo>
                <a:cubicBezTo>
                  <a:pt x="45000" y="242"/>
                  <a:pt x="43515" y="1727"/>
                  <a:pt x="43273" y="4455"/>
                </a:cubicBezTo>
                <a:lnTo>
                  <a:pt x="43273" y="4455"/>
                </a:lnTo>
                <a:lnTo>
                  <a:pt x="43273" y="11909"/>
                </a:lnTo>
                <a:lnTo>
                  <a:pt x="32818" y="11909"/>
                </a:lnTo>
                <a:lnTo>
                  <a:pt x="32818" y="4455"/>
                </a:lnTo>
                <a:moveTo>
                  <a:pt x="29818" y="23909"/>
                </a:moveTo>
                <a:lnTo>
                  <a:pt x="29818" y="23909"/>
                </a:lnTo>
                <a:lnTo>
                  <a:pt x="65636" y="23909"/>
                </a:lnTo>
                <a:cubicBezTo>
                  <a:pt x="67394" y="23909"/>
                  <a:pt x="68818" y="24455"/>
                  <a:pt x="69909" y="25545"/>
                </a:cubicBezTo>
                <a:lnTo>
                  <a:pt x="69909" y="25545"/>
                </a:lnTo>
                <a:cubicBezTo>
                  <a:pt x="71061" y="26636"/>
                  <a:pt x="71636" y="28061"/>
                  <a:pt x="71636" y="29818"/>
                </a:cubicBezTo>
                <a:lnTo>
                  <a:pt x="71636" y="29818"/>
                </a:lnTo>
                <a:lnTo>
                  <a:pt x="71636" y="65636"/>
                </a:lnTo>
                <a:cubicBezTo>
                  <a:pt x="71636" y="67394"/>
                  <a:pt x="71061" y="68818"/>
                  <a:pt x="69909" y="69909"/>
                </a:cubicBezTo>
                <a:lnTo>
                  <a:pt x="69909" y="69909"/>
                </a:lnTo>
                <a:cubicBezTo>
                  <a:pt x="68818" y="71061"/>
                  <a:pt x="67394" y="71636"/>
                  <a:pt x="65636" y="71636"/>
                </a:cubicBezTo>
                <a:lnTo>
                  <a:pt x="65636" y="71636"/>
                </a:lnTo>
                <a:lnTo>
                  <a:pt x="29818" y="71636"/>
                </a:lnTo>
                <a:cubicBezTo>
                  <a:pt x="28061" y="71636"/>
                  <a:pt x="26636" y="71061"/>
                  <a:pt x="25545" y="69909"/>
                </a:cubicBezTo>
                <a:lnTo>
                  <a:pt x="25545" y="69909"/>
                </a:lnTo>
                <a:cubicBezTo>
                  <a:pt x="24455" y="68818"/>
                  <a:pt x="23909" y="67394"/>
                  <a:pt x="23909" y="65636"/>
                </a:cubicBezTo>
                <a:lnTo>
                  <a:pt x="23909" y="65636"/>
                </a:lnTo>
                <a:lnTo>
                  <a:pt x="23909" y="29818"/>
                </a:lnTo>
                <a:cubicBezTo>
                  <a:pt x="23909" y="28061"/>
                  <a:pt x="24455" y="26636"/>
                  <a:pt x="25545" y="25545"/>
                </a:cubicBezTo>
                <a:lnTo>
                  <a:pt x="25545" y="25545"/>
                </a:lnTo>
                <a:cubicBezTo>
                  <a:pt x="26636" y="24455"/>
                  <a:pt x="28061" y="23909"/>
                  <a:pt x="29818" y="23909"/>
                </a:cubicBezTo>
                <a:lnTo>
                  <a:pt x="29818" y="23909"/>
                </a:lnTo>
                <a:moveTo>
                  <a:pt x="65636" y="29818"/>
                </a:moveTo>
                <a:lnTo>
                  <a:pt x="65636" y="29818"/>
                </a:lnTo>
                <a:lnTo>
                  <a:pt x="29818" y="29818"/>
                </a:lnTo>
                <a:lnTo>
                  <a:pt x="29818" y="65636"/>
                </a:lnTo>
                <a:lnTo>
                  <a:pt x="65636" y="65636"/>
                </a:lnTo>
                <a:lnTo>
                  <a:pt x="65636" y="29818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1064-54"/>
          <p:cNvSpPr/>
          <p:nvPr/>
        </p:nvSpPr>
        <p:spPr>
          <a:xfrm>
            <a:off x="8470920" y="4939032"/>
            <a:ext cx="74423" cy="8746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625" y="10444"/>
                </a:moveTo>
                <a:lnTo>
                  <a:pt x="47625" y="10444"/>
                </a:lnTo>
                <a:cubicBezTo>
                  <a:pt x="48542" y="8444"/>
                  <a:pt x="48625" y="6556"/>
                  <a:pt x="47875" y="4778"/>
                </a:cubicBezTo>
                <a:lnTo>
                  <a:pt x="47875" y="4778"/>
                </a:lnTo>
                <a:lnTo>
                  <a:pt x="47875" y="4778"/>
                </a:lnTo>
                <a:cubicBezTo>
                  <a:pt x="47208" y="2926"/>
                  <a:pt x="45875" y="1556"/>
                  <a:pt x="43875" y="667"/>
                </a:cubicBezTo>
                <a:lnTo>
                  <a:pt x="43875" y="667"/>
                </a:lnTo>
                <a:cubicBezTo>
                  <a:pt x="41625" y="-148"/>
                  <a:pt x="39458" y="-222"/>
                  <a:pt x="37375" y="444"/>
                </a:cubicBezTo>
                <a:lnTo>
                  <a:pt x="37375" y="444"/>
                </a:lnTo>
                <a:cubicBezTo>
                  <a:pt x="35375" y="1037"/>
                  <a:pt x="33875" y="2222"/>
                  <a:pt x="32875" y="4000"/>
                </a:cubicBezTo>
                <a:lnTo>
                  <a:pt x="32875" y="4000"/>
                </a:lnTo>
                <a:lnTo>
                  <a:pt x="0" y="66000"/>
                </a:lnTo>
                <a:cubicBezTo>
                  <a:pt x="-1167" y="68444"/>
                  <a:pt x="-1000" y="70815"/>
                  <a:pt x="500" y="73111"/>
                </a:cubicBezTo>
                <a:lnTo>
                  <a:pt x="500" y="73111"/>
                </a:lnTo>
                <a:cubicBezTo>
                  <a:pt x="2250" y="75407"/>
                  <a:pt x="4542" y="76556"/>
                  <a:pt x="7375" y="76556"/>
                </a:cubicBezTo>
                <a:lnTo>
                  <a:pt x="7375" y="76556"/>
                </a:lnTo>
                <a:lnTo>
                  <a:pt x="64875" y="76556"/>
                </a:lnTo>
                <a:lnTo>
                  <a:pt x="64875" y="94778"/>
                </a:lnTo>
                <a:cubicBezTo>
                  <a:pt x="64875" y="96852"/>
                  <a:pt x="65625" y="98593"/>
                  <a:pt x="67125" y="100000"/>
                </a:cubicBezTo>
                <a:lnTo>
                  <a:pt x="67125" y="100000"/>
                </a:lnTo>
                <a:cubicBezTo>
                  <a:pt x="68708" y="101333"/>
                  <a:pt x="70667" y="102000"/>
                  <a:pt x="73000" y="102000"/>
                </a:cubicBezTo>
                <a:lnTo>
                  <a:pt x="73000" y="102000"/>
                </a:lnTo>
                <a:cubicBezTo>
                  <a:pt x="75417" y="102000"/>
                  <a:pt x="77417" y="101333"/>
                  <a:pt x="79000" y="100000"/>
                </a:cubicBezTo>
                <a:lnTo>
                  <a:pt x="79000" y="100000"/>
                </a:lnTo>
                <a:cubicBezTo>
                  <a:pt x="80500" y="98593"/>
                  <a:pt x="81250" y="96852"/>
                  <a:pt x="81250" y="94778"/>
                </a:cubicBezTo>
                <a:lnTo>
                  <a:pt x="81250" y="94778"/>
                </a:lnTo>
                <a:lnTo>
                  <a:pt x="81250" y="76556"/>
                </a:lnTo>
                <a:lnTo>
                  <a:pt x="89500" y="76556"/>
                </a:lnTo>
                <a:cubicBezTo>
                  <a:pt x="91833" y="76556"/>
                  <a:pt x="93792" y="75852"/>
                  <a:pt x="95375" y="74444"/>
                </a:cubicBezTo>
                <a:lnTo>
                  <a:pt x="95375" y="74444"/>
                </a:lnTo>
                <a:cubicBezTo>
                  <a:pt x="96875" y="73111"/>
                  <a:pt x="97625" y="71370"/>
                  <a:pt x="97625" y="69222"/>
                </a:cubicBezTo>
                <a:lnTo>
                  <a:pt x="97625" y="69222"/>
                </a:lnTo>
                <a:cubicBezTo>
                  <a:pt x="97625" y="67074"/>
                  <a:pt x="96875" y="65333"/>
                  <a:pt x="95375" y="64000"/>
                </a:cubicBezTo>
                <a:lnTo>
                  <a:pt x="95375" y="64000"/>
                </a:lnTo>
                <a:cubicBezTo>
                  <a:pt x="93792" y="62593"/>
                  <a:pt x="91833" y="61889"/>
                  <a:pt x="89500" y="61889"/>
                </a:cubicBezTo>
                <a:lnTo>
                  <a:pt x="89500" y="61889"/>
                </a:lnTo>
                <a:lnTo>
                  <a:pt x="81250" y="61889"/>
                </a:lnTo>
                <a:lnTo>
                  <a:pt x="81250" y="29111"/>
                </a:lnTo>
                <a:cubicBezTo>
                  <a:pt x="81250" y="26963"/>
                  <a:pt x="80500" y="25222"/>
                  <a:pt x="79000" y="23889"/>
                </a:cubicBezTo>
                <a:lnTo>
                  <a:pt x="79000" y="23889"/>
                </a:lnTo>
                <a:cubicBezTo>
                  <a:pt x="77417" y="22481"/>
                  <a:pt x="75417" y="21778"/>
                  <a:pt x="73000" y="21778"/>
                </a:cubicBezTo>
                <a:lnTo>
                  <a:pt x="73000" y="21778"/>
                </a:lnTo>
                <a:cubicBezTo>
                  <a:pt x="70667" y="21778"/>
                  <a:pt x="68708" y="22481"/>
                  <a:pt x="67125" y="23889"/>
                </a:cubicBezTo>
                <a:lnTo>
                  <a:pt x="67125" y="23889"/>
                </a:lnTo>
                <a:cubicBezTo>
                  <a:pt x="65625" y="25222"/>
                  <a:pt x="64875" y="26963"/>
                  <a:pt x="64875" y="29111"/>
                </a:cubicBezTo>
                <a:lnTo>
                  <a:pt x="64875" y="29111"/>
                </a:lnTo>
                <a:lnTo>
                  <a:pt x="64875" y="61889"/>
                </a:lnTo>
                <a:lnTo>
                  <a:pt x="20250" y="61889"/>
                </a:lnTo>
                <a:lnTo>
                  <a:pt x="47625" y="10444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29962-5"/>
          <p:cNvSpPr txBox="1"/>
          <p:nvPr/>
        </p:nvSpPr>
        <p:spPr>
          <a:xfrm>
            <a:off x="514350" y="182166"/>
            <a:ext cx="105273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b="1" sz="840" spc="56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第八章 · 实数</a:t>
            </a:r>
            <a:endParaRPr/>
          </a:p>
        </p:txBody>
      </p:sp>
      <p:sp>
        <p:nvSpPr>
          <p:cNvPr id="21" name="el-1785511429967-8"/>
          <p:cNvSpPr txBox="1"/>
          <p:nvPr/>
        </p:nvSpPr>
        <p:spPr>
          <a:xfrm>
            <a:off x="1656383" y="148828"/>
            <a:ext cx="1870844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引子：刘徽的“求微数法”</a:t>
            </a:r>
            <a:endParaRPr/>
          </a:p>
        </p:txBody>
      </p:sp>
      <p:sp>
        <p:nvSpPr>
          <p:cNvPr id="22" name="el-1785511430010-21"/>
          <p:cNvSpPr txBox="1"/>
          <p:nvPr/>
        </p:nvSpPr>
        <p:spPr>
          <a:xfrm>
            <a:off x="791170" y="1849041"/>
            <a:ext cx="82867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13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传统文化引入</a:t>
            </a:r>
            <a:endParaRPr/>
          </a:p>
        </p:txBody>
      </p:sp>
      <p:sp>
        <p:nvSpPr>
          <p:cNvPr id="23" name="el-1785511430000-16"/>
          <p:cNvSpPr txBox="1"/>
          <p:nvPr/>
        </p:nvSpPr>
        <p:spPr>
          <a:xfrm>
            <a:off x="607219" y="2044303"/>
            <a:ext cx="3607594" cy="4572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792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刘徽（魏晋时期）在《九章算术注》中提出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“求微数法”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：</a:t>
            </a:r>
            <a:endParaRPr/>
          </a:p>
          <a:p>
            <a:pPr algn="l">
              <a:lnSpc>
                <a:spcPts val="1792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对于“开之不尽”的数，用10进小数</a:t>
            </a:r>
            <a:r>
              <a:rPr u="sng" sz="1120">
                <a:solidFill>
                  <a:srgbClr val="2A1E12"/>
                </a:solidFill>
                <a:uFill>
                  <a:solidFill>
                    <a:srgbClr val="B33A2A"/>
                  </a:solidFill>
                </a:uFill>
                <a:latin typeface="Segoe UI"/>
                <a:ea typeface="Segoe UI"/>
                <a:cs typeface="Segoe UI"/>
              </a:rPr>
              <a:t>无限逼近</a:t>
            </a:r>
            <a:endParaRPr/>
          </a:p>
        </p:txBody>
      </p:sp>
      <p:sp>
        <p:nvSpPr>
          <p:cNvPr id="24" name="el-1785511430002-17"/>
          <p:cNvSpPr txBox="1"/>
          <p:nvPr/>
        </p:nvSpPr>
        <p:spPr>
          <a:xfrm>
            <a:off x="607219" y="2651522"/>
            <a:ext cx="36468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20551">
              <a:lnSpc>
                <a:spcPct val="100000"/>
              </a:lnSpc>
            </a:pPr>
            <a:r>
              <a:rPr i="1" sz="840">
                <a:solidFill>
                  <a:srgbClr val="7A624A"/>
                </a:solidFill>
                <a:latin typeface="Segoe UI"/>
                <a:ea typeface="Segoe UI"/>
                <a:cs typeface="Segoe UI"/>
              </a:rPr>
              <a:t>刘徽 · 《九章算术注》· 公元3世纪</a:t>
            </a:r>
            <a:endParaRPr/>
          </a:p>
        </p:txBody>
      </p:sp>
      <p:sp>
        <p:nvSpPr>
          <p:cNvPr id="25" name="el-1785511430003-18"/>
          <p:cNvSpPr txBox="1"/>
          <p:nvPr/>
        </p:nvSpPr>
        <p:spPr>
          <a:xfrm>
            <a:off x="717947" y="3123010"/>
            <a:ext cx="1897187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刘徽的思想比欧洲早约 </a:t>
            </a:r>
            <a:r>
              <a:rPr b="1" sz="106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1200</a:t>
            </a:r>
            <a:r>
              <a:rPr sz="95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 年！</a:t>
            </a:r>
            <a:endParaRPr/>
          </a:p>
        </p:txBody>
      </p:sp>
      <p:sp>
        <p:nvSpPr>
          <p:cNvPr id="26" name="el-1785511430004-19"/>
          <p:cNvSpPr txBox="1"/>
          <p:nvPr/>
        </p:nvSpPr>
        <p:spPr>
          <a:xfrm>
            <a:off x="532209" y="3504009"/>
            <a:ext cx="110311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8A7A6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算筹 · 魏晋 · 逼近思想</a:t>
            </a:r>
            <a:endParaRPr/>
          </a:p>
        </p:txBody>
      </p:sp>
      <p:sp>
        <p:nvSpPr>
          <p:cNvPr id="27" name="el-1785511429982-10"/>
          <p:cNvSpPr txBox="1"/>
          <p:nvPr/>
        </p:nvSpPr>
        <p:spPr>
          <a:xfrm>
            <a:off x="614363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28" name="el-1785511429982-11"/>
          <p:cNvSpPr txBox="1"/>
          <p:nvPr/>
        </p:nvSpPr>
        <p:spPr>
          <a:xfrm>
            <a:off x="1605260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29" name="el-1785511429983-12"/>
          <p:cNvSpPr txBox="1"/>
          <p:nvPr/>
        </p:nvSpPr>
        <p:spPr>
          <a:xfrm>
            <a:off x="1743521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30" name="el-1785511429966-7"/>
          <p:cNvSpPr txBox="1"/>
          <p:nvPr/>
        </p:nvSpPr>
        <p:spPr>
          <a:xfrm>
            <a:off x="8470627" y="4908947"/>
            <a:ext cx="32332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78581">
              <a:lnSpc>
                <a:spcPct val="100000"/>
              </a:lnSpc>
            </a:pPr>
            <a:r>
              <a:rPr sz="78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cxnSp>
        <p:nvCxnSpPr>
          <p:cNvPr id="31" name="el-1785511429973-9"/>
          <p:cNvCxnSpPr/>
          <p:nvPr/>
        </p:nvCxnSpPr>
        <p:spPr>
          <a:xfrm>
            <a:off x="4718447" y="1591866"/>
            <a:ext cx="914" cy="2159794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el-1785511430949-32"/>
          <p:cNvPicPr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7772400" y="2243102"/>
            <a:ext cx="1143000" cy="857250"/>
          </a:xfrm>
          <a:prstGeom prst="rect">
            <a:avLst/>
          </a:prstGeom>
          <a:ln>
            <a:noFill/>
          </a:ln>
        </p:spPr>
      </p:pic>
      <p:sp>
        <p:nvSpPr>
          <p:cNvPr id="33" name="el-1785511430958-35"/>
          <p:cNvSpPr/>
          <p:nvPr/>
        </p:nvSpPr>
        <p:spPr>
          <a:xfrm>
            <a:off x="4779169" y="1863328"/>
            <a:ext cx="3964781" cy="1057275"/>
          </a:xfrm>
          <a:prstGeom prst="roundRect">
            <a:avLst>
              <a:gd name="adj" fmla="val 10811"/>
            </a:avLst>
          </a:prstGeom>
          <a:solidFill>
            <a:srgbClr val="FFF5EB">
              <a:alpha val="50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511430961-36"/>
          <p:cNvSpPr/>
          <p:nvPr/>
        </p:nvSpPr>
        <p:spPr>
          <a:xfrm>
            <a:off x="4779169" y="3034903"/>
            <a:ext cx="3964781" cy="390525"/>
          </a:xfrm>
          <a:prstGeom prst="roundRect">
            <a:avLst>
              <a:gd name="adj" fmla="val 50000"/>
            </a:avLst>
          </a:prstGeom>
          <a:solidFill>
            <a:srgbClr val="B43C28">
              <a:alpha val="8000"/>
            </a:srgbClr>
          </a:solidFill>
          <a:ln w="7144" algn="in">
            <a:solidFill>
              <a:srgbClr val="B43C2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511430954-34"/>
          <p:cNvCxnSpPr/>
          <p:nvPr/>
        </p:nvCxnSpPr>
        <p:spPr>
          <a:xfrm>
            <a:off x="4779169" y="3557588"/>
            <a:ext cx="3964781" cy="914"/>
          </a:xfrm>
          <a:prstGeom prst="line">
            <a:avLst/>
          </a:prstGeom>
          <a:ln w="7144" cap="flat">
            <a:solidFill>
              <a:srgbClr val="B47850">
                <a:alpha val="2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432964-45"/>
          <p:cNvSpPr/>
          <p:nvPr/>
        </p:nvSpPr>
        <p:spPr>
          <a:xfrm>
            <a:off x="6129710" y="3660874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32983-46"/>
          <p:cNvSpPr/>
          <p:nvPr/>
        </p:nvSpPr>
        <p:spPr>
          <a:xfrm>
            <a:off x="4779169" y="1606153"/>
            <a:ext cx="12501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29467"/>
                </a:moveTo>
                <a:lnTo>
                  <a:pt x="98923" y="29467"/>
                </a:lnTo>
                <a:cubicBezTo>
                  <a:pt x="100308" y="28178"/>
                  <a:pt x="101000" y="26689"/>
                  <a:pt x="101000" y="25000"/>
                </a:cubicBezTo>
                <a:lnTo>
                  <a:pt x="101000" y="25000"/>
                </a:lnTo>
                <a:lnTo>
                  <a:pt x="101000" y="25000"/>
                </a:lnTo>
                <a:cubicBezTo>
                  <a:pt x="101000" y="23311"/>
                  <a:pt x="100308" y="21822"/>
                  <a:pt x="98923" y="20533"/>
                </a:cubicBezTo>
                <a:lnTo>
                  <a:pt x="98923" y="20533"/>
                </a:lnTo>
                <a:lnTo>
                  <a:pt x="77308" y="1733"/>
                </a:lnTo>
                <a:cubicBezTo>
                  <a:pt x="75821" y="578"/>
                  <a:pt x="74103" y="0"/>
                  <a:pt x="72154" y="0"/>
                </a:cubicBezTo>
                <a:lnTo>
                  <a:pt x="72154" y="0"/>
                </a:lnTo>
                <a:cubicBezTo>
                  <a:pt x="70154" y="0"/>
                  <a:pt x="68410" y="578"/>
                  <a:pt x="66923" y="1733"/>
                </a:cubicBezTo>
                <a:lnTo>
                  <a:pt x="66923" y="1733"/>
                </a:lnTo>
                <a:cubicBezTo>
                  <a:pt x="65590" y="3067"/>
                  <a:pt x="64923" y="4578"/>
                  <a:pt x="64923" y="6267"/>
                </a:cubicBezTo>
                <a:lnTo>
                  <a:pt x="64923" y="6267"/>
                </a:lnTo>
                <a:cubicBezTo>
                  <a:pt x="64923" y="7956"/>
                  <a:pt x="65590" y="9444"/>
                  <a:pt x="66923" y="10733"/>
                </a:cubicBezTo>
                <a:lnTo>
                  <a:pt x="66923" y="10733"/>
                </a:lnTo>
                <a:lnTo>
                  <a:pt x="76385" y="18733"/>
                </a:lnTo>
                <a:lnTo>
                  <a:pt x="7231" y="18733"/>
                </a:lnTo>
                <a:cubicBezTo>
                  <a:pt x="5128" y="18733"/>
                  <a:pt x="3385" y="19333"/>
                  <a:pt x="2000" y="20533"/>
                </a:cubicBezTo>
                <a:lnTo>
                  <a:pt x="2000" y="20533"/>
                </a:lnTo>
                <a:cubicBezTo>
                  <a:pt x="667" y="21689"/>
                  <a:pt x="0" y="23178"/>
                  <a:pt x="0" y="25000"/>
                </a:cubicBezTo>
                <a:lnTo>
                  <a:pt x="0" y="25000"/>
                </a:lnTo>
                <a:cubicBezTo>
                  <a:pt x="0" y="26822"/>
                  <a:pt x="667" y="28311"/>
                  <a:pt x="2000" y="29467"/>
                </a:cubicBezTo>
                <a:lnTo>
                  <a:pt x="2000" y="29467"/>
                </a:lnTo>
                <a:cubicBezTo>
                  <a:pt x="3385" y="30667"/>
                  <a:pt x="5128" y="31267"/>
                  <a:pt x="7231" y="31267"/>
                </a:cubicBezTo>
                <a:lnTo>
                  <a:pt x="7231" y="31267"/>
                </a:lnTo>
                <a:lnTo>
                  <a:pt x="76385" y="31267"/>
                </a:lnTo>
                <a:lnTo>
                  <a:pt x="66923" y="39267"/>
                </a:lnTo>
                <a:cubicBezTo>
                  <a:pt x="65590" y="40556"/>
                  <a:pt x="64923" y="42044"/>
                  <a:pt x="64923" y="43733"/>
                </a:cubicBezTo>
                <a:lnTo>
                  <a:pt x="64923" y="43733"/>
                </a:lnTo>
                <a:cubicBezTo>
                  <a:pt x="64923" y="45422"/>
                  <a:pt x="65590" y="46933"/>
                  <a:pt x="66923" y="48267"/>
                </a:cubicBezTo>
                <a:lnTo>
                  <a:pt x="66923" y="48267"/>
                </a:lnTo>
                <a:cubicBezTo>
                  <a:pt x="68410" y="49422"/>
                  <a:pt x="70154" y="50000"/>
                  <a:pt x="72154" y="50000"/>
                </a:cubicBezTo>
                <a:lnTo>
                  <a:pt x="72154" y="50000"/>
                </a:lnTo>
                <a:cubicBezTo>
                  <a:pt x="74103" y="50000"/>
                  <a:pt x="75821" y="49422"/>
                  <a:pt x="77308" y="48267"/>
                </a:cubicBezTo>
                <a:lnTo>
                  <a:pt x="77308" y="48267"/>
                </a:lnTo>
                <a:lnTo>
                  <a:pt x="98923" y="29467"/>
                </a:lnTo>
                <a:moveTo>
                  <a:pt x="23692" y="98267"/>
                </a:moveTo>
                <a:lnTo>
                  <a:pt x="23692" y="98267"/>
                </a:lnTo>
                <a:cubicBezTo>
                  <a:pt x="25179" y="99422"/>
                  <a:pt x="26897" y="100000"/>
                  <a:pt x="28846" y="100000"/>
                </a:cubicBezTo>
                <a:lnTo>
                  <a:pt x="28846" y="100000"/>
                </a:lnTo>
                <a:lnTo>
                  <a:pt x="28846" y="100000"/>
                </a:lnTo>
                <a:cubicBezTo>
                  <a:pt x="30795" y="100000"/>
                  <a:pt x="32513" y="99422"/>
                  <a:pt x="34000" y="98267"/>
                </a:cubicBezTo>
                <a:lnTo>
                  <a:pt x="34000" y="98267"/>
                </a:lnTo>
                <a:cubicBezTo>
                  <a:pt x="35385" y="96933"/>
                  <a:pt x="36077" y="95422"/>
                  <a:pt x="36077" y="93733"/>
                </a:cubicBezTo>
                <a:lnTo>
                  <a:pt x="36077" y="93733"/>
                </a:lnTo>
                <a:cubicBezTo>
                  <a:pt x="36077" y="92044"/>
                  <a:pt x="35385" y="90556"/>
                  <a:pt x="34000" y="89267"/>
                </a:cubicBezTo>
                <a:lnTo>
                  <a:pt x="34000" y="89267"/>
                </a:lnTo>
                <a:lnTo>
                  <a:pt x="24538" y="81267"/>
                </a:lnTo>
                <a:lnTo>
                  <a:pt x="93769" y="81267"/>
                </a:lnTo>
                <a:cubicBezTo>
                  <a:pt x="95872" y="81267"/>
                  <a:pt x="97590" y="80667"/>
                  <a:pt x="98923" y="79467"/>
                </a:cubicBezTo>
                <a:lnTo>
                  <a:pt x="98923" y="79467"/>
                </a:lnTo>
                <a:cubicBezTo>
                  <a:pt x="100308" y="78311"/>
                  <a:pt x="101000" y="76822"/>
                  <a:pt x="101000" y="75000"/>
                </a:cubicBezTo>
                <a:lnTo>
                  <a:pt x="101000" y="75000"/>
                </a:lnTo>
                <a:cubicBezTo>
                  <a:pt x="101000" y="73178"/>
                  <a:pt x="100308" y="71689"/>
                  <a:pt x="98923" y="70533"/>
                </a:cubicBezTo>
                <a:lnTo>
                  <a:pt x="98923" y="70533"/>
                </a:lnTo>
                <a:cubicBezTo>
                  <a:pt x="97590" y="69333"/>
                  <a:pt x="95872" y="68733"/>
                  <a:pt x="93769" y="68733"/>
                </a:cubicBezTo>
                <a:lnTo>
                  <a:pt x="93769" y="68733"/>
                </a:lnTo>
                <a:lnTo>
                  <a:pt x="24538" y="68733"/>
                </a:lnTo>
                <a:lnTo>
                  <a:pt x="34000" y="60733"/>
                </a:lnTo>
                <a:cubicBezTo>
                  <a:pt x="35385" y="59444"/>
                  <a:pt x="36077" y="57956"/>
                  <a:pt x="36077" y="56267"/>
                </a:cubicBezTo>
                <a:lnTo>
                  <a:pt x="36077" y="56267"/>
                </a:lnTo>
                <a:cubicBezTo>
                  <a:pt x="36077" y="54578"/>
                  <a:pt x="35385" y="53067"/>
                  <a:pt x="34000" y="51733"/>
                </a:cubicBezTo>
                <a:lnTo>
                  <a:pt x="34000" y="51733"/>
                </a:lnTo>
                <a:cubicBezTo>
                  <a:pt x="32513" y="50578"/>
                  <a:pt x="30795" y="50000"/>
                  <a:pt x="28846" y="50000"/>
                </a:cubicBezTo>
                <a:lnTo>
                  <a:pt x="28846" y="50000"/>
                </a:lnTo>
                <a:cubicBezTo>
                  <a:pt x="26897" y="50000"/>
                  <a:pt x="25179" y="50578"/>
                  <a:pt x="23692" y="51733"/>
                </a:cubicBezTo>
                <a:lnTo>
                  <a:pt x="23692" y="51733"/>
                </a:lnTo>
                <a:lnTo>
                  <a:pt x="2000" y="70533"/>
                </a:lnTo>
                <a:cubicBezTo>
                  <a:pt x="667" y="71822"/>
                  <a:pt x="0" y="73311"/>
                  <a:pt x="0" y="75000"/>
                </a:cubicBezTo>
                <a:lnTo>
                  <a:pt x="0" y="75000"/>
                </a:lnTo>
                <a:cubicBezTo>
                  <a:pt x="0" y="76689"/>
                  <a:pt x="667" y="78178"/>
                  <a:pt x="2000" y="79467"/>
                </a:cubicBezTo>
                <a:lnTo>
                  <a:pt x="2000" y="79467"/>
                </a:lnTo>
                <a:lnTo>
                  <a:pt x="23692" y="98267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8" name="el-1785511432985-47"/>
          <p:cNvSpPr/>
          <p:nvPr/>
        </p:nvSpPr>
        <p:spPr>
          <a:xfrm>
            <a:off x="4920258" y="3187303"/>
            <a:ext cx="139303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33" y="0"/>
                </a:moveTo>
                <a:lnTo>
                  <a:pt x="7533" y="0"/>
                </a:lnTo>
                <a:cubicBezTo>
                  <a:pt x="5311" y="0"/>
                  <a:pt x="3511" y="1185"/>
                  <a:pt x="2133" y="3556"/>
                </a:cubicBezTo>
                <a:lnTo>
                  <a:pt x="2133" y="3556"/>
                </a:lnTo>
                <a:lnTo>
                  <a:pt x="2133" y="3556"/>
                </a:lnTo>
                <a:cubicBezTo>
                  <a:pt x="711" y="5852"/>
                  <a:pt x="0" y="8852"/>
                  <a:pt x="0" y="12556"/>
                </a:cubicBezTo>
                <a:lnTo>
                  <a:pt x="0" y="12556"/>
                </a:lnTo>
                <a:cubicBezTo>
                  <a:pt x="0" y="16185"/>
                  <a:pt x="711" y="19148"/>
                  <a:pt x="2133" y="21444"/>
                </a:cubicBezTo>
                <a:lnTo>
                  <a:pt x="2133" y="21444"/>
                </a:lnTo>
                <a:cubicBezTo>
                  <a:pt x="3511" y="23815"/>
                  <a:pt x="5311" y="25000"/>
                  <a:pt x="7533" y="25000"/>
                </a:cubicBezTo>
                <a:lnTo>
                  <a:pt x="7533" y="25000"/>
                </a:lnTo>
                <a:lnTo>
                  <a:pt x="90000" y="25000"/>
                </a:lnTo>
                <a:cubicBezTo>
                  <a:pt x="92178" y="25000"/>
                  <a:pt x="93978" y="23815"/>
                  <a:pt x="95400" y="21444"/>
                </a:cubicBezTo>
                <a:lnTo>
                  <a:pt x="95400" y="21444"/>
                </a:lnTo>
                <a:cubicBezTo>
                  <a:pt x="96822" y="19148"/>
                  <a:pt x="97533" y="16185"/>
                  <a:pt x="97533" y="12556"/>
                </a:cubicBezTo>
                <a:lnTo>
                  <a:pt x="97533" y="12556"/>
                </a:lnTo>
                <a:cubicBezTo>
                  <a:pt x="97533" y="8852"/>
                  <a:pt x="96822" y="5852"/>
                  <a:pt x="95400" y="3556"/>
                </a:cubicBezTo>
                <a:lnTo>
                  <a:pt x="95400" y="3556"/>
                </a:lnTo>
                <a:cubicBezTo>
                  <a:pt x="93978" y="1185"/>
                  <a:pt x="92178" y="0"/>
                  <a:pt x="90000" y="0"/>
                </a:cubicBezTo>
                <a:lnTo>
                  <a:pt x="90000" y="0"/>
                </a:lnTo>
                <a:lnTo>
                  <a:pt x="7533" y="0"/>
                </a:lnTo>
                <a:moveTo>
                  <a:pt x="7533" y="75000"/>
                </a:moveTo>
                <a:lnTo>
                  <a:pt x="7533" y="75000"/>
                </a:lnTo>
                <a:cubicBezTo>
                  <a:pt x="5311" y="75000"/>
                  <a:pt x="3511" y="76185"/>
                  <a:pt x="2133" y="78556"/>
                </a:cubicBezTo>
                <a:lnTo>
                  <a:pt x="2133" y="78556"/>
                </a:lnTo>
                <a:lnTo>
                  <a:pt x="2133" y="78556"/>
                </a:lnTo>
                <a:cubicBezTo>
                  <a:pt x="711" y="80852"/>
                  <a:pt x="0" y="83852"/>
                  <a:pt x="0" y="87556"/>
                </a:cubicBezTo>
                <a:lnTo>
                  <a:pt x="0" y="87556"/>
                </a:lnTo>
                <a:cubicBezTo>
                  <a:pt x="0" y="91185"/>
                  <a:pt x="711" y="94148"/>
                  <a:pt x="2133" y="96444"/>
                </a:cubicBezTo>
                <a:lnTo>
                  <a:pt x="2133" y="96444"/>
                </a:lnTo>
                <a:cubicBezTo>
                  <a:pt x="3511" y="98815"/>
                  <a:pt x="5311" y="100000"/>
                  <a:pt x="7533" y="100000"/>
                </a:cubicBezTo>
                <a:lnTo>
                  <a:pt x="7533" y="100000"/>
                </a:lnTo>
                <a:lnTo>
                  <a:pt x="90000" y="100000"/>
                </a:lnTo>
                <a:cubicBezTo>
                  <a:pt x="92178" y="100000"/>
                  <a:pt x="93978" y="98815"/>
                  <a:pt x="95400" y="96444"/>
                </a:cubicBezTo>
                <a:lnTo>
                  <a:pt x="95400" y="96444"/>
                </a:lnTo>
                <a:cubicBezTo>
                  <a:pt x="96822" y="94148"/>
                  <a:pt x="97533" y="91185"/>
                  <a:pt x="97533" y="87556"/>
                </a:cubicBezTo>
                <a:lnTo>
                  <a:pt x="97533" y="87556"/>
                </a:lnTo>
                <a:cubicBezTo>
                  <a:pt x="97533" y="83852"/>
                  <a:pt x="96822" y="80852"/>
                  <a:pt x="95400" y="78556"/>
                </a:cubicBezTo>
                <a:lnTo>
                  <a:pt x="95400" y="78556"/>
                </a:lnTo>
                <a:cubicBezTo>
                  <a:pt x="93978" y="76185"/>
                  <a:pt x="92178" y="75000"/>
                  <a:pt x="90000" y="75000"/>
                </a:cubicBezTo>
                <a:lnTo>
                  <a:pt x="90000" y="75000"/>
                </a:lnTo>
                <a:lnTo>
                  <a:pt x="7533" y="750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9" name="el-1785511432987-48"/>
          <p:cNvSpPr/>
          <p:nvPr/>
        </p:nvSpPr>
        <p:spPr>
          <a:xfrm>
            <a:off x="7562329" y="3174206"/>
            <a:ext cx="214313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6364"/>
                </a:moveTo>
                <a:lnTo>
                  <a:pt x="0" y="46364"/>
                </a:lnTo>
                <a:cubicBezTo>
                  <a:pt x="203" y="33152"/>
                  <a:pt x="2391" y="22273"/>
                  <a:pt x="6565" y="13727"/>
                </a:cubicBezTo>
                <a:lnTo>
                  <a:pt x="6565" y="13727"/>
                </a:lnTo>
                <a:lnTo>
                  <a:pt x="6565" y="13727"/>
                </a:lnTo>
                <a:cubicBezTo>
                  <a:pt x="10652" y="5000"/>
                  <a:pt x="15855" y="424"/>
                  <a:pt x="22174" y="0"/>
                </a:cubicBezTo>
                <a:lnTo>
                  <a:pt x="22174" y="0"/>
                </a:lnTo>
                <a:cubicBezTo>
                  <a:pt x="28290" y="242"/>
                  <a:pt x="33536" y="4818"/>
                  <a:pt x="37913" y="13727"/>
                </a:cubicBezTo>
                <a:lnTo>
                  <a:pt x="37913" y="13727"/>
                </a:lnTo>
                <a:lnTo>
                  <a:pt x="48913" y="36727"/>
                </a:lnTo>
                <a:lnTo>
                  <a:pt x="59913" y="13727"/>
                </a:lnTo>
                <a:cubicBezTo>
                  <a:pt x="64290" y="4818"/>
                  <a:pt x="69536" y="242"/>
                  <a:pt x="75652" y="0"/>
                </a:cubicBezTo>
                <a:lnTo>
                  <a:pt x="75652" y="0"/>
                </a:lnTo>
                <a:cubicBezTo>
                  <a:pt x="81971" y="424"/>
                  <a:pt x="87174" y="5000"/>
                  <a:pt x="91261" y="13727"/>
                </a:cubicBezTo>
                <a:lnTo>
                  <a:pt x="91261" y="13727"/>
                </a:lnTo>
                <a:cubicBezTo>
                  <a:pt x="95435" y="22273"/>
                  <a:pt x="97623" y="33152"/>
                  <a:pt x="97826" y="46364"/>
                </a:cubicBezTo>
                <a:lnTo>
                  <a:pt x="97826" y="46364"/>
                </a:lnTo>
                <a:lnTo>
                  <a:pt x="97826" y="55909"/>
                </a:lnTo>
                <a:cubicBezTo>
                  <a:pt x="97623" y="69121"/>
                  <a:pt x="95435" y="80000"/>
                  <a:pt x="91261" y="88545"/>
                </a:cubicBezTo>
                <a:lnTo>
                  <a:pt x="91261" y="88545"/>
                </a:lnTo>
                <a:cubicBezTo>
                  <a:pt x="87174" y="97273"/>
                  <a:pt x="81971" y="101848"/>
                  <a:pt x="75652" y="102273"/>
                </a:cubicBezTo>
                <a:lnTo>
                  <a:pt x="75652" y="102273"/>
                </a:lnTo>
                <a:cubicBezTo>
                  <a:pt x="69536" y="102030"/>
                  <a:pt x="64290" y="97545"/>
                  <a:pt x="59913" y="88818"/>
                </a:cubicBezTo>
                <a:lnTo>
                  <a:pt x="59913" y="88818"/>
                </a:lnTo>
                <a:lnTo>
                  <a:pt x="48913" y="65545"/>
                </a:lnTo>
                <a:lnTo>
                  <a:pt x="37913" y="88818"/>
                </a:lnTo>
                <a:cubicBezTo>
                  <a:pt x="33536" y="97545"/>
                  <a:pt x="28290" y="102030"/>
                  <a:pt x="22174" y="102273"/>
                </a:cubicBezTo>
                <a:lnTo>
                  <a:pt x="22174" y="102273"/>
                </a:lnTo>
                <a:cubicBezTo>
                  <a:pt x="15855" y="101848"/>
                  <a:pt x="10652" y="97273"/>
                  <a:pt x="6565" y="88545"/>
                </a:cubicBezTo>
                <a:lnTo>
                  <a:pt x="6565" y="88545"/>
                </a:lnTo>
                <a:cubicBezTo>
                  <a:pt x="2391" y="80000"/>
                  <a:pt x="203" y="69121"/>
                  <a:pt x="0" y="55909"/>
                </a:cubicBezTo>
                <a:lnTo>
                  <a:pt x="0" y="55909"/>
                </a:lnTo>
                <a:lnTo>
                  <a:pt x="0" y="46364"/>
                </a:lnTo>
                <a:moveTo>
                  <a:pt x="42043" y="51182"/>
                </a:moveTo>
                <a:lnTo>
                  <a:pt x="42043" y="51182"/>
                </a:lnTo>
                <a:lnTo>
                  <a:pt x="31043" y="28091"/>
                </a:lnTo>
                <a:cubicBezTo>
                  <a:pt x="28580" y="23242"/>
                  <a:pt x="25623" y="20697"/>
                  <a:pt x="22174" y="20455"/>
                </a:cubicBezTo>
                <a:lnTo>
                  <a:pt x="22174" y="20455"/>
                </a:lnTo>
                <a:cubicBezTo>
                  <a:pt x="18696" y="20697"/>
                  <a:pt x="15783" y="23242"/>
                  <a:pt x="13435" y="28091"/>
                </a:cubicBezTo>
                <a:lnTo>
                  <a:pt x="13435" y="28091"/>
                </a:lnTo>
                <a:cubicBezTo>
                  <a:pt x="11116" y="33000"/>
                  <a:pt x="9899" y="39091"/>
                  <a:pt x="9783" y="46364"/>
                </a:cubicBezTo>
                <a:lnTo>
                  <a:pt x="9783" y="46364"/>
                </a:lnTo>
                <a:lnTo>
                  <a:pt x="9783" y="55909"/>
                </a:lnTo>
                <a:cubicBezTo>
                  <a:pt x="9899" y="63182"/>
                  <a:pt x="11116" y="69273"/>
                  <a:pt x="13435" y="74182"/>
                </a:cubicBezTo>
                <a:lnTo>
                  <a:pt x="13435" y="74182"/>
                </a:lnTo>
                <a:cubicBezTo>
                  <a:pt x="15783" y="79030"/>
                  <a:pt x="18696" y="81576"/>
                  <a:pt x="22174" y="81818"/>
                </a:cubicBezTo>
                <a:lnTo>
                  <a:pt x="22174" y="81818"/>
                </a:lnTo>
                <a:cubicBezTo>
                  <a:pt x="25623" y="81576"/>
                  <a:pt x="28580" y="79030"/>
                  <a:pt x="31043" y="74182"/>
                </a:cubicBezTo>
                <a:lnTo>
                  <a:pt x="31043" y="74182"/>
                </a:lnTo>
                <a:lnTo>
                  <a:pt x="42043" y="51182"/>
                </a:lnTo>
                <a:moveTo>
                  <a:pt x="55783" y="51182"/>
                </a:moveTo>
                <a:lnTo>
                  <a:pt x="55783" y="51182"/>
                </a:lnTo>
                <a:lnTo>
                  <a:pt x="66783" y="74182"/>
                </a:lnTo>
                <a:cubicBezTo>
                  <a:pt x="69246" y="79273"/>
                  <a:pt x="72203" y="81818"/>
                  <a:pt x="75652" y="81818"/>
                </a:cubicBezTo>
                <a:lnTo>
                  <a:pt x="75652" y="81818"/>
                </a:lnTo>
                <a:cubicBezTo>
                  <a:pt x="79130" y="81576"/>
                  <a:pt x="82043" y="79030"/>
                  <a:pt x="84391" y="74182"/>
                </a:cubicBezTo>
                <a:lnTo>
                  <a:pt x="84391" y="74182"/>
                </a:lnTo>
                <a:cubicBezTo>
                  <a:pt x="86710" y="69273"/>
                  <a:pt x="87928" y="63182"/>
                  <a:pt x="88043" y="55909"/>
                </a:cubicBezTo>
                <a:lnTo>
                  <a:pt x="88043" y="55909"/>
                </a:lnTo>
                <a:lnTo>
                  <a:pt x="88043" y="46364"/>
                </a:lnTo>
                <a:cubicBezTo>
                  <a:pt x="87928" y="39091"/>
                  <a:pt x="86710" y="33000"/>
                  <a:pt x="84391" y="28091"/>
                </a:cubicBezTo>
                <a:lnTo>
                  <a:pt x="84391" y="28091"/>
                </a:lnTo>
                <a:cubicBezTo>
                  <a:pt x="82043" y="23242"/>
                  <a:pt x="79130" y="20697"/>
                  <a:pt x="75652" y="20455"/>
                </a:cubicBezTo>
                <a:lnTo>
                  <a:pt x="75652" y="20455"/>
                </a:lnTo>
                <a:cubicBezTo>
                  <a:pt x="72203" y="20455"/>
                  <a:pt x="69246" y="23000"/>
                  <a:pt x="66783" y="28091"/>
                </a:cubicBezTo>
                <a:lnTo>
                  <a:pt x="66783" y="28091"/>
                </a:lnTo>
                <a:lnTo>
                  <a:pt x="55783" y="51182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30964-37"/>
          <p:cNvSpPr txBox="1"/>
          <p:nvPr/>
        </p:nvSpPr>
        <p:spPr>
          <a:xfrm>
            <a:off x="4964906" y="1591866"/>
            <a:ext cx="110006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求 √2 的逼近过程</a:t>
            </a:r>
            <a:endParaRPr/>
          </a:p>
        </p:txBody>
      </p:sp>
      <p:sp>
        <p:nvSpPr>
          <p:cNvPr id="41" name="el-1785511430986-43"/>
          <p:cNvSpPr txBox="1"/>
          <p:nvPr/>
        </p:nvSpPr>
        <p:spPr>
          <a:xfrm>
            <a:off x="4900613" y="1970484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①</a:t>
            </a:r>
            <a:endParaRPr/>
          </a:p>
        </p:txBody>
      </p:sp>
      <p:sp>
        <p:nvSpPr>
          <p:cNvPr id="42" name="el-1785511430980-40"/>
          <p:cNvSpPr txBox="1"/>
          <p:nvPr/>
        </p:nvSpPr>
        <p:spPr>
          <a:xfrm>
            <a:off x="5172075" y="1956197"/>
            <a:ext cx="170676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1² = 1，2² = 4 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→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1 </a:t>
            </a: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&lt; √2 &lt; 2</a:t>
            </a:r>
            <a:endParaRPr/>
          </a:p>
        </p:txBody>
      </p:sp>
      <p:sp>
        <p:nvSpPr>
          <p:cNvPr id="43" name="el-1785511430987-44"/>
          <p:cNvSpPr txBox="1"/>
          <p:nvPr/>
        </p:nvSpPr>
        <p:spPr>
          <a:xfrm>
            <a:off x="4900613" y="2191941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②</a:t>
            </a:r>
            <a:endParaRPr/>
          </a:p>
        </p:txBody>
      </p:sp>
      <p:sp>
        <p:nvSpPr>
          <p:cNvPr id="44" name="el-1785511430983-41"/>
          <p:cNvSpPr txBox="1"/>
          <p:nvPr/>
        </p:nvSpPr>
        <p:spPr>
          <a:xfrm>
            <a:off x="5172075" y="2177653"/>
            <a:ext cx="241414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1.4² = 1.96，1.5² = 2.25 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→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1.4 </a:t>
            </a: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&lt; √2 &lt; 1.5</a:t>
            </a:r>
            <a:endParaRPr/>
          </a:p>
        </p:txBody>
      </p:sp>
      <p:sp>
        <p:nvSpPr>
          <p:cNvPr id="45" name="el-1785511430988-45"/>
          <p:cNvSpPr txBox="1"/>
          <p:nvPr/>
        </p:nvSpPr>
        <p:spPr>
          <a:xfrm>
            <a:off x="4900613" y="2413397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③</a:t>
            </a:r>
            <a:endParaRPr/>
          </a:p>
        </p:txBody>
      </p:sp>
      <p:sp>
        <p:nvSpPr>
          <p:cNvPr id="46" name="el-1785511430985-42"/>
          <p:cNvSpPr txBox="1"/>
          <p:nvPr/>
        </p:nvSpPr>
        <p:spPr>
          <a:xfrm>
            <a:off x="5172075" y="2399109"/>
            <a:ext cx="2973437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1.41² = 1.9881，1.42² = 2.0164 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→</a:t>
            </a:r>
            <a:r>
              <a:rPr sz="3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1.41 </a:t>
            </a: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&lt; √2 &lt; 1.42</a:t>
            </a:r>
            <a:endParaRPr/>
          </a:p>
        </p:txBody>
      </p:sp>
      <p:sp>
        <p:nvSpPr>
          <p:cNvPr id="47" name="el-1785511430989-46"/>
          <p:cNvSpPr txBox="1"/>
          <p:nvPr/>
        </p:nvSpPr>
        <p:spPr>
          <a:xfrm>
            <a:off x="4900613" y="2649141"/>
            <a:ext cx="257175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⋯</a:t>
            </a:r>
            <a:endParaRPr/>
          </a:p>
        </p:txBody>
      </p:sp>
      <p:sp>
        <p:nvSpPr>
          <p:cNvPr id="48" name="el-1785511430989-47"/>
          <p:cNvSpPr txBox="1"/>
          <p:nvPr/>
        </p:nvSpPr>
        <p:spPr>
          <a:xfrm>
            <a:off x="5172075" y="2634853"/>
            <a:ext cx="1221581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无限逼近，永无止境</a:t>
            </a:r>
            <a:endParaRPr/>
          </a:p>
        </p:txBody>
      </p:sp>
      <p:sp>
        <p:nvSpPr>
          <p:cNvPr id="49" name="el-1785511430970-38"/>
          <p:cNvSpPr txBox="1"/>
          <p:nvPr/>
        </p:nvSpPr>
        <p:spPr>
          <a:xfrm>
            <a:off x="5164931" y="3113484"/>
            <a:ext cx="1702891" cy="23336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35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√2</a:t>
            </a:r>
            <a:r>
              <a:rPr b="1"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= 1.414213562373…</a:t>
            </a:r>
            <a:endParaRPr/>
          </a:p>
        </p:txBody>
      </p:sp>
      <p:sp>
        <p:nvSpPr>
          <p:cNvPr id="50" name="el-1785511430972-39"/>
          <p:cNvSpPr txBox="1"/>
          <p:nvPr/>
        </p:nvSpPr>
        <p:spPr>
          <a:xfrm>
            <a:off x="7562329" y="3142059"/>
            <a:ext cx="1103040" cy="1762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214313">
              <a:lnSpc>
                <a:spcPct val="100000"/>
              </a:lnSpc>
            </a:pPr>
            <a:r>
              <a:rPr sz="900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无限不循环小数</a:t>
            </a:r>
            <a:endParaRPr/>
          </a:p>
        </p:txBody>
      </p:sp>
      <p:sp>
        <p:nvSpPr>
          <p:cNvPr id="51" name="el-1785511430952-33"/>
          <p:cNvSpPr txBox="1"/>
          <p:nvPr/>
        </p:nvSpPr>
        <p:spPr>
          <a:xfrm>
            <a:off x="4729163" y="3618309"/>
            <a:ext cx="401478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17">
                <a:solidFill>
                  <a:srgbClr val="8A7A6A"/>
                </a:solidFill>
                <a:latin typeface="Segoe UI"/>
                <a:ea typeface="Segoe UI"/>
                <a:cs typeface="Segoe UI"/>
              </a:rPr>
              <a:t>刘徽的“求微数法”是世界上最早的十进制无限逼近思想</a:t>
            </a:r>
            <a:endParaRPr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3260-1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29287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F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29289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29288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4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2928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29297-6"/>
          <p:cNvSpPr/>
          <p:nvPr/>
        </p:nvSpPr>
        <p:spPr>
          <a:xfrm>
            <a:off x="400050" y="153591"/>
            <a:ext cx="965150" cy="200025"/>
          </a:xfrm>
          <a:prstGeom prst="roundRect">
            <a:avLst>
              <a:gd name="adj" fmla="val 50000"/>
            </a:avLst>
          </a:prstGeom>
          <a:solidFill>
            <a:srgbClr val="B4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30196-22"/>
          <p:cNvSpPr/>
          <p:nvPr/>
        </p:nvSpPr>
        <p:spPr>
          <a:xfrm>
            <a:off x="514350" y="212670"/>
            <a:ext cx="120551" cy="9377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846" y="10100"/>
                </a:moveTo>
                <a:lnTo>
                  <a:pt x="47846" y="10100"/>
                </a:lnTo>
                <a:cubicBezTo>
                  <a:pt x="48513" y="7033"/>
                  <a:pt x="49795" y="4633"/>
                  <a:pt x="51692" y="2900"/>
                </a:cubicBezTo>
                <a:lnTo>
                  <a:pt x="51692" y="2900"/>
                </a:lnTo>
                <a:lnTo>
                  <a:pt x="51692" y="2900"/>
                </a:lnTo>
                <a:cubicBezTo>
                  <a:pt x="53538" y="967"/>
                  <a:pt x="55692" y="0"/>
                  <a:pt x="58154" y="0"/>
                </a:cubicBezTo>
                <a:lnTo>
                  <a:pt x="58154" y="0"/>
                </a:lnTo>
                <a:lnTo>
                  <a:pt x="91923" y="0"/>
                </a:lnTo>
                <a:cubicBezTo>
                  <a:pt x="93513" y="0"/>
                  <a:pt x="94821" y="667"/>
                  <a:pt x="95846" y="2000"/>
                </a:cubicBezTo>
                <a:lnTo>
                  <a:pt x="95846" y="2000"/>
                </a:lnTo>
                <a:cubicBezTo>
                  <a:pt x="96872" y="3333"/>
                  <a:pt x="97385" y="5000"/>
                  <a:pt x="97385" y="7000"/>
                </a:cubicBezTo>
                <a:lnTo>
                  <a:pt x="97385" y="7000"/>
                </a:lnTo>
                <a:cubicBezTo>
                  <a:pt x="97385" y="9067"/>
                  <a:pt x="96872" y="10767"/>
                  <a:pt x="95846" y="12100"/>
                </a:cubicBezTo>
                <a:lnTo>
                  <a:pt x="95846" y="12100"/>
                </a:lnTo>
                <a:cubicBezTo>
                  <a:pt x="94821" y="13433"/>
                  <a:pt x="93513" y="14100"/>
                  <a:pt x="91923" y="14100"/>
                </a:cubicBezTo>
                <a:lnTo>
                  <a:pt x="91923" y="14100"/>
                </a:lnTo>
                <a:lnTo>
                  <a:pt x="58154" y="14100"/>
                </a:lnTo>
                <a:lnTo>
                  <a:pt x="40385" y="93400"/>
                </a:lnTo>
                <a:cubicBezTo>
                  <a:pt x="39615" y="96200"/>
                  <a:pt x="38103" y="97867"/>
                  <a:pt x="35846" y="98400"/>
                </a:cubicBezTo>
                <a:lnTo>
                  <a:pt x="35846" y="98400"/>
                </a:lnTo>
                <a:cubicBezTo>
                  <a:pt x="33487" y="98600"/>
                  <a:pt x="31692" y="97433"/>
                  <a:pt x="30462" y="94900"/>
                </a:cubicBezTo>
                <a:lnTo>
                  <a:pt x="30462" y="94900"/>
                </a:lnTo>
                <a:lnTo>
                  <a:pt x="13154" y="56300"/>
                </a:lnTo>
                <a:lnTo>
                  <a:pt x="5385" y="56300"/>
                </a:lnTo>
                <a:cubicBezTo>
                  <a:pt x="3846" y="56300"/>
                  <a:pt x="2564" y="55633"/>
                  <a:pt x="1538" y="54300"/>
                </a:cubicBezTo>
                <a:lnTo>
                  <a:pt x="1538" y="54300"/>
                </a:lnTo>
                <a:cubicBezTo>
                  <a:pt x="513" y="52967"/>
                  <a:pt x="0" y="51267"/>
                  <a:pt x="0" y="49200"/>
                </a:cubicBezTo>
                <a:lnTo>
                  <a:pt x="0" y="49200"/>
                </a:lnTo>
                <a:cubicBezTo>
                  <a:pt x="0" y="47133"/>
                  <a:pt x="513" y="45467"/>
                  <a:pt x="1538" y="44200"/>
                </a:cubicBezTo>
                <a:lnTo>
                  <a:pt x="1538" y="44200"/>
                </a:lnTo>
                <a:cubicBezTo>
                  <a:pt x="2564" y="42867"/>
                  <a:pt x="3846" y="42200"/>
                  <a:pt x="5385" y="42200"/>
                </a:cubicBezTo>
                <a:lnTo>
                  <a:pt x="5385" y="42200"/>
                </a:lnTo>
                <a:lnTo>
                  <a:pt x="13154" y="42200"/>
                </a:lnTo>
                <a:cubicBezTo>
                  <a:pt x="17205" y="42333"/>
                  <a:pt x="20308" y="44667"/>
                  <a:pt x="22462" y="49200"/>
                </a:cubicBezTo>
                <a:lnTo>
                  <a:pt x="22462" y="49200"/>
                </a:lnTo>
                <a:lnTo>
                  <a:pt x="33462" y="73800"/>
                </a:lnTo>
                <a:lnTo>
                  <a:pt x="47846" y="10100"/>
                </a:lnTo>
                <a:moveTo>
                  <a:pt x="66462" y="44200"/>
                </a:moveTo>
                <a:lnTo>
                  <a:pt x="66462" y="44200"/>
                </a:lnTo>
                <a:cubicBezTo>
                  <a:pt x="67538" y="42867"/>
                  <a:pt x="68821" y="42200"/>
                  <a:pt x="70308" y="42200"/>
                </a:cubicBezTo>
                <a:lnTo>
                  <a:pt x="70308" y="42200"/>
                </a:lnTo>
                <a:lnTo>
                  <a:pt x="70308" y="42200"/>
                </a:lnTo>
                <a:cubicBezTo>
                  <a:pt x="71795" y="42200"/>
                  <a:pt x="73103" y="42867"/>
                  <a:pt x="74231" y="44200"/>
                </a:cubicBezTo>
                <a:lnTo>
                  <a:pt x="74231" y="44200"/>
                </a:lnTo>
                <a:lnTo>
                  <a:pt x="81154" y="53400"/>
                </a:lnTo>
                <a:lnTo>
                  <a:pt x="88077" y="44200"/>
                </a:lnTo>
                <a:cubicBezTo>
                  <a:pt x="89205" y="42867"/>
                  <a:pt x="90487" y="42200"/>
                  <a:pt x="91923" y="42200"/>
                </a:cubicBezTo>
                <a:lnTo>
                  <a:pt x="91923" y="42200"/>
                </a:lnTo>
                <a:cubicBezTo>
                  <a:pt x="93410" y="42200"/>
                  <a:pt x="94718" y="42867"/>
                  <a:pt x="95846" y="44200"/>
                </a:cubicBezTo>
                <a:lnTo>
                  <a:pt x="95846" y="44200"/>
                </a:lnTo>
                <a:cubicBezTo>
                  <a:pt x="96872" y="45667"/>
                  <a:pt x="97385" y="47333"/>
                  <a:pt x="97385" y="49200"/>
                </a:cubicBezTo>
                <a:lnTo>
                  <a:pt x="97385" y="49200"/>
                </a:lnTo>
                <a:cubicBezTo>
                  <a:pt x="97385" y="51133"/>
                  <a:pt x="96872" y="52833"/>
                  <a:pt x="95846" y="54300"/>
                </a:cubicBezTo>
                <a:lnTo>
                  <a:pt x="95846" y="54300"/>
                </a:lnTo>
                <a:lnTo>
                  <a:pt x="88769" y="63300"/>
                </a:lnTo>
                <a:lnTo>
                  <a:pt x="95846" y="72300"/>
                </a:lnTo>
                <a:cubicBezTo>
                  <a:pt x="96872" y="73767"/>
                  <a:pt x="97385" y="75433"/>
                  <a:pt x="97385" y="77300"/>
                </a:cubicBezTo>
                <a:lnTo>
                  <a:pt x="97385" y="77300"/>
                </a:lnTo>
                <a:cubicBezTo>
                  <a:pt x="97385" y="79233"/>
                  <a:pt x="96872" y="80933"/>
                  <a:pt x="95846" y="82400"/>
                </a:cubicBezTo>
                <a:lnTo>
                  <a:pt x="95846" y="82400"/>
                </a:lnTo>
                <a:cubicBezTo>
                  <a:pt x="94718" y="83733"/>
                  <a:pt x="93410" y="84400"/>
                  <a:pt x="91923" y="84400"/>
                </a:cubicBezTo>
                <a:lnTo>
                  <a:pt x="91923" y="84400"/>
                </a:lnTo>
                <a:cubicBezTo>
                  <a:pt x="90487" y="84400"/>
                  <a:pt x="89205" y="83733"/>
                  <a:pt x="88077" y="82400"/>
                </a:cubicBezTo>
                <a:lnTo>
                  <a:pt x="88077" y="82400"/>
                </a:lnTo>
                <a:lnTo>
                  <a:pt x="81154" y="73200"/>
                </a:lnTo>
                <a:lnTo>
                  <a:pt x="74231" y="82400"/>
                </a:lnTo>
                <a:cubicBezTo>
                  <a:pt x="73103" y="83733"/>
                  <a:pt x="71795" y="84400"/>
                  <a:pt x="70308" y="84400"/>
                </a:cubicBezTo>
                <a:lnTo>
                  <a:pt x="70308" y="84400"/>
                </a:lnTo>
                <a:cubicBezTo>
                  <a:pt x="68821" y="84400"/>
                  <a:pt x="67538" y="83733"/>
                  <a:pt x="66462" y="82400"/>
                </a:cubicBezTo>
                <a:lnTo>
                  <a:pt x="66462" y="82400"/>
                </a:lnTo>
                <a:cubicBezTo>
                  <a:pt x="65436" y="80933"/>
                  <a:pt x="64923" y="79233"/>
                  <a:pt x="64923" y="77300"/>
                </a:cubicBezTo>
                <a:lnTo>
                  <a:pt x="64923" y="77300"/>
                </a:lnTo>
                <a:cubicBezTo>
                  <a:pt x="64923" y="75433"/>
                  <a:pt x="65436" y="73767"/>
                  <a:pt x="66462" y="72300"/>
                </a:cubicBezTo>
                <a:lnTo>
                  <a:pt x="66462" y="72300"/>
                </a:lnTo>
                <a:lnTo>
                  <a:pt x="73538" y="63300"/>
                </a:lnTo>
                <a:lnTo>
                  <a:pt x="66462" y="54300"/>
                </a:lnTo>
                <a:cubicBezTo>
                  <a:pt x="65436" y="52833"/>
                  <a:pt x="64923" y="51133"/>
                  <a:pt x="64923" y="49200"/>
                </a:cubicBezTo>
                <a:lnTo>
                  <a:pt x="64923" y="49200"/>
                </a:lnTo>
                <a:cubicBezTo>
                  <a:pt x="64923" y="47333"/>
                  <a:pt x="65436" y="45667"/>
                  <a:pt x="66462" y="44200"/>
                </a:cubicBezTo>
                <a:lnTo>
                  <a:pt x="66462" y="442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30867-13"/>
          <p:cNvSpPr/>
          <p:nvPr/>
        </p:nvSpPr>
        <p:spPr>
          <a:xfrm>
            <a:off x="8636794" y="186928"/>
            <a:ext cx="107156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091" y="0"/>
                </a:moveTo>
                <a:lnTo>
                  <a:pt x="17091" y="0"/>
                </a:lnTo>
                <a:cubicBezTo>
                  <a:pt x="12242" y="133"/>
                  <a:pt x="8242" y="1378"/>
                  <a:pt x="5091" y="3733"/>
                </a:cubicBezTo>
                <a:lnTo>
                  <a:pt x="5091" y="3733"/>
                </a:lnTo>
                <a:lnTo>
                  <a:pt x="5091" y="3733"/>
                </a:lnTo>
                <a:cubicBezTo>
                  <a:pt x="1879" y="6044"/>
                  <a:pt x="182" y="8978"/>
                  <a:pt x="0" y="12533"/>
                </a:cubicBezTo>
                <a:lnTo>
                  <a:pt x="0" y="12533"/>
                </a:lnTo>
                <a:lnTo>
                  <a:pt x="0" y="87533"/>
                </a:lnTo>
                <a:cubicBezTo>
                  <a:pt x="182" y="91044"/>
                  <a:pt x="1879" y="93956"/>
                  <a:pt x="5091" y="96267"/>
                </a:cubicBezTo>
                <a:lnTo>
                  <a:pt x="5091" y="96267"/>
                </a:lnTo>
                <a:cubicBezTo>
                  <a:pt x="8242" y="98622"/>
                  <a:pt x="12242" y="99867"/>
                  <a:pt x="17091" y="100000"/>
                </a:cubicBezTo>
                <a:lnTo>
                  <a:pt x="17091" y="100000"/>
                </a:lnTo>
                <a:lnTo>
                  <a:pt x="85273" y="100000"/>
                </a:lnTo>
                <a:cubicBezTo>
                  <a:pt x="90061" y="99867"/>
                  <a:pt x="94030" y="98622"/>
                  <a:pt x="97182" y="96267"/>
                </a:cubicBezTo>
                <a:lnTo>
                  <a:pt x="97182" y="96267"/>
                </a:lnTo>
                <a:cubicBezTo>
                  <a:pt x="100394" y="93956"/>
                  <a:pt x="102091" y="91044"/>
                  <a:pt x="102273" y="87533"/>
                </a:cubicBezTo>
                <a:lnTo>
                  <a:pt x="102273" y="87533"/>
                </a:lnTo>
                <a:lnTo>
                  <a:pt x="102273" y="12533"/>
                </a:lnTo>
                <a:cubicBezTo>
                  <a:pt x="102091" y="8978"/>
                  <a:pt x="100394" y="6044"/>
                  <a:pt x="97182" y="3733"/>
                </a:cubicBezTo>
                <a:lnTo>
                  <a:pt x="97182" y="3733"/>
                </a:lnTo>
                <a:cubicBezTo>
                  <a:pt x="94030" y="1378"/>
                  <a:pt x="90061" y="133"/>
                  <a:pt x="85273" y="0"/>
                </a:cubicBezTo>
                <a:lnTo>
                  <a:pt x="85273" y="0"/>
                </a:lnTo>
                <a:lnTo>
                  <a:pt x="17091" y="0"/>
                </a:lnTo>
                <a:moveTo>
                  <a:pt x="25545" y="12533"/>
                </a:moveTo>
                <a:lnTo>
                  <a:pt x="25545" y="12533"/>
                </a:lnTo>
                <a:lnTo>
                  <a:pt x="76727" y="12533"/>
                </a:lnTo>
                <a:cubicBezTo>
                  <a:pt x="79212" y="12533"/>
                  <a:pt x="81242" y="13111"/>
                  <a:pt x="82818" y="14267"/>
                </a:cubicBezTo>
                <a:lnTo>
                  <a:pt x="82818" y="14267"/>
                </a:lnTo>
                <a:cubicBezTo>
                  <a:pt x="84455" y="15422"/>
                  <a:pt x="85273" y="16911"/>
                  <a:pt x="85273" y="18733"/>
                </a:cubicBezTo>
                <a:lnTo>
                  <a:pt x="85273" y="18733"/>
                </a:lnTo>
                <a:lnTo>
                  <a:pt x="85273" y="25000"/>
                </a:lnTo>
                <a:cubicBezTo>
                  <a:pt x="85273" y="26822"/>
                  <a:pt x="84455" y="28311"/>
                  <a:pt x="82818" y="29467"/>
                </a:cubicBezTo>
                <a:lnTo>
                  <a:pt x="82818" y="29467"/>
                </a:lnTo>
                <a:cubicBezTo>
                  <a:pt x="81242" y="30667"/>
                  <a:pt x="79212" y="31267"/>
                  <a:pt x="76727" y="31267"/>
                </a:cubicBezTo>
                <a:lnTo>
                  <a:pt x="76727" y="31267"/>
                </a:lnTo>
                <a:lnTo>
                  <a:pt x="25545" y="31267"/>
                </a:lnTo>
                <a:cubicBezTo>
                  <a:pt x="23061" y="31267"/>
                  <a:pt x="21030" y="30667"/>
                  <a:pt x="19455" y="29467"/>
                </a:cubicBezTo>
                <a:lnTo>
                  <a:pt x="19455" y="29467"/>
                </a:lnTo>
                <a:cubicBezTo>
                  <a:pt x="17879" y="28311"/>
                  <a:pt x="17091" y="26822"/>
                  <a:pt x="17091" y="25000"/>
                </a:cubicBezTo>
                <a:lnTo>
                  <a:pt x="17091" y="25000"/>
                </a:lnTo>
                <a:lnTo>
                  <a:pt x="17091" y="18733"/>
                </a:lnTo>
                <a:cubicBezTo>
                  <a:pt x="17091" y="16911"/>
                  <a:pt x="17879" y="15422"/>
                  <a:pt x="19455" y="14267"/>
                </a:cubicBezTo>
                <a:lnTo>
                  <a:pt x="19455" y="14267"/>
                </a:lnTo>
                <a:cubicBezTo>
                  <a:pt x="21030" y="13111"/>
                  <a:pt x="23061" y="12533"/>
                  <a:pt x="25545" y="12533"/>
                </a:cubicBezTo>
                <a:lnTo>
                  <a:pt x="25545" y="12533"/>
                </a:lnTo>
                <a:moveTo>
                  <a:pt x="34091" y="43733"/>
                </a:moveTo>
                <a:lnTo>
                  <a:pt x="34091" y="43733"/>
                </a:lnTo>
                <a:cubicBezTo>
                  <a:pt x="34091" y="45556"/>
                  <a:pt x="33303" y="47067"/>
                  <a:pt x="31727" y="48267"/>
                </a:cubicBezTo>
                <a:lnTo>
                  <a:pt x="31727" y="48267"/>
                </a:lnTo>
                <a:lnTo>
                  <a:pt x="31727" y="48267"/>
                </a:lnTo>
                <a:cubicBezTo>
                  <a:pt x="30091" y="49422"/>
                  <a:pt x="28030" y="50000"/>
                  <a:pt x="25545" y="50000"/>
                </a:cubicBezTo>
                <a:lnTo>
                  <a:pt x="25545" y="50000"/>
                </a:lnTo>
                <a:cubicBezTo>
                  <a:pt x="23061" y="50000"/>
                  <a:pt x="21030" y="49422"/>
                  <a:pt x="19455" y="48267"/>
                </a:cubicBezTo>
                <a:lnTo>
                  <a:pt x="19455" y="48267"/>
                </a:lnTo>
                <a:cubicBezTo>
                  <a:pt x="17879" y="47067"/>
                  <a:pt x="17091" y="45556"/>
                  <a:pt x="17091" y="43733"/>
                </a:cubicBezTo>
                <a:lnTo>
                  <a:pt x="17091" y="43733"/>
                </a:lnTo>
                <a:cubicBezTo>
                  <a:pt x="17091" y="41911"/>
                  <a:pt x="17879" y="40422"/>
                  <a:pt x="19455" y="39267"/>
                </a:cubicBezTo>
                <a:lnTo>
                  <a:pt x="19455" y="39267"/>
                </a:lnTo>
                <a:cubicBezTo>
                  <a:pt x="21030" y="38111"/>
                  <a:pt x="23061" y="37533"/>
                  <a:pt x="25545" y="37533"/>
                </a:cubicBezTo>
                <a:lnTo>
                  <a:pt x="25545" y="37533"/>
                </a:lnTo>
                <a:cubicBezTo>
                  <a:pt x="28030" y="37533"/>
                  <a:pt x="30091" y="38111"/>
                  <a:pt x="31727" y="39267"/>
                </a:cubicBezTo>
                <a:lnTo>
                  <a:pt x="31727" y="39267"/>
                </a:lnTo>
                <a:cubicBezTo>
                  <a:pt x="33303" y="40422"/>
                  <a:pt x="34091" y="41911"/>
                  <a:pt x="34091" y="43733"/>
                </a:cubicBezTo>
                <a:lnTo>
                  <a:pt x="34091" y="43733"/>
                </a:lnTo>
                <a:moveTo>
                  <a:pt x="25545" y="68733"/>
                </a:moveTo>
                <a:lnTo>
                  <a:pt x="25545" y="68733"/>
                </a:lnTo>
                <a:cubicBezTo>
                  <a:pt x="23061" y="68733"/>
                  <a:pt x="21030" y="68156"/>
                  <a:pt x="19455" y="67000"/>
                </a:cubicBezTo>
                <a:lnTo>
                  <a:pt x="19455" y="67000"/>
                </a:lnTo>
                <a:lnTo>
                  <a:pt x="19455" y="67000"/>
                </a:lnTo>
                <a:cubicBezTo>
                  <a:pt x="17879" y="65844"/>
                  <a:pt x="17091" y="64356"/>
                  <a:pt x="17091" y="62533"/>
                </a:cubicBezTo>
                <a:lnTo>
                  <a:pt x="17091" y="62533"/>
                </a:lnTo>
                <a:cubicBezTo>
                  <a:pt x="17091" y="60667"/>
                  <a:pt x="17879" y="59156"/>
                  <a:pt x="19455" y="58000"/>
                </a:cubicBezTo>
                <a:lnTo>
                  <a:pt x="19455" y="58000"/>
                </a:lnTo>
                <a:cubicBezTo>
                  <a:pt x="21030" y="56844"/>
                  <a:pt x="23061" y="56267"/>
                  <a:pt x="25545" y="56267"/>
                </a:cubicBezTo>
                <a:lnTo>
                  <a:pt x="25545" y="56267"/>
                </a:lnTo>
                <a:cubicBezTo>
                  <a:pt x="28030" y="56267"/>
                  <a:pt x="30091" y="56844"/>
                  <a:pt x="31727" y="58000"/>
                </a:cubicBezTo>
                <a:lnTo>
                  <a:pt x="31727" y="58000"/>
                </a:lnTo>
                <a:cubicBezTo>
                  <a:pt x="33303" y="59156"/>
                  <a:pt x="34091" y="60667"/>
                  <a:pt x="34091" y="62533"/>
                </a:cubicBezTo>
                <a:lnTo>
                  <a:pt x="34091" y="62533"/>
                </a:lnTo>
                <a:cubicBezTo>
                  <a:pt x="34091" y="64356"/>
                  <a:pt x="33303" y="65844"/>
                  <a:pt x="31727" y="67000"/>
                </a:cubicBezTo>
                <a:lnTo>
                  <a:pt x="31727" y="67000"/>
                </a:lnTo>
                <a:cubicBezTo>
                  <a:pt x="30091" y="68156"/>
                  <a:pt x="28030" y="68733"/>
                  <a:pt x="25545" y="68733"/>
                </a:cubicBezTo>
                <a:lnTo>
                  <a:pt x="25545" y="68733"/>
                </a:lnTo>
                <a:moveTo>
                  <a:pt x="17091" y="81267"/>
                </a:moveTo>
                <a:lnTo>
                  <a:pt x="17091" y="81267"/>
                </a:lnTo>
                <a:cubicBezTo>
                  <a:pt x="17091" y="79444"/>
                  <a:pt x="17879" y="77933"/>
                  <a:pt x="19455" y="76733"/>
                </a:cubicBezTo>
                <a:lnTo>
                  <a:pt x="19455" y="76733"/>
                </a:lnTo>
                <a:lnTo>
                  <a:pt x="19455" y="76733"/>
                </a:lnTo>
                <a:cubicBezTo>
                  <a:pt x="21030" y="75578"/>
                  <a:pt x="23061" y="75000"/>
                  <a:pt x="25545" y="75000"/>
                </a:cubicBezTo>
                <a:lnTo>
                  <a:pt x="25545" y="75000"/>
                </a:lnTo>
                <a:lnTo>
                  <a:pt x="51182" y="75000"/>
                </a:lnTo>
                <a:cubicBezTo>
                  <a:pt x="53667" y="75000"/>
                  <a:pt x="55697" y="75578"/>
                  <a:pt x="57273" y="76733"/>
                </a:cubicBezTo>
                <a:lnTo>
                  <a:pt x="57273" y="76733"/>
                </a:lnTo>
                <a:cubicBezTo>
                  <a:pt x="58848" y="77933"/>
                  <a:pt x="59636" y="79444"/>
                  <a:pt x="59636" y="81267"/>
                </a:cubicBezTo>
                <a:lnTo>
                  <a:pt x="59636" y="81267"/>
                </a:lnTo>
                <a:cubicBezTo>
                  <a:pt x="59636" y="83089"/>
                  <a:pt x="58848" y="84578"/>
                  <a:pt x="57273" y="85733"/>
                </a:cubicBezTo>
                <a:lnTo>
                  <a:pt x="57273" y="85733"/>
                </a:lnTo>
                <a:cubicBezTo>
                  <a:pt x="55697" y="86933"/>
                  <a:pt x="53667" y="87533"/>
                  <a:pt x="51182" y="87533"/>
                </a:cubicBezTo>
                <a:lnTo>
                  <a:pt x="51182" y="87533"/>
                </a:lnTo>
                <a:lnTo>
                  <a:pt x="25545" y="87533"/>
                </a:lnTo>
                <a:cubicBezTo>
                  <a:pt x="23061" y="87533"/>
                  <a:pt x="21030" y="86933"/>
                  <a:pt x="19455" y="85733"/>
                </a:cubicBezTo>
                <a:lnTo>
                  <a:pt x="19455" y="85733"/>
                </a:lnTo>
                <a:cubicBezTo>
                  <a:pt x="17879" y="84578"/>
                  <a:pt x="17091" y="83089"/>
                  <a:pt x="17091" y="81267"/>
                </a:cubicBezTo>
                <a:lnTo>
                  <a:pt x="17091" y="81267"/>
                </a:lnTo>
                <a:moveTo>
                  <a:pt x="51182" y="50000"/>
                </a:moveTo>
                <a:lnTo>
                  <a:pt x="51182" y="50000"/>
                </a:lnTo>
                <a:cubicBezTo>
                  <a:pt x="48636" y="50000"/>
                  <a:pt x="46576" y="49422"/>
                  <a:pt x="45000" y="48267"/>
                </a:cubicBezTo>
                <a:lnTo>
                  <a:pt x="45000" y="48267"/>
                </a:lnTo>
                <a:lnTo>
                  <a:pt x="45000" y="48267"/>
                </a:lnTo>
                <a:cubicBezTo>
                  <a:pt x="43424" y="47067"/>
                  <a:pt x="42636" y="45556"/>
                  <a:pt x="42636" y="43733"/>
                </a:cubicBezTo>
                <a:lnTo>
                  <a:pt x="42636" y="43733"/>
                </a:lnTo>
                <a:cubicBezTo>
                  <a:pt x="42636" y="41911"/>
                  <a:pt x="43424" y="40422"/>
                  <a:pt x="45000" y="39267"/>
                </a:cubicBezTo>
                <a:lnTo>
                  <a:pt x="45000" y="39267"/>
                </a:lnTo>
                <a:cubicBezTo>
                  <a:pt x="46576" y="38111"/>
                  <a:pt x="48636" y="37533"/>
                  <a:pt x="51182" y="37533"/>
                </a:cubicBezTo>
                <a:lnTo>
                  <a:pt x="51182" y="37533"/>
                </a:lnTo>
                <a:cubicBezTo>
                  <a:pt x="53667" y="37533"/>
                  <a:pt x="55697" y="38111"/>
                  <a:pt x="57273" y="39267"/>
                </a:cubicBezTo>
                <a:lnTo>
                  <a:pt x="57273" y="39267"/>
                </a:lnTo>
                <a:cubicBezTo>
                  <a:pt x="58848" y="40422"/>
                  <a:pt x="59636" y="41911"/>
                  <a:pt x="59636" y="43733"/>
                </a:cubicBezTo>
                <a:lnTo>
                  <a:pt x="59636" y="43733"/>
                </a:lnTo>
                <a:cubicBezTo>
                  <a:pt x="59636" y="45556"/>
                  <a:pt x="58848" y="47067"/>
                  <a:pt x="57273" y="48267"/>
                </a:cubicBezTo>
                <a:lnTo>
                  <a:pt x="57273" y="48267"/>
                </a:lnTo>
                <a:cubicBezTo>
                  <a:pt x="55697" y="49422"/>
                  <a:pt x="53667" y="50000"/>
                  <a:pt x="51182" y="50000"/>
                </a:cubicBezTo>
                <a:lnTo>
                  <a:pt x="51182" y="50000"/>
                </a:lnTo>
                <a:moveTo>
                  <a:pt x="59636" y="62533"/>
                </a:moveTo>
                <a:lnTo>
                  <a:pt x="59636" y="62533"/>
                </a:lnTo>
                <a:cubicBezTo>
                  <a:pt x="59636" y="64356"/>
                  <a:pt x="58848" y="65844"/>
                  <a:pt x="57273" y="67000"/>
                </a:cubicBezTo>
                <a:lnTo>
                  <a:pt x="57273" y="67000"/>
                </a:lnTo>
                <a:lnTo>
                  <a:pt x="57273" y="67000"/>
                </a:lnTo>
                <a:cubicBezTo>
                  <a:pt x="55697" y="68156"/>
                  <a:pt x="53667" y="68733"/>
                  <a:pt x="51182" y="68733"/>
                </a:cubicBezTo>
                <a:lnTo>
                  <a:pt x="51182" y="68733"/>
                </a:lnTo>
                <a:cubicBezTo>
                  <a:pt x="48636" y="68733"/>
                  <a:pt x="46576" y="68156"/>
                  <a:pt x="45000" y="67000"/>
                </a:cubicBezTo>
                <a:lnTo>
                  <a:pt x="45000" y="67000"/>
                </a:lnTo>
                <a:cubicBezTo>
                  <a:pt x="43424" y="65844"/>
                  <a:pt x="42636" y="64356"/>
                  <a:pt x="42636" y="62533"/>
                </a:cubicBezTo>
                <a:lnTo>
                  <a:pt x="42636" y="62533"/>
                </a:lnTo>
                <a:cubicBezTo>
                  <a:pt x="42636" y="60667"/>
                  <a:pt x="43424" y="59156"/>
                  <a:pt x="45000" y="58000"/>
                </a:cubicBezTo>
                <a:lnTo>
                  <a:pt x="45000" y="58000"/>
                </a:lnTo>
                <a:cubicBezTo>
                  <a:pt x="46576" y="56844"/>
                  <a:pt x="48636" y="56267"/>
                  <a:pt x="51182" y="56267"/>
                </a:cubicBezTo>
                <a:lnTo>
                  <a:pt x="51182" y="56267"/>
                </a:lnTo>
                <a:cubicBezTo>
                  <a:pt x="53667" y="56267"/>
                  <a:pt x="55697" y="56844"/>
                  <a:pt x="57273" y="58000"/>
                </a:cubicBezTo>
                <a:lnTo>
                  <a:pt x="57273" y="58000"/>
                </a:lnTo>
                <a:cubicBezTo>
                  <a:pt x="58848" y="59156"/>
                  <a:pt x="59636" y="60667"/>
                  <a:pt x="59636" y="62533"/>
                </a:cubicBezTo>
                <a:lnTo>
                  <a:pt x="59636" y="62533"/>
                </a:lnTo>
                <a:moveTo>
                  <a:pt x="76727" y="50000"/>
                </a:moveTo>
                <a:lnTo>
                  <a:pt x="76727" y="50000"/>
                </a:lnTo>
                <a:cubicBezTo>
                  <a:pt x="74242" y="50000"/>
                  <a:pt x="72182" y="49422"/>
                  <a:pt x="70545" y="48267"/>
                </a:cubicBezTo>
                <a:lnTo>
                  <a:pt x="70545" y="48267"/>
                </a:lnTo>
                <a:lnTo>
                  <a:pt x="70545" y="48267"/>
                </a:lnTo>
                <a:cubicBezTo>
                  <a:pt x="68970" y="47067"/>
                  <a:pt x="68182" y="45556"/>
                  <a:pt x="68182" y="43733"/>
                </a:cubicBezTo>
                <a:lnTo>
                  <a:pt x="68182" y="43733"/>
                </a:lnTo>
                <a:cubicBezTo>
                  <a:pt x="68182" y="41911"/>
                  <a:pt x="68970" y="40422"/>
                  <a:pt x="70545" y="39267"/>
                </a:cubicBezTo>
                <a:lnTo>
                  <a:pt x="70545" y="39267"/>
                </a:lnTo>
                <a:cubicBezTo>
                  <a:pt x="72182" y="38111"/>
                  <a:pt x="74242" y="37533"/>
                  <a:pt x="76727" y="37533"/>
                </a:cubicBezTo>
                <a:lnTo>
                  <a:pt x="76727" y="37533"/>
                </a:lnTo>
                <a:cubicBezTo>
                  <a:pt x="79212" y="37533"/>
                  <a:pt x="81242" y="38111"/>
                  <a:pt x="82818" y="39267"/>
                </a:cubicBezTo>
                <a:lnTo>
                  <a:pt x="82818" y="39267"/>
                </a:lnTo>
                <a:cubicBezTo>
                  <a:pt x="84455" y="40422"/>
                  <a:pt x="85273" y="41911"/>
                  <a:pt x="85273" y="43733"/>
                </a:cubicBezTo>
                <a:lnTo>
                  <a:pt x="85273" y="43733"/>
                </a:lnTo>
                <a:cubicBezTo>
                  <a:pt x="85273" y="45556"/>
                  <a:pt x="84455" y="47067"/>
                  <a:pt x="82818" y="48267"/>
                </a:cubicBezTo>
                <a:lnTo>
                  <a:pt x="82818" y="48267"/>
                </a:lnTo>
                <a:cubicBezTo>
                  <a:pt x="81242" y="49422"/>
                  <a:pt x="79212" y="50000"/>
                  <a:pt x="76727" y="50000"/>
                </a:cubicBezTo>
                <a:lnTo>
                  <a:pt x="76727" y="50000"/>
                </a:lnTo>
                <a:moveTo>
                  <a:pt x="85273" y="62533"/>
                </a:moveTo>
                <a:lnTo>
                  <a:pt x="85273" y="62533"/>
                </a:lnTo>
                <a:cubicBezTo>
                  <a:pt x="85273" y="64356"/>
                  <a:pt x="84455" y="65844"/>
                  <a:pt x="82818" y="67000"/>
                </a:cubicBezTo>
                <a:lnTo>
                  <a:pt x="82818" y="67000"/>
                </a:lnTo>
                <a:lnTo>
                  <a:pt x="82818" y="67000"/>
                </a:lnTo>
                <a:cubicBezTo>
                  <a:pt x="81242" y="68156"/>
                  <a:pt x="79212" y="68733"/>
                  <a:pt x="76727" y="68733"/>
                </a:cubicBezTo>
                <a:lnTo>
                  <a:pt x="76727" y="68733"/>
                </a:lnTo>
                <a:cubicBezTo>
                  <a:pt x="74242" y="68733"/>
                  <a:pt x="72182" y="68156"/>
                  <a:pt x="70545" y="67000"/>
                </a:cubicBezTo>
                <a:lnTo>
                  <a:pt x="70545" y="67000"/>
                </a:lnTo>
                <a:cubicBezTo>
                  <a:pt x="68970" y="65844"/>
                  <a:pt x="68182" y="64356"/>
                  <a:pt x="68182" y="62533"/>
                </a:cubicBezTo>
                <a:lnTo>
                  <a:pt x="68182" y="62533"/>
                </a:lnTo>
                <a:cubicBezTo>
                  <a:pt x="68182" y="60667"/>
                  <a:pt x="68970" y="59156"/>
                  <a:pt x="70545" y="58000"/>
                </a:cubicBezTo>
                <a:lnTo>
                  <a:pt x="70545" y="58000"/>
                </a:lnTo>
                <a:cubicBezTo>
                  <a:pt x="72182" y="56844"/>
                  <a:pt x="74242" y="56267"/>
                  <a:pt x="76727" y="56267"/>
                </a:cubicBezTo>
                <a:lnTo>
                  <a:pt x="76727" y="56267"/>
                </a:lnTo>
                <a:cubicBezTo>
                  <a:pt x="79212" y="56267"/>
                  <a:pt x="81242" y="56844"/>
                  <a:pt x="82818" y="58000"/>
                </a:cubicBezTo>
                <a:lnTo>
                  <a:pt x="82818" y="58000"/>
                </a:lnTo>
                <a:cubicBezTo>
                  <a:pt x="84455" y="59156"/>
                  <a:pt x="85273" y="60667"/>
                  <a:pt x="85273" y="62533"/>
                </a:cubicBezTo>
                <a:lnTo>
                  <a:pt x="85273" y="62533"/>
                </a:lnTo>
                <a:moveTo>
                  <a:pt x="76727" y="87533"/>
                </a:moveTo>
                <a:lnTo>
                  <a:pt x="76727" y="87533"/>
                </a:lnTo>
                <a:cubicBezTo>
                  <a:pt x="74242" y="87533"/>
                  <a:pt x="72182" y="86933"/>
                  <a:pt x="70545" y="85733"/>
                </a:cubicBezTo>
                <a:lnTo>
                  <a:pt x="70545" y="85733"/>
                </a:lnTo>
                <a:lnTo>
                  <a:pt x="70545" y="85733"/>
                </a:lnTo>
                <a:cubicBezTo>
                  <a:pt x="68970" y="84578"/>
                  <a:pt x="68182" y="83089"/>
                  <a:pt x="68182" y="81267"/>
                </a:cubicBezTo>
                <a:lnTo>
                  <a:pt x="68182" y="81267"/>
                </a:lnTo>
                <a:cubicBezTo>
                  <a:pt x="68182" y="79444"/>
                  <a:pt x="68970" y="77933"/>
                  <a:pt x="70545" y="76733"/>
                </a:cubicBezTo>
                <a:lnTo>
                  <a:pt x="70545" y="76733"/>
                </a:lnTo>
                <a:cubicBezTo>
                  <a:pt x="72182" y="75578"/>
                  <a:pt x="74242" y="75000"/>
                  <a:pt x="76727" y="75000"/>
                </a:cubicBezTo>
                <a:lnTo>
                  <a:pt x="76727" y="75000"/>
                </a:lnTo>
                <a:cubicBezTo>
                  <a:pt x="79212" y="75000"/>
                  <a:pt x="81242" y="75578"/>
                  <a:pt x="82818" y="76733"/>
                </a:cubicBezTo>
                <a:lnTo>
                  <a:pt x="82818" y="76733"/>
                </a:lnTo>
                <a:cubicBezTo>
                  <a:pt x="84455" y="77933"/>
                  <a:pt x="85273" y="79444"/>
                  <a:pt x="85273" y="81267"/>
                </a:cubicBezTo>
                <a:lnTo>
                  <a:pt x="85273" y="81267"/>
                </a:lnTo>
                <a:cubicBezTo>
                  <a:pt x="85273" y="83089"/>
                  <a:pt x="84455" y="84578"/>
                  <a:pt x="82818" y="85733"/>
                </a:cubicBezTo>
                <a:lnTo>
                  <a:pt x="82818" y="85733"/>
                </a:lnTo>
                <a:cubicBezTo>
                  <a:pt x="81242" y="86933"/>
                  <a:pt x="79212" y="87533"/>
                  <a:pt x="76727" y="87533"/>
                </a:cubicBezTo>
                <a:lnTo>
                  <a:pt x="76727" y="87533"/>
                </a:lnTo>
              </a:path>
            </a:pathLst>
          </a:custGeom>
          <a:solidFill>
            <a:srgbClr val="9B7A5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29319-13"/>
          <p:cNvSpPr/>
          <p:nvPr/>
        </p:nvSpPr>
        <p:spPr>
          <a:xfrm>
            <a:off x="400050" y="1292796"/>
            <a:ext cx="4029075" cy="11077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72" y="0"/>
                </a:lnTo>
                <a:lnTo>
                  <a:pt x="98080" y="34"/>
                </a:lnTo>
                <a:lnTo>
                  <a:pt x="98288" y="147"/>
                </a:lnTo>
                <a:lnTo>
                  <a:pt x="98489" y="336"/>
                </a:lnTo>
                <a:lnTo>
                  <a:pt x="98686" y="595"/>
                </a:lnTo>
                <a:lnTo>
                  <a:pt x="98875" y="914"/>
                </a:lnTo>
                <a:lnTo>
                  <a:pt x="99054" y="1310"/>
                </a:lnTo>
                <a:lnTo>
                  <a:pt x="99222" y="1759"/>
                </a:lnTo>
                <a:lnTo>
                  <a:pt x="99376" y="2276"/>
                </a:lnTo>
                <a:lnTo>
                  <a:pt x="99518" y="2836"/>
                </a:lnTo>
                <a:lnTo>
                  <a:pt x="99641" y="3448"/>
                </a:lnTo>
                <a:lnTo>
                  <a:pt x="99749" y="4103"/>
                </a:lnTo>
                <a:lnTo>
                  <a:pt x="99837" y="4793"/>
                </a:lnTo>
                <a:lnTo>
                  <a:pt x="99908" y="5509"/>
                </a:lnTo>
                <a:lnTo>
                  <a:pt x="99960" y="6241"/>
                </a:lnTo>
                <a:lnTo>
                  <a:pt x="99991" y="7000"/>
                </a:lnTo>
                <a:lnTo>
                  <a:pt x="100000" y="7759"/>
                </a:lnTo>
                <a:lnTo>
                  <a:pt x="100000" y="92241"/>
                </a:lnTo>
                <a:lnTo>
                  <a:pt x="99991" y="93000"/>
                </a:lnTo>
                <a:lnTo>
                  <a:pt x="99960" y="93759"/>
                </a:lnTo>
                <a:lnTo>
                  <a:pt x="99908" y="94491"/>
                </a:lnTo>
                <a:lnTo>
                  <a:pt x="99837" y="95207"/>
                </a:lnTo>
                <a:lnTo>
                  <a:pt x="99749" y="95897"/>
                </a:lnTo>
                <a:lnTo>
                  <a:pt x="99641" y="96552"/>
                </a:lnTo>
                <a:lnTo>
                  <a:pt x="99518" y="97164"/>
                </a:lnTo>
                <a:lnTo>
                  <a:pt x="99376" y="97724"/>
                </a:lnTo>
                <a:lnTo>
                  <a:pt x="99222" y="98241"/>
                </a:lnTo>
                <a:lnTo>
                  <a:pt x="99054" y="98690"/>
                </a:lnTo>
                <a:lnTo>
                  <a:pt x="98875" y="99086"/>
                </a:lnTo>
                <a:lnTo>
                  <a:pt x="98686" y="99405"/>
                </a:lnTo>
                <a:lnTo>
                  <a:pt x="98489" y="99664"/>
                </a:lnTo>
                <a:lnTo>
                  <a:pt x="98288" y="99853"/>
                </a:lnTo>
                <a:lnTo>
                  <a:pt x="98080" y="99966"/>
                </a:lnTo>
                <a:lnTo>
                  <a:pt x="9787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CB48C">
              <a:alpha val="1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29324-16"/>
          <p:cNvSpPr/>
          <p:nvPr/>
        </p:nvSpPr>
        <p:spPr>
          <a:xfrm>
            <a:off x="400050" y="1292796"/>
            <a:ext cx="4029075" cy="11077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35719" algn="in">
            <a:solidFill>
              <a:srgbClr val="B33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0874-17"/>
          <p:cNvSpPr/>
          <p:nvPr/>
        </p:nvSpPr>
        <p:spPr>
          <a:xfrm>
            <a:off x="578644" y="1443112"/>
            <a:ext cx="11251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39500"/>
                </a:moveTo>
                <a:lnTo>
                  <a:pt x="0" y="39500"/>
                </a:lnTo>
                <a:cubicBezTo>
                  <a:pt x="167" y="28333"/>
                  <a:pt x="2722" y="19000"/>
                  <a:pt x="7667" y="11500"/>
                </a:cubicBezTo>
                <a:lnTo>
                  <a:pt x="7667" y="11500"/>
                </a:lnTo>
                <a:lnTo>
                  <a:pt x="7667" y="11500"/>
                </a:lnTo>
                <a:cubicBezTo>
                  <a:pt x="12667" y="4083"/>
                  <a:pt x="18889" y="250"/>
                  <a:pt x="26333" y="0"/>
                </a:cubicBezTo>
                <a:lnTo>
                  <a:pt x="26333" y="0"/>
                </a:lnTo>
                <a:lnTo>
                  <a:pt x="28167" y="0"/>
                </a:lnTo>
                <a:cubicBezTo>
                  <a:pt x="30167" y="0"/>
                  <a:pt x="31833" y="1000"/>
                  <a:pt x="33167" y="3000"/>
                </a:cubicBezTo>
                <a:lnTo>
                  <a:pt x="33167" y="3000"/>
                </a:lnTo>
                <a:cubicBezTo>
                  <a:pt x="34500" y="4917"/>
                  <a:pt x="35167" y="7417"/>
                  <a:pt x="35167" y="10500"/>
                </a:cubicBezTo>
                <a:lnTo>
                  <a:pt x="35167" y="10500"/>
                </a:lnTo>
                <a:cubicBezTo>
                  <a:pt x="35167" y="13583"/>
                  <a:pt x="34500" y="16125"/>
                  <a:pt x="33167" y="18125"/>
                </a:cubicBezTo>
                <a:lnTo>
                  <a:pt x="33167" y="18125"/>
                </a:lnTo>
                <a:cubicBezTo>
                  <a:pt x="31833" y="20125"/>
                  <a:pt x="30167" y="21125"/>
                  <a:pt x="28167" y="21125"/>
                </a:cubicBezTo>
                <a:lnTo>
                  <a:pt x="28167" y="21125"/>
                </a:lnTo>
                <a:lnTo>
                  <a:pt x="26333" y="21125"/>
                </a:lnTo>
                <a:cubicBezTo>
                  <a:pt x="22833" y="21292"/>
                  <a:pt x="19917" y="23042"/>
                  <a:pt x="17583" y="26375"/>
                </a:cubicBezTo>
                <a:lnTo>
                  <a:pt x="17583" y="26375"/>
                </a:lnTo>
                <a:cubicBezTo>
                  <a:pt x="15361" y="29875"/>
                  <a:pt x="14194" y="34250"/>
                  <a:pt x="14083" y="39500"/>
                </a:cubicBezTo>
                <a:lnTo>
                  <a:pt x="14083" y="39500"/>
                </a:lnTo>
                <a:lnTo>
                  <a:pt x="14083" y="42250"/>
                </a:lnTo>
                <a:lnTo>
                  <a:pt x="28167" y="42250"/>
                </a:lnTo>
                <a:cubicBezTo>
                  <a:pt x="32111" y="42417"/>
                  <a:pt x="35389" y="44500"/>
                  <a:pt x="38000" y="48500"/>
                </a:cubicBezTo>
                <a:lnTo>
                  <a:pt x="38000" y="48500"/>
                </a:lnTo>
                <a:cubicBezTo>
                  <a:pt x="40667" y="52417"/>
                  <a:pt x="42056" y="57333"/>
                  <a:pt x="42167" y="63250"/>
                </a:cubicBezTo>
                <a:lnTo>
                  <a:pt x="42167" y="63250"/>
                </a:lnTo>
                <a:lnTo>
                  <a:pt x="42167" y="84375"/>
                </a:lnTo>
                <a:cubicBezTo>
                  <a:pt x="42056" y="90292"/>
                  <a:pt x="40667" y="95250"/>
                  <a:pt x="38000" y="99250"/>
                </a:cubicBezTo>
                <a:lnTo>
                  <a:pt x="38000" y="99250"/>
                </a:lnTo>
                <a:cubicBezTo>
                  <a:pt x="35389" y="103167"/>
                  <a:pt x="32111" y="105250"/>
                  <a:pt x="28167" y="105500"/>
                </a:cubicBezTo>
                <a:lnTo>
                  <a:pt x="28167" y="105500"/>
                </a:lnTo>
                <a:lnTo>
                  <a:pt x="14083" y="105500"/>
                </a:lnTo>
                <a:cubicBezTo>
                  <a:pt x="10139" y="105250"/>
                  <a:pt x="6833" y="103167"/>
                  <a:pt x="4167" y="99250"/>
                </a:cubicBezTo>
                <a:lnTo>
                  <a:pt x="4167" y="99250"/>
                </a:lnTo>
                <a:cubicBezTo>
                  <a:pt x="1556" y="95250"/>
                  <a:pt x="167" y="90292"/>
                  <a:pt x="0" y="84375"/>
                </a:cubicBezTo>
                <a:lnTo>
                  <a:pt x="0" y="84375"/>
                </a:lnTo>
                <a:lnTo>
                  <a:pt x="0" y="73875"/>
                </a:lnTo>
                <a:lnTo>
                  <a:pt x="0" y="63250"/>
                </a:lnTo>
                <a:lnTo>
                  <a:pt x="0" y="39500"/>
                </a:lnTo>
                <a:moveTo>
                  <a:pt x="56250" y="39500"/>
                </a:moveTo>
                <a:lnTo>
                  <a:pt x="56250" y="39500"/>
                </a:lnTo>
                <a:cubicBezTo>
                  <a:pt x="56417" y="28333"/>
                  <a:pt x="58972" y="19000"/>
                  <a:pt x="63917" y="11500"/>
                </a:cubicBezTo>
                <a:lnTo>
                  <a:pt x="63917" y="11500"/>
                </a:lnTo>
                <a:lnTo>
                  <a:pt x="63917" y="11500"/>
                </a:lnTo>
                <a:cubicBezTo>
                  <a:pt x="68917" y="4083"/>
                  <a:pt x="75139" y="250"/>
                  <a:pt x="82583" y="0"/>
                </a:cubicBezTo>
                <a:lnTo>
                  <a:pt x="82583" y="0"/>
                </a:lnTo>
                <a:lnTo>
                  <a:pt x="84417" y="0"/>
                </a:lnTo>
                <a:cubicBezTo>
                  <a:pt x="86417" y="0"/>
                  <a:pt x="88083" y="1000"/>
                  <a:pt x="89417" y="3000"/>
                </a:cubicBezTo>
                <a:lnTo>
                  <a:pt x="89417" y="3000"/>
                </a:lnTo>
                <a:cubicBezTo>
                  <a:pt x="90750" y="4917"/>
                  <a:pt x="91417" y="7417"/>
                  <a:pt x="91417" y="10500"/>
                </a:cubicBezTo>
                <a:lnTo>
                  <a:pt x="91417" y="10500"/>
                </a:lnTo>
                <a:cubicBezTo>
                  <a:pt x="91417" y="13583"/>
                  <a:pt x="90750" y="16125"/>
                  <a:pt x="89417" y="18125"/>
                </a:cubicBezTo>
                <a:lnTo>
                  <a:pt x="89417" y="18125"/>
                </a:lnTo>
                <a:cubicBezTo>
                  <a:pt x="88083" y="20125"/>
                  <a:pt x="86417" y="21125"/>
                  <a:pt x="84417" y="21125"/>
                </a:cubicBezTo>
                <a:lnTo>
                  <a:pt x="84417" y="21125"/>
                </a:lnTo>
                <a:lnTo>
                  <a:pt x="82583" y="21125"/>
                </a:lnTo>
                <a:cubicBezTo>
                  <a:pt x="79083" y="21292"/>
                  <a:pt x="76167" y="23042"/>
                  <a:pt x="73833" y="26375"/>
                </a:cubicBezTo>
                <a:lnTo>
                  <a:pt x="73833" y="26375"/>
                </a:lnTo>
                <a:cubicBezTo>
                  <a:pt x="71611" y="29875"/>
                  <a:pt x="70444" y="34250"/>
                  <a:pt x="70333" y="39500"/>
                </a:cubicBezTo>
                <a:lnTo>
                  <a:pt x="70333" y="39500"/>
                </a:lnTo>
                <a:lnTo>
                  <a:pt x="70333" y="42250"/>
                </a:lnTo>
                <a:lnTo>
                  <a:pt x="84417" y="42250"/>
                </a:lnTo>
                <a:cubicBezTo>
                  <a:pt x="88361" y="42417"/>
                  <a:pt x="91639" y="44500"/>
                  <a:pt x="94250" y="48500"/>
                </a:cubicBezTo>
                <a:lnTo>
                  <a:pt x="94250" y="48500"/>
                </a:lnTo>
                <a:cubicBezTo>
                  <a:pt x="96917" y="52417"/>
                  <a:pt x="98306" y="57333"/>
                  <a:pt x="98417" y="63250"/>
                </a:cubicBezTo>
                <a:lnTo>
                  <a:pt x="98417" y="63250"/>
                </a:lnTo>
                <a:lnTo>
                  <a:pt x="98417" y="84375"/>
                </a:lnTo>
                <a:cubicBezTo>
                  <a:pt x="98306" y="90292"/>
                  <a:pt x="96917" y="95250"/>
                  <a:pt x="94250" y="99250"/>
                </a:cubicBezTo>
                <a:lnTo>
                  <a:pt x="94250" y="99250"/>
                </a:lnTo>
                <a:cubicBezTo>
                  <a:pt x="91639" y="103167"/>
                  <a:pt x="88361" y="105250"/>
                  <a:pt x="84417" y="105500"/>
                </a:cubicBezTo>
                <a:lnTo>
                  <a:pt x="84417" y="105500"/>
                </a:lnTo>
                <a:lnTo>
                  <a:pt x="70333" y="105500"/>
                </a:lnTo>
                <a:cubicBezTo>
                  <a:pt x="66389" y="105250"/>
                  <a:pt x="63083" y="103167"/>
                  <a:pt x="60417" y="99250"/>
                </a:cubicBezTo>
                <a:lnTo>
                  <a:pt x="60417" y="99250"/>
                </a:lnTo>
                <a:cubicBezTo>
                  <a:pt x="57806" y="95250"/>
                  <a:pt x="56417" y="90292"/>
                  <a:pt x="56250" y="84375"/>
                </a:cubicBezTo>
                <a:lnTo>
                  <a:pt x="56250" y="84375"/>
                </a:lnTo>
                <a:lnTo>
                  <a:pt x="56250" y="73875"/>
                </a:lnTo>
                <a:lnTo>
                  <a:pt x="56250" y="63250"/>
                </a:lnTo>
                <a:lnTo>
                  <a:pt x="56250" y="395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30871-15"/>
          <p:cNvSpPr/>
          <p:nvPr/>
        </p:nvSpPr>
        <p:spPr>
          <a:xfrm>
            <a:off x="607219" y="2177579"/>
            <a:ext cx="106263" cy="9108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9364" y="53500"/>
                </a:moveTo>
                <a:lnTo>
                  <a:pt x="99364" y="53500"/>
                </a:lnTo>
                <a:cubicBezTo>
                  <a:pt x="100758" y="51833"/>
                  <a:pt x="101455" y="49933"/>
                  <a:pt x="101455" y="47800"/>
                </a:cubicBezTo>
                <a:lnTo>
                  <a:pt x="101455" y="47800"/>
                </a:lnTo>
                <a:lnTo>
                  <a:pt x="101455" y="47800"/>
                </a:lnTo>
                <a:cubicBezTo>
                  <a:pt x="101455" y="45667"/>
                  <a:pt x="100758" y="43767"/>
                  <a:pt x="99364" y="42100"/>
                </a:cubicBezTo>
                <a:lnTo>
                  <a:pt x="99364" y="42100"/>
                </a:lnTo>
                <a:lnTo>
                  <a:pt x="63182" y="2200"/>
                </a:lnTo>
                <a:cubicBezTo>
                  <a:pt x="61667" y="733"/>
                  <a:pt x="59939" y="0"/>
                  <a:pt x="58000" y="0"/>
                </a:cubicBezTo>
                <a:lnTo>
                  <a:pt x="58000" y="0"/>
                </a:lnTo>
                <a:cubicBezTo>
                  <a:pt x="56000" y="0"/>
                  <a:pt x="54242" y="733"/>
                  <a:pt x="52727" y="2200"/>
                </a:cubicBezTo>
                <a:lnTo>
                  <a:pt x="52727" y="2200"/>
                </a:lnTo>
                <a:cubicBezTo>
                  <a:pt x="51394" y="3867"/>
                  <a:pt x="50727" y="5800"/>
                  <a:pt x="50727" y="8000"/>
                </a:cubicBezTo>
                <a:lnTo>
                  <a:pt x="50727" y="8000"/>
                </a:lnTo>
                <a:cubicBezTo>
                  <a:pt x="50727" y="10133"/>
                  <a:pt x="51394" y="12033"/>
                  <a:pt x="52727" y="13700"/>
                </a:cubicBezTo>
                <a:lnTo>
                  <a:pt x="52727" y="13700"/>
                </a:lnTo>
                <a:lnTo>
                  <a:pt x="76727" y="39800"/>
                </a:lnTo>
                <a:lnTo>
                  <a:pt x="7273" y="39800"/>
                </a:lnTo>
                <a:cubicBezTo>
                  <a:pt x="5152" y="39800"/>
                  <a:pt x="3394" y="40567"/>
                  <a:pt x="2000" y="42100"/>
                </a:cubicBezTo>
                <a:lnTo>
                  <a:pt x="2000" y="42100"/>
                </a:lnTo>
                <a:cubicBezTo>
                  <a:pt x="667" y="43567"/>
                  <a:pt x="0" y="45467"/>
                  <a:pt x="0" y="47800"/>
                </a:cubicBezTo>
                <a:lnTo>
                  <a:pt x="0" y="47800"/>
                </a:lnTo>
                <a:cubicBezTo>
                  <a:pt x="0" y="50133"/>
                  <a:pt x="667" y="52033"/>
                  <a:pt x="2000" y="53500"/>
                </a:cubicBezTo>
                <a:lnTo>
                  <a:pt x="2000" y="53500"/>
                </a:lnTo>
                <a:cubicBezTo>
                  <a:pt x="3394" y="55033"/>
                  <a:pt x="5152" y="55800"/>
                  <a:pt x="7273" y="55800"/>
                </a:cubicBezTo>
                <a:lnTo>
                  <a:pt x="7273" y="55800"/>
                </a:lnTo>
                <a:lnTo>
                  <a:pt x="76727" y="55800"/>
                </a:lnTo>
                <a:lnTo>
                  <a:pt x="52727" y="81900"/>
                </a:lnTo>
                <a:cubicBezTo>
                  <a:pt x="51394" y="83567"/>
                  <a:pt x="50727" y="85500"/>
                  <a:pt x="50727" y="87700"/>
                </a:cubicBezTo>
                <a:lnTo>
                  <a:pt x="50727" y="87700"/>
                </a:lnTo>
                <a:cubicBezTo>
                  <a:pt x="50727" y="89833"/>
                  <a:pt x="51394" y="91733"/>
                  <a:pt x="52727" y="93400"/>
                </a:cubicBezTo>
                <a:lnTo>
                  <a:pt x="52727" y="93400"/>
                </a:lnTo>
                <a:cubicBezTo>
                  <a:pt x="54242" y="94867"/>
                  <a:pt x="56000" y="95600"/>
                  <a:pt x="58000" y="95600"/>
                </a:cubicBezTo>
                <a:lnTo>
                  <a:pt x="58000" y="95600"/>
                </a:lnTo>
                <a:cubicBezTo>
                  <a:pt x="59939" y="95600"/>
                  <a:pt x="61667" y="94867"/>
                  <a:pt x="63182" y="93400"/>
                </a:cubicBezTo>
                <a:lnTo>
                  <a:pt x="63182" y="93400"/>
                </a:lnTo>
                <a:lnTo>
                  <a:pt x="99364" y="535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29320-14"/>
          <p:cNvSpPr/>
          <p:nvPr/>
        </p:nvSpPr>
        <p:spPr>
          <a:xfrm>
            <a:off x="400050" y="2514823"/>
            <a:ext cx="4029075" cy="850106"/>
          </a:xfrm>
          <a:prstGeom prst="roundRect">
            <a:avLst>
              <a:gd name="adj" fmla="val 13445"/>
            </a:avLst>
          </a:prstGeom>
          <a:solidFill>
            <a:srgbClr val="FFF5EB">
              <a:alpha val="40000"/>
            </a:srgbClr>
          </a:solidFill>
          <a:ln w="7144" algn="in">
            <a:solidFill>
              <a:srgbClr val="B47850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5" name="el-1785511430876-18"/>
          <p:cNvSpPr/>
          <p:nvPr/>
        </p:nvSpPr>
        <p:spPr>
          <a:xfrm>
            <a:off x="550069" y="2676748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0877-19"/>
          <p:cNvSpPr/>
          <p:nvPr/>
        </p:nvSpPr>
        <p:spPr>
          <a:xfrm>
            <a:off x="550069" y="291249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0892-20"/>
          <p:cNvSpPr/>
          <p:nvPr/>
        </p:nvSpPr>
        <p:spPr>
          <a:xfrm>
            <a:off x="564356" y="3148236"/>
            <a:ext cx="71438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1125" y="16125"/>
                </a:moveTo>
                <a:lnTo>
                  <a:pt x="91125" y="16125"/>
                </a:lnTo>
                <a:cubicBezTo>
                  <a:pt x="92875" y="14125"/>
                  <a:pt x="93750" y="11875"/>
                  <a:pt x="93750" y="9375"/>
                </a:cubicBezTo>
                <a:lnTo>
                  <a:pt x="93750" y="9375"/>
                </a:lnTo>
                <a:lnTo>
                  <a:pt x="93750" y="9375"/>
                </a:lnTo>
                <a:cubicBezTo>
                  <a:pt x="93750" y="6875"/>
                  <a:pt x="92875" y="4625"/>
                  <a:pt x="91125" y="2625"/>
                </a:cubicBezTo>
                <a:lnTo>
                  <a:pt x="91125" y="2625"/>
                </a:lnTo>
                <a:cubicBezTo>
                  <a:pt x="89125" y="875"/>
                  <a:pt x="86875" y="0"/>
                  <a:pt x="84375" y="0"/>
                </a:cubicBezTo>
                <a:lnTo>
                  <a:pt x="84375" y="0"/>
                </a:lnTo>
                <a:cubicBezTo>
                  <a:pt x="81875" y="0"/>
                  <a:pt x="79625" y="875"/>
                  <a:pt x="77625" y="2625"/>
                </a:cubicBezTo>
                <a:lnTo>
                  <a:pt x="77625" y="2625"/>
                </a:lnTo>
                <a:lnTo>
                  <a:pt x="46875" y="33750"/>
                </a:lnTo>
                <a:lnTo>
                  <a:pt x="16125" y="2625"/>
                </a:lnTo>
                <a:cubicBezTo>
                  <a:pt x="14125" y="875"/>
                  <a:pt x="11875" y="0"/>
                  <a:pt x="9375" y="0"/>
                </a:cubicBezTo>
                <a:lnTo>
                  <a:pt x="9375" y="0"/>
                </a:lnTo>
                <a:cubicBezTo>
                  <a:pt x="6875" y="0"/>
                  <a:pt x="4625" y="875"/>
                  <a:pt x="2625" y="2625"/>
                </a:cubicBezTo>
                <a:lnTo>
                  <a:pt x="2625" y="2625"/>
                </a:lnTo>
                <a:cubicBezTo>
                  <a:pt x="875" y="4625"/>
                  <a:pt x="0" y="6875"/>
                  <a:pt x="0" y="9375"/>
                </a:cubicBezTo>
                <a:lnTo>
                  <a:pt x="0" y="9375"/>
                </a:lnTo>
                <a:cubicBezTo>
                  <a:pt x="0" y="11875"/>
                  <a:pt x="875" y="14125"/>
                  <a:pt x="2625" y="16125"/>
                </a:cubicBezTo>
                <a:lnTo>
                  <a:pt x="2625" y="16125"/>
                </a:lnTo>
                <a:lnTo>
                  <a:pt x="33750" y="46875"/>
                </a:lnTo>
                <a:lnTo>
                  <a:pt x="2625" y="77625"/>
                </a:lnTo>
                <a:cubicBezTo>
                  <a:pt x="875" y="79625"/>
                  <a:pt x="0" y="81875"/>
                  <a:pt x="0" y="84375"/>
                </a:cubicBezTo>
                <a:lnTo>
                  <a:pt x="0" y="84375"/>
                </a:lnTo>
                <a:cubicBezTo>
                  <a:pt x="0" y="86875"/>
                  <a:pt x="875" y="89125"/>
                  <a:pt x="2625" y="91125"/>
                </a:cubicBezTo>
                <a:lnTo>
                  <a:pt x="2625" y="91125"/>
                </a:lnTo>
                <a:cubicBezTo>
                  <a:pt x="4625" y="92875"/>
                  <a:pt x="6875" y="93750"/>
                  <a:pt x="9375" y="93750"/>
                </a:cubicBezTo>
                <a:lnTo>
                  <a:pt x="9375" y="93750"/>
                </a:lnTo>
                <a:cubicBezTo>
                  <a:pt x="11875" y="93750"/>
                  <a:pt x="14125" y="92875"/>
                  <a:pt x="16125" y="91125"/>
                </a:cubicBezTo>
                <a:lnTo>
                  <a:pt x="16125" y="91125"/>
                </a:lnTo>
                <a:lnTo>
                  <a:pt x="46875" y="60000"/>
                </a:lnTo>
                <a:lnTo>
                  <a:pt x="77625" y="91125"/>
                </a:lnTo>
                <a:cubicBezTo>
                  <a:pt x="79625" y="92875"/>
                  <a:pt x="81875" y="93750"/>
                  <a:pt x="84375" y="93750"/>
                </a:cubicBezTo>
                <a:lnTo>
                  <a:pt x="84375" y="93750"/>
                </a:lnTo>
                <a:cubicBezTo>
                  <a:pt x="86875" y="93750"/>
                  <a:pt x="89125" y="92875"/>
                  <a:pt x="91125" y="91125"/>
                </a:cubicBezTo>
                <a:lnTo>
                  <a:pt x="91125" y="91125"/>
                </a:lnTo>
                <a:cubicBezTo>
                  <a:pt x="92875" y="89125"/>
                  <a:pt x="93750" y="86875"/>
                  <a:pt x="93750" y="84375"/>
                </a:cubicBezTo>
                <a:lnTo>
                  <a:pt x="93750" y="84375"/>
                </a:lnTo>
                <a:cubicBezTo>
                  <a:pt x="93750" y="81875"/>
                  <a:pt x="92875" y="79625"/>
                  <a:pt x="91125" y="77625"/>
                </a:cubicBezTo>
                <a:lnTo>
                  <a:pt x="91125" y="77625"/>
                </a:lnTo>
                <a:lnTo>
                  <a:pt x="60000" y="46875"/>
                </a:lnTo>
                <a:lnTo>
                  <a:pt x="91125" y="16125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29323-15"/>
          <p:cNvSpPr/>
          <p:nvPr/>
        </p:nvSpPr>
        <p:spPr>
          <a:xfrm>
            <a:off x="400050" y="3479229"/>
            <a:ext cx="4029075" cy="542925"/>
          </a:xfrm>
          <a:prstGeom prst="roundRect">
            <a:avLst>
              <a:gd name="adj" fmla="val 17544"/>
            </a:avLst>
          </a:prstGeom>
          <a:solidFill>
            <a:srgbClr val="3C5078">
              <a:alpha val="6000"/>
            </a:srgbClr>
          </a:solidFill>
          <a:ln w="7144" algn="in">
            <a:solidFill>
              <a:srgbClr val="3C50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430872-16"/>
          <p:cNvSpPr/>
          <p:nvPr/>
        </p:nvSpPr>
        <p:spPr>
          <a:xfrm>
            <a:off x="526830" y="3595905"/>
            <a:ext cx="117914" cy="1143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7167" y="3500"/>
                </a:moveTo>
                <a:lnTo>
                  <a:pt x="57167" y="3500"/>
                </a:lnTo>
                <a:cubicBezTo>
                  <a:pt x="56000" y="1278"/>
                  <a:pt x="54111" y="111"/>
                  <a:pt x="51500" y="0"/>
                </a:cubicBezTo>
                <a:lnTo>
                  <a:pt x="51500" y="0"/>
                </a:lnTo>
                <a:cubicBezTo>
                  <a:pt x="49056" y="111"/>
                  <a:pt x="47167" y="1278"/>
                  <a:pt x="45833" y="3500"/>
                </a:cubicBezTo>
                <a:lnTo>
                  <a:pt x="45833" y="3500"/>
                </a:lnTo>
                <a:lnTo>
                  <a:pt x="33333" y="29333"/>
                </a:lnTo>
                <a:lnTo>
                  <a:pt x="5250" y="33583"/>
                </a:lnTo>
                <a:cubicBezTo>
                  <a:pt x="2750" y="33972"/>
                  <a:pt x="1111" y="35333"/>
                  <a:pt x="333" y="37667"/>
                </a:cubicBezTo>
                <a:lnTo>
                  <a:pt x="333" y="37667"/>
                </a:lnTo>
                <a:cubicBezTo>
                  <a:pt x="-444" y="40167"/>
                  <a:pt x="83" y="42333"/>
                  <a:pt x="1917" y="44167"/>
                </a:cubicBezTo>
                <a:lnTo>
                  <a:pt x="1917" y="44167"/>
                </a:lnTo>
                <a:lnTo>
                  <a:pt x="22250" y="64250"/>
                </a:lnTo>
                <a:lnTo>
                  <a:pt x="17333" y="92750"/>
                </a:lnTo>
                <a:cubicBezTo>
                  <a:pt x="17056" y="95250"/>
                  <a:pt x="17917" y="97278"/>
                  <a:pt x="19917" y="98833"/>
                </a:cubicBezTo>
                <a:lnTo>
                  <a:pt x="19917" y="98833"/>
                </a:lnTo>
                <a:cubicBezTo>
                  <a:pt x="21972" y="100278"/>
                  <a:pt x="24167" y="100417"/>
                  <a:pt x="26500" y="99250"/>
                </a:cubicBezTo>
                <a:lnTo>
                  <a:pt x="26500" y="99250"/>
                </a:lnTo>
                <a:lnTo>
                  <a:pt x="51500" y="85917"/>
                </a:lnTo>
                <a:lnTo>
                  <a:pt x="76750" y="99250"/>
                </a:lnTo>
                <a:cubicBezTo>
                  <a:pt x="78917" y="100417"/>
                  <a:pt x="81056" y="100278"/>
                  <a:pt x="83167" y="98833"/>
                </a:cubicBezTo>
                <a:lnTo>
                  <a:pt x="83167" y="98833"/>
                </a:lnTo>
                <a:cubicBezTo>
                  <a:pt x="85222" y="97278"/>
                  <a:pt x="86056" y="95250"/>
                  <a:pt x="85667" y="92750"/>
                </a:cubicBezTo>
                <a:lnTo>
                  <a:pt x="85667" y="92750"/>
                </a:lnTo>
                <a:lnTo>
                  <a:pt x="81000" y="64250"/>
                </a:lnTo>
                <a:lnTo>
                  <a:pt x="101333" y="44167"/>
                </a:lnTo>
                <a:cubicBezTo>
                  <a:pt x="103000" y="42333"/>
                  <a:pt x="103528" y="40167"/>
                  <a:pt x="102917" y="37667"/>
                </a:cubicBezTo>
                <a:lnTo>
                  <a:pt x="102917" y="37667"/>
                </a:lnTo>
                <a:cubicBezTo>
                  <a:pt x="101972" y="35333"/>
                  <a:pt x="100278" y="33972"/>
                  <a:pt x="97833" y="33583"/>
                </a:cubicBezTo>
                <a:lnTo>
                  <a:pt x="97833" y="33583"/>
                </a:lnTo>
                <a:lnTo>
                  <a:pt x="69667" y="29333"/>
                </a:lnTo>
                <a:lnTo>
                  <a:pt x="57167" y="35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30869-14"/>
          <p:cNvSpPr/>
          <p:nvPr/>
        </p:nvSpPr>
        <p:spPr>
          <a:xfrm>
            <a:off x="400050" y="4932592"/>
            <a:ext cx="112514" cy="8606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2750" y="100222"/>
                </a:moveTo>
                <a:lnTo>
                  <a:pt x="42750" y="100222"/>
                </a:lnTo>
                <a:cubicBezTo>
                  <a:pt x="43639" y="100519"/>
                  <a:pt x="44472" y="100296"/>
                  <a:pt x="45250" y="99556"/>
                </a:cubicBezTo>
                <a:lnTo>
                  <a:pt x="45250" y="99556"/>
                </a:lnTo>
                <a:lnTo>
                  <a:pt x="45250" y="99556"/>
                </a:lnTo>
                <a:cubicBezTo>
                  <a:pt x="46083" y="98963"/>
                  <a:pt x="46500" y="98000"/>
                  <a:pt x="46500" y="96667"/>
                </a:cubicBezTo>
                <a:lnTo>
                  <a:pt x="46500" y="96667"/>
                </a:lnTo>
                <a:lnTo>
                  <a:pt x="46500" y="10667"/>
                </a:lnTo>
                <a:cubicBezTo>
                  <a:pt x="46500" y="9630"/>
                  <a:pt x="46222" y="8815"/>
                  <a:pt x="45667" y="8222"/>
                </a:cubicBezTo>
                <a:lnTo>
                  <a:pt x="45667" y="8222"/>
                </a:lnTo>
                <a:cubicBezTo>
                  <a:pt x="43944" y="6222"/>
                  <a:pt x="41250" y="4407"/>
                  <a:pt x="37583" y="2778"/>
                </a:cubicBezTo>
                <a:lnTo>
                  <a:pt x="37583" y="2778"/>
                </a:lnTo>
                <a:cubicBezTo>
                  <a:pt x="33972" y="1074"/>
                  <a:pt x="29639" y="148"/>
                  <a:pt x="24583" y="0"/>
                </a:cubicBezTo>
                <a:lnTo>
                  <a:pt x="24583" y="0"/>
                </a:lnTo>
                <a:cubicBezTo>
                  <a:pt x="20250" y="0"/>
                  <a:pt x="16222" y="593"/>
                  <a:pt x="12500" y="1778"/>
                </a:cubicBezTo>
                <a:lnTo>
                  <a:pt x="12500" y="1778"/>
                </a:lnTo>
                <a:cubicBezTo>
                  <a:pt x="8722" y="3037"/>
                  <a:pt x="5583" y="4259"/>
                  <a:pt x="3083" y="5444"/>
                </a:cubicBezTo>
                <a:lnTo>
                  <a:pt x="3083" y="5444"/>
                </a:lnTo>
                <a:cubicBezTo>
                  <a:pt x="1139" y="6704"/>
                  <a:pt x="111" y="8852"/>
                  <a:pt x="0" y="11889"/>
                </a:cubicBezTo>
                <a:lnTo>
                  <a:pt x="0" y="11889"/>
                </a:lnTo>
                <a:lnTo>
                  <a:pt x="0" y="96111"/>
                </a:lnTo>
                <a:cubicBezTo>
                  <a:pt x="0" y="97519"/>
                  <a:pt x="444" y="98593"/>
                  <a:pt x="1333" y="99333"/>
                </a:cubicBezTo>
                <a:lnTo>
                  <a:pt x="1333" y="99333"/>
                </a:lnTo>
                <a:cubicBezTo>
                  <a:pt x="2167" y="100074"/>
                  <a:pt x="3083" y="100296"/>
                  <a:pt x="4083" y="100000"/>
                </a:cubicBezTo>
                <a:lnTo>
                  <a:pt x="4083" y="100000"/>
                </a:lnTo>
                <a:cubicBezTo>
                  <a:pt x="6917" y="98667"/>
                  <a:pt x="10167" y="97444"/>
                  <a:pt x="13833" y="96333"/>
                </a:cubicBezTo>
                <a:lnTo>
                  <a:pt x="13833" y="96333"/>
                </a:lnTo>
                <a:cubicBezTo>
                  <a:pt x="17611" y="95296"/>
                  <a:pt x="21194" y="94778"/>
                  <a:pt x="24583" y="94778"/>
                </a:cubicBezTo>
                <a:lnTo>
                  <a:pt x="24583" y="94778"/>
                </a:lnTo>
                <a:cubicBezTo>
                  <a:pt x="27583" y="94926"/>
                  <a:pt x="30778" y="95556"/>
                  <a:pt x="34167" y="96667"/>
                </a:cubicBezTo>
                <a:lnTo>
                  <a:pt x="34167" y="96667"/>
                </a:lnTo>
                <a:cubicBezTo>
                  <a:pt x="37500" y="97852"/>
                  <a:pt x="40361" y="99037"/>
                  <a:pt x="42750" y="100222"/>
                </a:cubicBezTo>
                <a:lnTo>
                  <a:pt x="42750" y="100222"/>
                </a:lnTo>
                <a:moveTo>
                  <a:pt x="55750" y="100222"/>
                </a:moveTo>
                <a:lnTo>
                  <a:pt x="55750" y="100222"/>
                </a:lnTo>
                <a:cubicBezTo>
                  <a:pt x="58139" y="99037"/>
                  <a:pt x="60972" y="97852"/>
                  <a:pt x="64250" y="96667"/>
                </a:cubicBezTo>
                <a:lnTo>
                  <a:pt x="64250" y="96667"/>
                </a:lnTo>
                <a:lnTo>
                  <a:pt x="64250" y="96667"/>
                </a:lnTo>
                <a:cubicBezTo>
                  <a:pt x="67694" y="95556"/>
                  <a:pt x="70889" y="94926"/>
                  <a:pt x="73833" y="94778"/>
                </a:cubicBezTo>
                <a:lnTo>
                  <a:pt x="73833" y="94778"/>
                </a:lnTo>
                <a:cubicBezTo>
                  <a:pt x="77222" y="94778"/>
                  <a:pt x="80806" y="95296"/>
                  <a:pt x="84583" y="96333"/>
                </a:cubicBezTo>
                <a:lnTo>
                  <a:pt x="84583" y="96333"/>
                </a:lnTo>
                <a:cubicBezTo>
                  <a:pt x="88250" y="97444"/>
                  <a:pt x="91500" y="98667"/>
                  <a:pt x="94333" y="100000"/>
                </a:cubicBezTo>
                <a:lnTo>
                  <a:pt x="94333" y="100000"/>
                </a:lnTo>
                <a:cubicBezTo>
                  <a:pt x="95333" y="100296"/>
                  <a:pt x="96250" y="100074"/>
                  <a:pt x="97083" y="99333"/>
                </a:cubicBezTo>
                <a:lnTo>
                  <a:pt x="97083" y="99333"/>
                </a:lnTo>
                <a:cubicBezTo>
                  <a:pt x="97972" y="98593"/>
                  <a:pt x="98417" y="97519"/>
                  <a:pt x="98417" y="96111"/>
                </a:cubicBezTo>
                <a:lnTo>
                  <a:pt x="98417" y="96111"/>
                </a:lnTo>
                <a:lnTo>
                  <a:pt x="98417" y="11889"/>
                </a:lnTo>
                <a:cubicBezTo>
                  <a:pt x="98306" y="8852"/>
                  <a:pt x="97278" y="6704"/>
                  <a:pt x="95333" y="5444"/>
                </a:cubicBezTo>
                <a:lnTo>
                  <a:pt x="95333" y="5444"/>
                </a:lnTo>
                <a:cubicBezTo>
                  <a:pt x="92833" y="4259"/>
                  <a:pt x="89722" y="3037"/>
                  <a:pt x="86000" y="1778"/>
                </a:cubicBezTo>
                <a:lnTo>
                  <a:pt x="86000" y="1778"/>
                </a:lnTo>
                <a:cubicBezTo>
                  <a:pt x="82222" y="593"/>
                  <a:pt x="78167" y="0"/>
                  <a:pt x="73833" y="0"/>
                </a:cubicBezTo>
                <a:lnTo>
                  <a:pt x="73833" y="0"/>
                </a:lnTo>
                <a:cubicBezTo>
                  <a:pt x="68833" y="148"/>
                  <a:pt x="64500" y="1074"/>
                  <a:pt x="60833" y="2778"/>
                </a:cubicBezTo>
                <a:lnTo>
                  <a:pt x="60833" y="2778"/>
                </a:lnTo>
                <a:cubicBezTo>
                  <a:pt x="57167" y="4407"/>
                  <a:pt x="54500" y="6222"/>
                  <a:pt x="52833" y="8222"/>
                </a:cubicBezTo>
                <a:lnTo>
                  <a:pt x="52833" y="8222"/>
                </a:lnTo>
                <a:cubicBezTo>
                  <a:pt x="52222" y="8815"/>
                  <a:pt x="51917" y="9630"/>
                  <a:pt x="51917" y="10667"/>
                </a:cubicBezTo>
                <a:lnTo>
                  <a:pt x="51917" y="10667"/>
                </a:lnTo>
                <a:lnTo>
                  <a:pt x="51917" y="96667"/>
                </a:lnTo>
                <a:cubicBezTo>
                  <a:pt x="51917" y="98000"/>
                  <a:pt x="52333" y="98963"/>
                  <a:pt x="53167" y="99556"/>
                </a:cubicBezTo>
                <a:lnTo>
                  <a:pt x="53167" y="99556"/>
                </a:lnTo>
                <a:cubicBezTo>
                  <a:pt x="53944" y="100296"/>
                  <a:pt x="54806" y="100519"/>
                  <a:pt x="55750" y="100222"/>
                </a:cubicBezTo>
                <a:lnTo>
                  <a:pt x="55750" y="100222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30855-12"/>
          <p:cNvSpPr/>
          <p:nvPr/>
        </p:nvSpPr>
        <p:spPr>
          <a:xfrm>
            <a:off x="8483129" y="4939010"/>
            <a:ext cx="62508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714" y="5889"/>
                </a:moveTo>
                <a:lnTo>
                  <a:pt x="9714" y="5889"/>
                </a:lnTo>
                <a:cubicBezTo>
                  <a:pt x="10857" y="2259"/>
                  <a:pt x="13857" y="296"/>
                  <a:pt x="18714" y="0"/>
                </a:cubicBezTo>
                <a:lnTo>
                  <a:pt x="18714" y="0"/>
                </a:lnTo>
                <a:lnTo>
                  <a:pt x="75000" y="0"/>
                </a:lnTo>
                <a:cubicBezTo>
                  <a:pt x="77762" y="0"/>
                  <a:pt x="80000" y="667"/>
                  <a:pt x="81714" y="2000"/>
                </a:cubicBezTo>
                <a:lnTo>
                  <a:pt x="81714" y="2000"/>
                </a:lnTo>
                <a:cubicBezTo>
                  <a:pt x="83524" y="3407"/>
                  <a:pt x="84429" y="5185"/>
                  <a:pt x="84429" y="7333"/>
                </a:cubicBezTo>
                <a:lnTo>
                  <a:pt x="84429" y="7333"/>
                </a:lnTo>
                <a:cubicBezTo>
                  <a:pt x="84429" y="9407"/>
                  <a:pt x="83524" y="11148"/>
                  <a:pt x="81714" y="12556"/>
                </a:cubicBezTo>
                <a:lnTo>
                  <a:pt x="81714" y="12556"/>
                </a:lnTo>
                <a:cubicBezTo>
                  <a:pt x="80000" y="13889"/>
                  <a:pt x="77762" y="14556"/>
                  <a:pt x="75000" y="14556"/>
                </a:cubicBezTo>
                <a:lnTo>
                  <a:pt x="75000" y="14556"/>
                </a:lnTo>
                <a:lnTo>
                  <a:pt x="26714" y="14556"/>
                </a:lnTo>
                <a:lnTo>
                  <a:pt x="20571" y="40111"/>
                </a:lnTo>
                <a:lnTo>
                  <a:pt x="53857" y="40111"/>
                </a:lnTo>
                <a:cubicBezTo>
                  <a:pt x="65190" y="40259"/>
                  <a:pt x="74571" y="43296"/>
                  <a:pt x="82000" y="49222"/>
                </a:cubicBezTo>
                <a:lnTo>
                  <a:pt x="82000" y="49222"/>
                </a:lnTo>
                <a:cubicBezTo>
                  <a:pt x="89619" y="55000"/>
                  <a:pt x="93524" y="62296"/>
                  <a:pt x="93714" y="71111"/>
                </a:cubicBezTo>
                <a:lnTo>
                  <a:pt x="93714" y="71111"/>
                </a:lnTo>
                <a:cubicBezTo>
                  <a:pt x="93524" y="79926"/>
                  <a:pt x="89619" y="87222"/>
                  <a:pt x="82000" y="93000"/>
                </a:cubicBezTo>
                <a:lnTo>
                  <a:pt x="82000" y="93000"/>
                </a:lnTo>
                <a:cubicBezTo>
                  <a:pt x="74571" y="98926"/>
                  <a:pt x="65190" y="101963"/>
                  <a:pt x="53857" y="102111"/>
                </a:cubicBezTo>
                <a:lnTo>
                  <a:pt x="53857" y="102111"/>
                </a:lnTo>
                <a:lnTo>
                  <a:pt x="29571" y="102111"/>
                </a:lnTo>
                <a:cubicBezTo>
                  <a:pt x="23571" y="102111"/>
                  <a:pt x="18190" y="100889"/>
                  <a:pt x="13429" y="98444"/>
                </a:cubicBezTo>
                <a:lnTo>
                  <a:pt x="13429" y="98444"/>
                </a:lnTo>
                <a:cubicBezTo>
                  <a:pt x="8571" y="96148"/>
                  <a:pt x="4857" y="93037"/>
                  <a:pt x="2286" y="89111"/>
                </a:cubicBezTo>
                <a:lnTo>
                  <a:pt x="2286" y="89111"/>
                </a:lnTo>
                <a:lnTo>
                  <a:pt x="857" y="87000"/>
                </a:lnTo>
                <a:cubicBezTo>
                  <a:pt x="-95" y="85222"/>
                  <a:pt x="-190" y="83407"/>
                  <a:pt x="571" y="81556"/>
                </a:cubicBezTo>
                <a:lnTo>
                  <a:pt x="571" y="81556"/>
                </a:lnTo>
                <a:cubicBezTo>
                  <a:pt x="1333" y="79778"/>
                  <a:pt x="2905" y="78333"/>
                  <a:pt x="5286" y="77222"/>
                </a:cubicBezTo>
                <a:lnTo>
                  <a:pt x="5286" y="77222"/>
                </a:lnTo>
                <a:cubicBezTo>
                  <a:pt x="7667" y="76481"/>
                  <a:pt x="10000" y="76407"/>
                  <a:pt x="12286" y="77000"/>
                </a:cubicBezTo>
                <a:lnTo>
                  <a:pt x="12286" y="77000"/>
                </a:lnTo>
                <a:cubicBezTo>
                  <a:pt x="14667" y="77593"/>
                  <a:pt x="16524" y="78815"/>
                  <a:pt x="17857" y="80667"/>
                </a:cubicBezTo>
                <a:lnTo>
                  <a:pt x="17857" y="80667"/>
                </a:lnTo>
                <a:lnTo>
                  <a:pt x="19000" y="82444"/>
                </a:lnTo>
                <a:cubicBezTo>
                  <a:pt x="21190" y="85630"/>
                  <a:pt x="24714" y="87333"/>
                  <a:pt x="29571" y="87556"/>
                </a:cubicBezTo>
                <a:lnTo>
                  <a:pt x="29571" y="87556"/>
                </a:lnTo>
                <a:lnTo>
                  <a:pt x="53857" y="87556"/>
                </a:lnTo>
                <a:cubicBezTo>
                  <a:pt x="59952" y="87333"/>
                  <a:pt x="64952" y="85704"/>
                  <a:pt x="68857" y="82667"/>
                </a:cubicBezTo>
                <a:lnTo>
                  <a:pt x="68857" y="82667"/>
                </a:lnTo>
                <a:cubicBezTo>
                  <a:pt x="72762" y="79630"/>
                  <a:pt x="74810" y="75778"/>
                  <a:pt x="75000" y="71111"/>
                </a:cubicBezTo>
                <a:lnTo>
                  <a:pt x="75000" y="71111"/>
                </a:lnTo>
                <a:cubicBezTo>
                  <a:pt x="74810" y="66370"/>
                  <a:pt x="72762" y="62481"/>
                  <a:pt x="68857" y="59444"/>
                </a:cubicBezTo>
                <a:lnTo>
                  <a:pt x="68857" y="59444"/>
                </a:lnTo>
                <a:cubicBezTo>
                  <a:pt x="64952" y="56407"/>
                  <a:pt x="59952" y="54815"/>
                  <a:pt x="53857" y="54667"/>
                </a:cubicBezTo>
                <a:lnTo>
                  <a:pt x="53857" y="54667"/>
                </a:lnTo>
                <a:lnTo>
                  <a:pt x="9429" y="54667"/>
                </a:lnTo>
                <a:cubicBezTo>
                  <a:pt x="6476" y="54667"/>
                  <a:pt x="4000" y="53852"/>
                  <a:pt x="2000" y="52222"/>
                </a:cubicBezTo>
                <a:lnTo>
                  <a:pt x="2000" y="52222"/>
                </a:lnTo>
                <a:cubicBezTo>
                  <a:pt x="286" y="50370"/>
                  <a:pt x="-381" y="48296"/>
                  <a:pt x="0" y="46000"/>
                </a:cubicBezTo>
                <a:lnTo>
                  <a:pt x="0" y="46000"/>
                </a:lnTo>
                <a:lnTo>
                  <a:pt x="9714" y="5889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29294-5"/>
          <p:cNvSpPr txBox="1"/>
          <p:nvPr/>
        </p:nvSpPr>
        <p:spPr>
          <a:xfrm>
            <a:off x="514350" y="182166"/>
            <a:ext cx="90442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b="1" sz="840" spc="56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8.1 平方根</a:t>
            </a:r>
            <a:endParaRPr/>
          </a:p>
        </p:txBody>
      </p:sp>
      <p:sp>
        <p:nvSpPr>
          <p:cNvPr id="23" name="el-1785511429300-8"/>
          <p:cNvSpPr txBox="1"/>
          <p:nvPr/>
        </p:nvSpPr>
        <p:spPr>
          <a:xfrm>
            <a:off x="1508075" y="146447"/>
            <a:ext cx="1064419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平方根的概念</a:t>
            </a:r>
            <a:endParaRPr/>
          </a:p>
        </p:txBody>
      </p:sp>
      <p:sp>
        <p:nvSpPr>
          <p:cNvPr id="24" name="el-1785511429350-22"/>
          <p:cNvSpPr txBox="1"/>
          <p:nvPr/>
        </p:nvSpPr>
        <p:spPr>
          <a:xfrm>
            <a:off x="759023" y="1407096"/>
            <a:ext cx="30718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84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定义</a:t>
            </a:r>
            <a:endParaRPr/>
          </a:p>
        </p:txBody>
      </p:sp>
      <p:sp>
        <p:nvSpPr>
          <p:cNvPr id="25" name="el-1785511429334-17"/>
          <p:cNvSpPr txBox="1"/>
          <p:nvPr/>
        </p:nvSpPr>
        <p:spPr>
          <a:xfrm>
            <a:off x="578644" y="1602358"/>
            <a:ext cx="3721894" cy="502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如果</a:t>
            </a: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x² = a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，那么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叫做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a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的平方根</a:t>
            </a:r>
            <a:endParaRPr/>
          </a:p>
          <a:p>
            <a:pPr algn="l">
              <a:lnSpc>
                <a:spcPct val="16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记作：</a:t>
            </a: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x = ±√a</a:t>
            </a:r>
            <a:endParaRPr/>
          </a:p>
        </p:txBody>
      </p:sp>
      <p:sp>
        <p:nvSpPr>
          <p:cNvPr id="26" name="el-1785511429335-18"/>
          <p:cNvSpPr txBox="1"/>
          <p:nvPr/>
        </p:nvSpPr>
        <p:spPr>
          <a:xfrm>
            <a:off x="607219" y="2133823"/>
            <a:ext cx="3739753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49126">
              <a:lnSpc>
                <a:spcPct val="100000"/>
              </a:lnSpc>
            </a:pPr>
            <a:r>
              <a:rPr sz="950">
                <a:solidFill>
                  <a:srgbClr val="4A3A2A"/>
                </a:solidFill>
                <a:latin typeface="Segoe UI"/>
                <a:ea typeface="Segoe UI"/>
                <a:cs typeface="Segoe UI"/>
              </a:rPr>
              <a:t>开平方：求一个数的平方根的运算</a:t>
            </a:r>
            <a:endParaRPr/>
          </a:p>
        </p:txBody>
      </p:sp>
      <p:sp>
        <p:nvSpPr>
          <p:cNvPr id="27" name="el-1785511429355-23"/>
          <p:cNvSpPr txBox="1"/>
          <p:nvPr/>
        </p:nvSpPr>
        <p:spPr>
          <a:xfrm>
            <a:off x="750094" y="2607692"/>
            <a:ext cx="186451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正数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有两个平方根，互为相反数</a:t>
            </a:r>
            <a:endParaRPr/>
          </a:p>
        </p:txBody>
      </p:sp>
      <p:sp>
        <p:nvSpPr>
          <p:cNvPr id="28" name="el-1785511429356-24"/>
          <p:cNvSpPr txBox="1"/>
          <p:nvPr/>
        </p:nvSpPr>
        <p:spPr>
          <a:xfrm>
            <a:off x="750094" y="2843436"/>
            <a:ext cx="921023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0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的平方根是 0</a:t>
            </a:r>
            <a:endParaRPr/>
          </a:p>
        </p:txBody>
      </p:sp>
      <p:sp>
        <p:nvSpPr>
          <p:cNvPr id="29" name="el-1785511429357-25"/>
          <p:cNvSpPr txBox="1"/>
          <p:nvPr/>
        </p:nvSpPr>
        <p:spPr>
          <a:xfrm>
            <a:off x="750094" y="3079179"/>
            <a:ext cx="999679" cy="19288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负数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没有平方根</a:t>
            </a:r>
            <a:endParaRPr/>
          </a:p>
        </p:txBody>
      </p:sp>
      <p:sp>
        <p:nvSpPr>
          <p:cNvPr id="30" name="el-1785511429337-19"/>
          <p:cNvSpPr txBox="1"/>
          <p:nvPr/>
        </p:nvSpPr>
        <p:spPr>
          <a:xfrm>
            <a:off x="521494" y="3572098"/>
            <a:ext cx="83165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1450">
              <a:lnSpc>
                <a:spcPct val="100000"/>
              </a:lnSpc>
            </a:pPr>
            <a:r>
              <a:rPr b="1" sz="90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算术平方根</a:t>
            </a:r>
            <a:endParaRPr/>
          </a:p>
        </p:txBody>
      </p:sp>
      <p:sp>
        <p:nvSpPr>
          <p:cNvPr id="31" name="el-1785511429339-20"/>
          <p:cNvSpPr txBox="1"/>
          <p:nvPr/>
        </p:nvSpPr>
        <p:spPr>
          <a:xfrm>
            <a:off x="1410295" y="3557811"/>
            <a:ext cx="142071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正数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a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的正的平方根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√a</a:t>
            </a:r>
            <a:endParaRPr/>
          </a:p>
        </p:txBody>
      </p:sp>
      <p:sp>
        <p:nvSpPr>
          <p:cNvPr id="32" name="el-1785511429341-21"/>
          <p:cNvSpPr txBox="1"/>
          <p:nvPr/>
        </p:nvSpPr>
        <p:spPr>
          <a:xfrm>
            <a:off x="2808015" y="3772123"/>
            <a:ext cx="1563960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规定：0 的算术平方根是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33" name="el-1785511429313-10"/>
          <p:cNvSpPr txBox="1"/>
          <p:nvPr/>
        </p:nvSpPr>
        <p:spPr>
          <a:xfrm>
            <a:off x="626864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34" name="el-1785511429314-11"/>
          <p:cNvSpPr txBox="1"/>
          <p:nvPr/>
        </p:nvSpPr>
        <p:spPr>
          <a:xfrm>
            <a:off x="1617762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35" name="el-1785511429314-12"/>
          <p:cNvSpPr txBox="1"/>
          <p:nvPr/>
        </p:nvSpPr>
        <p:spPr>
          <a:xfrm>
            <a:off x="1756023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36" name="el-1785511429298-7"/>
          <p:cNvSpPr txBox="1"/>
          <p:nvPr/>
        </p:nvSpPr>
        <p:spPr>
          <a:xfrm>
            <a:off x="8483129" y="4908947"/>
            <a:ext cx="3108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6080">
              <a:lnSpc>
                <a:spcPct val="100000"/>
              </a:lnSpc>
            </a:pPr>
            <a:r>
              <a:rPr sz="78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cxnSp>
        <p:nvCxnSpPr>
          <p:cNvPr id="37" name="el-1785511429305-9"/>
          <p:cNvCxnSpPr/>
          <p:nvPr/>
        </p:nvCxnSpPr>
        <p:spPr>
          <a:xfrm>
            <a:off x="4718447" y="571500"/>
            <a:ext cx="914" cy="4171950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8" name="el-1785511430255-23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886700" y="3868341"/>
            <a:ext cx="1000125" cy="750094"/>
          </a:xfrm>
          <a:prstGeom prst="rect">
            <a:avLst/>
          </a:prstGeom>
          <a:ln>
            <a:noFill/>
          </a:ln>
        </p:spPr>
      </p:pic>
      <p:sp>
        <p:nvSpPr>
          <p:cNvPr id="39" name="el-1785511430260-24"/>
          <p:cNvSpPr/>
          <p:nvPr/>
        </p:nvSpPr>
        <p:spPr>
          <a:xfrm>
            <a:off x="4779169" y="1888108"/>
            <a:ext cx="3964781" cy="1035844"/>
          </a:xfrm>
          <a:prstGeom prst="roundRect">
            <a:avLst>
              <a:gd name="adj" fmla="val 11034"/>
            </a:avLst>
          </a:prstGeom>
          <a:solidFill>
            <a:srgbClr val="FFF5EB">
              <a:alpha val="50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511430263-25"/>
          <p:cNvSpPr/>
          <p:nvPr/>
        </p:nvSpPr>
        <p:spPr>
          <a:xfrm>
            <a:off x="4779169" y="3052539"/>
            <a:ext cx="3964781" cy="271463"/>
          </a:xfrm>
          <a:prstGeom prst="roundRect">
            <a:avLst>
              <a:gd name="adj" fmla="val 50000"/>
            </a:avLst>
          </a:prstGeom>
          <a:solidFill>
            <a:srgbClr val="B47850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30267-26"/>
          <p:cNvSpPr/>
          <p:nvPr/>
        </p:nvSpPr>
        <p:spPr>
          <a:xfrm>
            <a:off x="4779169" y="3438302"/>
            <a:ext cx="3964781" cy="274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42" y="0"/>
                </a:moveTo>
                <a:lnTo>
                  <a:pt x="98558" y="0"/>
                </a:lnTo>
                <a:lnTo>
                  <a:pt x="98700" y="103"/>
                </a:lnTo>
                <a:lnTo>
                  <a:pt x="98839" y="414"/>
                </a:lnTo>
                <a:lnTo>
                  <a:pt x="98976" y="897"/>
                </a:lnTo>
                <a:lnTo>
                  <a:pt x="99111" y="1586"/>
                </a:lnTo>
                <a:lnTo>
                  <a:pt x="99238" y="2448"/>
                </a:lnTo>
                <a:lnTo>
                  <a:pt x="99358" y="3483"/>
                </a:lnTo>
                <a:lnTo>
                  <a:pt x="99474" y="4690"/>
                </a:lnTo>
                <a:lnTo>
                  <a:pt x="99577" y="6069"/>
                </a:lnTo>
                <a:lnTo>
                  <a:pt x="99673" y="7552"/>
                </a:lnTo>
                <a:lnTo>
                  <a:pt x="99757" y="9207"/>
                </a:lnTo>
                <a:lnTo>
                  <a:pt x="99829" y="10931"/>
                </a:lnTo>
                <a:lnTo>
                  <a:pt x="99889" y="12759"/>
                </a:lnTo>
                <a:lnTo>
                  <a:pt x="99938" y="14690"/>
                </a:lnTo>
                <a:lnTo>
                  <a:pt x="99971" y="16655"/>
                </a:lnTo>
                <a:lnTo>
                  <a:pt x="99993" y="18655"/>
                </a:lnTo>
                <a:lnTo>
                  <a:pt x="100000" y="20690"/>
                </a:lnTo>
                <a:lnTo>
                  <a:pt x="100000" y="79310"/>
                </a:lnTo>
                <a:lnTo>
                  <a:pt x="99993" y="81345"/>
                </a:lnTo>
                <a:lnTo>
                  <a:pt x="99971" y="83345"/>
                </a:lnTo>
                <a:lnTo>
                  <a:pt x="99938" y="85310"/>
                </a:lnTo>
                <a:lnTo>
                  <a:pt x="99889" y="87241"/>
                </a:lnTo>
                <a:lnTo>
                  <a:pt x="99829" y="89069"/>
                </a:lnTo>
                <a:lnTo>
                  <a:pt x="99757" y="90793"/>
                </a:lnTo>
                <a:lnTo>
                  <a:pt x="99673" y="92448"/>
                </a:lnTo>
                <a:lnTo>
                  <a:pt x="99577" y="93931"/>
                </a:lnTo>
                <a:lnTo>
                  <a:pt x="99474" y="95310"/>
                </a:lnTo>
                <a:lnTo>
                  <a:pt x="99358" y="96517"/>
                </a:lnTo>
                <a:lnTo>
                  <a:pt x="99238" y="97552"/>
                </a:lnTo>
                <a:lnTo>
                  <a:pt x="99111" y="98414"/>
                </a:lnTo>
                <a:lnTo>
                  <a:pt x="98976" y="99103"/>
                </a:lnTo>
                <a:lnTo>
                  <a:pt x="98839" y="99586"/>
                </a:lnTo>
                <a:lnTo>
                  <a:pt x="98700" y="99897"/>
                </a:lnTo>
                <a:lnTo>
                  <a:pt x="98558" y="100000"/>
                </a:lnTo>
                <a:lnTo>
                  <a:pt x="1442" y="100000"/>
                </a:lnTo>
                <a:lnTo>
                  <a:pt x="1300" y="99897"/>
                </a:lnTo>
                <a:lnTo>
                  <a:pt x="1161" y="99586"/>
                </a:lnTo>
                <a:lnTo>
                  <a:pt x="1024" y="99103"/>
                </a:lnTo>
                <a:lnTo>
                  <a:pt x="889" y="98414"/>
                </a:lnTo>
                <a:lnTo>
                  <a:pt x="762" y="97552"/>
                </a:lnTo>
                <a:lnTo>
                  <a:pt x="642" y="96517"/>
                </a:lnTo>
                <a:lnTo>
                  <a:pt x="526" y="95310"/>
                </a:lnTo>
                <a:lnTo>
                  <a:pt x="423" y="93931"/>
                </a:lnTo>
                <a:lnTo>
                  <a:pt x="327" y="92448"/>
                </a:lnTo>
                <a:lnTo>
                  <a:pt x="243" y="90793"/>
                </a:lnTo>
                <a:lnTo>
                  <a:pt x="171" y="89069"/>
                </a:lnTo>
                <a:lnTo>
                  <a:pt x="111" y="87241"/>
                </a:lnTo>
                <a:lnTo>
                  <a:pt x="63" y="85310"/>
                </a:lnTo>
                <a:lnTo>
                  <a:pt x="29" y="83345"/>
                </a:lnTo>
                <a:lnTo>
                  <a:pt x="7" y="81345"/>
                </a:lnTo>
                <a:lnTo>
                  <a:pt x="0" y="79310"/>
                </a:lnTo>
                <a:lnTo>
                  <a:pt x="0" y="20690"/>
                </a:lnTo>
                <a:lnTo>
                  <a:pt x="7" y="18655"/>
                </a:lnTo>
                <a:lnTo>
                  <a:pt x="29" y="16655"/>
                </a:lnTo>
                <a:lnTo>
                  <a:pt x="63" y="14690"/>
                </a:lnTo>
                <a:lnTo>
                  <a:pt x="111" y="12759"/>
                </a:lnTo>
                <a:lnTo>
                  <a:pt x="171" y="10931"/>
                </a:lnTo>
                <a:lnTo>
                  <a:pt x="243" y="9207"/>
                </a:lnTo>
                <a:lnTo>
                  <a:pt x="327" y="7552"/>
                </a:lnTo>
                <a:lnTo>
                  <a:pt x="423" y="6069"/>
                </a:lnTo>
                <a:lnTo>
                  <a:pt x="526" y="4690"/>
                </a:lnTo>
                <a:lnTo>
                  <a:pt x="642" y="3483"/>
                </a:lnTo>
                <a:lnTo>
                  <a:pt x="762" y="2448"/>
                </a:lnTo>
                <a:lnTo>
                  <a:pt x="889" y="1586"/>
                </a:lnTo>
                <a:lnTo>
                  <a:pt x="1024" y="897"/>
                </a:lnTo>
                <a:lnTo>
                  <a:pt x="1161" y="414"/>
                </a:lnTo>
                <a:lnTo>
                  <a:pt x="1300" y="103"/>
                </a:lnTo>
                <a:lnTo>
                  <a:pt x="1442" y="0"/>
                </a:lnTo>
                <a:close/>
              </a:path>
            </a:pathLst>
          </a:custGeom>
          <a:solidFill>
            <a:srgbClr val="B47850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30269-27"/>
          <p:cNvSpPr/>
          <p:nvPr/>
        </p:nvSpPr>
        <p:spPr>
          <a:xfrm>
            <a:off x="4779169" y="3438302"/>
            <a:ext cx="57150" cy="27429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0"/>
                </a:moveTo>
                <a:lnTo>
                  <a:pt x="90198" y="100"/>
                </a:lnTo>
                <a:lnTo>
                  <a:pt x="80491" y="400"/>
                </a:lnTo>
                <a:lnTo>
                  <a:pt x="70972" y="897"/>
                </a:lnTo>
                <a:lnTo>
                  <a:pt x="61732" y="1586"/>
                </a:lnTo>
                <a:lnTo>
                  <a:pt x="52860" y="2460"/>
                </a:lnTo>
                <a:lnTo>
                  <a:pt x="44443" y="3511"/>
                </a:lnTo>
                <a:lnTo>
                  <a:pt x="36561" y="4729"/>
                </a:lnTo>
                <a:lnTo>
                  <a:pt x="29289" y="6103"/>
                </a:lnTo>
                <a:lnTo>
                  <a:pt x="22699" y="7618"/>
                </a:lnTo>
                <a:lnTo>
                  <a:pt x="16853" y="9260"/>
                </a:lnTo>
                <a:lnTo>
                  <a:pt x="11808" y="11014"/>
                </a:lnTo>
                <a:lnTo>
                  <a:pt x="7612" y="12862"/>
                </a:lnTo>
                <a:lnTo>
                  <a:pt x="4306" y="14787"/>
                </a:lnTo>
                <a:lnTo>
                  <a:pt x="1921" y="16771"/>
                </a:lnTo>
                <a:lnTo>
                  <a:pt x="482" y="18793"/>
                </a:lnTo>
                <a:lnTo>
                  <a:pt x="0" y="20836"/>
                </a:lnTo>
                <a:lnTo>
                  <a:pt x="0" y="79164"/>
                </a:lnTo>
                <a:lnTo>
                  <a:pt x="482" y="81207"/>
                </a:lnTo>
                <a:lnTo>
                  <a:pt x="1921" y="83229"/>
                </a:lnTo>
                <a:lnTo>
                  <a:pt x="4306" y="85213"/>
                </a:lnTo>
                <a:lnTo>
                  <a:pt x="7612" y="87138"/>
                </a:lnTo>
                <a:lnTo>
                  <a:pt x="11808" y="88986"/>
                </a:lnTo>
                <a:lnTo>
                  <a:pt x="16853" y="90740"/>
                </a:lnTo>
                <a:lnTo>
                  <a:pt x="22699" y="92382"/>
                </a:lnTo>
                <a:lnTo>
                  <a:pt x="29289" y="93897"/>
                </a:lnTo>
                <a:lnTo>
                  <a:pt x="36561" y="95271"/>
                </a:lnTo>
                <a:lnTo>
                  <a:pt x="44443" y="96489"/>
                </a:lnTo>
                <a:lnTo>
                  <a:pt x="52860" y="97540"/>
                </a:lnTo>
                <a:lnTo>
                  <a:pt x="61732" y="98414"/>
                </a:lnTo>
                <a:lnTo>
                  <a:pt x="70972" y="99103"/>
                </a:lnTo>
                <a:lnTo>
                  <a:pt x="80491" y="99600"/>
                </a:lnTo>
                <a:lnTo>
                  <a:pt x="90198" y="99900"/>
                </a:lnTo>
                <a:lnTo>
                  <a:pt x="100000" y="100000"/>
                </a:lnTo>
                <a:lnTo>
                  <a:pt x="100000" y="100000"/>
                </a:lnTo>
                <a:lnTo>
                  <a:pt x="93874" y="99900"/>
                </a:lnTo>
                <a:lnTo>
                  <a:pt x="87807" y="99600"/>
                </a:lnTo>
                <a:lnTo>
                  <a:pt x="81857" y="99103"/>
                </a:lnTo>
                <a:lnTo>
                  <a:pt x="76082" y="98414"/>
                </a:lnTo>
                <a:lnTo>
                  <a:pt x="70538" y="97540"/>
                </a:lnTo>
                <a:lnTo>
                  <a:pt x="65277" y="96489"/>
                </a:lnTo>
                <a:lnTo>
                  <a:pt x="60350" y="95271"/>
                </a:lnTo>
                <a:lnTo>
                  <a:pt x="55806" y="93897"/>
                </a:lnTo>
                <a:lnTo>
                  <a:pt x="51687" y="92382"/>
                </a:lnTo>
                <a:lnTo>
                  <a:pt x="48033" y="90740"/>
                </a:lnTo>
                <a:lnTo>
                  <a:pt x="44880" y="88986"/>
                </a:lnTo>
                <a:lnTo>
                  <a:pt x="42258" y="87138"/>
                </a:lnTo>
                <a:lnTo>
                  <a:pt x="40191" y="85213"/>
                </a:lnTo>
                <a:lnTo>
                  <a:pt x="38701" y="83229"/>
                </a:lnTo>
                <a:lnTo>
                  <a:pt x="37801" y="81207"/>
                </a:lnTo>
                <a:lnTo>
                  <a:pt x="37500" y="79164"/>
                </a:lnTo>
                <a:lnTo>
                  <a:pt x="37500" y="20836"/>
                </a:lnTo>
                <a:lnTo>
                  <a:pt x="37801" y="18793"/>
                </a:lnTo>
                <a:lnTo>
                  <a:pt x="38701" y="16771"/>
                </a:lnTo>
                <a:lnTo>
                  <a:pt x="40191" y="14787"/>
                </a:lnTo>
                <a:lnTo>
                  <a:pt x="42258" y="12862"/>
                </a:lnTo>
                <a:lnTo>
                  <a:pt x="44880" y="11014"/>
                </a:lnTo>
                <a:lnTo>
                  <a:pt x="48033" y="9260"/>
                </a:lnTo>
                <a:lnTo>
                  <a:pt x="51687" y="7618"/>
                </a:lnTo>
                <a:lnTo>
                  <a:pt x="55806" y="6103"/>
                </a:lnTo>
                <a:lnTo>
                  <a:pt x="60350" y="4729"/>
                </a:lnTo>
                <a:lnTo>
                  <a:pt x="65277" y="3511"/>
                </a:lnTo>
                <a:lnTo>
                  <a:pt x="70538" y="2460"/>
                </a:lnTo>
                <a:lnTo>
                  <a:pt x="76082" y="1586"/>
                </a:lnTo>
                <a:lnTo>
                  <a:pt x="81857" y="897"/>
                </a:lnTo>
                <a:lnTo>
                  <a:pt x="87807" y="400"/>
                </a:lnTo>
                <a:lnTo>
                  <a:pt x="93874" y="100"/>
                </a:lnTo>
                <a:lnTo>
                  <a:pt x="100000" y="0"/>
                </a:lnTo>
                <a:lnTo>
                  <a:pt x="100000" y="0"/>
                </a:lnTo>
                <a:close/>
              </a:path>
            </a:pathLst>
          </a:custGeom>
          <a:solidFill>
            <a:srgbClr val="1F3A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31225-60"/>
          <p:cNvSpPr/>
          <p:nvPr/>
        </p:nvSpPr>
        <p:spPr>
          <a:xfrm>
            <a:off x="4779288" y="1616765"/>
            <a:ext cx="142636" cy="14263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933" y="3533"/>
                </a:moveTo>
                <a:lnTo>
                  <a:pt x="70933" y="3533"/>
                </a:lnTo>
                <a:lnTo>
                  <a:pt x="61333" y="13067"/>
                </a:lnTo>
                <a:lnTo>
                  <a:pt x="86733" y="38467"/>
                </a:lnTo>
                <a:lnTo>
                  <a:pt x="96333" y="28933"/>
                </a:lnTo>
                <a:cubicBezTo>
                  <a:pt x="98644" y="26444"/>
                  <a:pt x="99800" y="23511"/>
                  <a:pt x="99800" y="20133"/>
                </a:cubicBezTo>
                <a:lnTo>
                  <a:pt x="99800" y="20133"/>
                </a:lnTo>
                <a:cubicBezTo>
                  <a:pt x="99800" y="16889"/>
                  <a:pt x="98644" y="13956"/>
                  <a:pt x="96333" y="11333"/>
                </a:cubicBezTo>
                <a:lnTo>
                  <a:pt x="96333" y="11333"/>
                </a:lnTo>
                <a:lnTo>
                  <a:pt x="88533" y="3533"/>
                </a:lnTo>
                <a:cubicBezTo>
                  <a:pt x="86044" y="1178"/>
                  <a:pt x="83111" y="0"/>
                  <a:pt x="79733" y="0"/>
                </a:cubicBezTo>
                <a:lnTo>
                  <a:pt x="79733" y="0"/>
                </a:lnTo>
                <a:cubicBezTo>
                  <a:pt x="76444" y="0"/>
                  <a:pt x="73511" y="1178"/>
                  <a:pt x="70933" y="3533"/>
                </a:cubicBezTo>
                <a:lnTo>
                  <a:pt x="70933" y="3533"/>
                </a:lnTo>
                <a:moveTo>
                  <a:pt x="57067" y="17400"/>
                </a:moveTo>
                <a:lnTo>
                  <a:pt x="57067" y="17400"/>
                </a:lnTo>
                <a:lnTo>
                  <a:pt x="11533" y="63067"/>
                </a:lnTo>
                <a:cubicBezTo>
                  <a:pt x="9444" y="65022"/>
                  <a:pt x="7956" y="67444"/>
                  <a:pt x="7067" y="70333"/>
                </a:cubicBezTo>
                <a:lnTo>
                  <a:pt x="7067" y="70333"/>
                </a:lnTo>
                <a:lnTo>
                  <a:pt x="200" y="93733"/>
                </a:lnTo>
                <a:cubicBezTo>
                  <a:pt x="-289" y="95556"/>
                  <a:pt x="111" y="97133"/>
                  <a:pt x="1400" y="98467"/>
                </a:cubicBezTo>
                <a:lnTo>
                  <a:pt x="1400" y="98467"/>
                </a:lnTo>
                <a:cubicBezTo>
                  <a:pt x="2689" y="99756"/>
                  <a:pt x="4244" y="100133"/>
                  <a:pt x="6067" y="99600"/>
                </a:cubicBezTo>
                <a:lnTo>
                  <a:pt x="6067" y="99600"/>
                </a:lnTo>
                <a:lnTo>
                  <a:pt x="29533" y="92800"/>
                </a:lnTo>
                <a:cubicBezTo>
                  <a:pt x="32244" y="91867"/>
                  <a:pt x="34644" y="90422"/>
                  <a:pt x="36733" y="88467"/>
                </a:cubicBezTo>
                <a:lnTo>
                  <a:pt x="36733" y="88467"/>
                </a:lnTo>
                <a:lnTo>
                  <a:pt x="82467" y="42800"/>
                </a:lnTo>
                <a:lnTo>
                  <a:pt x="57067" y="174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30296-35"/>
          <p:cNvSpPr/>
          <p:nvPr/>
        </p:nvSpPr>
        <p:spPr>
          <a:xfrm>
            <a:off x="4914900" y="2013124"/>
            <a:ext cx="200025" cy="200025"/>
          </a:xfrm>
          <a:prstGeom prst="ellipse">
            <a:avLst/>
          </a:pr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31789-41"/>
          <p:cNvSpPr/>
          <p:nvPr/>
        </p:nvSpPr>
        <p:spPr>
          <a:xfrm>
            <a:off x="6029400" y="2078013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9B7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30299-37"/>
          <p:cNvSpPr/>
          <p:nvPr/>
        </p:nvSpPr>
        <p:spPr>
          <a:xfrm>
            <a:off x="4914900" y="2306017"/>
            <a:ext cx="200025" cy="200025"/>
          </a:xfrm>
          <a:prstGeom prst="ellipse">
            <a:avLst/>
          </a:pr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30303-39"/>
          <p:cNvSpPr/>
          <p:nvPr/>
        </p:nvSpPr>
        <p:spPr>
          <a:xfrm>
            <a:off x="4914900" y="2598911"/>
            <a:ext cx="200025" cy="200025"/>
          </a:xfrm>
          <a:prstGeom prst="ellipse">
            <a:avLst/>
          </a:pr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431781-39"/>
          <p:cNvSpPr/>
          <p:nvPr/>
        </p:nvSpPr>
        <p:spPr>
          <a:xfrm>
            <a:off x="4893469" y="3119512"/>
            <a:ext cx="157163" cy="13751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4714"/>
                </a:moveTo>
                <a:lnTo>
                  <a:pt x="0" y="14714"/>
                </a:lnTo>
                <a:cubicBezTo>
                  <a:pt x="118" y="10571"/>
                  <a:pt x="1314" y="7119"/>
                  <a:pt x="3588" y="4357"/>
                </a:cubicBezTo>
                <a:lnTo>
                  <a:pt x="3588" y="4357"/>
                </a:lnTo>
                <a:lnTo>
                  <a:pt x="3588" y="4357"/>
                </a:lnTo>
                <a:cubicBezTo>
                  <a:pt x="5863" y="1595"/>
                  <a:pt x="8706" y="143"/>
                  <a:pt x="12118" y="0"/>
                </a:cubicBezTo>
                <a:lnTo>
                  <a:pt x="12118" y="0"/>
                </a:lnTo>
                <a:lnTo>
                  <a:pt x="84941" y="0"/>
                </a:lnTo>
                <a:cubicBezTo>
                  <a:pt x="88353" y="143"/>
                  <a:pt x="91196" y="1595"/>
                  <a:pt x="93471" y="4357"/>
                </a:cubicBezTo>
                <a:lnTo>
                  <a:pt x="93471" y="4357"/>
                </a:lnTo>
                <a:cubicBezTo>
                  <a:pt x="95745" y="7119"/>
                  <a:pt x="96941" y="10571"/>
                  <a:pt x="97059" y="14714"/>
                </a:cubicBezTo>
                <a:lnTo>
                  <a:pt x="97059" y="14714"/>
                </a:lnTo>
                <a:lnTo>
                  <a:pt x="97059" y="88429"/>
                </a:lnTo>
                <a:cubicBezTo>
                  <a:pt x="96941" y="92571"/>
                  <a:pt x="95745" y="96024"/>
                  <a:pt x="93471" y="98786"/>
                </a:cubicBezTo>
                <a:lnTo>
                  <a:pt x="93471" y="98786"/>
                </a:lnTo>
                <a:cubicBezTo>
                  <a:pt x="91196" y="101548"/>
                  <a:pt x="88353" y="103000"/>
                  <a:pt x="84941" y="103143"/>
                </a:cubicBezTo>
                <a:lnTo>
                  <a:pt x="84941" y="103143"/>
                </a:lnTo>
                <a:lnTo>
                  <a:pt x="12118" y="103143"/>
                </a:lnTo>
                <a:cubicBezTo>
                  <a:pt x="8706" y="103000"/>
                  <a:pt x="5863" y="101548"/>
                  <a:pt x="3588" y="98786"/>
                </a:cubicBezTo>
                <a:lnTo>
                  <a:pt x="3588" y="98786"/>
                </a:lnTo>
                <a:cubicBezTo>
                  <a:pt x="1314" y="96024"/>
                  <a:pt x="118" y="92571"/>
                  <a:pt x="0" y="88429"/>
                </a:cubicBezTo>
                <a:lnTo>
                  <a:pt x="0" y="88429"/>
                </a:lnTo>
                <a:lnTo>
                  <a:pt x="0" y="14714"/>
                </a:lnTo>
                <a:moveTo>
                  <a:pt x="61412" y="39357"/>
                </a:moveTo>
                <a:lnTo>
                  <a:pt x="61412" y="39357"/>
                </a:lnTo>
                <a:cubicBezTo>
                  <a:pt x="60392" y="37690"/>
                  <a:pt x="59137" y="36857"/>
                  <a:pt x="57647" y="36857"/>
                </a:cubicBezTo>
                <a:lnTo>
                  <a:pt x="57647" y="36857"/>
                </a:lnTo>
                <a:cubicBezTo>
                  <a:pt x="56000" y="36857"/>
                  <a:pt x="54725" y="37690"/>
                  <a:pt x="53824" y="39357"/>
                </a:cubicBezTo>
                <a:lnTo>
                  <a:pt x="53824" y="39357"/>
                </a:lnTo>
                <a:lnTo>
                  <a:pt x="37353" y="68571"/>
                </a:lnTo>
                <a:lnTo>
                  <a:pt x="32412" y="61000"/>
                </a:lnTo>
                <a:cubicBezTo>
                  <a:pt x="31392" y="59619"/>
                  <a:pt x="30196" y="58929"/>
                  <a:pt x="28824" y="58929"/>
                </a:cubicBezTo>
                <a:lnTo>
                  <a:pt x="28824" y="58929"/>
                </a:lnTo>
                <a:cubicBezTo>
                  <a:pt x="27412" y="58929"/>
                  <a:pt x="26216" y="59619"/>
                  <a:pt x="25235" y="61000"/>
                </a:cubicBezTo>
                <a:lnTo>
                  <a:pt x="25235" y="61000"/>
                </a:lnTo>
                <a:lnTo>
                  <a:pt x="13059" y="79429"/>
                </a:lnTo>
                <a:cubicBezTo>
                  <a:pt x="12078" y="81238"/>
                  <a:pt x="11902" y="83143"/>
                  <a:pt x="12529" y="85143"/>
                </a:cubicBezTo>
                <a:lnTo>
                  <a:pt x="12529" y="85143"/>
                </a:lnTo>
                <a:cubicBezTo>
                  <a:pt x="13392" y="87143"/>
                  <a:pt x="14784" y="88238"/>
                  <a:pt x="16706" y="88429"/>
                </a:cubicBezTo>
                <a:lnTo>
                  <a:pt x="16706" y="88429"/>
                </a:lnTo>
                <a:lnTo>
                  <a:pt x="34882" y="88429"/>
                </a:lnTo>
                <a:lnTo>
                  <a:pt x="40941" y="88429"/>
                </a:lnTo>
                <a:lnTo>
                  <a:pt x="80353" y="88429"/>
                </a:lnTo>
                <a:cubicBezTo>
                  <a:pt x="82157" y="88429"/>
                  <a:pt x="83490" y="87429"/>
                  <a:pt x="84353" y="85429"/>
                </a:cubicBezTo>
                <a:lnTo>
                  <a:pt x="84353" y="85429"/>
                </a:lnTo>
                <a:cubicBezTo>
                  <a:pt x="85098" y="83429"/>
                  <a:pt x="85039" y="81571"/>
                  <a:pt x="84176" y="79857"/>
                </a:cubicBezTo>
                <a:lnTo>
                  <a:pt x="84176" y="79857"/>
                </a:lnTo>
                <a:lnTo>
                  <a:pt x="61412" y="39357"/>
                </a:lnTo>
                <a:moveTo>
                  <a:pt x="21235" y="36857"/>
                </a:moveTo>
                <a:lnTo>
                  <a:pt x="21235" y="36857"/>
                </a:lnTo>
                <a:cubicBezTo>
                  <a:pt x="24647" y="36667"/>
                  <a:pt x="27294" y="34810"/>
                  <a:pt x="29176" y="31286"/>
                </a:cubicBezTo>
                <a:lnTo>
                  <a:pt x="29176" y="31286"/>
                </a:lnTo>
                <a:cubicBezTo>
                  <a:pt x="30706" y="27619"/>
                  <a:pt x="30706" y="23952"/>
                  <a:pt x="29176" y="20286"/>
                </a:cubicBezTo>
                <a:lnTo>
                  <a:pt x="29176" y="20286"/>
                </a:lnTo>
                <a:cubicBezTo>
                  <a:pt x="27294" y="16714"/>
                  <a:pt x="24647" y="14857"/>
                  <a:pt x="21235" y="14714"/>
                </a:cubicBezTo>
                <a:lnTo>
                  <a:pt x="21235" y="14714"/>
                </a:lnTo>
                <a:cubicBezTo>
                  <a:pt x="17824" y="14857"/>
                  <a:pt x="15176" y="16714"/>
                  <a:pt x="13294" y="20286"/>
                </a:cubicBezTo>
                <a:lnTo>
                  <a:pt x="13294" y="20286"/>
                </a:lnTo>
                <a:cubicBezTo>
                  <a:pt x="11765" y="23952"/>
                  <a:pt x="11765" y="27619"/>
                  <a:pt x="13294" y="31286"/>
                </a:cubicBezTo>
                <a:lnTo>
                  <a:pt x="13294" y="31286"/>
                </a:lnTo>
                <a:cubicBezTo>
                  <a:pt x="15176" y="34810"/>
                  <a:pt x="17824" y="36667"/>
                  <a:pt x="21235" y="36857"/>
                </a:cubicBezTo>
                <a:lnTo>
                  <a:pt x="21235" y="36857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31787-40"/>
          <p:cNvSpPr/>
          <p:nvPr/>
        </p:nvSpPr>
        <p:spPr>
          <a:xfrm>
            <a:off x="4904631" y="3509739"/>
            <a:ext cx="88404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5000" y="72357"/>
                </a:moveTo>
                <a:lnTo>
                  <a:pt x="75000" y="72357"/>
                </a:lnTo>
                <a:cubicBezTo>
                  <a:pt x="78333" y="66548"/>
                  <a:pt x="83111" y="61190"/>
                  <a:pt x="89333" y="56286"/>
                </a:cubicBezTo>
                <a:lnTo>
                  <a:pt x="89333" y="56286"/>
                </a:lnTo>
                <a:lnTo>
                  <a:pt x="89333" y="56286"/>
                </a:lnTo>
                <a:cubicBezTo>
                  <a:pt x="89333" y="56190"/>
                  <a:pt x="89333" y="56143"/>
                  <a:pt x="89333" y="56143"/>
                </a:cubicBezTo>
                <a:lnTo>
                  <a:pt x="89333" y="56143"/>
                </a:lnTo>
                <a:lnTo>
                  <a:pt x="89333" y="56143"/>
                </a:lnTo>
                <a:cubicBezTo>
                  <a:pt x="90889" y="54762"/>
                  <a:pt x="92444" y="53381"/>
                  <a:pt x="94000" y="52000"/>
                </a:cubicBezTo>
                <a:lnTo>
                  <a:pt x="94000" y="52000"/>
                </a:lnTo>
                <a:cubicBezTo>
                  <a:pt x="99852" y="46571"/>
                  <a:pt x="102889" y="40286"/>
                  <a:pt x="103111" y="33143"/>
                </a:cubicBezTo>
                <a:lnTo>
                  <a:pt x="103111" y="33143"/>
                </a:lnTo>
                <a:cubicBezTo>
                  <a:pt x="102741" y="23714"/>
                  <a:pt x="97667" y="15929"/>
                  <a:pt x="87889" y="9786"/>
                </a:cubicBezTo>
                <a:lnTo>
                  <a:pt x="87889" y="9786"/>
                </a:lnTo>
                <a:cubicBezTo>
                  <a:pt x="78333" y="3500"/>
                  <a:pt x="66222" y="238"/>
                  <a:pt x="51556" y="0"/>
                </a:cubicBezTo>
                <a:lnTo>
                  <a:pt x="51556" y="0"/>
                </a:lnTo>
                <a:cubicBezTo>
                  <a:pt x="36889" y="238"/>
                  <a:pt x="24778" y="3500"/>
                  <a:pt x="15222" y="9786"/>
                </a:cubicBezTo>
                <a:lnTo>
                  <a:pt x="15222" y="9786"/>
                </a:lnTo>
                <a:cubicBezTo>
                  <a:pt x="5444" y="15929"/>
                  <a:pt x="370" y="23714"/>
                  <a:pt x="0" y="33143"/>
                </a:cubicBezTo>
                <a:lnTo>
                  <a:pt x="0" y="33143"/>
                </a:lnTo>
                <a:cubicBezTo>
                  <a:pt x="222" y="40286"/>
                  <a:pt x="3259" y="46571"/>
                  <a:pt x="9111" y="52000"/>
                </a:cubicBezTo>
                <a:lnTo>
                  <a:pt x="9111" y="52000"/>
                </a:lnTo>
                <a:cubicBezTo>
                  <a:pt x="10667" y="53381"/>
                  <a:pt x="12222" y="54690"/>
                  <a:pt x="13778" y="55929"/>
                </a:cubicBezTo>
                <a:lnTo>
                  <a:pt x="13778" y="55929"/>
                </a:lnTo>
                <a:cubicBezTo>
                  <a:pt x="13778" y="56071"/>
                  <a:pt x="13778" y="56143"/>
                  <a:pt x="13778" y="56143"/>
                </a:cubicBezTo>
                <a:lnTo>
                  <a:pt x="13778" y="56143"/>
                </a:lnTo>
                <a:lnTo>
                  <a:pt x="13778" y="56143"/>
                </a:lnTo>
                <a:cubicBezTo>
                  <a:pt x="20000" y="61048"/>
                  <a:pt x="24778" y="66452"/>
                  <a:pt x="28111" y="72357"/>
                </a:cubicBezTo>
                <a:lnTo>
                  <a:pt x="28111" y="72357"/>
                </a:lnTo>
                <a:lnTo>
                  <a:pt x="75000" y="72357"/>
                </a:lnTo>
                <a:moveTo>
                  <a:pt x="51556" y="96429"/>
                </a:moveTo>
                <a:lnTo>
                  <a:pt x="51556" y="96429"/>
                </a:lnTo>
                <a:cubicBezTo>
                  <a:pt x="58222" y="96286"/>
                  <a:pt x="63778" y="94833"/>
                  <a:pt x="68222" y="92071"/>
                </a:cubicBezTo>
                <a:lnTo>
                  <a:pt x="68222" y="92071"/>
                </a:lnTo>
                <a:lnTo>
                  <a:pt x="68222" y="92071"/>
                </a:lnTo>
                <a:cubicBezTo>
                  <a:pt x="72519" y="89214"/>
                  <a:pt x="74778" y="85643"/>
                  <a:pt x="75000" y="81357"/>
                </a:cubicBezTo>
                <a:lnTo>
                  <a:pt x="75000" y="81357"/>
                </a:lnTo>
                <a:lnTo>
                  <a:pt x="75000" y="78357"/>
                </a:lnTo>
                <a:lnTo>
                  <a:pt x="28111" y="78357"/>
                </a:lnTo>
                <a:lnTo>
                  <a:pt x="28111" y="81357"/>
                </a:lnTo>
                <a:cubicBezTo>
                  <a:pt x="28333" y="85643"/>
                  <a:pt x="30593" y="89214"/>
                  <a:pt x="34889" y="92071"/>
                </a:cubicBezTo>
                <a:lnTo>
                  <a:pt x="34889" y="92071"/>
                </a:lnTo>
                <a:cubicBezTo>
                  <a:pt x="39333" y="94833"/>
                  <a:pt x="44889" y="96286"/>
                  <a:pt x="51556" y="96429"/>
                </a:cubicBezTo>
                <a:lnTo>
                  <a:pt x="51556" y="96429"/>
                </a:lnTo>
                <a:moveTo>
                  <a:pt x="28111" y="33143"/>
                </a:moveTo>
                <a:lnTo>
                  <a:pt x="28111" y="33143"/>
                </a:lnTo>
                <a:cubicBezTo>
                  <a:pt x="27889" y="35048"/>
                  <a:pt x="26333" y="36048"/>
                  <a:pt x="23444" y="36143"/>
                </a:cubicBezTo>
                <a:lnTo>
                  <a:pt x="23444" y="36143"/>
                </a:lnTo>
                <a:cubicBezTo>
                  <a:pt x="20481" y="36048"/>
                  <a:pt x="18926" y="35048"/>
                  <a:pt x="18778" y="33143"/>
                </a:cubicBezTo>
                <a:lnTo>
                  <a:pt x="18778" y="33143"/>
                </a:lnTo>
                <a:cubicBezTo>
                  <a:pt x="18926" y="27143"/>
                  <a:pt x="22148" y="22190"/>
                  <a:pt x="28444" y="18286"/>
                </a:cubicBezTo>
                <a:lnTo>
                  <a:pt x="28444" y="18286"/>
                </a:lnTo>
                <a:cubicBezTo>
                  <a:pt x="34519" y="14238"/>
                  <a:pt x="42222" y="12167"/>
                  <a:pt x="51556" y="12071"/>
                </a:cubicBezTo>
                <a:lnTo>
                  <a:pt x="51556" y="12071"/>
                </a:lnTo>
                <a:cubicBezTo>
                  <a:pt x="54519" y="12167"/>
                  <a:pt x="56074" y="13167"/>
                  <a:pt x="56222" y="15071"/>
                </a:cubicBezTo>
                <a:lnTo>
                  <a:pt x="56222" y="15071"/>
                </a:lnTo>
                <a:cubicBezTo>
                  <a:pt x="56074" y="16929"/>
                  <a:pt x="54519" y="17929"/>
                  <a:pt x="51556" y="18071"/>
                </a:cubicBezTo>
                <a:lnTo>
                  <a:pt x="51556" y="18071"/>
                </a:lnTo>
                <a:cubicBezTo>
                  <a:pt x="44889" y="18214"/>
                  <a:pt x="39333" y="19667"/>
                  <a:pt x="34889" y="22429"/>
                </a:cubicBezTo>
                <a:lnTo>
                  <a:pt x="34889" y="22429"/>
                </a:lnTo>
                <a:cubicBezTo>
                  <a:pt x="30593" y="25286"/>
                  <a:pt x="28333" y="28857"/>
                  <a:pt x="28111" y="33143"/>
                </a:cubicBezTo>
                <a:lnTo>
                  <a:pt x="28111" y="33143"/>
                </a:lnTo>
              </a:path>
            </a:pathLst>
          </a:custGeom>
          <a:solidFill>
            <a:srgbClr val="1F3A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30270-28"/>
          <p:cNvSpPr txBox="1"/>
          <p:nvPr/>
        </p:nvSpPr>
        <p:spPr>
          <a:xfrm>
            <a:off x="4979194" y="1602358"/>
            <a:ext cx="32146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示例</a:t>
            </a:r>
            <a:endParaRPr/>
          </a:p>
        </p:txBody>
      </p:sp>
      <p:sp>
        <p:nvSpPr>
          <p:cNvPr id="51" name="el-1785511430293-34"/>
          <p:cNvSpPr txBox="1"/>
          <p:nvPr/>
        </p:nvSpPr>
        <p:spPr>
          <a:xfrm>
            <a:off x="4864894" y="2013124"/>
            <a:ext cx="3000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52" name="el-1785511430309-42"/>
          <p:cNvSpPr txBox="1"/>
          <p:nvPr/>
        </p:nvSpPr>
        <p:spPr>
          <a:xfrm>
            <a:off x="5200650" y="2004789"/>
            <a:ext cx="36157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√64</a:t>
            </a:r>
            <a:endParaRPr/>
          </a:p>
        </p:txBody>
      </p:sp>
      <p:sp>
        <p:nvSpPr>
          <p:cNvPr id="53" name="el-1785511430306-40"/>
          <p:cNvSpPr txBox="1"/>
          <p:nvPr/>
        </p:nvSpPr>
        <p:spPr>
          <a:xfrm>
            <a:off x="5483647" y="2023839"/>
            <a:ext cx="24921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=</a:t>
            </a:r>
            <a:endParaRPr/>
          </a:p>
        </p:txBody>
      </p:sp>
      <p:sp>
        <p:nvSpPr>
          <p:cNvPr id="54" name="el-1785511430310-43"/>
          <p:cNvSpPr txBox="1"/>
          <p:nvPr/>
        </p:nvSpPr>
        <p:spPr>
          <a:xfrm>
            <a:off x="5661422" y="2023839"/>
            <a:ext cx="15366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8</a:t>
            </a:r>
            <a:endParaRPr/>
          </a:p>
        </p:txBody>
      </p:sp>
      <p:sp>
        <p:nvSpPr>
          <p:cNvPr id="55" name="el-1785511430311-44"/>
          <p:cNvSpPr txBox="1"/>
          <p:nvPr/>
        </p:nvSpPr>
        <p:spPr>
          <a:xfrm>
            <a:off x="6427664" y="2004789"/>
            <a:ext cx="425128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-√64</a:t>
            </a:r>
            <a:endParaRPr/>
          </a:p>
        </p:txBody>
      </p:sp>
      <p:sp>
        <p:nvSpPr>
          <p:cNvPr id="56" name="el-1785511430307-41"/>
          <p:cNvSpPr txBox="1"/>
          <p:nvPr/>
        </p:nvSpPr>
        <p:spPr>
          <a:xfrm>
            <a:off x="6774210" y="2023839"/>
            <a:ext cx="249212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=</a:t>
            </a:r>
            <a:endParaRPr/>
          </a:p>
        </p:txBody>
      </p:sp>
      <p:sp>
        <p:nvSpPr>
          <p:cNvPr id="57" name="el-1785511430311-45"/>
          <p:cNvSpPr txBox="1"/>
          <p:nvPr/>
        </p:nvSpPr>
        <p:spPr>
          <a:xfrm>
            <a:off x="6951985" y="2023839"/>
            <a:ext cx="211410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-8</a:t>
            </a:r>
            <a:endParaRPr/>
          </a:p>
        </p:txBody>
      </p:sp>
      <p:sp>
        <p:nvSpPr>
          <p:cNvPr id="58" name="el-1785511430297-36"/>
          <p:cNvSpPr txBox="1"/>
          <p:nvPr/>
        </p:nvSpPr>
        <p:spPr>
          <a:xfrm>
            <a:off x="4864894" y="2306017"/>
            <a:ext cx="3000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59" name="el-1785511430289-32"/>
          <p:cNvSpPr txBox="1"/>
          <p:nvPr/>
        </p:nvSpPr>
        <p:spPr>
          <a:xfrm>
            <a:off x="5200650" y="2288158"/>
            <a:ext cx="868338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√0.01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= 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0.1</a:t>
            </a:r>
            <a:endParaRPr/>
          </a:p>
        </p:txBody>
      </p:sp>
      <p:sp>
        <p:nvSpPr>
          <p:cNvPr id="60" name="el-1785511430300-38"/>
          <p:cNvSpPr txBox="1"/>
          <p:nvPr/>
        </p:nvSpPr>
        <p:spPr>
          <a:xfrm>
            <a:off x="4864894" y="2598911"/>
            <a:ext cx="3000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780">
                <a:solidFill>
                  <a:srgbClr val="FFFFFF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  <p:sp>
        <p:nvSpPr>
          <p:cNvPr id="61" name="el-1785511430293-33"/>
          <p:cNvSpPr txBox="1"/>
          <p:nvPr/>
        </p:nvSpPr>
        <p:spPr>
          <a:xfrm>
            <a:off x="5200650" y="2581052"/>
            <a:ext cx="1227906" cy="23574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√(-4)²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= </a:t>
            </a:r>
            <a:r>
              <a:rPr b="1" sz="123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√16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= 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4</a:t>
            </a:r>
            <a:endParaRPr/>
          </a:p>
        </p:txBody>
      </p:sp>
      <p:sp>
        <p:nvSpPr>
          <p:cNvPr id="62" name="el-1785511430279-30"/>
          <p:cNvSpPr txBox="1"/>
          <p:nvPr/>
        </p:nvSpPr>
        <p:spPr>
          <a:xfrm>
            <a:off x="5136356" y="3112071"/>
            <a:ext cx="1404863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4A3A2A"/>
                </a:solidFill>
                <a:latin typeface="Segoe UI"/>
                <a:ea typeface="Segoe UI"/>
                <a:cs typeface="Segoe UI"/>
              </a:rPr>
              <a:t>数轴上的平方根 · 几何直观</a:t>
            </a:r>
            <a:endParaRPr/>
          </a:p>
        </p:txBody>
      </p:sp>
      <p:sp>
        <p:nvSpPr>
          <p:cNvPr id="63" name="el-1785511430280-31"/>
          <p:cNvSpPr txBox="1"/>
          <p:nvPr/>
        </p:nvSpPr>
        <p:spPr>
          <a:xfrm>
            <a:off x="8258175" y="3126358"/>
            <a:ext cx="417909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30">
                <a:solidFill>
                  <a:srgbClr val="4A3A2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配图示意</a:t>
            </a:r>
            <a:endParaRPr/>
          </a:p>
        </p:txBody>
      </p:sp>
      <p:sp>
        <p:nvSpPr>
          <p:cNvPr id="64" name="el-1785511430279-29"/>
          <p:cNvSpPr txBox="1"/>
          <p:nvPr/>
        </p:nvSpPr>
        <p:spPr>
          <a:xfrm>
            <a:off x="5068491" y="3495452"/>
            <a:ext cx="2301032" cy="1599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注意：</a:t>
            </a:r>
            <a:r>
              <a:rPr b="1"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√a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表示算术平方根，</a:t>
            </a:r>
            <a:r>
              <a:rPr b="1"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±√a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表示平方根</a:t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31940-42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29506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F">
              <a:alpha val="8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29508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29507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4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29509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29520-6"/>
          <p:cNvSpPr/>
          <p:nvPr/>
        </p:nvSpPr>
        <p:spPr>
          <a:xfrm>
            <a:off x="400050" y="153591"/>
            <a:ext cx="1100063" cy="200025"/>
          </a:xfrm>
          <a:prstGeom prst="roundRect">
            <a:avLst>
              <a:gd name="adj" fmla="val 50000"/>
            </a:avLst>
          </a:prstGeom>
          <a:solidFill>
            <a:srgbClr val="B4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30894-21"/>
          <p:cNvSpPr/>
          <p:nvPr/>
        </p:nvSpPr>
        <p:spPr>
          <a:xfrm>
            <a:off x="514350" y="206397"/>
            <a:ext cx="107156" cy="10631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909" y="818"/>
                </a:moveTo>
                <a:lnTo>
                  <a:pt x="46909" y="818"/>
                </a:lnTo>
                <a:cubicBezTo>
                  <a:pt x="49758" y="-273"/>
                  <a:pt x="52636" y="-273"/>
                  <a:pt x="55545" y="818"/>
                </a:cubicBezTo>
                <a:lnTo>
                  <a:pt x="55545" y="818"/>
                </a:lnTo>
                <a:lnTo>
                  <a:pt x="93909" y="14364"/>
                </a:lnTo>
                <a:cubicBezTo>
                  <a:pt x="96394" y="15455"/>
                  <a:pt x="98394" y="17061"/>
                  <a:pt x="99909" y="19182"/>
                </a:cubicBezTo>
                <a:lnTo>
                  <a:pt x="99909" y="19182"/>
                </a:lnTo>
                <a:cubicBezTo>
                  <a:pt x="101485" y="21303"/>
                  <a:pt x="102273" y="23758"/>
                  <a:pt x="102273" y="26545"/>
                </a:cubicBezTo>
                <a:lnTo>
                  <a:pt x="102273" y="26545"/>
                </a:lnTo>
                <a:lnTo>
                  <a:pt x="102273" y="74909"/>
                </a:lnTo>
                <a:cubicBezTo>
                  <a:pt x="102273" y="77697"/>
                  <a:pt x="101485" y="80152"/>
                  <a:pt x="99909" y="82273"/>
                </a:cubicBezTo>
                <a:lnTo>
                  <a:pt x="99909" y="82273"/>
                </a:lnTo>
                <a:cubicBezTo>
                  <a:pt x="98394" y="84394"/>
                  <a:pt x="96394" y="86000"/>
                  <a:pt x="93909" y="87091"/>
                </a:cubicBezTo>
                <a:lnTo>
                  <a:pt x="93909" y="87091"/>
                </a:lnTo>
                <a:lnTo>
                  <a:pt x="55545" y="100636"/>
                </a:lnTo>
                <a:cubicBezTo>
                  <a:pt x="52636" y="101727"/>
                  <a:pt x="49697" y="101727"/>
                  <a:pt x="46727" y="100636"/>
                </a:cubicBezTo>
                <a:lnTo>
                  <a:pt x="46727" y="100636"/>
                </a:lnTo>
                <a:lnTo>
                  <a:pt x="8364" y="87091"/>
                </a:lnTo>
                <a:cubicBezTo>
                  <a:pt x="5879" y="86182"/>
                  <a:pt x="3879" y="84576"/>
                  <a:pt x="2364" y="82273"/>
                </a:cubicBezTo>
                <a:lnTo>
                  <a:pt x="2364" y="82273"/>
                </a:lnTo>
                <a:cubicBezTo>
                  <a:pt x="788" y="80152"/>
                  <a:pt x="0" y="77697"/>
                  <a:pt x="0" y="74909"/>
                </a:cubicBezTo>
                <a:lnTo>
                  <a:pt x="0" y="74909"/>
                </a:lnTo>
                <a:lnTo>
                  <a:pt x="0" y="26545"/>
                </a:lnTo>
                <a:cubicBezTo>
                  <a:pt x="0" y="23758"/>
                  <a:pt x="788" y="21303"/>
                  <a:pt x="2364" y="19182"/>
                </a:cubicBezTo>
                <a:lnTo>
                  <a:pt x="2364" y="19182"/>
                </a:lnTo>
                <a:cubicBezTo>
                  <a:pt x="3879" y="17061"/>
                  <a:pt x="5939" y="15455"/>
                  <a:pt x="8545" y="14364"/>
                </a:cubicBezTo>
                <a:lnTo>
                  <a:pt x="8545" y="14364"/>
                </a:lnTo>
                <a:lnTo>
                  <a:pt x="46909" y="818"/>
                </a:lnTo>
                <a:moveTo>
                  <a:pt x="51182" y="12818"/>
                </a:moveTo>
                <a:lnTo>
                  <a:pt x="51182" y="12818"/>
                </a:lnTo>
                <a:lnTo>
                  <a:pt x="16364" y="25182"/>
                </a:lnTo>
                <a:lnTo>
                  <a:pt x="51182" y="37545"/>
                </a:lnTo>
                <a:lnTo>
                  <a:pt x="85909" y="25182"/>
                </a:lnTo>
                <a:lnTo>
                  <a:pt x="51182" y="12818"/>
                </a:lnTo>
                <a:moveTo>
                  <a:pt x="57545" y="86455"/>
                </a:moveTo>
                <a:lnTo>
                  <a:pt x="57545" y="86455"/>
                </a:lnTo>
                <a:lnTo>
                  <a:pt x="89455" y="75091"/>
                </a:lnTo>
                <a:lnTo>
                  <a:pt x="89455" y="37545"/>
                </a:lnTo>
                <a:lnTo>
                  <a:pt x="57545" y="48909"/>
                </a:lnTo>
                <a:lnTo>
                  <a:pt x="57545" y="86455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30898-23"/>
          <p:cNvSpPr/>
          <p:nvPr/>
        </p:nvSpPr>
        <p:spPr>
          <a:xfrm>
            <a:off x="8601075" y="186928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1533" y="3133"/>
                </a:moveTo>
                <a:lnTo>
                  <a:pt x="61533" y="3133"/>
                </a:lnTo>
                <a:cubicBezTo>
                  <a:pt x="60333" y="1178"/>
                  <a:pt x="58578" y="133"/>
                  <a:pt x="56267" y="0"/>
                </a:cubicBezTo>
                <a:lnTo>
                  <a:pt x="56267" y="0"/>
                </a:lnTo>
                <a:cubicBezTo>
                  <a:pt x="53911" y="133"/>
                  <a:pt x="52156" y="1178"/>
                  <a:pt x="51000" y="3133"/>
                </a:cubicBezTo>
                <a:lnTo>
                  <a:pt x="51000" y="3133"/>
                </a:lnTo>
                <a:lnTo>
                  <a:pt x="32200" y="34400"/>
                </a:lnTo>
                <a:cubicBezTo>
                  <a:pt x="31044" y="36489"/>
                  <a:pt x="30978" y="38556"/>
                  <a:pt x="32000" y="40600"/>
                </a:cubicBezTo>
                <a:lnTo>
                  <a:pt x="32000" y="40600"/>
                </a:lnTo>
                <a:cubicBezTo>
                  <a:pt x="33333" y="42556"/>
                  <a:pt x="35178" y="43600"/>
                  <a:pt x="37533" y="43733"/>
                </a:cubicBezTo>
                <a:lnTo>
                  <a:pt x="37533" y="43733"/>
                </a:lnTo>
                <a:lnTo>
                  <a:pt x="75000" y="43733"/>
                </a:lnTo>
                <a:cubicBezTo>
                  <a:pt x="77356" y="43600"/>
                  <a:pt x="79178" y="42556"/>
                  <a:pt x="80467" y="40600"/>
                </a:cubicBezTo>
                <a:lnTo>
                  <a:pt x="80467" y="40600"/>
                </a:lnTo>
                <a:cubicBezTo>
                  <a:pt x="81489" y="38556"/>
                  <a:pt x="81422" y="36489"/>
                  <a:pt x="80267" y="34400"/>
                </a:cubicBezTo>
                <a:lnTo>
                  <a:pt x="80267" y="34400"/>
                </a:lnTo>
                <a:lnTo>
                  <a:pt x="61533" y="3133"/>
                </a:lnTo>
                <a:moveTo>
                  <a:pt x="56267" y="60933"/>
                </a:moveTo>
                <a:lnTo>
                  <a:pt x="56267" y="60933"/>
                </a:lnTo>
                <a:lnTo>
                  <a:pt x="56267" y="89067"/>
                </a:lnTo>
                <a:cubicBezTo>
                  <a:pt x="56267" y="91289"/>
                  <a:pt x="57044" y="93111"/>
                  <a:pt x="58600" y="94533"/>
                </a:cubicBezTo>
                <a:lnTo>
                  <a:pt x="58600" y="94533"/>
                </a:lnTo>
                <a:cubicBezTo>
                  <a:pt x="60022" y="96089"/>
                  <a:pt x="61844" y="96867"/>
                  <a:pt x="64067" y="96867"/>
                </a:cubicBezTo>
                <a:lnTo>
                  <a:pt x="64067" y="96867"/>
                </a:lnTo>
                <a:lnTo>
                  <a:pt x="92200" y="96867"/>
                </a:lnTo>
                <a:cubicBezTo>
                  <a:pt x="94422" y="96867"/>
                  <a:pt x="96244" y="96089"/>
                  <a:pt x="97667" y="94533"/>
                </a:cubicBezTo>
                <a:lnTo>
                  <a:pt x="97667" y="94533"/>
                </a:lnTo>
                <a:cubicBezTo>
                  <a:pt x="99222" y="93111"/>
                  <a:pt x="100000" y="91289"/>
                  <a:pt x="100000" y="89067"/>
                </a:cubicBezTo>
                <a:lnTo>
                  <a:pt x="100000" y="89067"/>
                </a:lnTo>
                <a:lnTo>
                  <a:pt x="100000" y="60933"/>
                </a:lnTo>
                <a:cubicBezTo>
                  <a:pt x="100000" y="58711"/>
                  <a:pt x="99222" y="56889"/>
                  <a:pt x="97667" y="55467"/>
                </a:cubicBezTo>
                <a:lnTo>
                  <a:pt x="97667" y="55467"/>
                </a:lnTo>
                <a:cubicBezTo>
                  <a:pt x="96244" y="53911"/>
                  <a:pt x="94422" y="53133"/>
                  <a:pt x="92200" y="53133"/>
                </a:cubicBezTo>
                <a:lnTo>
                  <a:pt x="92200" y="53133"/>
                </a:lnTo>
                <a:lnTo>
                  <a:pt x="64067" y="53133"/>
                </a:lnTo>
                <a:cubicBezTo>
                  <a:pt x="61844" y="53133"/>
                  <a:pt x="60022" y="53911"/>
                  <a:pt x="58600" y="55467"/>
                </a:cubicBezTo>
                <a:lnTo>
                  <a:pt x="58600" y="55467"/>
                </a:lnTo>
                <a:cubicBezTo>
                  <a:pt x="57044" y="56889"/>
                  <a:pt x="56267" y="58711"/>
                  <a:pt x="56267" y="60933"/>
                </a:cubicBezTo>
                <a:lnTo>
                  <a:pt x="56267" y="60933"/>
                </a:lnTo>
                <a:moveTo>
                  <a:pt x="25000" y="100000"/>
                </a:moveTo>
                <a:lnTo>
                  <a:pt x="25000" y="100000"/>
                </a:lnTo>
                <a:cubicBezTo>
                  <a:pt x="29578" y="100000"/>
                  <a:pt x="33756" y="98889"/>
                  <a:pt x="37533" y="96667"/>
                </a:cubicBezTo>
                <a:lnTo>
                  <a:pt x="37533" y="96667"/>
                </a:lnTo>
                <a:lnTo>
                  <a:pt x="37533" y="96667"/>
                </a:lnTo>
                <a:cubicBezTo>
                  <a:pt x="41267" y="94444"/>
                  <a:pt x="44311" y="91400"/>
                  <a:pt x="46667" y="87533"/>
                </a:cubicBezTo>
                <a:lnTo>
                  <a:pt x="46667" y="87533"/>
                </a:lnTo>
                <a:cubicBezTo>
                  <a:pt x="48889" y="83622"/>
                  <a:pt x="50000" y="79444"/>
                  <a:pt x="50000" y="75000"/>
                </a:cubicBezTo>
                <a:lnTo>
                  <a:pt x="50000" y="75000"/>
                </a:lnTo>
                <a:cubicBezTo>
                  <a:pt x="50000" y="70556"/>
                  <a:pt x="48889" y="66400"/>
                  <a:pt x="46667" y="62533"/>
                </a:cubicBezTo>
                <a:lnTo>
                  <a:pt x="46667" y="62533"/>
                </a:lnTo>
                <a:cubicBezTo>
                  <a:pt x="44311" y="58622"/>
                  <a:pt x="41267" y="55556"/>
                  <a:pt x="37533" y="53333"/>
                </a:cubicBezTo>
                <a:lnTo>
                  <a:pt x="37533" y="53333"/>
                </a:lnTo>
                <a:cubicBezTo>
                  <a:pt x="33756" y="51111"/>
                  <a:pt x="29578" y="50000"/>
                  <a:pt x="25000" y="50000"/>
                </a:cubicBezTo>
                <a:lnTo>
                  <a:pt x="25000" y="50000"/>
                </a:lnTo>
                <a:cubicBezTo>
                  <a:pt x="20422" y="50000"/>
                  <a:pt x="16267" y="51111"/>
                  <a:pt x="12533" y="53333"/>
                </a:cubicBezTo>
                <a:lnTo>
                  <a:pt x="12533" y="53333"/>
                </a:lnTo>
                <a:cubicBezTo>
                  <a:pt x="8756" y="55556"/>
                  <a:pt x="5689" y="58622"/>
                  <a:pt x="3333" y="62533"/>
                </a:cubicBezTo>
                <a:lnTo>
                  <a:pt x="3333" y="62533"/>
                </a:lnTo>
                <a:cubicBezTo>
                  <a:pt x="1111" y="66400"/>
                  <a:pt x="0" y="70556"/>
                  <a:pt x="0" y="75000"/>
                </a:cubicBezTo>
                <a:lnTo>
                  <a:pt x="0" y="75000"/>
                </a:lnTo>
                <a:cubicBezTo>
                  <a:pt x="0" y="79444"/>
                  <a:pt x="1111" y="83622"/>
                  <a:pt x="3333" y="87533"/>
                </a:cubicBezTo>
                <a:lnTo>
                  <a:pt x="3333" y="87533"/>
                </a:lnTo>
                <a:cubicBezTo>
                  <a:pt x="5689" y="91400"/>
                  <a:pt x="8756" y="94444"/>
                  <a:pt x="12533" y="96667"/>
                </a:cubicBezTo>
                <a:lnTo>
                  <a:pt x="12533" y="96667"/>
                </a:lnTo>
                <a:cubicBezTo>
                  <a:pt x="16267" y="98889"/>
                  <a:pt x="20422" y="100000"/>
                  <a:pt x="25000" y="100000"/>
                </a:cubicBezTo>
                <a:lnTo>
                  <a:pt x="25000" y="100000"/>
                </a:lnTo>
              </a:path>
            </a:pathLst>
          </a:custGeom>
          <a:solidFill>
            <a:srgbClr val="9B7A5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29735-13"/>
          <p:cNvSpPr/>
          <p:nvPr/>
        </p:nvSpPr>
        <p:spPr>
          <a:xfrm>
            <a:off x="400050" y="1513061"/>
            <a:ext cx="4014788" cy="11672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67" y="0"/>
                </a:lnTo>
                <a:lnTo>
                  <a:pt x="98076" y="33"/>
                </a:lnTo>
                <a:lnTo>
                  <a:pt x="98284" y="138"/>
                </a:lnTo>
                <a:lnTo>
                  <a:pt x="98486" y="317"/>
                </a:lnTo>
                <a:lnTo>
                  <a:pt x="98682" y="561"/>
                </a:lnTo>
                <a:lnTo>
                  <a:pt x="98872" y="862"/>
                </a:lnTo>
                <a:lnTo>
                  <a:pt x="99052" y="1236"/>
                </a:lnTo>
                <a:lnTo>
                  <a:pt x="99220" y="1659"/>
                </a:lnTo>
                <a:lnTo>
                  <a:pt x="99374" y="2146"/>
                </a:lnTo>
                <a:lnTo>
                  <a:pt x="99517" y="2675"/>
                </a:lnTo>
                <a:lnTo>
                  <a:pt x="99640" y="3252"/>
                </a:lnTo>
                <a:lnTo>
                  <a:pt x="99749" y="3870"/>
                </a:lnTo>
                <a:lnTo>
                  <a:pt x="99836" y="4520"/>
                </a:lnTo>
                <a:lnTo>
                  <a:pt x="99908" y="5195"/>
                </a:lnTo>
                <a:lnTo>
                  <a:pt x="99960" y="5886"/>
                </a:lnTo>
                <a:lnTo>
                  <a:pt x="99991" y="6602"/>
                </a:lnTo>
                <a:lnTo>
                  <a:pt x="100000" y="7317"/>
                </a:lnTo>
                <a:lnTo>
                  <a:pt x="100000" y="92683"/>
                </a:lnTo>
                <a:lnTo>
                  <a:pt x="99991" y="93398"/>
                </a:lnTo>
                <a:lnTo>
                  <a:pt x="99960" y="94114"/>
                </a:lnTo>
                <a:lnTo>
                  <a:pt x="99908" y="94805"/>
                </a:lnTo>
                <a:lnTo>
                  <a:pt x="99836" y="95480"/>
                </a:lnTo>
                <a:lnTo>
                  <a:pt x="99749" y="96130"/>
                </a:lnTo>
                <a:lnTo>
                  <a:pt x="99640" y="96748"/>
                </a:lnTo>
                <a:lnTo>
                  <a:pt x="99517" y="97325"/>
                </a:lnTo>
                <a:lnTo>
                  <a:pt x="99374" y="97854"/>
                </a:lnTo>
                <a:lnTo>
                  <a:pt x="99220" y="98341"/>
                </a:lnTo>
                <a:lnTo>
                  <a:pt x="99052" y="98764"/>
                </a:lnTo>
                <a:lnTo>
                  <a:pt x="98872" y="99138"/>
                </a:lnTo>
                <a:lnTo>
                  <a:pt x="98682" y="99439"/>
                </a:lnTo>
                <a:lnTo>
                  <a:pt x="98486" y="99683"/>
                </a:lnTo>
                <a:lnTo>
                  <a:pt x="98284" y="99862"/>
                </a:lnTo>
                <a:lnTo>
                  <a:pt x="98076" y="99967"/>
                </a:lnTo>
                <a:lnTo>
                  <a:pt x="97867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3C5078">
              <a:alpha val="7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29739-15"/>
          <p:cNvSpPr/>
          <p:nvPr/>
        </p:nvSpPr>
        <p:spPr>
          <a:xfrm>
            <a:off x="400050" y="1513061"/>
            <a:ext cx="4014788" cy="1167259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35719" algn="in">
            <a:solidFill>
              <a:srgbClr val="2A4A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30903-26"/>
          <p:cNvSpPr/>
          <p:nvPr/>
        </p:nvSpPr>
        <p:spPr>
          <a:xfrm>
            <a:off x="578644" y="1647297"/>
            <a:ext cx="144661" cy="11252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733" y="10083"/>
                </a:moveTo>
                <a:lnTo>
                  <a:pt x="49733" y="10083"/>
                </a:lnTo>
                <a:cubicBezTo>
                  <a:pt x="50444" y="7028"/>
                  <a:pt x="51800" y="4611"/>
                  <a:pt x="53800" y="2833"/>
                </a:cubicBezTo>
                <a:lnTo>
                  <a:pt x="53800" y="2833"/>
                </a:lnTo>
                <a:lnTo>
                  <a:pt x="53800" y="2833"/>
                </a:lnTo>
                <a:cubicBezTo>
                  <a:pt x="55667" y="944"/>
                  <a:pt x="57889" y="0"/>
                  <a:pt x="60467" y="0"/>
                </a:cubicBezTo>
                <a:lnTo>
                  <a:pt x="60467" y="0"/>
                </a:lnTo>
                <a:lnTo>
                  <a:pt x="95600" y="0"/>
                </a:lnTo>
                <a:cubicBezTo>
                  <a:pt x="97244" y="0"/>
                  <a:pt x="98600" y="667"/>
                  <a:pt x="99667" y="2000"/>
                </a:cubicBezTo>
                <a:lnTo>
                  <a:pt x="99667" y="2000"/>
                </a:lnTo>
                <a:cubicBezTo>
                  <a:pt x="100733" y="3278"/>
                  <a:pt x="101267" y="4944"/>
                  <a:pt x="101267" y="7000"/>
                </a:cubicBezTo>
                <a:lnTo>
                  <a:pt x="101267" y="7000"/>
                </a:lnTo>
                <a:cubicBezTo>
                  <a:pt x="101267" y="9056"/>
                  <a:pt x="100733" y="10750"/>
                  <a:pt x="99667" y="12083"/>
                </a:cubicBezTo>
                <a:lnTo>
                  <a:pt x="99667" y="12083"/>
                </a:lnTo>
                <a:cubicBezTo>
                  <a:pt x="98600" y="13417"/>
                  <a:pt x="97244" y="14083"/>
                  <a:pt x="95600" y="14083"/>
                </a:cubicBezTo>
                <a:lnTo>
                  <a:pt x="95600" y="14083"/>
                </a:lnTo>
                <a:lnTo>
                  <a:pt x="60467" y="14083"/>
                </a:lnTo>
                <a:lnTo>
                  <a:pt x="42000" y="93417"/>
                </a:lnTo>
                <a:cubicBezTo>
                  <a:pt x="41200" y="96194"/>
                  <a:pt x="39622" y="97861"/>
                  <a:pt x="37267" y="98417"/>
                </a:cubicBezTo>
                <a:lnTo>
                  <a:pt x="37267" y="98417"/>
                </a:lnTo>
                <a:cubicBezTo>
                  <a:pt x="34822" y="98583"/>
                  <a:pt x="32956" y="97417"/>
                  <a:pt x="31667" y="94917"/>
                </a:cubicBezTo>
                <a:lnTo>
                  <a:pt x="31667" y="94917"/>
                </a:lnTo>
                <a:lnTo>
                  <a:pt x="13733" y="56250"/>
                </a:lnTo>
                <a:lnTo>
                  <a:pt x="5600" y="56250"/>
                </a:lnTo>
                <a:cubicBezTo>
                  <a:pt x="3956" y="56250"/>
                  <a:pt x="2622" y="55583"/>
                  <a:pt x="1600" y="54250"/>
                </a:cubicBezTo>
                <a:lnTo>
                  <a:pt x="1600" y="54250"/>
                </a:lnTo>
                <a:cubicBezTo>
                  <a:pt x="533" y="52972"/>
                  <a:pt x="0" y="51306"/>
                  <a:pt x="0" y="49250"/>
                </a:cubicBezTo>
                <a:lnTo>
                  <a:pt x="0" y="49250"/>
                </a:lnTo>
                <a:cubicBezTo>
                  <a:pt x="0" y="47194"/>
                  <a:pt x="533" y="45500"/>
                  <a:pt x="1600" y="44167"/>
                </a:cubicBezTo>
                <a:lnTo>
                  <a:pt x="1600" y="44167"/>
                </a:lnTo>
                <a:cubicBezTo>
                  <a:pt x="2622" y="42833"/>
                  <a:pt x="3956" y="42167"/>
                  <a:pt x="5600" y="42167"/>
                </a:cubicBezTo>
                <a:lnTo>
                  <a:pt x="5600" y="42167"/>
                </a:lnTo>
                <a:lnTo>
                  <a:pt x="13733" y="42167"/>
                </a:lnTo>
                <a:cubicBezTo>
                  <a:pt x="17956" y="42333"/>
                  <a:pt x="21178" y="44694"/>
                  <a:pt x="23400" y="49250"/>
                </a:cubicBezTo>
                <a:lnTo>
                  <a:pt x="23400" y="49250"/>
                </a:lnTo>
                <a:lnTo>
                  <a:pt x="34800" y="73833"/>
                </a:lnTo>
                <a:lnTo>
                  <a:pt x="49733" y="10083"/>
                </a:lnTo>
                <a:moveTo>
                  <a:pt x="69067" y="44167"/>
                </a:moveTo>
                <a:lnTo>
                  <a:pt x="69067" y="44167"/>
                </a:lnTo>
                <a:cubicBezTo>
                  <a:pt x="70267" y="42833"/>
                  <a:pt x="71622" y="42167"/>
                  <a:pt x="73133" y="42167"/>
                </a:cubicBezTo>
                <a:lnTo>
                  <a:pt x="73133" y="42167"/>
                </a:lnTo>
                <a:lnTo>
                  <a:pt x="73133" y="42167"/>
                </a:lnTo>
                <a:cubicBezTo>
                  <a:pt x="74644" y="42167"/>
                  <a:pt x="76000" y="42833"/>
                  <a:pt x="77200" y="44167"/>
                </a:cubicBezTo>
                <a:lnTo>
                  <a:pt x="77200" y="44167"/>
                </a:lnTo>
                <a:lnTo>
                  <a:pt x="84400" y="53417"/>
                </a:lnTo>
                <a:lnTo>
                  <a:pt x="91600" y="44167"/>
                </a:lnTo>
                <a:cubicBezTo>
                  <a:pt x="92756" y="42833"/>
                  <a:pt x="94089" y="42167"/>
                  <a:pt x="95600" y="42167"/>
                </a:cubicBezTo>
                <a:lnTo>
                  <a:pt x="95600" y="42167"/>
                </a:lnTo>
                <a:cubicBezTo>
                  <a:pt x="97156" y="42167"/>
                  <a:pt x="98511" y="42833"/>
                  <a:pt x="99667" y="44167"/>
                </a:cubicBezTo>
                <a:lnTo>
                  <a:pt x="99667" y="44167"/>
                </a:lnTo>
                <a:cubicBezTo>
                  <a:pt x="100733" y="45611"/>
                  <a:pt x="101267" y="47306"/>
                  <a:pt x="101267" y="49250"/>
                </a:cubicBezTo>
                <a:lnTo>
                  <a:pt x="101267" y="49250"/>
                </a:lnTo>
                <a:cubicBezTo>
                  <a:pt x="101267" y="51139"/>
                  <a:pt x="100733" y="52806"/>
                  <a:pt x="99667" y="54250"/>
                </a:cubicBezTo>
                <a:lnTo>
                  <a:pt x="99667" y="54250"/>
                </a:lnTo>
                <a:lnTo>
                  <a:pt x="92267" y="63250"/>
                </a:lnTo>
                <a:lnTo>
                  <a:pt x="99667" y="72250"/>
                </a:lnTo>
                <a:cubicBezTo>
                  <a:pt x="100733" y="73750"/>
                  <a:pt x="101267" y="75444"/>
                  <a:pt x="101267" y="77333"/>
                </a:cubicBezTo>
                <a:lnTo>
                  <a:pt x="101267" y="77333"/>
                </a:lnTo>
                <a:cubicBezTo>
                  <a:pt x="101267" y="79222"/>
                  <a:pt x="100733" y="80917"/>
                  <a:pt x="99667" y="82417"/>
                </a:cubicBezTo>
                <a:lnTo>
                  <a:pt x="99667" y="82417"/>
                </a:lnTo>
                <a:cubicBezTo>
                  <a:pt x="98511" y="83750"/>
                  <a:pt x="97156" y="84417"/>
                  <a:pt x="95600" y="84417"/>
                </a:cubicBezTo>
                <a:lnTo>
                  <a:pt x="95600" y="84417"/>
                </a:lnTo>
                <a:cubicBezTo>
                  <a:pt x="94089" y="84417"/>
                  <a:pt x="92756" y="83750"/>
                  <a:pt x="91600" y="82417"/>
                </a:cubicBezTo>
                <a:lnTo>
                  <a:pt x="91600" y="82417"/>
                </a:lnTo>
                <a:lnTo>
                  <a:pt x="84400" y="73167"/>
                </a:lnTo>
                <a:lnTo>
                  <a:pt x="77200" y="82417"/>
                </a:lnTo>
                <a:cubicBezTo>
                  <a:pt x="76000" y="83750"/>
                  <a:pt x="74644" y="84417"/>
                  <a:pt x="73133" y="84417"/>
                </a:cubicBezTo>
                <a:lnTo>
                  <a:pt x="73133" y="84417"/>
                </a:lnTo>
                <a:cubicBezTo>
                  <a:pt x="71622" y="84417"/>
                  <a:pt x="70267" y="83750"/>
                  <a:pt x="69067" y="82417"/>
                </a:cubicBezTo>
                <a:lnTo>
                  <a:pt x="69067" y="82417"/>
                </a:lnTo>
                <a:cubicBezTo>
                  <a:pt x="68044" y="80917"/>
                  <a:pt x="67533" y="79222"/>
                  <a:pt x="67533" y="77333"/>
                </a:cubicBezTo>
                <a:lnTo>
                  <a:pt x="67533" y="77333"/>
                </a:lnTo>
                <a:cubicBezTo>
                  <a:pt x="67533" y="75444"/>
                  <a:pt x="68044" y="73750"/>
                  <a:pt x="69067" y="72250"/>
                </a:cubicBezTo>
                <a:lnTo>
                  <a:pt x="69067" y="72250"/>
                </a:lnTo>
                <a:lnTo>
                  <a:pt x="76467" y="63250"/>
                </a:lnTo>
                <a:lnTo>
                  <a:pt x="69067" y="54250"/>
                </a:lnTo>
                <a:cubicBezTo>
                  <a:pt x="68044" y="52806"/>
                  <a:pt x="67533" y="51139"/>
                  <a:pt x="67533" y="49250"/>
                </a:cubicBezTo>
                <a:lnTo>
                  <a:pt x="67533" y="49250"/>
                </a:lnTo>
                <a:cubicBezTo>
                  <a:pt x="67533" y="47306"/>
                  <a:pt x="68044" y="45611"/>
                  <a:pt x="69067" y="44167"/>
                </a:cubicBezTo>
                <a:lnTo>
                  <a:pt x="69067" y="44167"/>
                </a:lnTo>
              </a:path>
            </a:pathLst>
          </a:custGeom>
          <a:solidFill>
            <a:srgbClr val="2A4A7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29750-18"/>
          <p:cNvCxnSpPr/>
          <p:nvPr/>
        </p:nvCxnSpPr>
        <p:spPr>
          <a:xfrm>
            <a:off x="578644" y="2357661"/>
            <a:ext cx="3693319" cy="914"/>
          </a:xfrm>
          <a:prstGeom prst="line">
            <a:avLst/>
          </a:prstGeom>
          <a:ln w="7144" cap="flat">
            <a:solidFill>
              <a:srgbClr val="3C50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30902-25"/>
          <p:cNvSpPr/>
          <p:nvPr/>
        </p:nvSpPr>
        <p:spPr>
          <a:xfrm>
            <a:off x="582439" y="2454548"/>
            <a:ext cx="113854" cy="1062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500" y="38727"/>
                </a:moveTo>
                <a:lnTo>
                  <a:pt x="18500" y="38727"/>
                </a:lnTo>
                <a:cubicBezTo>
                  <a:pt x="20167" y="33576"/>
                  <a:pt x="22778" y="29030"/>
                  <a:pt x="26333" y="25091"/>
                </a:cubicBezTo>
                <a:lnTo>
                  <a:pt x="26333" y="25091"/>
                </a:lnTo>
                <a:cubicBezTo>
                  <a:pt x="33111" y="18000"/>
                  <a:pt x="40944" y="14455"/>
                  <a:pt x="49833" y="14455"/>
                </a:cubicBezTo>
                <a:lnTo>
                  <a:pt x="49833" y="14455"/>
                </a:lnTo>
                <a:cubicBezTo>
                  <a:pt x="58667" y="14455"/>
                  <a:pt x="66472" y="18000"/>
                  <a:pt x="73250" y="25091"/>
                </a:cubicBezTo>
                <a:lnTo>
                  <a:pt x="73250" y="25091"/>
                </a:lnTo>
                <a:lnTo>
                  <a:pt x="76750" y="29000"/>
                </a:lnTo>
                <a:lnTo>
                  <a:pt x="66417" y="29000"/>
                </a:lnTo>
                <a:cubicBezTo>
                  <a:pt x="64472" y="29000"/>
                  <a:pt x="62889" y="29667"/>
                  <a:pt x="61667" y="31000"/>
                </a:cubicBezTo>
                <a:lnTo>
                  <a:pt x="61667" y="31000"/>
                </a:lnTo>
                <a:cubicBezTo>
                  <a:pt x="60389" y="32394"/>
                  <a:pt x="59750" y="34121"/>
                  <a:pt x="59750" y="36182"/>
                </a:cubicBezTo>
                <a:lnTo>
                  <a:pt x="59750" y="36182"/>
                </a:lnTo>
                <a:cubicBezTo>
                  <a:pt x="59750" y="38303"/>
                  <a:pt x="60389" y="40061"/>
                  <a:pt x="61667" y="41455"/>
                </a:cubicBezTo>
                <a:lnTo>
                  <a:pt x="61667" y="41455"/>
                </a:lnTo>
                <a:cubicBezTo>
                  <a:pt x="62889" y="42788"/>
                  <a:pt x="64472" y="43455"/>
                  <a:pt x="66417" y="43455"/>
                </a:cubicBezTo>
                <a:lnTo>
                  <a:pt x="66417" y="43455"/>
                </a:lnTo>
                <a:lnTo>
                  <a:pt x="93000" y="43455"/>
                </a:lnTo>
                <a:cubicBezTo>
                  <a:pt x="93000" y="43455"/>
                  <a:pt x="93000" y="43455"/>
                  <a:pt x="93000" y="43455"/>
                </a:cubicBezTo>
                <a:lnTo>
                  <a:pt x="93000" y="43455"/>
                </a:lnTo>
                <a:cubicBezTo>
                  <a:pt x="93000" y="43455"/>
                  <a:pt x="93000" y="43455"/>
                  <a:pt x="93000" y="43455"/>
                </a:cubicBezTo>
                <a:lnTo>
                  <a:pt x="93000" y="43455"/>
                </a:lnTo>
                <a:lnTo>
                  <a:pt x="93000" y="43455"/>
                </a:lnTo>
                <a:cubicBezTo>
                  <a:pt x="94889" y="43455"/>
                  <a:pt x="96472" y="42788"/>
                  <a:pt x="97750" y="41455"/>
                </a:cubicBezTo>
                <a:lnTo>
                  <a:pt x="97750" y="41455"/>
                </a:lnTo>
                <a:cubicBezTo>
                  <a:pt x="98972" y="40061"/>
                  <a:pt x="99583" y="38303"/>
                  <a:pt x="99583" y="36182"/>
                </a:cubicBezTo>
                <a:lnTo>
                  <a:pt x="99583" y="36182"/>
                </a:lnTo>
                <a:lnTo>
                  <a:pt x="99583" y="7273"/>
                </a:lnTo>
                <a:cubicBezTo>
                  <a:pt x="99583" y="5152"/>
                  <a:pt x="98972" y="3394"/>
                  <a:pt x="97750" y="2000"/>
                </a:cubicBezTo>
                <a:lnTo>
                  <a:pt x="97750" y="2000"/>
                </a:lnTo>
                <a:cubicBezTo>
                  <a:pt x="96472" y="667"/>
                  <a:pt x="94889" y="0"/>
                  <a:pt x="93000" y="0"/>
                </a:cubicBezTo>
                <a:lnTo>
                  <a:pt x="93000" y="0"/>
                </a:lnTo>
                <a:cubicBezTo>
                  <a:pt x="91056" y="0"/>
                  <a:pt x="89444" y="667"/>
                  <a:pt x="88167" y="2000"/>
                </a:cubicBezTo>
                <a:lnTo>
                  <a:pt x="88167" y="2000"/>
                </a:lnTo>
                <a:cubicBezTo>
                  <a:pt x="86944" y="3394"/>
                  <a:pt x="86333" y="5152"/>
                  <a:pt x="86333" y="7273"/>
                </a:cubicBezTo>
                <a:lnTo>
                  <a:pt x="86333" y="7273"/>
                </a:lnTo>
                <a:lnTo>
                  <a:pt x="86333" y="18818"/>
                </a:lnTo>
                <a:lnTo>
                  <a:pt x="82583" y="14909"/>
                </a:lnTo>
                <a:cubicBezTo>
                  <a:pt x="76528" y="8303"/>
                  <a:pt x="69556" y="3848"/>
                  <a:pt x="61667" y="1545"/>
                </a:cubicBezTo>
                <a:lnTo>
                  <a:pt x="61667" y="1545"/>
                </a:lnTo>
                <a:cubicBezTo>
                  <a:pt x="53778" y="-515"/>
                  <a:pt x="45889" y="-515"/>
                  <a:pt x="38000" y="1545"/>
                </a:cubicBezTo>
                <a:lnTo>
                  <a:pt x="38000" y="1545"/>
                </a:lnTo>
                <a:cubicBezTo>
                  <a:pt x="30111" y="3848"/>
                  <a:pt x="23111" y="8303"/>
                  <a:pt x="17000" y="14909"/>
                </a:cubicBezTo>
                <a:lnTo>
                  <a:pt x="17000" y="14909"/>
                </a:lnTo>
                <a:cubicBezTo>
                  <a:pt x="11889" y="20485"/>
                  <a:pt x="8222" y="26758"/>
                  <a:pt x="6000" y="33727"/>
                </a:cubicBezTo>
                <a:lnTo>
                  <a:pt x="6000" y="33727"/>
                </a:lnTo>
                <a:cubicBezTo>
                  <a:pt x="5444" y="35667"/>
                  <a:pt x="5528" y="37545"/>
                  <a:pt x="6250" y="39364"/>
                </a:cubicBezTo>
                <a:lnTo>
                  <a:pt x="6250" y="39364"/>
                </a:lnTo>
                <a:cubicBezTo>
                  <a:pt x="7083" y="41061"/>
                  <a:pt x="8333" y="42273"/>
                  <a:pt x="10000" y="43000"/>
                </a:cubicBezTo>
                <a:lnTo>
                  <a:pt x="10000" y="43000"/>
                </a:lnTo>
                <a:cubicBezTo>
                  <a:pt x="11778" y="43606"/>
                  <a:pt x="13500" y="43545"/>
                  <a:pt x="15167" y="42818"/>
                </a:cubicBezTo>
                <a:lnTo>
                  <a:pt x="15167" y="42818"/>
                </a:lnTo>
                <a:cubicBezTo>
                  <a:pt x="16667" y="41909"/>
                  <a:pt x="17778" y="40545"/>
                  <a:pt x="18500" y="38727"/>
                </a:cubicBezTo>
                <a:lnTo>
                  <a:pt x="18500" y="38727"/>
                </a:lnTo>
                <a:moveTo>
                  <a:pt x="4750" y="58182"/>
                </a:moveTo>
                <a:lnTo>
                  <a:pt x="4750" y="58182"/>
                </a:lnTo>
                <a:cubicBezTo>
                  <a:pt x="3639" y="58606"/>
                  <a:pt x="2667" y="59273"/>
                  <a:pt x="1833" y="60182"/>
                </a:cubicBezTo>
                <a:lnTo>
                  <a:pt x="1833" y="60182"/>
                </a:lnTo>
                <a:cubicBezTo>
                  <a:pt x="1000" y="61091"/>
                  <a:pt x="444" y="62152"/>
                  <a:pt x="167" y="63364"/>
                </a:cubicBezTo>
                <a:lnTo>
                  <a:pt x="167" y="63364"/>
                </a:lnTo>
                <a:cubicBezTo>
                  <a:pt x="167" y="63545"/>
                  <a:pt x="111" y="63788"/>
                  <a:pt x="0" y="64091"/>
                </a:cubicBezTo>
                <a:lnTo>
                  <a:pt x="0" y="64091"/>
                </a:lnTo>
                <a:cubicBezTo>
                  <a:pt x="0" y="64515"/>
                  <a:pt x="0" y="64879"/>
                  <a:pt x="0" y="65182"/>
                </a:cubicBezTo>
                <a:lnTo>
                  <a:pt x="0" y="65182"/>
                </a:lnTo>
                <a:lnTo>
                  <a:pt x="0" y="94182"/>
                </a:lnTo>
                <a:cubicBezTo>
                  <a:pt x="0" y="96303"/>
                  <a:pt x="611" y="98030"/>
                  <a:pt x="1833" y="99364"/>
                </a:cubicBezTo>
                <a:lnTo>
                  <a:pt x="1833" y="99364"/>
                </a:lnTo>
                <a:cubicBezTo>
                  <a:pt x="3111" y="100758"/>
                  <a:pt x="4722" y="101455"/>
                  <a:pt x="6667" y="101455"/>
                </a:cubicBezTo>
                <a:lnTo>
                  <a:pt x="6667" y="101455"/>
                </a:lnTo>
                <a:cubicBezTo>
                  <a:pt x="8611" y="101455"/>
                  <a:pt x="10194" y="100758"/>
                  <a:pt x="11417" y="99364"/>
                </a:cubicBezTo>
                <a:lnTo>
                  <a:pt x="11417" y="99364"/>
                </a:lnTo>
                <a:cubicBezTo>
                  <a:pt x="12639" y="98030"/>
                  <a:pt x="13250" y="96303"/>
                  <a:pt x="13250" y="94182"/>
                </a:cubicBezTo>
                <a:lnTo>
                  <a:pt x="13250" y="94182"/>
                </a:lnTo>
                <a:lnTo>
                  <a:pt x="13250" y="82636"/>
                </a:lnTo>
                <a:lnTo>
                  <a:pt x="17000" y="86455"/>
                </a:lnTo>
                <a:lnTo>
                  <a:pt x="17000" y="86455"/>
                </a:lnTo>
                <a:cubicBezTo>
                  <a:pt x="23111" y="93121"/>
                  <a:pt x="30111" y="97576"/>
                  <a:pt x="38000" y="99818"/>
                </a:cubicBezTo>
                <a:lnTo>
                  <a:pt x="38000" y="99818"/>
                </a:lnTo>
                <a:cubicBezTo>
                  <a:pt x="45889" y="101939"/>
                  <a:pt x="53778" y="101939"/>
                  <a:pt x="61667" y="99818"/>
                </a:cubicBezTo>
                <a:lnTo>
                  <a:pt x="61667" y="99818"/>
                </a:lnTo>
                <a:cubicBezTo>
                  <a:pt x="69556" y="97576"/>
                  <a:pt x="76528" y="93121"/>
                  <a:pt x="82583" y="86455"/>
                </a:cubicBezTo>
                <a:lnTo>
                  <a:pt x="82583" y="86455"/>
                </a:lnTo>
                <a:cubicBezTo>
                  <a:pt x="87694" y="80879"/>
                  <a:pt x="91361" y="74636"/>
                  <a:pt x="93583" y="67727"/>
                </a:cubicBezTo>
                <a:lnTo>
                  <a:pt x="93583" y="67727"/>
                </a:lnTo>
                <a:cubicBezTo>
                  <a:pt x="94139" y="65727"/>
                  <a:pt x="94083" y="63818"/>
                  <a:pt x="93417" y="62000"/>
                </a:cubicBezTo>
                <a:lnTo>
                  <a:pt x="93417" y="62000"/>
                </a:lnTo>
                <a:cubicBezTo>
                  <a:pt x="92583" y="60364"/>
                  <a:pt x="91333" y="59152"/>
                  <a:pt x="89667" y="58364"/>
                </a:cubicBezTo>
                <a:lnTo>
                  <a:pt x="89667" y="58364"/>
                </a:lnTo>
                <a:cubicBezTo>
                  <a:pt x="87833" y="57818"/>
                  <a:pt x="86111" y="57909"/>
                  <a:pt x="84500" y="58636"/>
                </a:cubicBezTo>
                <a:lnTo>
                  <a:pt x="84500" y="58636"/>
                </a:lnTo>
                <a:cubicBezTo>
                  <a:pt x="82944" y="59545"/>
                  <a:pt x="81833" y="60909"/>
                  <a:pt x="81167" y="62727"/>
                </a:cubicBezTo>
                <a:lnTo>
                  <a:pt x="81167" y="62727"/>
                </a:lnTo>
                <a:cubicBezTo>
                  <a:pt x="79500" y="67818"/>
                  <a:pt x="76861" y="72333"/>
                  <a:pt x="73250" y="76273"/>
                </a:cubicBezTo>
                <a:lnTo>
                  <a:pt x="73250" y="76273"/>
                </a:lnTo>
                <a:cubicBezTo>
                  <a:pt x="66472" y="83364"/>
                  <a:pt x="58667" y="86909"/>
                  <a:pt x="49833" y="86909"/>
                </a:cubicBezTo>
                <a:lnTo>
                  <a:pt x="49833" y="86909"/>
                </a:lnTo>
                <a:cubicBezTo>
                  <a:pt x="40944" y="86909"/>
                  <a:pt x="33111" y="83364"/>
                  <a:pt x="26333" y="76273"/>
                </a:cubicBezTo>
                <a:lnTo>
                  <a:pt x="26333" y="76273"/>
                </a:lnTo>
                <a:lnTo>
                  <a:pt x="26333" y="76273"/>
                </a:lnTo>
                <a:lnTo>
                  <a:pt x="22833" y="72455"/>
                </a:lnTo>
                <a:lnTo>
                  <a:pt x="33167" y="72455"/>
                </a:lnTo>
                <a:cubicBezTo>
                  <a:pt x="35111" y="72455"/>
                  <a:pt x="36722" y="71758"/>
                  <a:pt x="38000" y="70364"/>
                </a:cubicBezTo>
                <a:lnTo>
                  <a:pt x="38000" y="70364"/>
                </a:lnTo>
                <a:cubicBezTo>
                  <a:pt x="39222" y="69030"/>
                  <a:pt x="39833" y="67303"/>
                  <a:pt x="39833" y="65182"/>
                </a:cubicBezTo>
                <a:lnTo>
                  <a:pt x="39833" y="65182"/>
                </a:lnTo>
                <a:cubicBezTo>
                  <a:pt x="39833" y="63061"/>
                  <a:pt x="39222" y="61333"/>
                  <a:pt x="38000" y="60000"/>
                </a:cubicBezTo>
                <a:lnTo>
                  <a:pt x="38000" y="60000"/>
                </a:lnTo>
                <a:cubicBezTo>
                  <a:pt x="36722" y="58667"/>
                  <a:pt x="35111" y="58000"/>
                  <a:pt x="33167" y="58000"/>
                </a:cubicBezTo>
                <a:lnTo>
                  <a:pt x="33167" y="58000"/>
                </a:lnTo>
                <a:lnTo>
                  <a:pt x="6667" y="58000"/>
                </a:lnTo>
                <a:cubicBezTo>
                  <a:pt x="6389" y="58000"/>
                  <a:pt x="6111" y="58000"/>
                  <a:pt x="5833" y="58000"/>
                </a:cubicBezTo>
                <a:lnTo>
                  <a:pt x="5833" y="58000"/>
                </a:lnTo>
                <a:cubicBezTo>
                  <a:pt x="5389" y="58121"/>
                  <a:pt x="5028" y="58182"/>
                  <a:pt x="4750" y="58182"/>
                </a:cubicBezTo>
                <a:lnTo>
                  <a:pt x="4750" y="58182"/>
                </a:lnTo>
              </a:path>
            </a:pathLst>
          </a:custGeom>
          <a:solidFill>
            <a:srgbClr val="2A4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29738-14"/>
          <p:cNvSpPr/>
          <p:nvPr/>
        </p:nvSpPr>
        <p:spPr>
          <a:xfrm>
            <a:off x="400050" y="2766045"/>
            <a:ext cx="4014788" cy="1064419"/>
          </a:xfrm>
          <a:prstGeom prst="roundRect">
            <a:avLst>
              <a:gd name="adj" fmla="val 10738"/>
            </a:avLst>
          </a:prstGeom>
          <a:solidFill>
            <a:srgbClr val="FFF5EB">
              <a:alpha val="40000"/>
            </a:srgbClr>
          </a:solidFill>
          <a:ln w="7144" algn="in">
            <a:solidFill>
              <a:srgbClr val="B47850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30905-27"/>
          <p:cNvSpPr/>
          <p:nvPr/>
        </p:nvSpPr>
        <p:spPr>
          <a:xfrm>
            <a:off x="557213" y="2882726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2A4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0907-28"/>
          <p:cNvSpPr/>
          <p:nvPr/>
        </p:nvSpPr>
        <p:spPr>
          <a:xfrm>
            <a:off x="557213" y="3097039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34643" y="43714"/>
                </a:moveTo>
                <a:lnTo>
                  <a:pt x="34643" y="43714"/>
                </a:lnTo>
                <a:lnTo>
                  <a:pt x="61786" y="43714"/>
                </a:lnTo>
                <a:cubicBezTo>
                  <a:pt x="64548" y="43952"/>
                  <a:pt x="66048" y="45452"/>
                  <a:pt x="66286" y="48214"/>
                </a:cubicBezTo>
                <a:lnTo>
                  <a:pt x="66286" y="48214"/>
                </a:lnTo>
                <a:cubicBezTo>
                  <a:pt x="66048" y="50976"/>
                  <a:pt x="64548" y="52476"/>
                  <a:pt x="61786" y="52714"/>
                </a:cubicBezTo>
                <a:lnTo>
                  <a:pt x="61786" y="52714"/>
                </a:lnTo>
                <a:lnTo>
                  <a:pt x="34643" y="52714"/>
                </a:lnTo>
                <a:cubicBezTo>
                  <a:pt x="31881" y="52476"/>
                  <a:pt x="30381" y="50976"/>
                  <a:pt x="30143" y="48214"/>
                </a:cubicBezTo>
                <a:lnTo>
                  <a:pt x="30143" y="48214"/>
                </a:lnTo>
                <a:cubicBezTo>
                  <a:pt x="30381" y="45452"/>
                  <a:pt x="31881" y="43952"/>
                  <a:pt x="34643" y="43714"/>
                </a:cubicBezTo>
                <a:lnTo>
                  <a:pt x="34643" y="43714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30908-29"/>
          <p:cNvSpPr/>
          <p:nvPr/>
        </p:nvSpPr>
        <p:spPr>
          <a:xfrm>
            <a:off x="557213" y="331135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</a:path>
            </a:pathLst>
          </a:custGeom>
          <a:solidFill>
            <a:srgbClr val="2A4A7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9" name="el-1785511429755-19"/>
          <p:cNvCxnSpPr/>
          <p:nvPr/>
        </p:nvCxnSpPr>
        <p:spPr>
          <a:xfrm>
            <a:off x="521494" y="3519711"/>
            <a:ext cx="3771900" cy="914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0" name="el-1785511430910-30"/>
          <p:cNvSpPr/>
          <p:nvPr/>
        </p:nvSpPr>
        <p:spPr>
          <a:xfrm>
            <a:off x="557213" y="358995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3286" y="66286"/>
                </a:moveTo>
                <a:lnTo>
                  <a:pt x="63286" y="66286"/>
                </a:lnTo>
                <a:cubicBezTo>
                  <a:pt x="72714" y="66048"/>
                  <a:pt x="80500" y="62786"/>
                  <a:pt x="86643" y="56500"/>
                </a:cubicBezTo>
                <a:lnTo>
                  <a:pt x="86643" y="56500"/>
                </a:lnTo>
                <a:lnTo>
                  <a:pt x="86643" y="56500"/>
                </a:lnTo>
                <a:cubicBezTo>
                  <a:pt x="92929" y="50357"/>
                  <a:pt x="96190" y="42571"/>
                  <a:pt x="96429" y="33143"/>
                </a:cubicBezTo>
                <a:lnTo>
                  <a:pt x="96429" y="33143"/>
                </a:lnTo>
                <a:cubicBezTo>
                  <a:pt x="96190" y="23714"/>
                  <a:pt x="92929" y="15929"/>
                  <a:pt x="86643" y="9786"/>
                </a:cubicBezTo>
                <a:lnTo>
                  <a:pt x="86643" y="9786"/>
                </a:lnTo>
                <a:cubicBezTo>
                  <a:pt x="80500" y="3500"/>
                  <a:pt x="72714" y="238"/>
                  <a:pt x="63286" y="0"/>
                </a:cubicBezTo>
                <a:lnTo>
                  <a:pt x="63286" y="0"/>
                </a:lnTo>
                <a:cubicBezTo>
                  <a:pt x="53857" y="238"/>
                  <a:pt x="46071" y="3500"/>
                  <a:pt x="39929" y="9786"/>
                </a:cubicBezTo>
                <a:lnTo>
                  <a:pt x="39929" y="9786"/>
                </a:lnTo>
                <a:cubicBezTo>
                  <a:pt x="33643" y="15929"/>
                  <a:pt x="30381" y="23714"/>
                  <a:pt x="30143" y="33143"/>
                </a:cubicBezTo>
                <a:lnTo>
                  <a:pt x="30143" y="33143"/>
                </a:lnTo>
                <a:cubicBezTo>
                  <a:pt x="30143" y="36667"/>
                  <a:pt x="30643" y="40048"/>
                  <a:pt x="31643" y="43286"/>
                </a:cubicBezTo>
                <a:lnTo>
                  <a:pt x="31643" y="43286"/>
                </a:lnTo>
                <a:lnTo>
                  <a:pt x="1286" y="73643"/>
                </a:lnTo>
                <a:cubicBezTo>
                  <a:pt x="429" y="74500"/>
                  <a:pt x="0" y="75571"/>
                  <a:pt x="0" y="76857"/>
                </a:cubicBezTo>
                <a:lnTo>
                  <a:pt x="0" y="76857"/>
                </a:lnTo>
                <a:lnTo>
                  <a:pt x="0" y="91929"/>
                </a:lnTo>
                <a:cubicBezTo>
                  <a:pt x="238" y="94690"/>
                  <a:pt x="1738" y="96190"/>
                  <a:pt x="4500" y="96429"/>
                </a:cubicBezTo>
                <a:lnTo>
                  <a:pt x="4500" y="96429"/>
                </a:lnTo>
                <a:lnTo>
                  <a:pt x="19571" y="96429"/>
                </a:lnTo>
                <a:cubicBezTo>
                  <a:pt x="22333" y="96190"/>
                  <a:pt x="23857" y="94690"/>
                  <a:pt x="24143" y="91929"/>
                </a:cubicBezTo>
                <a:lnTo>
                  <a:pt x="24143" y="91929"/>
                </a:lnTo>
                <a:lnTo>
                  <a:pt x="24143" y="84357"/>
                </a:lnTo>
                <a:lnTo>
                  <a:pt x="31643" y="84357"/>
                </a:lnTo>
                <a:cubicBezTo>
                  <a:pt x="34405" y="84119"/>
                  <a:pt x="35905" y="82619"/>
                  <a:pt x="36143" y="79857"/>
                </a:cubicBezTo>
                <a:lnTo>
                  <a:pt x="36143" y="79857"/>
                </a:lnTo>
                <a:lnTo>
                  <a:pt x="36143" y="72357"/>
                </a:lnTo>
                <a:lnTo>
                  <a:pt x="43714" y="72357"/>
                </a:lnTo>
                <a:cubicBezTo>
                  <a:pt x="44952" y="72357"/>
                  <a:pt x="46024" y="71905"/>
                  <a:pt x="46929" y="71000"/>
                </a:cubicBezTo>
                <a:lnTo>
                  <a:pt x="46929" y="71000"/>
                </a:lnTo>
                <a:lnTo>
                  <a:pt x="53143" y="64786"/>
                </a:lnTo>
                <a:cubicBezTo>
                  <a:pt x="56381" y="65786"/>
                  <a:pt x="59762" y="66286"/>
                  <a:pt x="63286" y="66286"/>
                </a:cubicBezTo>
                <a:lnTo>
                  <a:pt x="63286" y="66286"/>
                </a:lnTo>
                <a:moveTo>
                  <a:pt x="70786" y="18071"/>
                </a:moveTo>
                <a:lnTo>
                  <a:pt x="70786" y="18071"/>
                </a:lnTo>
                <a:cubicBezTo>
                  <a:pt x="73690" y="18214"/>
                  <a:pt x="75905" y="19476"/>
                  <a:pt x="77429" y="21857"/>
                </a:cubicBezTo>
                <a:lnTo>
                  <a:pt x="77429" y="21857"/>
                </a:lnTo>
                <a:cubicBezTo>
                  <a:pt x="78667" y="24381"/>
                  <a:pt x="78667" y="26881"/>
                  <a:pt x="77429" y="29357"/>
                </a:cubicBezTo>
                <a:lnTo>
                  <a:pt x="77429" y="29357"/>
                </a:lnTo>
                <a:cubicBezTo>
                  <a:pt x="75905" y="31738"/>
                  <a:pt x="73690" y="33000"/>
                  <a:pt x="70786" y="33143"/>
                </a:cubicBezTo>
                <a:lnTo>
                  <a:pt x="70786" y="33143"/>
                </a:lnTo>
                <a:cubicBezTo>
                  <a:pt x="67929" y="33000"/>
                  <a:pt x="65738" y="31738"/>
                  <a:pt x="64214" y="29357"/>
                </a:cubicBezTo>
                <a:lnTo>
                  <a:pt x="64214" y="29357"/>
                </a:lnTo>
                <a:cubicBezTo>
                  <a:pt x="62976" y="26881"/>
                  <a:pt x="62976" y="24381"/>
                  <a:pt x="64214" y="21857"/>
                </a:cubicBezTo>
                <a:lnTo>
                  <a:pt x="64214" y="21857"/>
                </a:lnTo>
                <a:cubicBezTo>
                  <a:pt x="65738" y="19476"/>
                  <a:pt x="67929" y="18214"/>
                  <a:pt x="70786" y="18071"/>
                </a:cubicBezTo>
                <a:lnTo>
                  <a:pt x="70786" y="18071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30900-24"/>
          <p:cNvSpPr/>
          <p:nvPr/>
        </p:nvSpPr>
        <p:spPr>
          <a:xfrm>
            <a:off x="400050" y="492561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18" y="4455"/>
                </a:moveTo>
                <a:lnTo>
                  <a:pt x="32818" y="4455"/>
                </a:lnTo>
                <a:cubicBezTo>
                  <a:pt x="32576" y="1727"/>
                  <a:pt x="31091" y="242"/>
                  <a:pt x="28364" y="0"/>
                </a:cubicBezTo>
                <a:lnTo>
                  <a:pt x="28364" y="0"/>
                </a:lnTo>
                <a:cubicBezTo>
                  <a:pt x="25636" y="242"/>
                  <a:pt x="24152" y="1727"/>
                  <a:pt x="23909" y="4455"/>
                </a:cubicBezTo>
                <a:lnTo>
                  <a:pt x="23909" y="4455"/>
                </a:lnTo>
                <a:lnTo>
                  <a:pt x="23909" y="11909"/>
                </a:lnTo>
                <a:cubicBezTo>
                  <a:pt x="20515" y="12030"/>
                  <a:pt x="17697" y="13212"/>
                  <a:pt x="15455" y="15455"/>
                </a:cubicBezTo>
                <a:lnTo>
                  <a:pt x="15455" y="15455"/>
                </a:lnTo>
                <a:cubicBezTo>
                  <a:pt x="13212" y="17697"/>
                  <a:pt x="12030" y="20515"/>
                  <a:pt x="11909" y="23909"/>
                </a:cubicBezTo>
                <a:lnTo>
                  <a:pt x="11909" y="23909"/>
                </a:lnTo>
                <a:lnTo>
                  <a:pt x="4455" y="23909"/>
                </a:lnTo>
                <a:cubicBezTo>
                  <a:pt x="1727" y="24152"/>
                  <a:pt x="242" y="25636"/>
                  <a:pt x="0" y="28364"/>
                </a:cubicBezTo>
                <a:lnTo>
                  <a:pt x="0" y="28364"/>
                </a:lnTo>
                <a:cubicBezTo>
                  <a:pt x="242" y="31091"/>
                  <a:pt x="1727" y="32576"/>
                  <a:pt x="4455" y="32818"/>
                </a:cubicBezTo>
                <a:lnTo>
                  <a:pt x="4455" y="32818"/>
                </a:lnTo>
                <a:lnTo>
                  <a:pt x="11909" y="32818"/>
                </a:lnTo>
                <a:lnTo>
                  <a:pt x="11909" y="43273"/>
                </a:lnTo>
                <a:lnTo>
                  <a:pt x="4455" y="43273"/>
                </a:lnTo>
                <a:cubicBezTo>
                  <a:pt x="1727" y="43515"/>
                  <a:pt x="242" y="45000"/>
                  <a:pt x="0" y="47727"/>
                </a:cubicBezTo>
                <a:lnTo>
                  <a:pt x="0" y="47727"/>
                </a:lnTo>
                <a:cubicBezTo>
                  <a:pt x="242" y="50455"/>
                  <a:pt x="1727" y="51939"/>
                  <a:pt x="4455" y="52182"/>
                </a:cubicBezTo>
                <a:lnTo>
                  <a:pt x="4455" y="52182"/>
                </a:lnTo>
                <a:lnTo>
                  <a:pt x="11909" y="52182"/>
                </a:lnTo>
                <a:lnTo>
                  <a:pt x="11909" y="62636"/>
                </a:lnTo>
                <a:lnTo>
                  <a:pt x="4455" y="62636"/>
                </a:lnTo>
                <a:cubicBezTo>
                  <a:pt x="1727" y="62879"/>
                  <a:pt x="242" y="64364"/>
                  <a:pt x="0" y="67091"/>
                </a:cubicBezTo>
                <a:lnTo>
                  <a:pt x="0" y="67091"/>
                </a:lnTo>
                <a:cubicBezTo>
                  <a:pt x="242" y="69818"/>
                  <a:pt x="1727" y="71333"/>
                  <a:pt x="4455" y="71636"/>
                </a:cubicBezTo>
                <a:lnTo>
                  <a:pt x="4455" y="71636"/>
                </a:lnTo>
                <a:lnTo>
                  <a:pt x="11909" y="71636"/>
                </a:lnTo>
                <a:cubicBezTo>
                  <a:pt x="12030" y="74970"/>
                  <a:pt x="13212" y="77758"/>
                  <a:pt x="15455" y="80000"/>
                </a:cubicBezTo>
                <a:lnTo>
                  <a:pt x="15455" y="80000"/>
                </a:lnTo>
                <a:cubicBezTo>
                  <a:pt x="17697" y="82242"/>
                  <a:pt x="20515" y="83424"/>
                  <a:pt x="23909" y="83545"/>
                </a:cubicBezTo>
                <a:lnTo>
                  <a:pt x="23909" y="83545"/>
                </a:lnTo>
                <a:lnTo>
                  <a:pt x="23909" y="91000"/>
                </a:lnTo>
                <a:cubicBezTo>
                  <a:pt x="24152" y="93727"/>
                  <a:pt x="25636" y="95212"/>
                  <a:pt x="28364" y="95455"/>
                </a:cubicBezTo>
                <a:lnTo>
                  <a:pt x="28364" y="95455"/>
                </a:lnTo>
                <a:cubicBezTo>
                  <a:pt x="31091" y="95212"/>
                  <a:pt x="32576" y="93727"/>
                  <a:pt x="32818" y="91000"/>
                </a:cubicBezTo>
                <a:lnTo>
                  <a:pt x="32818" y="91000"/>
                </a:lnTo>
                <a:lnTo>
                  <a:pt x="32818" y="83545"/>
                </a:lnTo>
                <a:lnTo>
                  <a:pt x="43273" y="83545"/>
                </a:lnTo>
                <a:lnTo>
                  <a:pt x="43273" y="91000"/>
                </a:lnTo>
                <a:cubicBezTo>
                  <a:pt x="43515" y="93727"/>
                  <a:pt x="45000" y="95212"/>
                  <a:pt x="47727" y="95455"/>
                </a:cubicBezTo>
                <a:lnTo>
                  <a:pt x="47727" y="95455"/>
                </a:lnTo>
                <a:cubicBezTo>
                  <a:pt x="50455" y="95212"/>
                  <a:pt x="51939" y="93727"/>
                  <a:pt x="52182" y="91000"/>
                </a:cubicBezTo>
                <a:lnTo>
                  <a:pt x="52182" y="91000"/>
                </a:lnTo>
                <a:lnTo>
                  <a:pt x="52182" y="83545"/>
                </a:lnTo>
                <a:lnTo>
                  <a:pt x="62636" y="83545"/>
                </a:lnTo>
                <a:lnTo>
                  <a:pt x="62636" y="91000"/>
                </a:lnTo>
                <a:cubicBezTo>
                  <a:pt x="62879" y="93727"/>
                  <a:pt x="64364" y="95212"/>
                  <a:pt x="67091" y="95455"/>
                </a:cubicBezTo>
                <a:lnTo>
                  <a:pt x="67091" y="95455"/>
                </a:lnTo>
                <a:cubicBezTo>
                  <a:pt x="69818" y="95212"/>
                  <a:pt x="71333" y="93727"/>
                  <a:pt x="71636" y="91000"/>
                </a:cubicBezTo>
                <a:lnTo>
                  <a:pt x="71636" y="91000"/>
                </a:lnTo>
                <a:lnTo>
                  <a:pt x="71636" y="83545"/>
                </a:lnTo>
                <a:cubicBezTo>
                  <a:pt x="74970" y="83424"/>
                  <a:pt x="77758" y="82242"/>
                  <a:pt x="80000" y="80000"/>
                </a:cubicBezTo>
                <a:lnTo>
                  <a:pt x="80000" y="80000"/>
                </a:lnTo>
                <a:cubicBezTo>
                  <a:pt x="82242" y="77758"/>
                  <a:pt x="83424" y="74970"/>
                  <a:pt x="83545" y="71636"/>
                </a:cubicBezTo>
                <a:lnTo>
                  <a:pt x="83545" y="71636"/>
                </a:lnTo>
                <a:lnTo>
                  <a:pt x="91000" y="71636"/>
                </a:lnTo>
                <a:cubicBezTo>
                  <a:pt x="93727" y="71333"/>
                  <a:pt x="95212" y="69818"/>
                  <a:pt x="95455" y="67091"/>
                </a:cubicBezTo>
                <a:lnTo>
                  <a:pt x="95455" y="67091"/>
                </a:lnTo>
                <a:cubicBezTo>
                  <a:pt x="95212" y="64364"/>
                  <a:pt x="93727" y="62879"/>
                  <a:pt x="91000" y="62636"/>
                </a:cubicBezTo>
                <a:lnTo>
                  <a:pt x="91000" y="62636"/>
                </a:lnTo>
                <a:lnTo>
                  <a:pt x="83545" y="62636"/>
                </a:lnTo>
                <a:lnTo>
                  <a:pt x="83545" y="52182"/>
                </a:lnTo>
                <a:lnTo>
                  <a:pt x="91000" y="52182"/>
                </a:lnTo>
                <a:cubicBezTo>
                  <a:pt x="93727" y="51939"/>
                  <a:pt x="95212" y="50455"/>
                  <a:pt x="95455" y="47727"/>
                </a:cubicBezTo>
                <a:lnTo>
                  <a:pt x="95455" y="47727"/>
                </a:lnTo>
                <a:cubicBezTo>
                  <a:pt x="95212" y="45000"/>
                  <a:pt x="93727" y="43515"/>
                  <a:pt x="91000" y="43273"/>
                </a:cubicBezTo>
                <a:lnTo>
                  <a:pt x="91000" y="43273"/>
                </a:lnTo>
                <a:lnTo>
                  <a:pt x="83545" y="43273"/>
                </a:lnTo>
                <a:lnTo>
                  <a:pt x="83545" y="32818"/>
                </a:lnTo>
                <a:lnTo>
                  <a:pt x="91000" y="32818"/>
                </a:lnTo>
                <a:cubicBezTo>
                  <a:pt x="93727" y="32576"/>
                  <a:pt x="95212" y="31091"/>
                  <a:pt x="95455" y="28364"/>
                </a:cubicBezTo>
                <a:lnTo>
                  <a:pt x="95455" y="28364"/>
                </a:lnTo>
                <a:cubicBezTo>
                  <a:pt x="95212" y="25636"/>
                  <a:pt x="93727" y="24152"/>
                  <a:pt x="91000" y="23909"/>
                </a:cubicBezTo>
                <a:lnTo>
                  <a:pt x="91000" y="23909"/>
                </a:lnTo>
                <a:lnTo>
                  <a:pt x="83545" y="23909"/>
                </a:lnTo>
                <a:cubicBezTo>
                  <a:pt x="83424" y="20515"/>
                  <a:pt x="82242" y="17697"/>
                  <a:pt x="80000" y="15455"/>
                </a:cubicBezTo>
                <a:lnTo>
                  <a:pt x="80000" y="15455"/>
                </a:lnTo>
                <a:cubicBezTo>
                  <a:pt x="77758" y="13212"/>
                  <a:pt x="74970" y="12030"/>
                  <a:pt x="71636" y="11909"/>
                </a:cubicBezTo>
                <a:lnTo>
                  <a:pt x="71636" y="11909"/>
                </a:lnTo>
                <a:lnTo>
                  <a:pt x="71636" y="4455"/>
                </a:lnTo>
                <a:cubicBezTo>
                  <a:pt x="71333" y="1727"/>
                  <a:pt x="69818" y="242"/>
                  <a:pt x="67091" y="0"/>
                </a:cubicBezTo>
                <a:lnTo>
                  <a:pt x="67091" y="0"/>
                </a:lnTo>
                <a:cubicBezTo>
                  <a:pt x="64364" y="242"/>
                  <a:pt x="62879" y="1727"/>
                  <a:pt x="62636" y="4455"/>
                </a:cubicBezTo>
                <a:lnTo>
                  <a:pt x="62636" y="4455"/>
                </a:lnTo>
                <a:lnTo>
                  <a:pt x="62636" y="11909"/>
                </a:lnTo>
                <a:lnTo>
                  <a:pt x="52182" y="11909"/>
                </a:lnTo>
                <a:lnTo>
                  <a:pt x="52182" y="4455"/>
                </a:lnTo>
                <a:cubicBezTo>
                  <a:pt x="51939" y="1727"/>
                  <a:pt x="50455" y="242"/>
                  <a:pt x="47727" y="0"/>
                </a:cubicBezTo>
                <a:lnTo>
                  <a:pt x="47727" y="0"/>
                </a:lnTo>
                <a:cubicBezTo>
                  <a:pt x="45000" y="242"/>
                  <a:pt x="43515" y="1727"/>
                  <a:pt x="43273" y="4455"/>
                </a:cubicBezTo>
                <a:lnTo>
                  <a:pt x="43273" y="4455"/>
                </a:lnTo>
                <a:lnTo>
                  <a:pt x="43273" y="11909"/>
                </a:lnTo>
                <a:lnTo>
                  <a:pt x="32818" y="11909"/>
                </a:lnTo>
                <a:lnTo>
                  <a:pt x="32818" y="4455"/>
                </a:lnTo>
                <a:moveTo>
                  <a:pt x="29818" y="23909"/>
                </a:moveTo>
                <a:lnTo>
                  <a:pt x="29818" y="23909"/>
                </a:lnTo>
                <a:lnTo>
                  <a:pt x="65636" y="23909"/>
                </a:lnTo>
                <a:cubicBezTo>
                  <a:pt x="67394" y="23909"/>
                  <a:pt x="68818" y="24455"/>
                  <a:pt x="69909" y="25545"/>
                </a:cubicBezTo>
                <a:lnTo>
                  <a:pt x="69909" y="25545"/>
                </a:lnTo>
                <a:cubicBezTo>
                  <a:pt x="71061" y="26636"/>
                  <a:pt x="71636" y="28061"/>
                  <a:pt x="71636" y="29818"/>
                </a:cubicBezTo>
                <a:lnTo>
                  <a:pt x="71636" y="29818"/>
                </a:lnTo>
                <a:lnTo>
                  <a:pt x="71636" y="65636"/>
                </a:lnTo>
                <a:cubicBezTo>
                  <a:pt x="71636" y="67394"/>
                  <a:pt x="71061" y="68818"/>
                  <a:pt x="69909" y="69909"/>
                </a:cubicBezTo>
                <a:lnTo>
                  <a:pt x="69909" y="69909"/>
                </a:lnTo>
                <a:cubicBezTo>
                  <a:pt x="68818" y="71061"/>
                  <a:pt x="67394" y="71636"/>
                  <a:pt x="65636" y="71636"/>
                </a:cubicBezTo>
                <a:lnTo>
                  <a:pt x="65636" y="71636"/>
                </a:lnTo>
                <a:lnTo>
                  <a:pt x="29818" y="71636"/>
                </a:lnTo>
                <a:cubicBezTo>
                  <a:pt x="28061" y="71636"/>
                  <a:pt x="26636" y="71061"/>
                  <a:pt x="25545" y="69909"/>
                </a:cubicBezTo>
                <a:lnTo>
                  <a:pt x="25545" y="69909"/>
                </a:lnTo>
                <a:cubicBezTo>
                  <a:pt x="24455" y="68818"/>
                  <a:pt x="23909" y="67394"/>
                  <a:pt x="23909" y="65636"/>
                </a:cubicBezTo>
                <a:lnTo>
                  <a:pt x="23909" y="65636"/>
                </a:lnTo>
                <a:lnTo>
                  <a:pt x="23909" y="29818"/>
                </a:lnTo>
                <a:cubicBezTo>
                  <a:pt x="23909" y="28061"/>
                  <a:pt x="24455" y="26636"/>
                  <a:pt x="25545" y="25545"/>
                </a:cubicBezTo>
                <a:lnTo>
                  <a:pt x="25545" y="25545"/>
                </a:lnTo>
                <a:cubicBezTo>
                  <a:pt x="26636" y="24455"/>
                  <a:pt x="28061" y="23909"/>
                  <a:pt x="29818" y="23909"/>
                </a:cubicBezTo>
                <a:lnTo>
                  <a:pt x="29818" y="23909"/>
                </a:lnTo>
                <a:moveTo>
                  <a:pt x="65636" y="29818"/>
                </a:moveTo>
                <a:lnTo>
                  <a:pt x="65636" y="29818"/>
                </a:lnTo>
                <a:lnTo>
                  <a:pt x="29818" y="29818"/>
                </a:lnTo>
                <a:lnTo>
                  <a:pt x="29818" y="65636"/>
                </a:lnTo>
                <a:lnTo>
                  <a:pt x="65636" y="65636"/>
                </a:lnTo>
                <a:lnTo>
                  <a:pt x="65636" y="29818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30897-22"/>
          <p:cNvSpPr/>
          <p:nvPr/>
        </p:nvSpPr>
        <p:spPr>
          <a:xfrm>
            <a:off x="8483129" y="4939000"/>
            <a:ext cx="62508" cy="875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8000" y="12111"/>
                </a:moveTo>
                <a:lnTo>
                  <a:pt x="68000" y="12111"/>
                </a:lnTo>
                <a:cubicBezTo>
                  <a:pt x="69714" y="10407"/>
                  <a:pt x="70476" y="8593"/>
                  <a:pt x="70286" y="6667"/>
                </a:cubicBezTo>
                <a:lnTo>
                  <a:pt x="70286" y="6667"/>
                </a:lnTo>
                <a:lnTo>
                  <a:pt x="70286" y="6667"/>
                </a:lnTo>
                <a:cubicBezTo>
                  <a:pt x="70095" y="4815"/>
                  <a:pt x="69048" y="3222"/>
                  <a:pt x="67143" y="1889"/>
                </a:cubicBezTo>
                <a:lnTo>
                  <a:pt x="67143" y="1889"/>
                </a:lnTo>
                <a:cubicBezTo>
                  <a:pt x="64952" y="481"/>
                  <a:pt x="62571" y="-148"/>
                  <a:pt x="60000" y="0"/>
                </a:cubicBezTo>
                <a:lnTo>
                  <a:pt x="60000" y="0"/>
                </a:lnTo>
                <a:cubicBezTo>
                  <a:pt x="57714" y="148"/>
                  <a:pt x="55667" y="1000"/>
                  <a:pt x="53857" y="2556"/>
                </a:cubicBezTo>
                <a:lnTo>
                  <a:pt x="53857" y="2556"/>
                </a:lnTo>
                <a:lnTo>
                  <a:pt x="11429" y="41667"/>
                </a:lnTo>
                <a:cubicBezTo>
                  <a:pt x="4190" y="48259"/>
                  <a:pt x="381" y="55889"/>
                  <a:pt x="0" y="64556"/>
                </a:cubicBezTo>
                <a:lnTo>
                  <a:pt x="0" y="64556"/>
                </a:lnTo>
                <a:cubicBezTo>
                  <a:pt x="0" y="64704"/>
                  <a:pt x="0" y="64852"/>
                  <a:pt x="0" y="65000"/>
                </a:cubicBezTo>
                <a:lnTo>
                  <a:pt x="0" y="65000"/>
                </a:lnTo>
                <a:cubicBezTo>
                  <a:pt x="0" y="65148"/>
                  <a:pt x="0" y="65370"/>
                  <a:pt x="0" y="65667"/>
                </a:cubicBezTo>
                <a:lnTo>
                  <a:pt x="0" y="65667"/>
                </a:lnTo>
                <a:cubicBezTo>
                  <a:pt x="0" y="65667"/>
                  <a:pt x="0" y="65667"/>
                  <a:pt x="0" y="65667"/>
                </a:cubicBezTo>
                <a:lnTo>
                  <a:pt x="0" y="65667"/>
                </a:lnTo>
                <a:cubicBezTo>
                  <a:pt x="0" y="65667"/>
                  <a:pt x="0" y="65667"/>
                  <a:pt x="0" y="65667"/>
                </a:cubicBezTo>
                <a:lnTo>
                  <a:pt x="0" y="65667"/>
                </a:lnTo>
                <a:cubicBezTo>
                  <a:pt x="381" y="75963"/>
                  <a:pt x="4952" y="84556"/>
                  <a:pt x="13714" y="91444"/>
                </a:cubicBezTo>
                <a:lnTo>
                  <a:pt x="13714" y="91444"/>
                </a:lnTo>
                <a:cubicBezTo>
                  <a:pt x="22571" y="98259"/>
                  <a:pt x="33619" y="101815"/>
                  <a:pt x="46857" y="102111"/>
                </a:cubicBezTo>
                <a:lnTo>
                  <a:pt x="46857" y="102111"/>
                </a:lnTo>
                <a:cubicBezTo>
                  <a:pt x="60190" y="101815"/>
                  <a:pt x="71238" y="98259"/>
                  <a:pt x="80000" y="91444"/>
                </a:cubicBezTo>
                <a:lnTo>
                  <a:pt x="80000" y="91444"/>
                </a:lnTo>
                <a:cubicBezTo>
                  <a:pt x="88762" y="84556"/>
                  <a:pt x="93333" y="75963"/>
                  <a:pt x="93714" y="65667"/>
                </a:cubicBezTo>
                <a:lnTo>
                  <a:pt x="93714" y="65667"/>
                </a:lnTo>
                <a:cubicBezTo>
                  <a:pt x="93333" y="55593"/>
                  <a:pt x="89048" y="47222"/>
                  <a:pt x="80857" y="40556"/>
                </a:cubicBezTo>
                <a:lnTo>
                  <a:pt x="80857" y="40556"/>
                </a:lnTo>
                <a:cubicBezTo>
                  <a:pt x="72476" y="33741"/>
                  <a:pt x="62048" y="29963"/>
                  <a:pt x="49571" y="29222"/>
                </a:cubicBezTo>
                <a:lnTo>
                  <a:pt x="49571" y="29222"/>
                </a:lnTo>
                <a:lnTo>
                  <a:pt x="68000" y="12111"/>
                </a:lnTo>
                <a:moveTo>
                  <a:pt x="75000" y="65667"/>
                </a:moveTo>
                <a:lnTo>
                  <a:pt x="75000" y="65667"/>
                </a:lnTo>
                <a:cubicBezTo>
                  <a:pt x="75000" y="69593"/>
                  <a:pt x="73714" y="73222"/>
                  <a:pt x="71143" y="76556"/>
                </a:cubicBezTo>
                <a:lnTo>
                  <a:pt x="71143" y="76556"/>
                </a:lnTo>
                <a:lnTo>
                  <a:pt x="71143" y="76556"/>
                </a:lnTo>
                <a:cubicBezTo>
                  <a:pt x="68667" y="79889"/>
                  <a:pt x="65286" y="82556"/>
                  <a:pt x="61000" y="84556"/>
                </a:cubicBezTo>
                <a:lnTo>
                  <a:pt x="61000" y="84556"/>
                </a:lnTo>
                <a:cubicBezTo>
                  <a:pt x="56429" y="86556"/>
                  <a:pt x="51714" y="87556"/>
                  <a:pt x="46857" y="87556"/>
                </a:cubicBezTo>
                <a:lnTo>
                  <a:pt x="46857" y="87556"/>
                </a:lnTo>
                <a:cubicBezTo>
                  <a:pt x="42000" y="87556"/>
                  <a:pt x="37333" y="86556"/>
                  <a:pt x="32857" y="84556"/>
                </a:cubicBezTo>
                <a:lnTo>
                  <a:pt x="32857" y="84556"/>
                </a:lnTo>
                <a:cubicBezTo>
                  <a:pt x="28571" y="82556"/>
                  <a:pt x="25143" y="79889"/>
                  <a:pt x="22571" y="76556"/>
                </a:cubicBezTo>
                <a:lnTo>
                  <a:pt x="22571" y="76556"/>
                </a:lnTo>
                <a:cubicBezTo>
                  <a:pt x="20000" y="73222"/>
                  <a:pt x="18714" y="69593"/>
                  <a:pt x="18714" y="65667"/>
                </a:cubicBezTo>
                <a:lnTo>
                  <a:pt x="18714" y="65667"/>
                </a:lnTo>
                <a:cubicBezTo>
                  <a:pt x="18714" y="61741"/>
                  <a:pt x="20000" y="58074"/>
                  <a:pt x="22571" y="54667"/>
                </a:cubicBezTo>
                <a:lnTo>
                  <a:pt x="22571" y="54667"/>
                </a:lnTo>
                <a:cubicBezTo>
                  <a:pt x="25143" y="51333"/>
                  <a:pt x="28571" y="48704"/>
                  <a:pt x="32857" y="46778"/>
                </a:cubicBezTo>
                <a:lnTo>
                  <a:pt x="32857" y="46778"/>
                </a:lnTo>
                <a:cubicBezTo>
                  <a:pt x="37333" y="44778"/>
                  <a:pt x="42000" y="43778"/>
                  <a:pt x="46857" y="43778"/>
                </a:cubicBezTo>
                <a:lnTo>
                  <a:pt x="46857" y="43778"/>
                </a:lnTo>
                <a:cubicBezTo>
                  <a:pt x="51714" y="43778"/>
                  <a:pt x="56429" y="44778"/>
                  <a:pt x="61000" y="46778"/>
                </a:cubicBezTo>
                <a:lnTo>
                  <a:pt x="61000" y="46778"/>
                </a:lnTo>
                <a:cubicBezTo>
                  <a:pt x="65286" y="48704"/>
                  <a:pt x="68667" y="51333"/>
                  <a:pt x="71143" y="54667"/>
                </a:cubicBezTo>
                <a:lnTo>
                  <a:pt x="71143" y="54667"/>
                </a:lnTo>
                <a:cubicBezTo>
                  <a:pt x="73714" y="58074"/>
                  <a:pt x="75000" y="61741"/>
                  <a:pt x="75000" y="65667"/>
                </a:cubicBezTo>
                <a:lnTo>
                  <a:pt x="75000" y="65667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29513-5"/>
          <p:cNvSpPr txBox="1"/>
          <p:nvPr/>
        </p:nvSpPr>
        <p:spPr>
          <a:xfrm>
            <a:off x="514350" y="182166"/>
            <a:ext cx="1039341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b="1" sz="840" spc="56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第八章 · 实数</a:t>
            </a:r>
            <a:endParaRPr/>
          </a:p>
        </p:txBody>
      </p:sp>
      <p:sp>
        <p:nvSpPr>
          <p:cNvPr id="24" name="el-1785511429523-8"/>
          <p:cNvSpPr txBox="1"/>
          <p:nvPr/>
        </p:nvSpPr>
        <p:spPr>
          <a:xfrm>
            <a:off x="1642988" y="148828"/>
            <a:ext cx="57150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立方根</a:t>
            </a:r>
            <a:endParaRPr/>
          </a:p>
        </p:txBody>
      </p:sp>
      <p:sp>
        <p:nvSpPr>
          <p:cNvPr id="25" name="el-1785511429756-20"/>
          <p:cNvSpPr txBox="1"/>
          <p:nvPr/>
        </p:nvSpPr>
        <p:spPr>
          <a:xfrm>
            <a:off x="787598" y="1627361"/>
            <a:ext cx="664369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56">
                <a:solidFill>
                  <a:srgbClr val="2A4A7A"/>
                </a:solidFill>
                <a:latin typeface="Segoe UI"/>
                <a:ea typeface="Segoe UI"/>
                <a:cs typeface="Segoe UI"/>
              </a:rPr>
              <a:t>立方根定义</a:t>
            </a:r>
            <a:endParaRPr/>
          </a:p>
        </p:txBody>
      </p:sp>
      <p:sp>
        <p:nvSpPr>
          <p:cNvPr id="26" name="el-1785511429747-16"/>
          <p:cNvSpPr txBox="1"/>
          <p:nvPr/>
        </p:nvSpPr>
        <p:spPr>
          <a:xfrm>
            <a:off x="578644" y="1808336"/>
            <a:ext cx="3707606" cy="50289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60000"/>
              </a:lnSpc>
            </a:pPr>
            <a:r>
              <a:rPr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如果</a:t>
            </a:r>
            <a:r>
              <a:rPr b="1" sz="1120">
                <a:solidFill>
                  <a:srgbClr val="2A4A7A"/>
                </a:solidFill>
                <a:latin typeface="Segoe UI"/>
                <a:ea typeface="Segoe UI"/>
                <a:cs typeface="Segoe UI"/>
              </a:rPr>
              <a:t>x³ = a</a:t>
            </a:r>
            <a:r>
              <a:rPr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，那么</a:t>
            </a:r>
            <a:r>
              <a:rPr b="1" sz="1120">
                <a:solidFill>
                  <a:srgbClr val="2A4A7A"/>
                </a:solidFill>
                <a:latin typeface="Segoe UI"/>
                <a:ea typeface="Segoe UI"/>
                <a:cs typeface="Segoe UI"/>
              </a:rPr>
              <a:t>x</a:t>
            </a:r>
            <a:r>
              <a:rPr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叫做</a:t>
            </a:r>
            <a:r>
              <a:rPr b="1" sz="1120">
                <a:solidFill>
                  <a:srgbClr val="2A4A7A"/>
                </a:solidFill>
                <a:latin typeface="Segoe UI"/>
                <a:ea typeface="Segoe UI"/>
                <a:cs typeface="Segoe UI"/>
              </a:rPr>
              <a:t>a</a:t>
            </a:r>
            <a:r>
              <a:rPr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的立方根</a:t>
            </a:r>
            <a:endParaRPr/>
          </a:p>
          <a:p>
            <a:pPr algn="l">
              <a:lnSpc>
                <a:spcPct val="160000"/>
              </a:lnSpc>
            </a:pPr>
            <a:r>
              <a:rPr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记作：</a:t>
            </a:r>
            <a:r>
              <a:rPr b="1" sz="135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³√a</a:t>
            </a:r>
            <a:endParaRPr/>
          </a:p>
        </p:txBody>
      </p:sp>
      <p:sp>
        <p:nvSpPr>
          <p:cNvPr id="27" name="el-1785511429748-17"/>
          <p:cNvSpPr txBox="1"/>
          <p:nvPr/>
        </p:nvSpPr>
        <p:spPr>
          <a:xfrm>
            <a:off x="578644" y="2418383"/>
            <a:ext cx="37540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64306">
              <a:lnSpc>
                <a:spcPct val="100000"/>
              </a:lnSpc>
            </a:pPr>
            <a:r>
              <a:rPr sz="950">
                <a:solidFill>
                  <a:srgbClr val="3D4A5A"/>
                </a:solidFill>
                <a:latin typeface="Segoe UI"/>
                <a:ea typeface="Segoe UI"/>
                <a:cs typeface="Segoe UI"/>
              </a:rPr>
              <a:t>开立方：求一个数的立方根的运算</a:t>
            </a:r>
            <a:endParaRPr/>
          </a:p>
        </p:txBody>
      </p:sp>
      <p:sp>
        <p:nvSpPr>
          <p:cNvPr id="28" name="el-1785511429762-21"/>
          <p:cNvSpPr txBox="1"/>
          <p:nvPr/>
        </p:nvSpPr>
        <p:spPr>
          <a:xfrm>
            <a:off x="807244" y="2858914"/>
            <a:ext cx="12568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正数的立方根是 </a:t>
            </a:r>
            <a:r>
              <a:rPr b="1"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正数</a:t>
            </a:r>
            <a:endParaRPr/>
          </a:p>
        </p:txBody>
      </p:sp>
      <p:sp>
        <p:nvSpPr>
          <p:cNvPr id="29" name="el-1785511429763-22"/>
          <p:cNvSpPr txBox="1"/>
          <p:nvPr/>
        </p:nvSpPr>
        <p:spPr>
          <a:xfrm>
            <a:off x="807244" y="3073227"/>
            <a:ext cx="125685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负数的立方根是 </a:t>
            </a:r>
            <a:r>
              <a:rPr b="1"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负数</a:t>
            </a:r>
            <a:endParaRPr/>
          </a:p>
        </p:txBody>
      </p:sp>
      <p:sp>
        <p:nvSpPr>
          <p:cNvPr id="30" name="el-1785511429765-23"/>
          <p:cNvSpPr txBox="1"/>
          <p:nvPr/>
        </p:nvSpPr>
        <p:spPr>
          <a:xfrm>
            <a:off x="807244" y="3287539"/>
            <a:ext cx="921023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0 的立方根是 </a:t>
            </a:r>
            <a:r>
              <a:rPr b="1"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31" name="el-1785511429768-24"/>
          <p:cNvSpPr txBox="1"/>
          <p:nvPr/>
        </p:nvSpPr>
        <p:spPr>
          <a:xfrm>
            <a:off x="807244" y="3566145"/>
            <a:ext cx="1607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任何数都有唯一一个立方根</a:t>
            </a:r>
            <a:endParaRPr/>
          </a:p>
        </p:txBody>
      </p:sp>
      <p:sp>
        <p:nvSpPr>
          <p:cNvPr id="32" name="el-1785511429730-10"/>
          <p:cNvSpPr txBox="1"/>
          <p:nvPr/>
        </p:nvSpPr>
        <p:spPr>
          <a:xfrm>
            <a:off x="614363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33" name="el-1785511429730-11"/>
          <p:cNvSpPr txBox="1"/>
          <p:nvPr/>
        </p:nvSpPr>
        <p:spPr>
          <a:xfrm>
            <a:off x="1605260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34" name="el-1785511429731-12"/>
          <p:cNvSpPr txBox="1"/>
          <p:nvPr/>
        </p:nvSpPr>
        <p:spPr>
          <a:xfrm>
            <a:off x="1743521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35" name="el-1785511429522-7"/>
          <p:cNvSpPr txBox="1"/>
          <p:nvPr/>
        </p:nvSpPr>
        <p:spPr>
          <a:xfrm>
            <a:off x="8483129" y="4908947"/>
            <a:ext cx="3108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6080">
              <a:lnSpc>
                <a:spcPct val="100000"/>
              </a:lnSpc>
            </a:pPr>
            <a:r>
              <a:rPr sz="78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cxnSp>
        <p:nvCxnSpPr>
          <p:cNvPr id="36" name="el-1785511429529-9"/>
          <p:cNvCxnSpPr/>
          <p:nvPr/>
        </p:nvCxnSpPr>
        <p:spPr>
          <a:xfrm>
            <a:off x="4704159" y="1513061"/>
            <a:ext cx="914" cy="2317403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7" name="el-1785511429867-25"/>
          <p:cNvPicPr/>
          <p:nvPr/>
        </p:nvPicPr>
        <p:blipFill>
          <a:blip r:embed="rId3">
            <a:alphaModFix amt="8000"/>
          </a:blip>
          <a:stretch>
            <a:fillRect/>
          </a:stretch>
        </p:blipFill>
        <p:spPr>
          <a:xfrm>
            <a:off x="7858125" y="2296716"/>
            <a:ext cx="1000125" cy="750094"/>
          </a:xfrm>
          <a:prstGeom prst="rect">
            <a:avLst/>
          </a:prstGeom>
          <a:ln>
            <a:noFill/>
          </a:ln>
        </p:spPr>
      </p:pic>
      <p:sp>
        <p:nvSpPr>
          <p:cNvPr id="38" name="el-1785511429873-26"/>
          <p:cNvSpPr/>
          <p:nvPr/>
        </p:nvSpPr>
        <p:spPr>
          <a:xfrm>
            <a:off x="4736306" y="2626519"/>
            <a:ext cx="4007644" cy="681038"/>
          </a:xfrm>
          <a:prstGeom prst="roundRect">
            <a:avLst>
              <a:gd name="adj" fmla="val 16783"/>
            </a:avLst>
          </a:prstGeom>
          <a:solidFill>
            <a:srgbClr val="C8B496">
              <a:alpha val="12000"/>
            </a:srgbClr>
          </a:solidFill>
          <a:ln w="7144" algn="in">
            <a:solidFill>
              <a:srgbClr val="B47850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9" name="el-1785511429876-27"/>
          <p:cNvSpPr/>
          <p:nvPr/>
        </p:nvSpPr>
        <p:spPr>
          <a:xfrm>
            <a:off x="4736306" y="3378994"/>
            <a:ext cx="4007644" cy="338138"/>
          </a:xfrm>
          <a:prstGeom prst="roundRect">
            <a:avLst>
              <a:gd name="adj" fmla="val 50000"/>
            </a:avLst>
          </a:prstGeom>
          <a:solidFill>
            <a:srgbClr val="3C5078">
              <a:alpha val="6000"/>
            </a:srgbClr>
          </a:solidFill>
          <a:ln w="7144" algn="in">
            <a:solidFill>
              <a:srgbClr val="3C507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0" name="el-1785511430997-48"/>
          <p:cNvSpPr/>
          <p:nvPr/>
        </p:nvSpPr>
        <p:spPr>
          <a:xfrm>
            <a:off x="4740325" y="1651124"/>
            <a:ext cx="104477" cy="11246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4818" y="1083"/>
                </a:moveTo>
                <a:lnTo>
                  <a:pt x="84818" y="1083"/>
                </a:lnTo>
                <a:cubicBezTo>
                  <a:pt x="86576" y="2250"/>
                  <a:pt x="87636" y="3778"/>
                  <a:pt x="88000" y="5667"/>
                </a:cubicBezTo>
                <a:lnTo>
                  <a:pt x="88000" y="5667"/>
                </a:lnTo>
                <a:lnTo>
                  <a:pt x="88000" y="5667"/>
                </a:lnTo>
                <a:cubicBezTo>
                  <a:pt x="88485" y="7444"/>
                  <a:pt x="88152" y="9222"/>
                  <a:pt x="87000" y="11000"/>
                </a:cubicBezTo>
                <a:lnTo>
                  <a:pt x="87000" y="11000"/>
                </a:lnTo>
                <a:lnTo>
                  <a:pt x="76909" y="24583"/>
                </a:lnTo>
                <a:lnTo>
                  <a:pt x="92091" y="24583"/>
                </a:lnTo>
                <a:cubicBezTo>
                  <a:pt x="94273" y="24583"/>
                  <a:pt x="96091" y="25250"/>
                  <a:pt x="97545" y="26583"/>
                </a:cubicBezTo>
                <a:lnTo>
                  <a:pt x="97545" y="26583"/>
                </a:lnTo>
                <a:cubicBezTo>
                  <a:pt x="99000" y="27917"/>
                  <a:pt x="99727" y="29583"/>
                  <a:pt x="99727" y="31583"/>
                </a:cubicBezTo>
                <a:lnTo>
                  <a:pt x="99727" y="31583"/>
                </a:lnTo>
                <a:cubicBezTo>
                  <a:pt x="99727" y="33639"/>
                  <a:pt x="99000" y="35333"/>
                  <a:pt x="97545" y="36667"/>
                </a:cubicBezTo>
                <a:lnTo>
                  <a:pt x="97545" y="36667"/>
                </a:lnTo>
                <a:cubicBezTo>
                  <a:pt x="96091" y="38000"/>
                  <a:pt x="94273" y="38667"/>
                  <a:pt x="92091" y="38667"/>
                </a:cubicBezTo>
                <a:lnTo>
                  <a:pt x="92091" y="38667"/>
                </a:lnTo>
                <a:lnTo>
                  <a:pt x="66909" y="38667"/>
                </a:lnTo>
                <a:lnTo>
                  <a:pt x="51545" y="59750"/>
                </a:lnTo>
                <a:lnTo>
                  <a:pt x="92091" y="59750"/>
                </a:lnTo>
                <a:cubicBezTo>
                  <a:pt x="94273" y="59750"/>
                  <a:pt x="96091" y="60417"/>
                  <a:pt x="97545" y="61750"/>
                </a:cubicBezTo>
                <a:lnTo>
                  <a:pt x="97545" y="61750"/>
                </a:lnTo>
                <a:cubicBezTo>
                  <a:pt x="99000" y="63028"/>
                  <a:pt x="99727" y="64694"/>
                  <a:pt x="99727" y="66750"/>
                </a:cubicBezTo>
                <a:lnTo>
                  <a:pt x="99727" y="66750"/>
                </a:lnTo>
                <a:cubicBezTo>
                  <a:pt x="99727" y="68806"/>
                  <a:pt x="99000" y="70500"/>
                  <a:pt x="97545" y="71833"/>
                </a:cubicBezTo>
                <a:lnTo>
                  <a:pt x="97545" y="71833"/>
                </a:lnTo>
                <a:cubicBezTo>
                  <a:pt x="96091" y="73167"/>
                  <a:pt x="94273" y="73833"/>
                  <a:pt x="92091" y="73833"/>
                </a:cubicBezTo>
                <a:lnTo>
                  <a:pt x="92091" y="73833"/>
                </a:lnTo>
                <a:lnTo>
                  <a:pt x="41273" y="73833"/>
                </a:lnTo>
                <a:lnTo>
                  <a:pt x="25636" y="95333"/>
                </a:lnTo>
                <a:cubicBezTo>
                  <a:pt x="24364" y="96944"/>
                  <a:pt x="22697" y="97889"/>
                  <a:pt x="20636" y="98167"/>
                </a:cubicBezTo>
                <a:lnTo>
                  <a:pt x="20636" y="98167"/>
                </a:lnTo>
                <a:cubicBezTo>
                  <a:pt x="18697" y="98611"/>
                  <a:pt x="16758" y="98333"/>
                  <a:pt x="14818" y="97333"/>
                </a:cubicBezTo>
                <a:lnTo>
                  <a:pt x="14818" y="97333"/>
                </a:lnTo>
                <a:cubicBezTo>
                  <a:pt x="13061" y="96167"/>
                  <a:pt x="12030" y="94611"/>
                  <a:pt x="11727" y="92667"/>
                </a:cubicBezTo>
                <a:lnTo>
                  <a:pt x="11727" y="92667"/>
                </a:lnTo>
                <a:cubicBezTo>
                  <a:pt x="11242" y="90944"/>
                  <a:pt x="11576" y="89194"/>
                  <a:pt x="12727" y="87417"/>
                </a:cubicBezTo>
                <a:lnTo>
                  <a:pt x="12727" y="87417"/>
                </a:lnTo>
                <a:lnTo>
                  <a:pt x="22727" y="73833"/>
                </a:lnTo>
                <a:lnTo>
                  <a:pt x="7636" y="73833"/>
                </a:lnTo>
                <a:cubicBezTo>
                  <a:pt x="5394" y="73833"/>
                  <a:pt x="3576" y="73167"/>
                  <a:pt x="2182" y="71833"/>
                </a:cubicBezTo>
                <a:lnTo>
                  <a:pt x="2182" y="71833"/>
                </a:lnTo>
                <a:cubicBezTo>
                  <a:pt x="727" y="70500"/>
                  <a:pt x="0" y="68806"/>
                  <a:pt x="0" y="66750"/>
                </a:cubicBezTo>
                <a:lnTo>
                  <a:pt x="0" y="66750"/>
                </a:lnTo>
                <a:cubicBezTo>
                  <a:pt x="0" y="64694"/>
                  <a:pt x="727" y="63028"/>
                  <a:pt x="2182" y="61750"/>
                </a:cubicBezTo>
                <a:lnTo>
                  <a:pt x="2182" y="61750"/>
                </a:lnTo>
                <a:cubicBezTo>
                  <a:pt x="3576" y="60417"/>
                  <a:pt x="5394" y="59750"/>
                  <a:pt x="7636" y="59750"/>
                </a:cubicBezTo>
                <a:lnTo>
                  <a:pt x="7636" y="59750"/>
                </a:lnTo>
                <a:lnTo>
                  <a:pt x="33091" y="59750"/>
                </a:lnTo>
                <a:lnTo>
                  <a:pt x="48455" y="38667"/>
                </a:lnTo>
                <a:lnTo>
                  <a:pt x="7636" y="38667"/>
                </a:lnTo>
                <a:cubicBezTo>
                  <a:pt x="5394" y="38667"/>
                  <a:pt x="3576" y="38000"/>
                  <a:pt x="2182" y="36667"/>
                </a:cubicBezTo>
                <a:lnTo>
                  <a:pt x="2182" y="36667"/>
                </a:lnTo>
                <a:cubicBezTo>
                  <a:pt x="727" y="35333"/>
                  <a:pt x="0" y="33639"/>
                  <a:pt x="0" y="31583"/>
                </a:cubicBezTo>
                <a:lnTo>
                  <a:pt x="0" y="31583"/>
                </a:lnTo>
                <a:cubicBezTo>
                  <a:pt x="0" y="29583"/>
                  <a:pt x="727" y="27917"/>
                  <a:pt x="2182" y="26583"/>
                </a:cubicBezTo>
                <a:lnTo>
                  <a:pt x="2182" y="26583"/>
                </a:lnTo>
                <a:cubicBezTo>
                  <a:pt x="3576" y="25250"/>
                  <a:pt x="5394" y="24583"/>
                  <a:pt x="7636" y="24583"/>
                </a:cubicBezTo>
                <a:lnTo>
                  <a:pt x="7636" y="24583"/>
                </a:lnTo>
                <a:lnTo>
                  <a:pt x="58455" y="24583"/>
                </a:lnTo>
                <a:lnTo>
                  <a:pt x="74091" y="3083"/>
                </a:lnTo>
                <a:cubicBezTo>
                  <a:pt x="75364" y="1472"/>
                  <a:pt x="77030" y="500"/>
                  <a:pt x="79091" y="167"/>
                </a:cubicBezTo>
                <a:lnTo>
                  <a:pt x="79091" y="167"/>
                </a:lnTo>
                <a:cubicBezTo>
                  <a:pt x="81030" y="-278"/>
                  <a:pt x="82939" y="28"/>
                  <a:pt x="84818" y="1083"/>
                </a:cubicBezTo>
                <a:lnTo>
                  <a:pt x="84818" y="1083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29910-41"/>
          <p:cNvSpPr/>
          <p:nvPr/>
        </p:nvSpPr>
        <p:spPr>
          <a:xfrm>
            <a:off x="4736306" y="1859756"/>
            <a:ext cx="1975247" cy="681038"/>
          </a:xfrm>
          <a:prstGeom prst="roundRect">
            <a:avLst>
              <a:gd name="adj" fmla="val 13986"/>
            </a:avLst>
          </a:prstGeom>
          <a:solidFill>
            <a:srgbClr val="FFF5EB">
              <a:alpha val="50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2" name="el-1785511431054-51"/>
          <p:cNvSpPr/>
          <p:nvPr/>
        </p:nvSpPr>
        <p:spPr>
          <a:xfrm>
            <a:off x="4843463" y="1964531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3636"/>
                </a:moveTo>
                <a:lnTo>
                  <a:pt x="0" y="13636"/>
                </a:lnTo>
                <a:cubicBezTo>
                  <a:pt x="121" y="9818"/>
                  <a:pt x="1485" y="6636"/>
                  <a:pt x="4091" y="4091"/>
                </a:cubicBezTo>
                <a:lnTo>
                  <a:pt x="4091" y="4091"/>
                </a:lnTo>
                <a:lnTo>
                  <a:pt x="4091" y="4091"/>
                </a:lnTo>
                <a:cubicBezTo>
                  <a:pt x="6636" y="1485"/>
                  <a:pt x="9818" y="121"/>
                  <a:pt x="13636" y="0"/>
                </a:cubicBezTo>
                <a:lnTo>
                  <a:pt x="13636" y="0"/>
                </a:lnTo>
                <a:lnTo>
                  <a:pt x="81818" y="0"/>
                </a:lnTo>
                <a:cubicBezTo>
                  <a:pt x="85636" y="121"/>
                  <a:pt x="88818" y="1485"/>
                  <a:pt x="91364" y="4091"/>
                </a:cubicBezTo>
                <a:lnTo>
                  <a:pt x="91364" y="4091"/>
                </a:lnTo>
                <a:cubicBezTo>
                  <a:pt x="93970" y="6636"/>
                  <a:pt x="95333" y="9818"/>
                  <a:pt x="95455" y="13636"/>
                </a:cubicBezTo>
                <a:lnTo>
                  <a:pt x="95455" y="13636"/>
                </a:lnTo>
                <a:lnTo>
                  <a:pt x="95455" y="81818"/>
                </a:lnTo>
                <a:cubicBezTo>
                  <a:pt x="95333" y="85636"/>
                  <a:pt x="93970" y="88818"/>
                  <a:pt x="91364" y="91364"/>
                </a:cubicBezTo>
                <a:lnTo>
                  <a:pt x="91364" y="91364"/>
                </a:lnTo>
                <a:cubicBezTo>
                  <a:pt x="88818" y="93970"/>
                  <a:pt x="85636" y="95333"/>
                  <a:pt x="81818" y="95455"/>
                </a:cubicBezTo>
                <a:lnTo>
                  <a:pt x="81818" y="95455"/>
                </a:lnTo>
                <a:lnTo>
                  <a:pt x="13636" y="95455"/>
                </a:lnTo>
                <a:cubicBezTo>
                  <a:pt x="9818" y="95333"/>
                  <a:pt x="6636" y="93970"/>
                  <a:pt x="4091" y="91364"/>
                </a:cubicBezTo>
                <a:lnTo>
                  <a:pt x="4091" y="91364"/>
                </a:lnTo>
                <a:cubicBezTo>
                  <a:pt x="1485" y="88818"/>
                  <a:pt x="121" y="85636"/>
                  <a:pt x="0" y="81818"/>
                </a:cubicBezTo>
                <a:lnTo>
                  <a:pt x="0" y="81818"/>
                </a:lnTo>
                <a:lnTo>
                  <a:pt x="0" y="13636"/>
                </a:lnTo>
              </a:path>
            </a:pathLst>
          </a:custGeom>
          <a:solidFill>
            <a:srgbClr val="2A4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29913-42"/>
          <p:cNvSpPr/>
          <p:nvPr/>
        </p:nvSpPr>
        <p:spPr>
          <a:xfrm>
            <a:off x="6768703" y="1859756"/>
            <a:ext cx="1975247" cy="681038"/>
          </a:xfrm>
          <a:prstGeom prst="roundRect">
            <a:avLst>
              <a:gd name="adj" fmla="val 13986"/>
            </a:avLst>
          </a:prstGeom>
          <a:solidFill>
            <a:srgbClr val="FFF5EB">
              <a:alpha val="50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44" name="el-1785511431055-52"/>
          <p:cNvSpPr/>
          <p:nvPr/>
        </p:nvSpPr>
        <p:spPr>
          <a:xfrm>
            <a:off x="6875859" y="1957834"/>
            <a:ext cx="114300" cy="11340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917" y="750"/>
                </a:moveTo>
                <a:lnTo>
                  <a:pt x="45917" y="750"/>
                </a:lnTo>
                <a:cubicBezTo>
                  <a:pt x="48639" y="-250"/>
                  <a:pt x="51444" y="-250"/>
                  <a:pt x="54333" y="750"/>
                </a:cubicBezTo>
                <a:lnTo>
                  <a:pt x="54333" y="750"/>
                </a:lnTo>
                <a:lnTo>
                  <a:pt x="91833" y="14083"/>
                </a:lnTo>
                <a:cubicBezTo>
                  <a:pt x="94278" y="15139"/>
                  <a:pt x="96222" y="16694"/>
                  <a:pt x="97667" y="18750"/>
                </a:cubicBezTo>
                <a:lnTo>
                  <a:pt x="97667" y="18750"/>
                </a:lnTo>
                <a:cubicBezTo>
                  <a:pt x="99222" y="20861"/>
                  <a:pt x="100000" y="23278"/>
                  <a:pt x="100000" y="26000"/>
                </a:cubicBezTo>
                <a:lnTo>
                  <a:pt x="100000" y="26000"/>
                </a:lnTo>
                <a:lnTo>
                  <a:pt x="100000" y="73250"/>
                </a:lnTo>
                <a:cubicBezTo>
                  <a:pt x="100000" y="75972"/>
                  <a:pt x="99222" y="78389"/>
                  <a:pt x="97667" y="80500"/>
                </a:cubicBezTo>
                <a:lnTo>
                  <a:pt x="97667" y="80500"/>
                </a:lnTo>
                <a:cubicBezTo>
                  <a:pt x="96222" y="82556"/>
                  <a:pt x="94278" y="84111"/>
                  <a:pt x="91833" y="85167"/>
                </a:cubicBezTo>
                <a:lnTo>
                  <a:pt x="91833" y="85167"/>
                </a:lnTo>
                <a:lnTo>
                  <a:pt x="54333" y="98417"/>
                </a:lnTo>
                <a:cubicBezTo>
                  <a:pt x="51444" y="99472"/>
                  <a:pt x="48556" y="99472"/>
                  <a:pt x="45667" y="98417"/>
                </a:cubicBezTo>
                <a:lnTo>
                  <a:pt x="45667" y="98417"/>
                </a:lnTo>
                <a:lnTo>
                  <a:pt x="8167" y="85167"/>
                </a:lnTo>
                <a:cubicBezTo>
                  <a:pt x="5722" y="84222"/>
                  <a:pt x="3778" y="82667"/>
                  <a:pt x="2333" y="80500"/>
                </a:cubicBezTo>
                <a:lnTo>
                  <a:pt x="2333" y="80500"/>
                </a:lnTo>
                <a:cubicBezTo>
                  <a:pt x="778" y="78389"/>
                  <a:pt x="0" y="75972"/>
                  <a:pt x="0" y="73250"/>
                </a:cubicBezTo>
                <a:lnTo>
                  <a:pt x="0" y="73250"/>
                </a:lnTo>
                <a:lnTo>
                  <a:pt x="0" y="26000"/>
                </a:lnTo>
                <a:cubicBezTo>
                  <a:pt x="0" y="23278"/>
                  <a:pt x="778" y="20861"/>
                  <a:pt x="2333" y="18750"/>
                </a:cubicBezTo>
                <a:lnTo>
                  <a:pt x="2333" y="18750"/>
                </a:lnTo>
                <a:cubicBezTo>
                  <a:pt x="3778" y="16694"/>
                  <a:pt x="5806" y="15139"/>
                  <a:pt x="8417" y="14083"/>
                </a:cubicBezTo>
                <a:lnTo>
                  <a:pt x="8417" y="14083"/>
                </a:lnTo>
                <a:lnTo>
                  <a:pt x="45917" y="750"/>
                </a:lnTo>
                <a:moveTo>
                  <a:pt x="50000" y="12500"/>
                </a:moveTo>
                <a:lnTo>
                  <a:pt x="50000" y="12500"/>
                </a:lnTo>
                <a:lnTo>
                  <a:pt x="16000" y="24583"/>
                </a:lnTo>
                <a:lnTo>
                  <a:pt x="50000" y="36750"/>
                </a:lnTo>
                <a:lnTo>
                  <a:pt x="84000" y="24583"/>
                </a:lnTo>
                <a:lnTo>
                  <a:pt x="50000" y="12500"/>
                </a:lnTo>
                <a:moveTo>
                  <a:pt x="56250" y="84583"/>
                </a:moveTo>
                <a:lnTo>
                  <a:pt x="56250" y="84583"/>
                </a:lnTo>
                <a:lnTo>
                  <a:pt x="87500" y="73417"/>
                </a:lnTo>
                <a:lnTo>
                  <a:pt x="87500" y="36750"/>
                </a:lnTo>
                <a:lnTo>
                  <a:pt x="56250" y="47833"/>
                </a:lnTo>
                <a:lnTo>
                  <a:pt x="56250" y="84583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31052-50"/>
          <p:cNvSpPr/>
          <p:nvPr/>
        </p:nvSpPr>
        <p:spPr>
          <a:xfrm>
            <a:off x="4872038" y="2757488"/>
            <a:ext cx="85725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6667" y="0"/>
                </a:moveTo>
                <a:lnTo>
                  <a:pt x="16667" y="0"/>
                </a:lnTo>
                <a:cubicBezTo>
                  <a:pt x="12000" y="111"/>
                  <a:pt x="8111" y="1361"/>
                  <a:pt x="5000" y="3750"/>
                </a:cubicBezTo>
                <a:lnTo>
                  <a:pt x="5000" y="3750"/>
                </a:lnTo>
                <a:lnTo>
                  <a:pt x="5000" y="3750"/>
                </a:lnTo>
                <a:cubicBezTo>
                  <a:pt x="1815" y="6083"/>
                  <a:pt x="148" y="9000"/>
                  <a:pt x="0" y="12500"/>
                </a:cubicBezTo>
                <a:lnTo>
                  <a:pt x="0" y="12500"/>
                </a:lnTo>
                <a:lnTo>
                  <a:pt x="0" y="87500"/>
                </a:lnTo>
                <a:cubicBezTo>
                  <a:pt x="148" y="91000"/>
                  <a:pt x="1815" y="93917"/>
                  <a:pt x="5000" y="96250"/>
                </a:cubicBezTo>
                <a:lnTo>
                  <a:pt x="5000" y="96250"/>
                </a:lnTo>
                <a:cubicBezTo>
                  <a:pt x="8111" y="98639"/>
                  <a:pt x="12000" y="99889"/>
                  <a:pt x="16667" y="100000"/>
                </a:cubicBezTo>
                <a:lnTo>
                  <a:pt x="16667" y="100000"/>
                </a:lnTo>
                <a:lnTo>
                  <a:pt x="83333" y="100000"/>
                </a:lnTo>
                <a:cubicBezTo>
                  <a:pt x="88000" y="99889"/>
                  <a:pt x="91889" y="98639"/>
                  <a:pt x="95000" y="96250"/>
                </a:cubicBezTo>
                <a:lnTo>
                  <a:pt x="95000" y="96250"/>
                </a:lnTo>
                <a:cubicBezTo>
                  <a:pt x="98185" y="93917"/>
                  <a:pt x="99852" y="91000"/>
                  <a:pt x="100000" y="87500"/>
                </a:cubicBezTo>
                <a:lnTo>
                  <a:pt x="100000" y="87500"/>
                </a:lnTo>
                <a:lnTo>
                  <a:pt x="100000" y="12500"/>
                </a:lnTo>
                <a:cubicBezTo>
                  <a:pt x="99852" y="9000"/>
                  <a:pt x="98185" y="6083"/>
                  <a:pt x="95000" y="3750"/>
                </a:cubicBezTo>
                <a:lnTo>
                  <a:pt x="95000" y="3750"/>
                </a:lnTo>
                <a:cubicBezTo>
                  <a:pt x="91889" y="1361"/>
                  <a:pt x="88000" y="111"/>
                  <a:pt x="83333" y="0"/>
                </a:cubicBezTo>
                <a:lnTo>
                  <a:pt x="83333" y="0"/>
                </a:lnTo>
                <a:lnTo>
                  <a:pt x="16667" y="0"/>
                </a:lnTo>
                <a:moveTo>
                  <a:pt x="25000" y="12500"/>
                </a:moveTo>
                <a:lnTo>
                  <a:pt x="25000" y="12500"/>
                </a:lnTo>
                <a:lnTo>
                  <a:pt x="75000" y="12500"/>
                </a:lnTo>
                <a:cubicBezTo>
                  <a:pt x="77444" y="12500"/>
                  <a:pt x="79444" y="13083"/>
                  <a:pt x="81000" y="14250"/>
                </a:cubicBezTo>
                <a:lnTo>
                  <a:pt x="81000" y="14250"/>
                </a:lnTo>
                <a:cubicBezTo>
                  <a:pt x="82556" y="15417"/>
                  <a:pt x="83333" y="16917"/>
                  <a:pt x="83333" y="18750"/>
                </a:cubicBezTo>
                <a:lnTo>
                  <a:pt x="83333" y="18750"/>
                </a:lnTo>
                <a:lnTo>
                  <a:pt x="83333" y="25000"/>
                </a:lnTo>
                <a:cubicBezTo>
                  <a:pt x="83333" y="26833"/>
                  <a:pt x="82556" y="28333"/>
                  <a:pt x="81000" y="29500"/>
                </a:cubicBezTo>
                <a:lnTo>
                  <a:pt x="81000" y="29500"/>
                </a:lnTo>
                <a:cubicBezTo>
                  <a:pt x="79444" y="30667"/>
                  <a:pt x="77444" y="31250"/>
                  <a:pt x="75000" y="31250"/>
                </a:cubicBezTo>
                <a:lnTo>
                  <a:pt x="75000" y="31250"/>
                </a:lnTo>
                <a:lnTo>
                  <a:pt x="25000" y="31250"/>
                </a:lnTo>
                <a:cubicBezTo>
                  <a:pt x="22556" y="31250"/>
                  <a:pt x="20556" y="30667"/>
                  <a:pt x="19000" y="29500"/>
                </a:cubicBezTo>
                <a:lnTo>
                  <a:pt x="19000" y="29500"/>
                </a:lnTo>
                <a:cubicBezTo>
                  <a:pt x="17444" y="28333"/>
                  <a:pt x="16667" y="26833"/>
                  <a:pt x="16667" y="25000"/>
                </a:cubicBezTo>
                <a:lnTo>
                  <a:pt x="16667" y="25000"/>
                </a:lnTo>
                <a:lnTo>
                  <a:pt x="16667" y="18750"/>
                </a:lnTo>
                <a:cubicBezTo>
                  <a:pt x="16667" y="16917"/>
                  <a:pt x="17444" y="15417"/>
                  <a:pt x="19000" y="14250"/>
                </a:cubicBezTo>
                <a:lnTo>
                  <a:pt x="19000" y="14250"/>
                </a:lnTo>
                <a:cubicBezTo>
                  <a:pt x="20556" y="13083"/>
                  <a:pt x="22556" y="12500"/>
                  <a:pt x="25000" y="12500"/>
                </a:cubicBezTo>
                <a:lnTo>
                  <a:pt x="25000" y="12500"/>
                </a:lnTo>
                <a:moveTo>
                  <a:pt x="33333" y="43750"/>
                </a:moveTo>
                <a:lnTo>
                  <a:pt x="33333" y="43750"/>
                </a:lnTo>
                <a:cubicBezTo>
                  <a:pt x="33333" y="45583"/>
                  <a:pt x="32556" y="47083"/>
                  <a:pt x="31000" y="48250"/>
                </a:cubicBezTo>
                <a:lnTo>
                  <a:pt x="31000" y="48250"/>
                </a:lnTo>
                <a:lnTo>
                  <a:pt x="31000" y="48250"/>
                </a:lnTo>
                <a:cubicBezTo>
                  <a:pt x="29444" y="49417"/>
                  <a:pt x="27444" y="50000"/>
                  <a:pt x="25000" y="50000"/>
                </a:cubicBezTo>
                <a:lnTo>
                  <a:pt x="25000" y="50000"/>
                </a:lnTo>
                <a:cubicBezTo>
                  <a:pt x="22556" y="50000"/>
                  <a:pt x="20556" y="49417"/>
                  <a:pt x="19000" y="48250"/>
                </a:cubicBezTo>
                <a:lnTo>
                  <a:pt x="19000" y="48250"/>
                </a:lnTo>
                <a:cubicBezTo>
                  <a:pt x="17444" y="47083"/>
                  <a:pt x="16667" y="45583"/>
                  <a:pt x="16667" y="43750"/>
                </a:cubicBezTo>
                <a:lnTo>
                  <a:pt x="16667" y="43750"/>
                </a:lnTo>
                <a:cubicBezTo>
                  <a:pt x="16667" y="41917"/>
                  <a:pt x="17444" y="40417"/>
                  <a:pt x="19000" y="39250"/>
                </a:cubicBezTo>
                <a:lnTo>
                  <a:pt x="19000" y="39250"/>
                </a:lnTo>
                <a:cubicBezTo>
                  <a:pt x="20556" y="38083"/>
                  <a:pt x="22556" y="37500"/>
                  <a:pt x="25000" y="37500"/>
                </a:cubicBezTo>
                <a:lnTo>
                  <a:pt x="25000" y="37500"/>
                </a:lnTo>
                <a:cubicBezTo>
                  <a:pt x="27444" y="37500"/>
                  <a:pt x="29444" y="38083"/>
                  <a:pt x="31000" y="39250"/>
                </a:cubicBezTo>
                <a:lnTo>
                  <a:pt x="31000" y="39250"/>
                </a:lnTo>
                <a:cubicBezTo>
                  <a:pt x="32556" y="40417"/>
                  <a:pt x="33333" y="41917"/>
                  <a:pt x="33333" y="43750"/>
                </a:cubicBezTo>
                <a:lnTo>
                  <a:pt x="33333" y="43750"/>
                </a:lnTo>
                <a:moveTo>
                  <a:pt x="25000" y="68750"/>
                </a:moveTo>
                <a:lnTo>
                  <a:pt x="25000" y="68750"/>
                </a:lnTo>
                <a:cubicBezTo>
                  <a:pt x="22556" y="68750"/>
                  <a:pt x="20556" y="68167"/>
                  <a:pt x="19000" y="67000"/>
                </a:cubicBezTo>
                <a:lnTo>
                  <a:pt x="19000" y="67000"/>
                </a:lnTo>
                <a:lnTo>
                  <a:pt x="19000" y="67000"/>
                </a:lnTo>
                <a:cubicBezTo>
                  <a:pt x="17444" y="65833"/>
                  <a:pt x="16667" y="64333"/>
                  <a:pt x="16667" y="62500"/>
                </a:cubicBezTo>
                <a:lnTo>
                  <a:pt x="16667" y="62500"/>
                </a:lnTo>
                <a:cubicBezTo>
                  <a:pt x="16667" y="60667"/>
                  <a:pt x="17444" y="59167"/>
                  <a:pt x="19000" y="58000"/>
                </a:cubicBezTo>
                <a:lnTo>
                  <a:pt x="19000" y="58000"/>
                </a:lnTo>
                <a:cubicBezTo>
                  <a:pt x="20556" y="56833"/>
                  <a:pt x="22556" y="56250"/>
                  <a:pt x="25000" y="56250"/>
                </a:cubicBezTo>
                <a:lnTo>
                  <a:pt x="25000" y="56250"/>
                </a:lnTo>
                <a:cubicBezTo>
                  <a:pt x="27444" y="56250"/>
                  <a:pt x="29444" y="56833"/>
                  <a:pt x="31000" y="58000"/>
                </a:cubicBezTo>
                <a:lnTo>
                  <a:pt x="31000" y="58000"/>
                </a:lnTo>
                <a:cubicBezTo>
                  <a:pt x="32556" y="59167"/>
                  <a:pt x="33333" y="60667"/>
                  <a:pt x="33333" y="62500"/>
                </a:cubicBezTo>
                <a:lnTo>
                  <a:pt x="33333" y="62500"/>
                </a:lnTo>
                <a:cubicBezTo>
                  <a:pt x="33333" y="64333"/>
                  <a:pt x="32556" y="65833"/>
                  <a:pt x="31000" y="67000"/>
                </a:cubicBezTo>
                <a:lnTo>
                  <a:pt x="31000" y="67000"/>
                </a:lnTo>
                <a:cubicBezTo>
                  <a:pt x="29444" y="68167"/>
                  <a:pt x="27444" y="68750"/>
                  <a:pt x="25000" y="68750"/>
                </a:cubicBezTo>
                <a:lnTo>
                  <a:pt x="25000" y="68750"/>
                </a:lnTo>
                <a:moveTo>
                  <a:pt x="16667" y="81250"/>
                </a:moveTo>
                <a:lnTo>
                  <a:pt x="16667" y="81250"/>
                </a:lnTo>
                <a:cubicBezTo>
                  <a:pt x="16667" y="79417"/>
                  <a:pt x="17444" y="77917"/>
                  <a:pt x="19000" y="76750"/>
                </a:cubicBezTo>
                <a:lnTo>
                  <a:pt x="19000" y="76750"/>
                </a:lnTo>
                <a:lnTo>
                  <a:pt x="19000" y="76750"/>
                </a:lnTo>
                <a:cubicBezTo>
                  <a:pt x="20556" y="75583"/>
                  <a:pt x="22556" y="75000"/>
                  <a:pt x="25000" y="75000"/>
                </a:cubicBezTo>
                <a:lnTo>
                  <a:pt x="25000" y="75000"/>
                </a:lnTo>
                <a:lnTo>
                  <a:pt x="50000" y="75000"/>
                </a:lnTo>
                <a:cubicBezTo>
                  <a:pt x="52444" y="75000"/>
                  <a:pt x="54444" y="75583"/>
                  <a:pt x="56000" y="76750"/>
                </a:cubicBezTo>
                <a:lnTo>
                  <a:pt x="56000" y="76750"/>
                </a:lnTo>
                <a:cubicBezTo>
                  <a:pt x="57556" y="77917"/>
                  <a:pt x="58333" y="79417"/>
                  <a:pt x="58333" y="81250"/>
                </a:cubicBezTo>
                <a:lnTo>
                  <a:pt x="58333" y="81250"/>
                </a:lnTo>
                <a:cubicBezTo>
                  <a:pt x="58333" y="83083"/>
                  <a:pt x="57556" y="84583"/>
                  <a:pt x="56000" y="85750"/>
                </a:cubicBezTo>
                <a:lnTo>
                  <a:pt x="56000" y="85750"/>
                </a:lnTo>
                <a:cubicBezTo>
                  <a:pt x="54444" y="86917"/>
                  <a:pt x="52444" y="87500"/>
                  <a:pt x="50000" y="87500"/>
                </a:cubicBezTo>
                <a:lnTo>
                  <a:pt x="50000" y="87500"/>
                </a:lnTo>
                <a:lnTo>
                  <a:pt x="25000" y="87500"/>
                </a:lnTo>
                <a:cubicBezTo>
                  <a:pt x="22556" y="87500"/>
                  <a:pt x="20556" y="86917"/>
                  <a:pt x="19000" y="85750"/>
                </a:cubicBezTo>
                <a:lnTo>
                  <a:pt x="19000" y="85750"/>
                </a:lnTo>
                <a:cubicBezTo>
                  <a:pt x="17444" y="84583"/>
                  <a:pt x="16667" y="83083"/>
                  <a:pt x="16667" y="81250"/>
                </a:cubicBezTo>
                <a:lnTo>
                  <a:pt x="16667" y="81250"/>
                </a:lnTo>
                <a:moveTo>
                  <a:pt x="50000" y="50000"/>
                </a:moveTo>
                <a:lnTo>
                  <a:pt x="50000" y="50000"/>
                </a:lnTo>
                <a:cubicBezTo>
                  <a:pt x="47556" y="50000"/>
                  <a:pt x="45556" y="49417"/>
                  <a:pt x="44000" y="48250"/>
                </a:cubicBezTo>
                <a:lnTo>
                  <a:pt x="44000" y="48250"/>
                </a:lnTo>
                <a:lnTo>
                  <a:pt x="44000" y="48250"/>
                </a:lnTo>
                <a:cubicBezTo>
                  <a:pt x="42444" y="47083"/>
                  <a:pt x="41667" y="45583"/>
                  <a:pt x="41667" y="43750"/>
                </a:cubicBezTo>
                <a:lnTo>
                  <a:pt x="41667" y="43750"/>
                </a:lnTo>
                <a:cubicBezTo>
                  <a:pt x="41667" y="41917"/>
                  <a:pt x="42444" y="40417"/>
                  <a:pt x="44000" y="39250"/>
                </a:cubicBezTo>
                <a:lnTo>
                  <a:pt x="44000" y="39250"/>
                </a:lnTo>
                <a:cubicBezTo>
                  <a:pt x="45556" y="38083"/>
                  <a:pt x="47556" y="37500"/>
                  <a:pt x="50000" y="37500"/>
                </a:cubicBezTo>
                <a:lnTo>
                  <a:pt x="50000" y="37500"/>
                </a:lnTo>
                <a:cubicBezTo>
                  <a:pt x="52444" y="37500"/>
                  <a:pt x="54444" y="38083"/>
                  <a:pt x="56000" y="39250"/>
                </a:cubicBezTo>
                <a:lnTo>
                  <a:pt x="56000" y="39250"/>
                </a:lnTo>
                <a:cubicBezTo>
                  <a:pt x="57556" y="40417"/>
                  <a:pt x="58333" y="41917"/>
                  <a:pt x="58333" y="43750"/>
                </a:cubicBezTo>
                <a:lnTo>
                  <a:pt x="58333" y="43750"/>
                </a:lnTo>
                <a:cubicBezTo>
                  <a:pt x="58333" y="45583"/>
                  <a:pt x="57556" y="47083"/>
                  <a:pt x="56000" y="48250"/>
                </a:cubicBezTo>
                <a:lnTo>
                  <a:pt x="56000" y="48250"/>
                </a:lnTo>
                <a:cubicBezTo>
                  <a:pt x="54444" y="49417"/>
                  <a:pt x="52444" y="50000"/>
                  <a:pt x="50000" y="50000"/>
                </a:cubicBezTo>
                <a:lnTo>
                  <a:pt x="50000" y="50000"/>
                </a:lnTo>
                <a:moveTo>
                  <a:pt x="58333" y="62500"/>
                </a:moveTo>
                <a:lnTo>
                  <a:pt x="58333" y="62500"/>
                </a:lnTo>
                <a:cubicBezTo>
                  <a:pt x="58333" y="64333"/>
                  <a:pt x="57556" y="65833"/>
                  <a:pt x="56000" y="67000"/>
                </a:cubicBezTo>
                <a:lnTo>
                  <a:pt x="56000" y="67000"/>
                </a:lnTo>
                <a:lnTo>
                  <a:pt x="56000" y="67000"/>
                </a:lnTo>
                <a:cubicBezTo>
                  <a:pt x="54444" y="68167"/>
                  <a:pt x="52444" y="68750"/>
                  <a:pt x="50000" y="68750"/>
                </a:cubicBezTo>
                <a:lnTo>
                  <a:pt x="50000" y="68750"/>
                </a:lnTo>
                <a:cubicBezTo>
                  <a:pt x="47556" y="68750"/>
                  <a:pt x="45556" y="68167"/>
                  <a:pt x="44000" y="67000"/>
                </a:cubicBezTo>
                <a:lnTo>
                  <a:pt x="44000" y="67000"/>
                </a:lnTo>
                <a:cubicBezTo>
                  <a:pt x="42444" y="65833"/>
                  <a:pt x="41667" y="64333"/>
                  <a:pt x="41667" y="62500"/>
                </a:cubicBezTo>
                <a:lnTo>
                  <a:pt x="41667" y="62500"/>
                </a:lnTo>
                <a:cubicBezTo>
                  <a:pt x="41667" y="60667"/>
                  <a:pt x="42444" y="59167"/>
                  <a:pt x="44000" y="58000"/>
                </a:cubicBezTo>
                <a:lnTo>
                  <a:pt x="44000" y="58000"/>
                </a:lnTo>
                <a:cubicBezTo>
                  <a:pt x="45556" y="56833"/>
                  <a:pt x="47556" y="56250"/>
                  <a:pt x="50000" y="56250"/>
                </a:cubicBezTo>
                <a:lnTo>
                  <a:pt x="50000" y="56250"/>
                </a:lnTo>
                <a:cubicBezTo>
                  <a:pt x="52444" y="56250"/>
                  <a:pt x="54444" y="56833"/>
                  <a:pt x="56000" y="58000"/>
                </a:cubicBezTo>
                <a:lnTo>
                  <a:pt x="56000" y="58000"/>
                </a:lnTo>
                <a:cubicBezTo>
                  <a:pt x="57556" y="59167"/>
                  <a:pt x="58333" y="60667"/>
                  <a:pt x="58333" y="62500"/>
                </a:cubicBezTo>
                <a:lnTo>
                  <a:pt x="58333" y="62500"/>
                </a:lnTo>
                <a:moveTo>
                  <a:pt x="75000" y="50000"/>
                </a:moveTo>
                <a:lnTo>
                  <a:pt x="75000" y="50000"/>
                </a:lnTo>
                <a:cubicBezTo>
                  <a:pt x="72556" y="50000"/>
                  <a:pt x="70556" y="49417"/>
                  <a:pt x="69000" y="48250"/>
                </a:cubicBezTo>
                <a:lnTo>
                  <a:pt x="69000" y="48250"/>
                </a:lnTo>
                <a:lnTo>
                  <a:pt x="69000" y="48250"/>
                </a:lnTo>
                <a:cubicBezTo>
                  <a:pt x="67444" y="47083"/>
                  <a:pt x="66667" y="45583"/>
                  <a:pt x="66667" y="43750"/>
                </a:cubicBezTo>
                <a:lnTo>
                  <a:pt x="66667" y="43750"/>
                </a:lnTo>
                <a:cubicBezTo>
                  <a:pt x="66667" y="41917"/>
                  <a:pt x="67444" y="40417"/>
                  <a:pt x="69000" y="39250"/>
                </a:cubicBezTo>
                <a:lnTo>
                  <a:pt x="69000" y="39250"/>
                </a:lnTo>
                <a:cubicBezTo>
                  <a:pt x="70556" y="38083"/>
                  <a:pt x="72556" y="37500"/>
                  <a:pt x="75000" y="37500"/>
                </a:cubicBezTo>
                <a:lnTo>
                  <a:pt x="75000" y="37500"/>
                </a:lnTo>
                <a:cubicBezTo>
                  <a:pt x="77444" y="37500"/>
                  <a:pt x="79444" y="38083"/>
                  <a:pt x="81000" y="39250"/>
                </a:cubicBezTo>
                <a:lnTo>
                  <a:pt x="81000" y="39250"/>
                </a:lnTo>
                <a:cubicBezTo>
                  <a:pt x="82556" y="40417"/>
                  <a:pt x="83333" y="41917"/>
                  <a:pt x="83333" y="43750"/>
                </a:cubicBezTo>
                <a:lnTo>
                  <a:pt x="83333" y="43750"/>
                </a:lnTo>
                <a:cubicBezTo>
                  <a:pt x="83333" y="45583"/>
                  <a:pt x="82556" y="47083"/>
                  <a:pt x="81000" y="48250"/>
                </a:cubicBezTo>
                <a:lnTo>
                  <a:pt x="81000" y="48250"/>
                </a:lnTo>
                <a:cubicBezTo>
                  <a:pt x="79444" y="49417"/>
                  <a:pt x="77444" y="50000"/>
                  <a:pt x="75000" y="50000"/>
                </a:cubicBezTo>
                <a:lnTo>
                  <a:pt x="75000" y="50000"/>
                </a:lnTo>
                <a:moveTo>
                  <a:pt x="83333" y="62500"/>
                </a:moveTo>
                <a:lnTo>
                  <a:pt x="83333" y="62500"/>
                </a:lnTo>
                <a:cubicBezTo>
                  <a:pt x="83333" y="64333"/>
                  <a:pt x="82556" y="65833"/>
                  <a:pt x="81000" y="67000"/>
                </a:cubicBezTo>
                <a:lnTo>
                  <a:pt x="81000" y="67000"/>
                </a:lnTo>
                <a:lnTo>
                  <a:pt x="81000" y="67000"/>
                </a:lnTo>
                <a:cubicBezTo>
                  <a:pt x="79444" y="68167"/>
                  <a:pt x="77444" y="68750"/>
                  <a:pt x="75000" y="68750"/>
                </a:cubicBezTo>
                <a:lnTo>
                  <a:pt x="75000" y="68750"/>
                </a:lnTo>
                <a:cubicBezTo>
                  <a:pt x="72556" y="68750"/>
                  <a:pt x="70556" y="68167"/>
                  <a:pt x="69000" y="67000"/>
                </a:cubicBezTo>
                <a:lnTo>
                  <a:pt x="69000" y="67000"/>
                </a:lnTo>
                <a:cubicBezTo>
                  <a:pt x="67444" y="65833"/>
                  <a:pt x="66667" y="64333"/>
                  <a:pt x="66667" y="62500"/>
                </a:cubicBezTo>
                <a:lnTo>
                  <a:pt x="66667" y="62500"/>
                </a:lnTo>
                <a:cubicBezTo>
                  <a:pt x="66667" y="60667"/>
                  <a:pt x="67444" y="59167"/>
                  <a:pt x="69000" y="58000"/>
                </a:cubicBezTo>
                <a:lnTo>
                  <a:pt x="69000" y="58000"/>
                </a:lnTo>
                <a:cubicBezTo>
                  <a:pt x="70556" y="56833"/>
                  <a:pt x="72556" y="56250"/>
                  <a:pt x="75000" y="56250"/>
                </a:cubicBezTo>
                <a:lnTo>
                  <a:pt x="75000" y="56250"/>
                </a:lnTo>
                <a:cubicBezTo>
                  <a:pt x="77444" y="56250"/>
                  <a:pt x="79444" y="56833"/>
                  <a:pt x="81000" y="58000"/>
                </a:cubicBezTo>
                <a:lnTo>
                  <a:pt x="81000" y="58000"/>
                </a:lnTo>
                <a:cubicBezTo>
                  <a:pt x="82556" y="59167"/>
                  <a:pt x="83333" y="60667"/>
                  <a:pt x="83333" y="62500"/>
                </a:cubicBezTo>
                <a:lnTo>
                  <a:pt x="83333" y="62500"/>
                </a:lnTo>
                <a:moveTo>
                  <a:pt x="75000" y="87500"/>
                </a:moveTo>
                <a:lnTo>
                  <a:pt x="75000" y="87500"/>
                </a:lnTo>
                <a:cubicBezTo>
                  <a:pt x="72556" y="87500"/>
                  <a:pt x="70556" y="86917"/>
                  <a:pt x="69000" y="85750"/>
                </a:cubicBezTo>
                <a:lnTo>
                  <a:pt x="69000" y="85750"/>
                </a:lnTo>
                <a:lnTo>
                  <a:pt x="69000" y="85750"/>
                </a:lnTo>
                <a:cubicBezTo>
                  <a:pt x="67444" y="84583"/>
                  <a:pt x="66667" y="83083"/>
                  <a:pt x="66667" y="81250"/>
                </a:cubicBezTo>
                <a:lnTo>
                  <a:pt x="66667" y="81250"/>
                </a:lnTo>
                <a:cubicBezTo>
                  <a:pt x="66667" y="79417"/>
                  <a:pt x="67444" y="77917"/>
                  <a:pt x="69000" y="76750"/>
                </a:cubicBezTo>
                <a:lnTo>
                  <a:pt x="69000" y="76750"/>
                </a:lnTo>
                <a:cubicBezTo>
                  <a:pt x="70556" y="75583"/>
                  <a:pt x="72556" y="75000"/>
                  <a:pt x="75000" y="75000"/>
                </a:cubicBezTo>
                <a:lnTo>
                  <a:pt x="75000" y="75000"/>
                </a:lnTo>
                <a:cubicBezTo>
                  <a:pt x="77444" y="75000"/>
                  <a:pt x="79444" y="75583"/>
                  <a:pt x="81000" y="76750"/>
                </a:cubicBezTo>
                <a:lnTo>
                  <a:pt x="81000" y="76750"/>
                </a:lnTo>
                <a:cubicBezTo>
                  <a:pt x="82556" y="77917"/>
                  <a:pt x="83333" y="79417"/>
                  <a:pt x="83333" y="81250"/>
                </a:cubicBezTo>
                <a:lnTo>
                  <a:pt x="83333" y="81250"/>
                </a:lnTo>
                <a:cubicBezTo>
                  <a:pt x="83333" y="83083"/>
                  <a:pt x="82556" y="84583"/>
                  <a:pt x="81000" y="85750"/>
                </a:cubicBezTo>
                <a:lnTo>
                  <a:pt x="81000" y="85750"/>
                </a:lnTo>
                <a:cubicBezTo>
                  <a:pt x="79444" y="86917"/>
                  <a:pt x="77444" y="87500"/>
                  <a:pt x="75000" y="87500"/>
                </a:cubicBezTo>
                <a:lnTo>
                  <a:pt x="75000" y="875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6" name="el-1785511429889-31"/>
          <p:cNvSpPr/>
          <p:nvPr/>
        </p:nvSpPr>
        <p:spPr>
          <a:xfrm>
            <a:off x="5372100" y="2705100"/>
            <a:ext cx="621953" cy="21907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7" name="el-1785511429893-33"/>
          <p:cNvSpPr/>
          <p:nvPr/>
        </p:nvSpPr>
        <p:spPr>
          <a:xfrm>
            <a:off x="6136928" y="2705100"/>
            <a:ext cx="800546" cy="21907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8" name="el-1785511429897-35"/>
          <p:cNvSpPr/>
          <p:nvPr/>
        </p:nvSpPr>
        <p:spPr>
          <a:xfrm>
            <a:off x="7080349" y="2705100"/>
            <a:ext cx="969466" cy="21907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9" name="el-1785511429902-37"/>
          <p:cNvSpPr/>
          <p:nvPr/>
        </p:nvSpPr>
        <p:spPr>
          <a:xfrm>
            <a:off x="4872038" y="3009900"/>
            <a:ext cx="1148060" cy="219075"/>
          </a:xfrm>
          <a:prstGeom prst="roundRect">
            <a:avLst>
              <a:gd name="adj" fmla="val 50000"/>
            </a:avLst>
          </a:prstGeom>
          <a:solidFill>
            <a:srgbClr val="FFFFFF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0" name="el-1785511431050-49"/>
          <p:cNvSpPr/>
          <p:nvPr/>
        </p:nvSpPr>
        <p:spPr>
          <a:xfrm>
            <a:off x="4863889" y="3476625"/>
            <a:ext cx="130597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8929" y="6267"/>
                </a:moveTo>
                <a:lnTo>
                  <a:pt x="38929" y="6267"/>
                </a:lnTo>
                <a:cubicBezTo>
                  <a:pt x="38929" y="4444"/>
                  <a:pt x="39548" y="2933"/>
                  <a:pt x="40786" y="1733"/>
                </a:cubicBezTo>
                <a:lnTo>
                  <a:pt x="40786" y="1733"/>
                </a:lnTo>
                <a:lnTo>
                  <a:pt x="40786" y="1733"/>
                </a:lnTo>
                <a:cubicBezTo>
                  <a:pt x="42071" y="578"/>
                  <a:pt x="43690" y="0"/>
                  <a:pt x="45643" y="0"/>
                </a:cubicBezTo>
                <a:lnTo>
                  <a:pt x="45643" y="0"/>
                </a:lnTo>
                <a:lnTo>
                  <a:pt x="52286" y="0"/>
                </a:lnTo>
                <a:cubicBezTo>
                  <a:pt x="54238" y="0"/>
                  <a:pt x="55857" y="578"/>
                  <a:pt x="57143" y="1733"/>
                </a:cubicBezTo>
                <a:lnTo>
                  <a:pt x="57143" y="1733"/>
                </a:lnTo>
                <a:cubicBezTo>
                  <a:pt x="58381" y="2933"/>
                  <a:pt x="59000" y="4444"/>
                  <a:pt x="59000" y="6267"/>
                </a:cubicBezTo>
                <a:lnTo>
                  <a:pt x="59000" y="6267"/>
                </a:lnTo>
                <a:lnTo>
                  <a:pt x="59000" y="33800"/>
                </a:lnTo>
                <a:lnTo>
                  <a:pt x="84571" y="19933"/>
                </a:lnTo>
                <a:cubicBezTo>
                  <a:pt x="86238" y="19133"/>
                  <a:pt x="87905" y="18933"/>
                  <a:pt x="89571" y="19333"/>
                </a:cubicBezTo>
                <a:lnTo>
                  <a:pt x="89571" y="19333"/>
                </a:lnTo>
                <a:cubicBezTo>
                  <a:pt x="91381" y="19867"/>
                  <a:pt x="92786" y="20844"/>
                  <a:pt x="93786" y="22267"/>
                </a:cubicBezTo>
                <a:lnTo>
                  <a:pt x="93786" y="22267"/>
                </a:lnTo>
                <a:lnTo>
                  <a:pt x="97071" y="27733"/>
                </a:lnTo>
                <a:cubicBezTo>
                  <a:pt x="97929" y="29289"/>
                  <a:pt x="98143" y="30844"/>
                  <a:pt x="97714" y="32400"/>
                </a:cubicBezTo>
                <a:lnTo>
                  <a:pt x="97714" y="32400"/>
                </a:lnTo>
                <a:cubicBezTo>
                  <a:pt x="97286" y="34089"/>
                  <a:pt x="96238" y="35400"/>
                  <a:pt x="94571" y="36333"/>
                </a:cubicBezTo>
                <a:lnTo>
                  <a:pt x="94571" y="36333"/>
                </a:lnTo>
                <a:lnTo>
                  <a:pt x="69071" y="50000"/>
                </a:lnTo>
                <a:lnTo>
                  <a:pt x="94571" y="63667"/>
                </a:lnTo>
                <a:cubicBezTo>
                  <a:pt x="96238" y="64600"/>
                  <a:pt x="97286" y="65911"/>
                  <a:pt x="97714" y="67600"/>
                </a:cubicBezTo>
                <a:lnTo>
                  <a:pt x="97714" y="67600"/>
                </a:lnTo>
                <a:cubicBezTo>
                  <a:pt x="98143" y="69156"/>
                  <a:pt x="97929" y="70711"/>
                  <a:pt x="97071" y="72267"/>
                </a:cubicBezTo>
                <a:lnTo>
                  <a:pt x="97071" y="72267"/>
                </a:lnTo>
                <a:lnTo>
                  <a:pt x="93786" y="77733"/>
                </a:lnTo>
                <a:cubicBezTo>
                  <a:pt x="92786" y="79156"/>
                  <a:pt x="91381" y="80133"/>
                  <a:pt x="89571" y="80667"/>
                </a:cubicBezTo>
                <a:lnTo>
                  <a:pt x="89571" y="80667"/>
                </a:lnTo>
                <a:cubicBezTo>
                  <a:pt x="87905" y="81067"/>
                  <a:pt x="86238" y="80867"/>
                  <a:pt x="84571" y="80067"/>
                </a:cubicBezTo>
                <a:lnTo>
                  <a:pt x="84571" y="80067"/>
                </a:lnTo>
                <a:lnTo>
                  <a:pt x="59000" y="66200"/>
                </a:lnTo>
                <a:lnTo>
                  <a:pt x="59000" y="93733"/>
                </a:lnTo>
                <a:cubicBezTo>
                  <a:pt x="59000" y="95556"/>
                  <a:pt x="58381" y="97067"/>
                  <a:pt x="57143" y="98267"/>
                </a:cubicBezTo>
                <a:lnTo>
                  <a:pt x="57143" y="98267"/>
                </a:lnTo>
                <a:cubicBezTo>
                  <a:pt x="55857" y="99422"/>
                  <a:pt x="54238" y="100000"/>
                  <a:pt x="52286" y="100000"/>
                </a:cubicBezTo>
                <a:lnTo>
                  <a:pt x="52286" y="100000"/>
                </a:lnTo>
                <a:lnTo>
                  <a:pt x="45643" y="100000"/>
                </a:lnTo>
                <a:cubicBezTo>
                  <a:pt x="43690" y="100000"/>
                  <a:pt x="42071" y="99422"/>
                  <a:pt x="40786" y="98267"/>
                </a:cubicBezTo>
                <a:lnTo>
                  <a:pt x="40786" y="98267"/>
                </a:lnTo>
                <a:cubicBezTo>
                  <a:pt x="39548" y="97067"/>
                  <a:pt x="38929" y="95556"/>
                  <a:pt x="38929" y="93733"/>
                </a:cubicBezTo>
                <a:lnTo>
                  <a:pt x="38929" y="93733"/>
                </a:lnTo>
                <a:lnTo>
                  <a:pt x="38929" y="66200"/>
                </a:lnTo>
                <a:lnTo>
                  <a:pt x="13429" y="80067"/>
                </a:lnTo>
                <a:cubicBezTo>
                  <a:pt x="11714" y="80867"/>
                  <a:pt x="10024" y="81067"/>
                  <a:pt x="8357" y="80667"/>
                </a:cubicBezTo>
                <a:lnTo>
                  <a:pt x="8357" y="80667"/>
                </a:lnTo>
                <a:cubicBezTo>
                  <a:pt x="6548" y="80133"/>
                  <a:pt x="5167" y="79156"/>
                  <a:pt x="4214" y="77733"/>
                </a:cubicBezTo>
                <a:lnTo>
                  <a:pt x="4214" y="77733"/>
                </a:lnTo>
                <a:lnTo>
                  <a:pt x="857" y="72267"/>
                </a:lnTo>
                <a:cubicBezTo>
                  <a:pt x="0" y="70711"/>
                  <a:pt x="-214" y="69156"/>
                  <a:pt x="214" y="67600"/>
                </a:cubicBezTo>
                <a:lnTo>
                  <a:pt x="214" y="67600"/>
                </a:lnTo>
                <a:cubicBezTo>
                  <a:pt x="643" y="66044"/>
                  <a:pt x="1690" y="64733"/>
                  <a:pt x="3357" y="63667"/>
                </a:cubicBezTo>
                <a:lnTo>
                  <a:pt x="3357" y="63667"/>
                </a:lnTo>
                <a:lnTo>
                  <a:pt x="28857" y="50000"/>
                </a:lnTo>
                <a:lnTo>
                  <a:pt x="3357" y="36333"/>
                </a:lnTo>
                <a:cubicBezTo>
                  <a:pt x="1690" y="35400"/>
                  <a:pt x="643" y="34089"/>
                  <a:pt x="214" y="32400"/>
                </a:cubicBezTo>
                <a:lnTo>
                  <a:pt x="214" y="32400"/>
                </a:lnTo>
                <a:cubicBezTo>
                  <a:pt x="-214" y="30844"/>
                  <a:pt x="0" y="29289"/>
                  <a:pt x="857" y="27733"/>
                </a:cubicBezTo>
                <a:lnTo>
                  <a:pt x="857" y="27733"/>
                </a:lnTo>
                <a:lnTo>
                  <a:pt x="4214" y="22267"/>
                </a:lnTo>
                <a:cubicBezTo>
                  <a:pt x="5167" y="20844"/>
                  <a:pt x="6548" y="19867"/>
                  <a:pt x="8357" y="19333"/>
                </a:cubicBezTo>
                <a:lnTo>
                  <a:pt x="8357" y="19333"/>
                </a:lnTo>
                <a:cubicBezTo>
                  <a:pt x="10024" y="18933"/>
                  <a:pt x="11714" y="19133"/>
                  <a:pt x="13429" y="19933"/>
                </a:cubicBezTo>
                <a:lnTo>
                  <a:pt x="13429" y="19933"/>
                </a:lnTo>
                <a:lnTo>
                  <a:pt x="38929" y="33800"/>
                </a:lnTo>
                <a:lnTo>
                  <a:pt x="38929" y="6267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1" name="el-1785511429878-28"/>
          <p:cNvSpPr txBox="1"/>
          <p:nvPr/>
        </p:nvSpPr>
        <p:spPr>
          <a:xfrm>
            <a:off x="4909542" y="1626394"/>
            <a:ext cx="1011362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 spc="28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平方根 vs 立方根</a:t>
            </a:r>
            <a:endParaRPr/>
          </a:p>
        </p:txBody>
      </p:sp>
      <p:sp>
        <p:nvSpPr>
          <p:cNvPr id="52" name="el-1785511429929-46"/>
          <p:cNvSpPr txBox="1"/>
          <p:nvPr/>
        </p:nvSpPr>
        <p:spPr>
          <a:xfrm>
            <a:off x="4986338" y="1938338"/>
            <a:ext cx="596801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2A4A7A"/>
                </a:solidFill>
                <a:latin typeface="Segoe UI"/>
                <a:ea typeface="Segoe UI"/>
                <a:cs typeface="Segoe UI"/>
              </a:rPr>
              <a:t>平方根 (±)</a:t>
            </a:r>
            <a:endParaRPr/>
          </a:p>
        </p:txBody>
      </p:sp>
      <p:sp>
        <p:nvSpPr>
          <p:cNvPr id="53" name="el-1785511429922-44"/>
          <p:cNvSpPr txBox="1"/>
          <p:nvPr/>
        </p:nvSpPr>
        <p:spPr>
          <a:xfrm>
            <a:off x="4843463" y="2119313"/>
            <a:ext cx="177236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2A7A3A"/>
                </a:solidFill>
                <a:latin typeface="Segoe UI"/>
                <a:ea typeface="Segoe UI"/>
                <a:cs typeface="Segoe UI"/>
              </a:rPr>
              <a:t>✓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正数有两个</a:t>
            </a:r>
            <a:endParaRPr/>
          </a:p>
          <a:p>
            <a:pPr algn="l">
              <a:lnSpc>
                <a:spcPts val="1350"/>
              </a:lnSpc>
            </a:pPr>
            <a:r>
              <a:rPr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✗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负数没有平方根</a:t>
            </a:r>
            <a:endParaRPr/>
          </a:p>
        </p:txBody>
      </p:sp>
      <p:sp>
        <p:nvSpPr>
          <p:cNvPr id="54" name="el-1785511429929-47"/>
          <p:cNvSpPr txBox="1"/>
          <p:nvPr/>
        </p:nvSpPr>
        <p:spPr>
          <a:xfrm>
            <a:off x="7033022" y="1938338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立方根</a:t>
            </a:r>
            <a:endParaRPr/>
          </a:p>
        </p:txBody>
      </p:sp>
      <p:sp>
        <p:nvSpPr>
          <p:cNvPr id="55" name="el-1785511429925-45"/>
          <p:cNvSpPr txBox="1"/>
          <p:nvPr/>
        </p:nvSpPr>
        <p:spPr>
          <a:xfrm>
            <a:off x="6875859" y="2119313"/>
            <a:ext cx="1772364" cy="3429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350"/>
              </a:lnSpc>
            </a:pPr>
            <a:r>
              <a:rPr sz="900">
                <a:solidFill>
                  <a:srgbClr val="2A7A3A"/>
                </a:solidFill>
                <a:latin typeface="Segoe UI"/>
                <a:ea typeface="Segoe UI"/>
                <a:cs typeface="Segoe UI"/>
              </a:rPr>
              <a:t>✓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任何数都有</a:t>
            </a:r>
            <a:endParaRPr/>
          </a:p>
          <a:p>
            <a:pPr algn="l">
              <a:lnSpc>
                <a:spcPts val="1350"/>
              </a:lnSpc>
            </a:pPr>
            <a:r>
              <a:rPr sz="900">
                <a:solidFill>
                  <a:srgbClr val="2A7A3A"/>
                </a:solidFill>
                <a:latin typeface="Segoe UI"/>
                <a:ea typeface="Segoe UI"/>
                <a:cs typeface="Segoe UI"/>
              </a:rPr>
              <a:t>✓</a:t>
            </a:r>
            <a:r>
              <a:rPr sz="9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唯一一个立方根</a:t>
            </a:r>
            <a:endParaRPr/>
          </a:p>
        </p:txBody>
      </p:sp>
      <p:sp>
        <p:nvSpPr>
          <p:cNvPr id="56" name="el-1785511429916-43"/>
          <p:cNvSpPr txBox="1"/>
          <p:nvPr/>
        </p:nvSpPr>
        <p:spPr>
          <a:xfrm>
            <a:off x="5000625" y="2738438"/>
            <a:ext cx="2857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示例</a:t>
            </a:r>
            <a:endParaRPr/>
          </a:p>
        </p:txBody>
      </p:sp>
      <p:sp>
        <p:nvSpPr>
          <p:cNvPr id="57" name="el-1785511429886-30"/>
          <p:cNvSpPr txBox="1"/>
          <p:nvPr/>
        </p:nvSpPr>
        <p:spPr>
          <a:xfrm>
            <a:off x="5457825" y="2719388"/>
            <a:ext cx="600521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</a:t>
            </a:r>
            <a:r>
              <a:rPr b="1" sz="101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8 =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2</a:t>
            </a:r>
            <a:endParaRPr/>
          </a:p>
        </p:txBody>
      </p:sp>
      <p:sp>
        <p:nvSpPr>
          <p:cNvPr id="58" name="el-1785511429891-32"/>
          <p:cNvSpPr txBox="1"/>
          <p:nvPr/>
        </p:nvSpPr>
        <p:spPr>
          <a:xfrm>
            <a:off x="6222653" y="2719388"/>
            <a:ext cx="77911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</a:t>
            </a:r>
            <a:r>
              <a:rPr b="1" sz="101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−8 =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−2</a:t>
            </a:r>
            <a:endParaRPr/>
          </a:p>
        </p:txBody>
      </p:sp>
      <p:sp>
        <p:nvSpPr>
          <p:cNvPr id="59" name="el-1785511429895-34"/>
          <p:cNvSpPr txBox="1"/>
          <p:nvPr/>
        </p:nvSpPr>
        <p:spPr>
          <a:xfrm>
            <a:off x="7166074" y="2719388"/>
            <a:ext cx="94803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</a:t>
            </a:r>
            <a:r>
              <a:rPr b="1" sz="101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0.008 = 0.2</a:t>
            </a:r>
            <a:endParaRPr/>
          </a:p>
        </p:txBody>
      </p:sp>
      <p:sp>
        <p:nvSpPr>
          <p:cNvPr id="60" name="el-1785511429899-36"/>
          <p:cNvSpPr txBox="1"/>
          <p:nvPr/>
        </p:nvSpPr>
        <p:spPr>
          <a:xfrm>
            <a:off x="4957763" y="3024188"/>
            <a:ext cx="1126629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</a:t>
            </a:r>
            <a:r>
              <a:rPr b="1" sz="101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−0.008 = −0.2</a:t>
            </a:r>
            <a:endParaRPr/>
          </a:p>
        </p:txBody>
      </p:sp>
      <p:sp>
        <p:nvSpPr>
          <p:cNvPr id="61" name="el-1785511429904-38"/>
          <p:cNvSpPr txBox="1"/>
          <p:nvPr/>
        </p:nvSpPr>
        <p:spPr>
          <a:xfrm>
            <a:off x="5072063" y="3467100"/>
            <a:ext cx="425053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性质：</a:t>
            </a:r>
            <a:endParaRPr/>
          </a:p>
        </p:txBody>
      </p:sp>
      <p:sp>
        <p:nvSpPr>
          <p:cNvPr id="62" name="el-1785511429904-39"/>
          <p:cNvSpPr txBox="1"/>
          <p:nvPr/>
        </p:nvSpPr>
        <p:spPr>
          <a:xfrm>
            <a:off x="5507831" y="3443288"/>
            <a:ext cx="44001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³√−a</a:t>
            </a:r>
            <a:endParaRPr/>
          </a:p>
        </p:txBody>
      </p:sp>
      <p:sp>
        <p:nvSpPr>
          <p:cNvPr id="63" name="el-1785511429879-29"/>
          <p:cNvSpPr txBox="1"/>
          <p:nvPr/>
        </p:nvSpPr>
        <p:spPr>
          <a:xfrm>
            <a:off x="5940698" y="3467100"/>
            <a:ext cx="14510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=</a:t>
            </a:r>
            <a:endParaRPr/>
          </a:p>
        </p:txBody>
      </p:sp>
      <p:sp>
        <p:nvSpPr>
          <p:cNvPr id="64" name="el-1785511429905-40"/>
          <p:cNvSpPr txBox="1"/>
          <p:nvPr/>
        </p:nvSpPr>
        <p:spPr>
          <a:xfrm>
            <a:off x="6096521" y="3443288"/>
            <a:ext cx="440010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1A2A3A"/>
                </a:solidFill>
                <a:latin typeface="Segoe UI"/>
                <a:ea typeface="Segoe UI"/>
                <a:cs typeface="Segoe UI"/>
              </a:rPr>
              <a:t>−³√a</a:t>
            </a:r>
            <a:endParaRPr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5EFE6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l-1785511434709-2"/>
          <p:cNvSpPr/>
          <p:nvPr/>
        </p:nvSpPr>
        <p:spPr>
          <a:xfrm>
            <a:off x="7000875" y="0"/>
            <a:ext cx="2143125" cy="20002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87386"/>
                </a:moveTo>
                <a:lnTo>
                  <a:pt x="98520" y="88562"/>
                </a:lnTo>
                <a:lnTo>
                  <a:pt x="93187" y="91986"/>
                </a:lnTo>
                <a:lnTo>
                  <a:pt x="87569" y="94833"/>
                </a:lnTo>
                <a:lnTo>
                  <a:pt x="81720" y="97076"/>
                </a:lnTo>
                <a:lnTo>
                  <a:pt x="75689" y="98695"/>
                </a:lnTo>
                <a:lnTo>
                  <a:pt x="69542" y="99671"/>
                </a:lnTo>
                <a:lnTo>
                  <a:pt x="63333" y="100000"/>
                </a:lnTo>
                <a:lnTo>
                  <a:pt x="57124" y="99671"/>
                </a:lnTo>
                <a:lnTo>
                  <a:pt x="50978" y="98695"/>
                </a:lnTo>
                <a:lnTo>
                  <a:pt x="44947" y="97076"/>
                </a:lnTo>
                <a:lnTo>
                  <a:pt x="39098" y="94833"/>
                </a:lnTo>
                <a:lnTo>
                  <a:pt x="33480" y="91986"/>
                </a:lnTo>
                <a:lnTo>
                  <a:pt x="28147" y="88562"/>
                </a:lnTo>
                <a:lnTo>
                  <a:pt x="23156" y="84595"/>
                </a:lnTo>
                <a:lnTo>
                  <a:pt x="18551" y="80124"/>
                </a:lnTo>
                <a:lnTo>
                  <a:pt x="14378" y="75190"/>
                </a:lnTo>
                <a:lnTo>
                  <a:pt x="10676" y="69843"/>
                </a:lnTo>
                <a:lnTo>
                  <a:pt x="7480" y="64129"/>
                </a:lnTo>
                <a:lnTo>
                  <a:pt x="4822" y="58110"/>
                </a:lnTo>
                <a:lnTo>
                  <a:pt x="2729" y="51843"/>
                </a:lnTo>
                <a:lnTo>
                  <a:pt x="1218" y="45381"/>
                </a:lnTo>
                <a:lnTo>
                  <a:pt x="307" y="38795"/>
                </a:lnTo>
                <a:lnTo>
                  <a:pt x="0" y="32143"/>
                </a:lnTo>
                <a:lnTo>
                  <a:pt x="307" y="25490"/>
                </a:lnTo>
                <a:lnTo>
                  <a:pt x="1218" y="18905"/>
                </a:lnTo>
                <a:lnTo>
                  <a:pt x="2729" y="12443"/>
                </a:lnTo>
                <a:lnTo>
                  <a:pt x="4822" y="6176"/>
                </a:lnTo>
                <a:lnTo>
                  <a:pt x="7480" y="157"/>
                </a:lnTo>
                <a:lnTo>
                  <a:pt x="7569" y="0"/>
                </a:lnTo>
                <a:lnTo>
                  <a:pt x="100000" y="0"/>
                </a:lnTo>
                <a:close/>
              </a:path>
            </a:pathLst>
          </a:custGeom>
          <a:gradFill rotWithShape="1">
            <a:gsLst>
              <a:gs pos="0">
                <a:srgbClr val="A07850">
                  <a:alpha val="5000"/>
                </a:srgbClr>
              </a:gs>
              <a:gs pos="70000">
                <a:srgbClr val="A07850">
                  <a:alpha val="0"/>
                </a:srgbClr>
              </a:gs>
            </a:gsLst>
            <a:path path="circle">
              <a:fillToRect l="25000" t="25000" r="75000" b="75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" name="el-1785511434712-3"/>
          <p:cNvSpPr/>
          <p:nvPr/>
        </p:nvSpPr>
        <p:spPr>
          <a:xfrm>
            <a:off x="0" y="3857625"/>
            <a:ext cx="1428750" cy="1285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0000" y="66667"/>
                </a:moveTo>
                <a:lnTo>
                  <a:pt x="99713" y="73200"/>
                </a:lnTo>
                <a:lnTo>
                  <a:pt x="98847" y="79674"/>
                </a:lnTo>
                <a:lnTo>
                  <a:pt x="97413" y="86022"/>
                </a:lnTo>
                <a:lnTo>
                  <a:pt x="95433" y="92178"/>
                </a:lnTo>
                <a:lnTo>
                  <a:pt x="92913" y="98096"/>
                </a:lnTo>
                <a:lnTo>
                  <a:pt x="91887" y="100000"/>
                </a:lnTo>
                <a:lnTo>
                  <a:pt x="0" y="100000"/>
                </a:lnTo>
                <a:lnTo>
                  <a:pt x="0" y="17081"/>
                </a:lnTo>
                <a:lnTo>
                  <a:pt x="1933" y="15133"/>
                </a:lnTo>
                <a:lnTo>
                  <a:pt x="6667" y="11237"/>
                </a:lnTo>
                <a:lnTo>
                  <a:pt x="11713" y="7874"/>
                </a:lnTo>
                <a:lnTo>
                  <a:pt x="17040" y="5074"/>
                </a:lnTo>
                <a:lnTo>
                  <a:pt x="22580" y="2874"/>
                </a:lnTo>
                <a:lnTo>
                  <a:pt x="28293" y="1281"/>
                </a:lnTo>
                <a:lnTo>
                  <a:pt x="34120" y="319"/>
                </a:lnTo>
                <a:lnTo>
                  <a:pt x="40000" y="0"/>
                </a:lnTo>
                <a:lnTo>
                  <a:pt x="45880" y="319"/>
                </a:lnTo>
                <a:lnTo>
                  <a:pt x="51707" y="1281"/>
                </a:lnTo>
                <a:lnTo>
                  <a:pt x="57420" y="2874"/>
                </a:lnTo>
                <a:lnTo>
                  <a:pt x="62960" y="5074"/>
                </a:lnTo>
                <a:lnTo>
                  <a:pt x="68287" y="7874"/>
                </a:lnTo>
                <a:lnTo>
                  <a:pt x="73333" y="11237"/>
                </a:lnTo>
                <a:lnTo>
                  <a:pt x="78067" y="15133"/>
                </a:lnTo>
                <a:lnTo>
                  <a:pt x="82427" y="19526"/>
                </a:lnTo>
                <a:lnTo>
                  <a:pt x="86380" y="24370"/>
                </a:lnTo>
                <a:lnTo>
                  <a:pt x="89887" y="29630"/>
                </a:lnTo>
                <a:lnTo>
                  <a:pt x="92913" y="35237"/>
                </a:lnTo>
                <a:lnTo>
                  <a:pt x="95433" y="41156"/>
                </a:lnTo>
                <a:lnTo>
                  <a:pt x="97413" y="47311"/>
                </a:lnTo>
                <a:lnTo>
                  <a:pt x="98847" y="53659"/>
                </a:lnTo>
                <a:lnTo>
                  <a:pt x="99713" y="60133"/>
                </a:lnTo>
                <a:close/>
              </a:path>
            </a:pathLst>
          </a:custGeom>
          <a:gradFill rotWithShape="1">
            <a:gsLst>
              <a:gs pos="0">
                <a:srgbClr val="463C82">
                  <a:alpha val="4000"/>
                </a:srgbClr>
              </a:gs>
              <a:gs pos="65000">
                <a:srgbClr val="463C82">
                  <a:alpha val="0"/>
                </a:srgbClr>
              </a:gs>
            </a:gsLst>
            <a:path path="circle">
              <a:fillToRect l="70000" t="70000" r="30000" b="3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pic>
        <p:nvPicPr>
          <p:cNvPr id="4" name="el-1785511437179-8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5" name="el-1785511434714-4"/>
          <p:cNvSpPr/>
          <p:nvPr/>
        </p:nvSpPr>
        <p:spPr>
          <a:xfrm rot="-599999">
            <a:off x="500063" y="1000125"/>
            <a:ext cx="642938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34717-5"/>
          <p:cNvSpPr/>
          <p:nvPr/>
        </p:nvSpPr>
        <p:spPr>
          <a:xfrm rot="240000">
            <a:off x="357188" y="1285875"/>
            <a:ext cx="928688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" name="el-1785511434719-6"/>
          <p:cNvSpPr/>
          <p:nvPr/>
        </p:nvSpPr>
        <p:spPr>
          <a:xfrm rot="480000">
            <a:off x="7929563" y="3914775"/>
            <a:ext cx="714375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34722-7"/>
          <p:cNvSpPr/>
          <p:nvPr/>
        </p:nvSpPr>
        <p:spPr>
          <a:xfrm rot="-359998">
            <a:off x="8036719" y="4200525"/>
            <a:ext cx="785813" cy="14288"/>
          </a:xfrm>
          <a:prstGeom prst="roundRect">
            <a:avLst>
              <a:gd name="adj" fmla="val 50000"/>
            </a:avLst>
          </a:prstGeom>
          <a:solidFill>
            <a:srgbClr val="966E46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9" name="el-1785511434698-1"/>
          <p:cNvCxnSpPr/>
          <p:nvPr/>
        </p:nvCxnSpPr>
        <p:spPr>
          <a:xfrm>
            <a:off x="857153" y="1864519"/>
            <a:ext cx="500256" cy="914"/>
          </a:xfrm>
          <a:prstGeom prst="line">
            <a:avLst/>
          </a:prstGeom>
          <a:ln w="31731" cap="flat">
            <a:solidFill>
              <a:srgbClr val="966E46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10" name="el-1785511437218-89"/>
          <p:cNvPicPr/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11" name="el-1785511436011-40"/>
          <p:cNvSpPr/>
          <p:nvPr/>
        </p:nvSpPr>
        <p:spPr>
          <a:xfrm>
            <a:off x="381000" y="43862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678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36016-42"/>
          <p:cNvSpPr/>
          <p:nvPr/>
        </p:nvSpPr>
        <p:spPr>
          <a:xfrm>
            <a:off x="8772525" y="4386263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9A8678">
              <a:alpha val="225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3" name="el-1785511436012-41"/>
          <p:cNvSpPr txBox="1"/>
          <p:nvPr/>
        </p:nvSpPr>
        <p:spPr>
          <a:xfrm>
            <a:off x="257175" y="4386263"/>
            <a:ext cx="123825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936"/>
              </a:lnSpc>
            </a:pPr>
            <a:r>
              <a:rPr sz="780" spc="169">
                <a:solidFill>
                  <a:srgbClr val="9A8678">
                    <a:alpha val="45000"/>
                  </a:srgbClr>
                </a:solidFill>
                <a:latin typeface="Segoe UI"/>
                <a:ea typeface="Segoe UI"/>
                <a:cs typeface="Segoe UI"/>
              </a:rPr>
              <a:t>无理数</a:t>
            </a:r>
            <a:endParaRPr/>
          </a:p>
        </p:txBody>
      </p:sp>
      <p:sp>
        <p:nvSpPr>
          <p:cNvPr id="14" name="el-1785511436017-43"/>
          <p:cNvSpPr txBox="1"/>
          <p:nvPr/>
        </p:nvSpPr>
        <p:spPr>
          <a:xfrm>
            <a:off x="8648701" y="4386263"/>
            <a:ext cx="123824" cy="41433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vert="eaVert"/>
          <a:lstStyle/>
          <a:p>
            <a:pPr algn="l">
              <a:lnSpc>
                <a:spcPts val="936"/>
              </a:lnSpc>
            </a:pPr>
            <a:r>
              <a:rPr sz="780" spc="169">
                <a:solidFill>
                  <a:srgbClr val="9A8678">
                    <a:alpha val="45000"/>
                  </a:srgbClr>
                </a:solidFill>
                <a:latin typeface="Segoe UI"/>
                <a:ea typeface="Segoe UI"/>
                <a:cs typeface="Segoe UI"/>
              </a:rPr>
              <a:t>实无穷</a:t>
            </a:r>
            <a:endParaRPr/>
          </a:p>
        </p:txBody>
      </p:sp>
      <p:sp>
        <p:nvSpPr>
          <p:cNvPr id="15" name="el-1785511434732-11"/>
          <p:cNvSpPr/>
          <p:nvPr/>
        </p:nvSpPr>
        <p:spPr>
          <a:xfrm>
            <a:off x="4107656" y="1757363"/>
            <a:ext cx="928688" cy="21431"/>
          </a:xfrm>
          <a:prstGeom prst="roundRect">
            <a:avLst>
              <a:gd name="adj" fmla="val 50000"/>
            </a:avLst>
          </a:prstGeom>
          <a:solidFill>
            <a:srgbClr val="B8482C">
              <a:alpha val="7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34733-12"/>
          <p:cNvSpPr/>
          <p:nvPr/>
        </p:nvSpPr>
        <p:spPr>
          <a:xfrm>
            <a:off x="4250531" y="2750344"/>
            <a:ext cx="642938" cy="21431"/>
          </a:xfrm>
          <a:prstGeom prst="roundRect">
            <a:avLst>
              <a:gd name="adj" fmla="val 50000"/>
            </a:avLst>
          </a:prstGeom>
          <a:solidFill>
            <a:srgbClr val="B8482C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34729-9"/>
          <p:cNvSpPr/>
          <p:nvPr/>
        </p:nvSpPr>
        <p:spPr>
          <a:xfrm>
            <a:off x="1509638" y="2971800"/>
            <a:ext cx="6124724" cy="414338"/>
          </a:xfrm>
          <a:prstGeom prst="roundRect">
            <a:avLst>
              <a:gd name="adj" fmla="val 50000"/>
            </a:avLst>
          </a:prstGeom>
          <a:solidFill>
            <a:srgbClr val="F5EFE6">
              <a:alpha val="50000"/>
            </a:srgbClr>
          </a:solidFill>
          <a:ln w="7144" algn="in">
            <a:solidFill>
              <a:srgbClr val="B47846">
                <a:alpha val="12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8" name="el-1785511436018-44"/>
          <p:cNvSpPr/>
          <p:nvPr/>
        </p:nvSpPr>
        <p:spPr>
          <a:xfrm>
            <a:off x="2349699" y="3139678"/>
            <a:ext cx="214313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6364"/>
                </a:moveTo>
                <a:lnTo>
                  <a:pt x="0" y="46364"/>
                </a:lnTo>
                <a:cubicBezTo>
                  <a:pt x="203" y="33152"/>
                  <a:pt x="2391" y="22273"/>
                  <a:pt x="6565" y="13727"/>
                </a:cubicBezTo>
                <a:lnTo>
                  <a:pt x="6565" y="13727"/>
                </a:lnTo>
                <a:lnTo>
                  <a:pt x="6565" y="13727"/>
                </a:lnTo>
                <a:cubicBezTo>
                  <a:pt x="10652" y="5000"/>
                  <a:pt x="15855" y="424"/>
                  <a:pt x="22174" y="0"/>
                </a:cubicBezTo>
                <a:lnTo>
                  <a:pt x="22174" y="0"/>
                </a:lnTo>
                <a:cubicBezTo>
                  <a:pt x="28290" y="242"/>
                  <a:pt x="33536" y="4818"/>
                  <a:pt x="37913" y="13727"/>
                </a:cubicBezTo>
                <a:lnTo>
                  <a:pt x="37913" y="13727"/>
                </a:lnTo>
                <a:lnTo>
                  <a:pt x="48913" y="36727"/>
                </a:lnTo>
                <a:lnTo>
                  <a:pt x="59913" y="13727"/>
                </a:lnTo>
                <a:cubicBezTo>
                  <a:pt x="64290" y="4818"/>
                  <a:pt x="69536" y="242"/>
                  <a:pt x="75652" y="0"/>
                </a:cubicBezTo>
                <a:lnTo>
                  <a:pt x="75652" y="0"/>
                </a:lnTo>
                <a:cubicBezTo>
                  <a:pt x="81971" y="424"/>
                  <a:pt x="87174" y="5000"/>
                  <a:pt x="91261" y="13727"/>
                </a:cubicBezTo>
                <a:lnTo>
                  <a:pt x="91261" y="13727"/>
                </a:lnTo>
                <a:cubicBezTo>
                  <a:pt x="95435" y="22273"/>
                  <a:pt x="97623" y="33152"/>
                  <a:pt x="97826" y="46364"/>
                </a:cubicBezTo>
                <a:lnTo>
                  <a:pt x="97826" y="46364"/>
                </a:lnTo>
                <a:lnTo>
                  <a:pt x="97826" y="55909"/>
                </a:lnTo>
                <a:cubicBezTo>
                  <a:pt x="97623" y="69121"/>
                  <a:pt x="95435" y="80000"/>
                  <a:pt x="91261" y="88545"/>
                </a:cubicBezTo>
                <a:lnTo>
                  <a:pt x="91261" y="88545"/>
                </a:lnTo>
                <a:cubicBezTo>
                  <a:pt x="87174" y="97273"/>
                  <a:pt x="81971" y="101848"/>
                  <a:pt x="75652" y="102273"/>
                </a:cubicBezTo>
                <a:lnTo>
                  <a:pt x="75652" y="102273"/>
                </a:lnTo>
                <a:cubicBezTo>
                  <a:pt x="69536" y="102030"/>
                  <a:pt x="64290" y="97545"/>
                  <a:pt x="59913" y="88818"/>
                </a:cubicBezTo>
                <a:lnTo>
                  <a:pt x="59913" y="88818"/>
                </a:lnTo>
                <a:lnTo>
                  <a:pt x="48913" y="65545"/>
                </a:lnTo>
                <a:lnTo>
                  <a:pt x="37913" y="88818"/>
                </a:lnTo>
                <a:cubicBezTo>
                  <a:pt x="33536" y="97545"/>
                  <a:pt x="28290" y="102030"/>
                  <a:pt x="22174" y="102273"/>
                </a:cubicBezTo>
                <a:lnTo>
                  <a:pt x="22174" y="102273"/>
                </a:lnTo>
                <a:cubicBezTo>
                  <a:pt x="15855" y="101848"/>
                  <a:pt x="10652" y="97273"/>
                  <a:pt x="6565" y="88545"/>
                </a:cubicBezTo>
                <a:lnTo>
                  <a:pt x="6565" y="88545"/>
                </a:lnTo>
                <a:cubicBezTo>
                  <a:pt x="2391" y="80000"/>
                  <a:pt x="203" y="69121"/>
                  <a:pt x="0" y="55909"/>
                </a:cubicBezTo>
                <a:lnTo>
                  <a:pt x="0" y="55909"/>
                </a:lnTo>
                <a:lnTo>
                  <a:pt x="0" y="46364"/>
                </a:lnTo>
                <a:moveTo>
                  <a:pt x="42043" y="51182"/>
                </a:moveTo>
                <a:lnTo>
                  <a:pt x="42043" y="51182"/>
                </a:lnTo>
                <a:lnTo>
                  <a:pt x="31043" y="28091"/>
                </a:lnTo>
                <a:cubicBezTo>
                  <a:pt x="28580" y="23242"/>
                  <a:pt x="25623" y="20697"/>
                  <a:pt x="22174" y="20455"/>
                </a:cubicBezTo>
                <a:lnTo>
                  <a:pt x="22174" y="20455"/>
                </a:lnTo>
                <a:cubicBezTo>
                  <a:pt x="18696" y="20697"/>
                  <a:pt x="15783" y="23242"/>
                  <a:pt x="13435" y="28091"/>
                </a:cubicBezTo>
                <a:lnTo>
                  <a:pt x="13435" y="28091"/>
                </a:lnTo>
                <a:cubicBezTo>
                  <a:pt x="11116" y="33000"/>
                  <a:pt x="9899" y="39091"/>
                  <a:pt x="9783" y="46364"/>
                </a:cubicBezTo>
                <a:lnTo>
                  <a:pt x="9783" y="46364"/>
                </a:lnTo>
                <a:lnTo>
                  <a:pt x="9783" y="55909"/>
                </a:lnTo>
                <a:cubicBezTo>
                  <a:pt x="9899" y="63182"/>
                  <a:pt x="11116" y="69273"/>
                  <a:pt x="13435" y="74182"/>
                </a:cubicBezTo>
                <a:lnTo>
                  <a:pt x="13435" y="74182"/>
                </a:lnTo>
                <a:cubicBezTo>
                  <a:pt x="15783" y="79030"/>
                  <a:pt x="18696" y="81576"/>
                  <a:pt x="22174" y="81818"/>
                </a:cubicBezTo>
                <a:lnTo>
                  <a:pt x="22174" y="81818"/>
                </a:lnTo>
                <a:cubicBezTo>
                  <a:pt x="25623" y="81576"/>
                  <a:pt x="28580" y="79030"/>
                  <a:pt x="31043" y="74182"/>
                </a:cubicBezTo>
                <a:lnTo>
                  <a:pt x="31043" y="74182"/>
                </a:lnTo>
                <a:lnTo>
                  <a:pt x="42043" y="51182"/>
                </a:lnTo>
                <a:moveTo>
                  <a:pt x="55783" y="51182"/>
                </a:moveTo>
                <a:lnTo>
                  <a:pt x="55783" y="51182"/>
                </a:lnTo>
                <a:lnTo>
                  <a:pt x="66783" y="74182"/>
                </a:lnTo>
                <a:cubicBezTo>
                  <a:pt x="69246" y="79273"/>
                  <a:pt x="72203" y="81818"/>
                  <a:pt x="75652" y="81818"/>
                </a:cubicBezTo>
                <a:lnTo>
                  <a:pt x="75652" y="81818"/>
                </a:lnTo>
                <a:cubicBezTo>
                  <a:pt x="79130" y="81576"/>
                  <a:pt x="82043" y="79030"/>
                  <a:pt x="84391" y="74182"/>
                </a:cubicBezTo>
                <a:lnTo>
                  <a:pt x="84391" y="74182"/>
                </a:lnTo>
                <a:cubicBezTo>
                  <a:pt x="86710" y="69273"/>
                  <a:pt x="87928" y="63182"/>
                  <a:pt x="88043" y="55909"/>
                </a:cubicBezTo>
                <a:lnTo>
                  <a:pt x="88043" y="55909"/>
                </a:lnTo>
                <a:lnTo>
                  <a:pt x="88043" y="46364"/>
                </a:lnTo>
                <a:cubicBezTo>
                  <a:pt x="87928" y="39091"/>
                  <a:pt x="86710" y="33000"/>
                  <a:pt x="84391" y="28091"/>
                </a:cubicBezTo>
                <a:lnTo>
                  <a:pt x="84391" y="28091"/>
                </a:lnTo>
                <a:cubicBezTo>
                  <a:pt x="82043" y="23242"/>
                  <a:pt x="79130" y="20697"/>
                  <a:pt x="75652" y="20455"/>
                </a:cubicBezTo>
                <a:lnTo>
                  <a:pt x="75652" y="20455"/>
                </a:lnTo>
                <a:cubicBezTo>
                  <a:pt x="72203" y="20455"/>
                  <a:pt x="69246" y="23000"/>
                  <a:pt x="66783" y="28091"/>
                </a:cubicBezTo>
                <a:lnTo>
                  <a:pt x="66783" y="28091"/>
                </a:lnTo>
                <a:lnTo>
                  <a:pt x="55783" y="51182"/>
                </a:lnTo>
              </a:path>
            </a:pathLst>
          </a:custGeom>
          <a:solidFill>
            <a:srgbClr val="B8482C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4729-10"/>
          <p:cNvSpPr txBox="1"/>
          <p:nvPr/>
        </p:nvSpPr>
        <p:spPr>
          <a:xfrm>
            <a:off x="1223888" y="1757363"/>
            <a:ext cx="6696224" cy="1014413"/>
          </a:xfrm>
          <a:prstGeom prst="rect">
            <a:avLst/>
          </a:prstGeom>
          <a:noFill/>
          <a:ln>
            <a:noFill/>
          </a:ln>
          <a:effectLst>
            <a:outerShdw blurRad="57150" dist="14288" dir="5400000" sx="100000" sy="100000" kx="0" ky="0" algn="ctr">
              <a:srgbClr val="000000">
                <a:alpha val="3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4500" spc="338">
                <a:solidFill>
                  <a:srgbClr val="2C2A28"/>
                </a:solidFill>
                <a:latin typeface="Segoe UI"/>
                <a:ea typeface="Segoe UI"/>
                <a:cs typeface="Segoe UI"/>
              </a:rPr>
              <a:t>8.3 实数及其简单运算</a:t>
            </a:r>
            <a:endParaRPr/>
          </a:p>
        </p:txBody>
      </p:sp>
      <p:sp>
        <p:nvSpPr>
          <p:cNvPr id="20" name="el-1785511434726-8"/>
          <p:cNvSpPr txBox="1"/>
          <p:nvPr/>
        </p:nvSpPr>
        <p:spPr>
          <a:xfrm>
            <a:off x="1702519" y="3050381"/>
            <a:ext cx="5738961" cy="257175"/>
          </a:xfrm>
          <a:prstGeom prst="rect">
            <a:avLst/>
          </a:prstGeom>
          <a:noFill/>
          <a:ln>
            <a:noFill/>
          </a:ln>
          <a:effectLst>
            <a:outerShdw blurRad="85725" dist="28575" dir="5400000" sx="100000" sy="100000" kx="0" ky="0" algn="ctr">
              <a:srgbClr val="000000">
                <a:alpha val="2000"/>
              </a:srgbClr>
            </a:outerShdw>
          </a:effectLst>
        </p:spPr>
        <p:txBody>
          <a:bodyPr lIns="0" tIns="0" rIns="0" bIns="0" anchor="ctr"/>
          <a:lstStyle/>
          <a:p>
            <a:pPr algn="ctr" indent="335756">
              <a:lnSpc>
                <a:spcPct val="100000"/>
              </a:lnSpc>
            </a:pPr>
            <a:r>
              <a:rPr sz="1570" spc="281">
                <a:solidFill>
                  <a:srgbClr val="4E3E32"/>
                </a:solidFill>
                <a:latin typeface="Segoe UI"/>
                <a:ea typeface="Segoe UI"/>
                <a:cs typeface="Segoe UI"/>
              </a:rPr>
              <a:t>无理数——"不可名状"的数的千年追问</a:t>
            </a:r>
            <a:endParaRPr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9F4EC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2217-28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8539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4EC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38541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A07850">
                <a:alpha val="2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38540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9F2E8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38542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A07850">
                <a:alpha val="15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38549-6"/>
          <p:cNvSpPr/>
          <p:nvPr/>
        </p:nvSpPr>
        <p:spPr>
          <a:xfrm>
            <a:off x="400050" y="153591"/>
            <a:ext cx="1073274" cy="200025"/>
          </a:xfrm>
          <a:prstGeom prst="roundRect">
            <a:avLst>
              <a:gd name="adj" fmla="val 50000"/>
            </a:avLst>
          </a:prstGeom>
          <a:solidFill>
            <a:srgbClr val="A0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40525-72"/>
          <p:cNvSpPr/>
          <p:nvPr/>
        </p:nvSpPr>
        <p:spPr>
          <a:xfrm>
            <a:off x="514350" y="205978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750" y="0"/>
                </a:moveTo>
                <a:lnTo>
                  <a:pt x="8750" y="0"/>
                </a:lnTo>
                <a:cubicBezTo>
                  <a:pt x="6250" y="0"/>
                  <a:pt x="4167" y="606"/>
                  <a:pt x="2500" y="1818"/>
                </a:cubicBezTo>
                <a:lnTo>
                  <a:pt x="2500" y="1818"/>
                </a:lnTo>
                <a:lnTo>
                  <a:pt x="2500" y="1818"/>
                </a:lnTo>
                <a:cubicBezTo>
                  <a:pt x="833" y="3030"/>
                  <a:pt x="0" y="4545"/>
                  <a:pt x="0" y="6364"/>
                </a:cubicBezTo>
                <a:lnTo>
                  <a:pt x="0" y="6364"/>
                </a:lnTo>
                <a:cubicBezTo>
                  <a:pt x="0" y="8242"/>
                  <a:pt x="833" y="9788"/>
                  <a:pt x="2500" y="11000"/>
                </a:cubicBezTo>
                <a:lnTo>
                  <a:pt x="2500" y="11000"/>
                </a:lnTo>
                <a:cubicBezTo>
                  <a:pt x="4167" y="12212"/>
                  <a:pt x="6250" y="12818"/>
                  <a:pt x="8750" y="12818"/>
                </a:cubicBezTo>
                <a:lnTo>
                  <a:pt x="8750" y="12818"/>
                </a:lnTo>
                <a:lnTo>
                  <a:pt x="8750" y="15000"/>
                </a:lnTo>
                <a:cubicBezTo>
                  <a:pt x="9000" y="23788"/>
                  <a:pt x="13333" y="31303"/>
                  <a:pt x="21750" y="37545"/>
                </a:cubicBezTo>
                <a:lnTo>
                  <a:pt x="21750" y="37545"/>
                </a:lnTo>
                <a:lnTo>
                  <a:pt x="40375" y="51182"/>
                </a:lnTo>
                <a:lnTo>
                  <a:pt x="21750" y="64727"/>
                </a:lnTo>
                <a:cubicBezTo>
                  <a:pt x="13333" y="70970"/>
                  <a:pt x="9000" y="78485"/>
                  <a:pt x="8750" y="87273"/>
                </a:cubicBezTo>
                <a:lnTo>
                  <a:pt x="8750" y="87273"/>
                </a:lnTo>
                <a:lnTo>
                  <a:pt x="8750" y="89455"/>
                </a:lnTo>
                <a:cubicBezTo>
                  <a:pt x="6250" y="89455"/>
                  <a:pt x="4167" y="90061"/>
                  <a:pt x="2500" y="91273"/>
                </a:cubicBezTo>
                <a:lnTo>
                  <a:pt x="2500" y="91273"/>
                </a:lnTo>
                <a:cubicBezTo>
                  <a:pt x="833" y="92485"/>
                  <a:pt x="0" y="94030"/>
                  <a:pt x="0" y="95909"/>
                </a:cubicBezTo>
                <a:lnTo>
                  <a:pt x="0" y="95909"/>
                </a:lnTo>
                <a:cubicBezTo>
                  <a:pt x="0" y="97727"/>
                  <a:pt x="833" y="99242"/>
                  <a:pt x="2500" y="100455"/>
                </a:cubicBezTo>
                <a:lnTo>
                  <a:pt x="2500" y="100455"/>
                </a:lnTo>
                <a:cubicBezTo>
                  <a:pt x="4167" y="101667"/>
                  <a:pt x="6250" y="102273"/>
                  <a:pt x="8750" y="102273"/>
                </a:cubicBezTo>
                <a:lnTo>
                  <a:pt x="8750" y="102273"/>
                </a:lnTo>
                <a:lnTo>
                  <a:pt x="17625" y="102273"/>
                </a:lnTo>
                <a:lnTo>
                  <a:pt x="87875" y="102273"/>
                </a:lnTo>
                <a:lnTo>
                  <a:pt x="96625" y="102273"/>
                </a:lnTo>
                <a:cubicBezTo>
                  <a:pt x="99208" y="102273"/>
                  <a:pt x="101333" y="101667"/>
                  <a:pt x="103000" y="100455"/>
                </a:cubicBezTo>
                <a:lnTo>
                  <a:pt x="103000" y="100455"/>
                </a:lnTo>
                <a:cubicBezTo>
                  <a:pt x="104667" y="99242"/>
                  <a:pt x="105500" y="97727"/>
                  <a:pt x="105500" y="95909"/>
                </a:cubicBezTo>
                <a:lnTo>
                  <a:pt x="105500" y="95909"/>
                </a:lnTo>
                <a:cubicBezTo>
                  <a:pt x="105500" y="94030"/>
                  <a:pt x="104667" y="92485"/>
                  <a:pt x="103000" y="91273"/>
                </a:cubicBezTo>
                <a:lnTo>
                  <a:pt x="103000" y="91273"/>
                </a:lnTo>
                <a:cubicBezTo>
                  <a:pt x="101333" y="90061"/>
                  <a:pt x="99208" y="89455"/>
                  <a:pt x="96625" y="89455"/>
                </a:cubicBezTo>
                <a:lnTo>
                  <a:pt x="96625" y="89455"/>
                </a:lnTo>
                <a:lnTo>
                  <a:pt x="96625" y="87273"/>
                </a:lnTo>
                <a:cubicBezTo>
                  <a:pt x="96458" y="78485"/>
                  <a:pt x="92167" y="70970"/>
                  <a:pt x="83750" y="64727"/>
                </a:cubicBezTo>
                <a:lnTo>
                  <a:pt x="83750" y="64727"/>
                </a:lnTo>
                <a:lnTo>
                  <a:pt x="65125" y="51182"/>
                </a:lnTo>
                <a:lnTo>
                  <a:pt x="83750" y="37545"/>
                </a:lnTo>
                <a:cubicBezTo>
                  <a:pt x="92167" y="31303"/>
                  <a:pt x="96458" y="23788"/>
                  <a:pt x="96625" y="15000"/>
                </a:cubicBezTo>
                <a:lnTo>
                  <a:pt x="96625" y="15000"/>
                </a:lnTo>
                <a:lnTo>
                  <a:pt x="96625" y="12818"/>
                </a:lnTo>
                <a:cubicBezTo>
                  <a:pt x="99208" y="12818"/>
                  <a:pt x="101333" y="12212"/>
                  <a:pt x="103000" y="11000"/>
                </a:cubicBezTo>
                <a:lnTo>
                  <a:pt x="103000" y="11000"/>
                </a:lnTo>
                <a:cubicBezTo>
                  <a:pt x="104667" y="9788"/>
                  <a:pt x="105500" y="8242"/>
                  <a:pt x="105500" y="6364"/>
                </a:cubicBezTo>
                <a:lnTo>
                  <a:pt x="105500" y="6364"/>
                </a:lnTo>
                <a:cubicBezTo>
                  <a:pt x="105500" y="4545"/>
                  <a:pt x="104667" y="3030"/>
                  <a:pt x="103000" y="1818"/>
                </a:cubicBezTo>
                <a:lnTo>
                  <a:pt x="103000" y="1818"/>
                </a:lnTo>
                <a:cubicBezTo>
                  <a:pt x="101333" y="606"/>
                  <a:pt x="99208" y="0"/>
                  <a:pt x="96625" y="0"/>
                </a:cubicBezTo>
                <a:lnTo>
                  <a:pt x="96625" y="0"/>
                </a:lnTo>
                <a:lnTo>
                  <a:pt x="87875" y="0"/>
                </a:lnTo>
                <a:lnTo>
                  <a:pt x="17625" y="0"/>
                </a:lnTo>
                <a:lnTo>
                  <a:pt x="8750" y="0"/>
                </a:lnTo>
                <a:moveTo>
                  <a:pt x="26375" y="15000"/>
                </a:moveTo>
                <a:lnTo>
                  <a:pt x="26375" y="15000"/>
                </a:lnTo>
                <a:lnTo>
                  <a:pt x="26375" y="12818"/>
                </a:lnTo>
                <a:lnTo>
                  <a:pt x="79125" y="12818"/>
                </a:lnTo>
                <a:lnTo>
                  <a:pt x="79125" y="15000"/>
                </a:lnTo>
                <a:cubicBezTo>
                  <a:pt x="79125" y="18879"/>
                  <a:pt x="77667" y="22394"/>
                  <a:pt x="74750" y="25545"/>
                </a:cubicBezTo>
                <a:lnTo>
                  <a:pt x="74750" y="25545"/>
                </a:lnTo>
                <a:lnTo>
                  <a:pt x="30750" y="25545"/>
                </a:lnTo>
                <a:cubicBezTo>
                  <a:pt x="27833" y="22394"/>
                  <a:pt x="26375" y="18879"/>
                  <a:pt x="26375" y="15000"/>
                </a:cubicBezTo>
                <a:lnTo>
                  <a:pt x="26375" y="15000"/>
                </a:lnTo>
                <a:moveTo>
                  <a:pt x="30750" y="76727"/>
                </a:moveTo>
                <a:lnTo>
                  <a:pt x="30750" y="76727"/>
                </a:lnTo>
                <a:cubicBezTo>
                  <a:pt x="31667" y="75636"/>
                  <a:pt x="32750" y="74636"/>
                  <a:pt x="34000" y="73727"/>
                </a:cubicBezTo>
                <a:lnTo>
                  <a:pt x="34000" y="73727"/>
                </a:lnTo>
                <a:lnTo>
                  <a:pt x="52750" y="60091"/>
                </a:lnTo>
                <a:lnTo>
                  <a:pt x="71375" y="73727"/>
                </a:lnTo>
                <a:cubicBezTo>
                  <a:pt x="72708" y="74636"/>
                  <a:pt x="73833" y="75636"/>
                  <a:pt x="74750" y="76727"/>
                </a:cubicBezTo>
                <a:lnTo>
                  <a:pt x="74750" y="76727"/>
                </a:lnTo>
                <a:lnTo>
                  <a:pt x="30750" y="76727"/>
                </a:lnTo>
              </a:path>
            </a:pathLst>
          </a:custGeom>
          <a:solidFill>
            <a:srgbClr val="5A3E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40529-74"/>
          <p:cNvSpPr/>
          <p:nvPr/>
        </p:nvSpPr>
        <p:spPr>
          <a:xfrm>
            <a:off x="8601063" y="186928"/>
            <a:ext cx="142899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6867" y="800"/>
                </a:moveTo>
                <a:lnTo>
                  <a:pt x="46867" y="800"/>
                </a:lnTo>
                <a:cubicBezTo>
                  <a:pt x="48956" y="-267"/>
                  <a:pt x="51044" y="-267"/>
                  <a:pt x="53133" y="800"/>
                </a:cubicBezTo>
                <a:lnTo>
                  <a:pt x="53133" y="800"/>
                </a:lnTo>
                <a:lnTo>
                  <a:pt x="86733" y="19933"/>
                </a:lnTo>
                <a:lnTo>
                  <a:pt x="87533" y="20333"/>
                </a:lnTo>
                <a:lnTo>
                  <a:pt x="87533" y="20533"/>
                </a:lnTo>
                <a:lnTo>
                  <a:pt x="96867" y="25800"/>
                </a:lnTo>
                <a:cubicBezTo>
                  <a:pt x="99489" y="27489"/>
                  <a:pt x="100467" y="29822"/>
                  <a:pt x="99800" y="32800"/>
                </a:cubicBezTo>
                <a:lnTo>
                  <a:pt x="99800" y="32800"/>
                </a:lnTo>
                <a:cubicBezTo>
                  <a:pt x="98911" y="35822"/>
                  <a:pt x="96889" y="37400"/>
                  <a:pt x="93733" y="37533"/>
                </a:cubicBezTo>
                <a:lnTo>
                  <a:pt x="93733" y="37533"/>
                </a:lnTo>
                <a:lnTo>
                  <a:pt x="6267" y="37533"/>
                </a:lnTo>
                <a:cubicBezTo>
                  <a:pt x="3111" y="37400"/>
                  <a:pt x="1089" y="35822"/>
                  <a:pt x="200" y="32800"/>
                </a:cubicBezTo>
                <a:lnTo>
                  <a:pt x="200" y="32800"/>
                </a:lnTo>
                <a:cubicBezTo>
                  <a:pt x="-467" y="29822"/>
                  <a:pt x="511" y="27489"/>
                  <a:pt x="3133" y="25800"/>
                </a:cubicBezTo>
                <a:lnTo>
                  <a:pt x="3133" y="25800"/>
                </a:lnTo>
                <a:lnTo>
                  <a:pt x="12533" y="20533"/>
                </a:lnTo>
                <a:lnTo>
                  <a:pt x="12533" y="20333"/>
                </a:lnTo>
                <a:lnTo>
                  <a:pt x="13267" y="19933"/>
                </a:lnTo>
                <a:lnTo>
                  <a:pt x="46867" y="800"/>
                </a:lnTo>
                <a:moveTo>
                  <a:pt x="12533" y="43733"/>
                </a:moveTo>
                <a:lnTo>
                  <a:pt x="12533" y="43733"/>
                </a:lnTo>
                <a:lnTo>
                  <a:pt x="25000" y="43733"/>
                </a:lnTo>
                <a:lnTo>
                  <a:pt x="25000" y="81267"/>
                </a:lnTo>
                <a:lnTo>
                  <a:pt x="32800" y="81267"/>
                </a:lnTo>
                <a:lnTo>
                  <a:pt x="32800" y="43733"/>
                </a:lnTo>
                <a:lnTo>
                  <a:pt x="45333" y="43733"/>
                </a:lnTo>
                <a:lnTo>
                  <a:pt x="45333" y="81267"/>
                </a:lnTo>
                <a:lnTo>
                  <a:pt x="54667" y="81267"/>
                </a:lnTo>
                <a:lnTo>
                  <a:pt x="54667" y="43733"/>
                </a:lnTo>
                <a:lnTo>
                  <a:pt x="67200" y="43733"/>
                </a:lnTo>
                <a:lnTo>
                  <a:pt x="67200" y="81267"/>
                </a:lnTo>
                <a:lnTo>
                  <a:pt x="75000" y="81267"/>
                </a:lnTo>
                <a:lnTo>
                  <a:pt x="75000" y="43733"/>
                </a:lnTo>
                <a:lnTo>
                  <a:pt x="87533" y="43733"/>
                </a:lnTo>
                <a:lnTo>
                  <a:pt x="87533" y="82000"/>
                </a:lnTo>
                <a:cubicBezTo>
                  <a:pt x="87622" y="82133"/>
                  <a:pt x="87733" y="82200"/>
                  <a:pt x="87867" y="82200"/>
                </a:cubicBezTo>
                <a:lnTo>
                  <a:pt x="87867" y="82200"/>
                </a:lnTo>
                <a:cubicBezTo>
                  <a:pt x="87867" y="82200"/>
                  <a:pt x="87867" y="82200"/>
                  <a:pt x="87867" y="82200"/>
                </a:cubicBezTo>
                <a:lnTo>
                  <a:pt x="87867" y="82200"/>
                </a:lnTo>
                <a:lnTo>
                  <a:pt x="97267" y="88467"/>
                </a:lnTo>
                <a:cubicBezTo>
                  <a:pt x="99622" y="90289"/>
                  <a:pt x="100467" y="92644"/>
                  <a:pt x="99800" y="95533"/>
                </a:cubicBezTo>
                <a:lnTo>
                  <a:pt x="99800" y="95533"/>
                </a:lnTo>
                <a:cubicBezTo>
                  <a:pt x="98778" y="98378"/>
                  <a:pt x="96756" y="99867"/>
                  <a:pt x="93733" y="100000"/>
                </a:cubicBezTo>
                <a:lnTo>
                  <a:pt x="93733" y="100000"/>
                </a:lnTo>
                <a:lnTo>
                  <a:pt x="6267" y="100000"/>
                </a:lnTo>
                <a:cubicBezTo>
                  <a:pt x="3244" y="99867"/>
                  <a:pt x="1222" y="98378"/>
                  <a:pt x="200" y="95533"/>
                </a:cubicBezTo>
                <a:lnTo>
                  <a:pt x="200" y="95533"/>
                </a:lnTo>
                <a:cubicBezTo>
                  <a:pt x="-467" y="92644"/>
                  <a:pt x="378" y="90289"/>
                  <a:pt x="2733" y="88467"/>
                </a:cubicBezTo>
                <a:lnTo>
                  <a:pt x="2733" y="88467"/>
                </a:lnTo>
                <a:lnTo>
                  <a:pt x="12133" y="82200"/>
                </a:lnTo>
                <a:cubicBezTo>
                  <a:pt x="12267" y="82200"/>
                  <a:pt x="12333" y="82200"/>
                  <a:pt x="12333" y="82200"/>
                </a:cubicBezTo>
                <a:lnTo>
                  <a:pt x="12333" y="82200"/>
                </a:lnTo>
                <a:cubicBezTo>
                  <a:pt x="12467" y="82200"/>
                  <a:pt x="12533" y="82133"/>
                  <a:pt x="12533" y="82000"/>
                </a:cubicBezTo>
                <a:lnTo>
                  <a:pt x="12533" y="82000"/>
                </a:lnTo>
                <a:lnTo>
                  <a:pt x="12533" y="43733"/>
                </a:lnTo>
              </a:path>
            </a:pathLst>
          </a:custGeom>
          <a:solidFill>
            <a:srgbClr val="8A6A4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38792-13"/>
          <p:cNvSpPr/>
          <p:nvPr/>
        </p:nvSpPr>
        <p:spPr>
          <a:xfrm>
            <a:off x="400050" y="1415430"/>
            <a:ext cx="4014788" cy="1841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512" y="0"/>
                </a:lnTo>
                <a:lnTo>
                  <a:pt x="97756" y="26"/>
                </a:lnTo>
                <a:lnTo>
                  <a:pt x="97998" y="104"/>
                </a:lnTo>
                <a:lnTo>
                  <a:pt x="98235" y="233"/>
                </a:lnTo>
                <a:lnTo>
                  <a:pt x="98464" y="415"/>
                </a:lnTo>
                <a:lnTo>
                  <a:pt x="98685" y="642"/>
                </a:lnTo>
                <a:lnTo>
                  <a:pt x="98893" y="917"/>
                </a:lnTo>
                <a:lnTo>
                  <a:pt x="99090" y="1233"/>
                </a:lnTo>
                <a:lnTo>
                  <a:pt x="99270" y="1596"/>
                </a:lnTo>
                <a:lnTo>
                  <a:pt x="99436" y="1990"/>
                </a:lnTo>
                <a:lnTo>
                  <a:pt x="99581" y="2420"/>
                </a:lnTo>
                <a:lnTo>
                  <a:pt x="99706" y="2876"/>
                </a:lnTo>
                <a:lnTo>
                  <a:pt x="99810" y="3358"/>
                </a:lnTo>
                <a:lnTo>
                  <a:pt x="99893" y="3860"/>
                </a:lnTo>
                <a:lnTo>
                  <a:pt x="99953" y="4378"/>
                </a:lnTo>
                <a:lnTo>
                  <a:pt x="99988" y="4907"/>
                </a:lnTo>
                <a:lnTo>
                  <a:pt x="100000" y="5440"/>
                </a:lnTo>
                <a:lnTo>
                  <a:pt x="100000" y="94560"/>
                </a:lnTo>
                <a:lnTo>
                  <a:pt x="99988" y="95093"/>
                </a:lnTo>
                <a:lnTo>
                  <a:pt x="99953" y="95622"/>
                </a:lnTo>
                <a:lnTo>
                  <a:pt x="99893" y="96140"/>
                </a:lnTo>
                <a:lnTo>
                  <a:pt x="99810" y="96642"/>
                </a:lnTo>
                <a:lnTo>
                  <a:pt x="99706" y="97124"/>
                </a:lnTo>
                <a:lnTo>
                  <a:pt x="99581" y="97580"/>
                </a:lnTo>
                <a:lnTo>
                  <a:pt x="99436" y="98010"/>
                </a:lnTo>
                <a:lnTo>
                  <a:pt x="99270" y="98404"/>
                </a:lnTo>
                <a:lnTo>
                  <a:pt x="99090" y="98767"/>
                </a:lnTo>
                <a:lnTo>
                  <a:pt x="98893" y="99083"/>
                </a:lnTo>
                <a:lnTo>
                  <a:pt x="98685" y="99358"/>
                </a:lnTo>
                <a:lnTo>
                  <a:pt x="98464" y="99585"/>
                </a:lnTo>
                <a:lnTo>
                  <a:pt x="98235" y="99767"/>
                </a:lnTo>
                <a:lnTo>
                  <a:pt x="97998" y="99896"/>
                </a:lnTo>
                <a:lnTo>
                  <a:pt x="97756" y="99974"/>
                </a:lnTo>
                <a:lnTo>
                  <a:pt x="9751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3C507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38796-15"/>
          <p:cNvSpPr/>
          <p:nvPr/>
        </p:nvSpPr>
        <p:spPr>
          <a:xfrm>
            <a:off x="400050" y="1415430"/>
            <a:ext cx="4014788" cy="184115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35719" algn="in">
            <a:solidFill>
              <a:srgbClr val="3A5A7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2" name="el-1785511440534-77"/>
          <p:cNvSpPr/>
          <p:nvPr/>
        </p:nvSpPr>
        <p:spPr>
          <a:xfrm>
            <a:off x="592931" y="1563960"/>
            <a:ext cx="144661" cy="11251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583"/>
                </a:moveTo>
                <a:lnTo>
                  <a:pt x="0" y="10583"/>
                </a:lnTo>
                <a:lnTo>
                  <a:pt x="0" y="21083"/>
                </a:lnTo>
                <a:cubicBezTo>
                  <a:pt x="0" y="23139"/>
                  <a:pt x="533" y="24833"/>
                  <a:pt x="1600" y="26167"/>
                </a:cubicBezTo>
                <a:lnTo>
                  <a:pt x="1600" y="26167"/>
                </a:lnTo>
                <a:cubicBezTo>
                  <a:pt x="2622" y="27500"/>
                  <a:pt x="3956" y="28167"/>
                  <a:pt x="5600" y="28167"/>
                </a:cubicBezTo>
                <a:lnTo>
                  <a:pt x="5600" y="28167"/>
                </a:lnTo>
                <a:lnTo>
                  <a:pt x="8467" y="28167"/>
                </a:lnTo>
                <a:lnTo>
                  <a:pt x="16867" y="28167"/>
                </a:lnTo>
                <a:lnTo>
                  <a:pt x="16867" y="10583"/>
                </a:lnTo>
                <a:cubicBezTo>
                  <a:pt x="16733" y="7639"/>
                  <a:pt x="15911" y="5139"/>
                  <a:pt x="14400" y="3083"/>
                </a:cubicBezTo>
                <a:lnTo>
                  <a:pt x="14400" y="3083"/>
                </a:lnTo>
                <a:cubicBezTo>
                  <a:pt x="12756" y="1194"/>
                  <a:pt x="10778" y="167"/>
                  <a:pt x="8467" y="0"/>
                </a:cubicBezTo>
                <a:lnTo>
                  <a:pt x="8467" y="0"/>
                </a:lnTo>
                <a:cubicBezTo>
                  <a:pt x="6111" y="167"/>
                  <a:pt x="4111" y="1194"/>
                  <a:pt x="2467" y="3083"/>
                </a:cubicBezTo>
                <a:lnTo>
                  <a:pt x="2467" y="3083"/>
                </a:lnTo>
                <a:cubicBezTo>
                  <a:pt x="956" y="5139"/>
                  <a:pt x="133" y="7639"/>
                  <a:pt x="0" y="10583"/>
                </a:cubicBezTo>
                <a:lnTo>
                  <a:pt x="0" y="10583"/>
                </a:lnTo>
                <a:moveTo>
                  <a:pt x="19667" y="0"/>
                </a:moveTo>
                <a:lnTo>
                  <a:pt x="19667" y="0"/>
                </a:lnTo>
                <a:cubicBezTo>
                  <a:pt x="21578" y="3056"/>
                  <a:pt x="22533" y="6583"/>
                  <a:pt x="22533" y="10583"/>
                </a:cubicBezTo>
                <a:lnTo>
                  <a:pt x="22533" y="10583"/>
                </a:lnTo>
                <a:lnTo>
                  <a:pt x="22533" y="77333"/>
                </a:lnTo>
                <a:cubicBezTo>
                  <a:pt x="22622" y="81278"/>
                  <a:pt x="23733" y="84583"/>
                  <a:pt x="25867" y="87250"/>
                </a:cubicBezTo>
                <a:lnTo>
                  <a:pt x="25867" y="87250"/>
                </a:lnTo>
                <a:cubicBezTo>
                  <a:pt x="27956" y="89861"/>
                  <a:pt x="30578" y="91250"/>
                  <a:pt x="33733" y="91417"/>
                </a:cubicBezTo>
                <a:lnTo>
                  <a:pt x="33733" y="91417"/>
                </a:lnTo>
                <a:cubicBezTo>
                  <a:pt x="36889" y="91250"/>
                  <a:pt x="39533" y="89861"/>
                  <a:pt x="41667" y="87250"/>
                </a:cubicBezTo>
                <a:lnTo>
                  <a:pt x="41667" y="87250"/>
                </a:lnTo>
                <a:cubicBezTo>
                  <a:pt x="43756" y="84583"/>
                  <a:pt x="44867" y="81278"/>
                  <a:pt x="45000" y="77333"/>
                </a:cubicBezTo>
                <a:lnTo>
                  <a:pt x="45000" y="77333"/>
                </a:lnTo>
                <a:lnTo>
                  <a:pt x="45000" y="76250"/>
                </a:lnTo>
                <a:cubicBezTo>
                  <a:pt x="45133" y="72583"/>
                  <a:pt x="46133" y="69500"/>
                  <a:pt x="48000" y="67000"/>
                </a:cubicBezTo>
                <a:lnTo>
                  <a:pt x="48000" y="67000"/>
                </a:lnTo>
                <a:cubicBezTo>
                  <a:pt x="50000" y="64667"/>
                  <a:pt x="52467" y="63417"/>
                  <a:pt x="55400" y="63250"/>
                </a:cubicBezTo>
                <a:lnTo>
                  <a:pt x="55400" y="63250"/>
                </a:lnTo>
                <a:lnTo>
                  <a:pt x="84400" y="63250"/>
                </a:lnTo>
                <a:lnTo>
                  <a:pt x="84400" y="21083"/>
                </a:lnTo>
                <a:cubicBezTo>
                  <a:pt x="84267" y="15083"/>
                  <a:pt x="82622" y="10111"/>
                  <a:pt x="79467" y="6167"/>
                </a:cubicBezTo>
                <a:lnTo>
                  <a:pt x="79467" y="6167"/>
                </a:lnTo>
                <a:cubicBezTo>
                  <a:pt x="76311" y="2222"/>
                  <a:pt x="72333" y="167"/>
                  <a:pt x="67533" y="0"/>
                </a:cubicBezTo>
                <a:lnTo>
                  <a:pt x="67533" y="0"/>
                </a:lnTo>
                <a:lnTo>
                  <a:pt x="19667" y="0"/>
                </a:lnTo>
                <a:moveTo>
                  <a:pt x="81533" y="98417"/>
                </a:moveTo>
                <a:lnTo>
                  <a:pt x="81533" y="98417"/>
                </a:lnTo>
                <a:cubicBezTo>
                  <a:pt x="87178" y="98306"/>
                  <a:pt x="91822" y="95889"/>
                  <a:pt x="95467" y="91167"/>
                </a:cubicBezTo>
                <a:lnTo>
                  <a:pt x="95467" y="91167"/>
                </a:lnTo>
                <a:lnTo>
                  <a:pt x="95467" y="91167"/>
                </a:lnTo>
                <a:cubicBezTo>
                  <a:pt x="99200" y="86667"/>
                  <a:pt x="101133" y="80889"/>
                  <a:pt x="101267" y="73833"/>
                </a:cubicBezTo>
                <a:lnTo>
                  <a:pt x="101267" y="73833"/>
                </a:lnTo>
                <a:cubicBezTo>
                  <a:pt x="101133" y="71611"/>
                  <a:pt x="100200" y="70444"/>
                  <a:pt x="98467" y="70333"/>
                </a:cubicBezTo>
                <a:lnTo>
                  <a:pt x="98467" y="70333"/>
                </a:lnTo>
                <a:lnTo>
                  <a:pt x="55400" y="70333"/>
                </a:lnTo>
                <a:cubicBezTo>
                  <a:pt x="52467" y="70611"/>
                  <a:pt x="50867" y="72583"/>
                  <a:pt x="50600" y="76250"/>
                </a:cubicBezTo>
                <a:lnTo>
                  <a:pt x="50600" y="76250"/>
                </a:lnTo>
                <a:lnTo>
                  <a:pt x="50600" y="77333"/>
                </a:lnTo>
                <a:cubicBezTo>
                  <a:pt x="50511" y="83333"/>
                  <a:pt x="48889" y="88306"/>
                  <a:pt x="45733" y="92250"/>
                </a:cubicBezTo>
                <a:lnTo>
                  <a:pt x="45733" y="92250"/>
                </a:lnTo>
                <a:cubicBezTo>
                  <a:pt x="42533" y="96250"/>
                  <a:pt x="38533" y="98306"/>
                  <a:pt x="33733" y="98417"/>
                </a:cubicBezTo>
                <a:lnTo>
                  <a:pt x="33733" y="98417"/>
                </a:lnTo>
                <a:lnTo>
                  <a:pt x="64667" y="98417"/>
                </a:lnTo>
                <a:lnTo>
                  <a:pt x="81533" y="98417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3" name="el-1785511438812-20"/>
          <p:cNvCxnSpPr/>
          <p:nvPr/>
        </p:nvCxnSpPr>
        <p:spPr>
          <a:xfrm>
            <a:off x="592931" y="2924398"/>
            <a:ext cx="3664744" cy="914"/>
          </a:xfrm>
          <a:prstGeom prst="line">
            <a:avLst/>
          </a:prstGeom>
          <a:ln w="7144" cap="flat">
            <a:solidFill>
              <a:srgbClr val="3C5078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el-1785511440536-78"/>
          <p:cNvSpPr/>
          <p:nvPr/>
        </p:nvSpPr>
        <p:spPr>
          <a:xfrm>
            <a:off x="592931" y="3023964"/>
            <a:ext cx="107156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1182" y="0"/>
                </a:moveTo>
                <a:lnTo>
                  <a:pt x="51182" y="0"/>
                </a:lnTo>
                <a:cubicBezTo>
                  <a:pt x="54212" y="133"/>
                  <a:pt x="56515" y="1600"/>
                  <a:pt x="58091" y="4400"/>
                </a:cubicBezTo>
                <a:lnTo>
                  <a:pt x="58091" y="4400"/>
                </a:lnTo>
                <a:lnTo>
                  <a:pt x="101273" y="85300"/>
                </a:lnTo>
                <a:cubicBezTo>
                  <a:pt x="102606" y="88167"/>
                  <a:pt x="102606" y="91067"/>
                  <a:pt x="101273" y="94000"/>
                </a:cubicBezTo>
                <a:lnTo>
                  <a:pt x="101273" y="94000"/>
                </a:lnTo>
                <a:cubicBezTo>
                  <a:pt x="99697" y="96800"/>
                  <a:pt x="97364" y="98267"/>
                  <a:pt x="94273" y="98400"/>
                </a:cubicBezTo>
                <a:lnTo>
                  <a:pt x="94273" y="98400"/>
                </a:lnTo>
                <a:lnTo>
                  <a:pt x="8000" y="98400"/>
                </a:lnTo>
                <a:cubicBezTo>
                  <a:pt x="4909" y="98267"/>
                  <a:pt x="2576" y="96800"/>
                  <a:pt x="1000" y="94000"/>
                </a:cubicBezTo>
                <a:lnTo>
                  <a:pt x="1000" y="94000"/>
                </a:lnTo>
                <a:cubicBezTo>
                  <a:pt x="-333" y="91067"/>
                  <a:pt x="-333" y="88167"/>
                  <a:pt x="1000" y="85300"/>
                </a:cubicBezTo>
                <a:lnTo>
                  <a:pt x="1000" y="85300"/>
                </a:lnTo>
                <a:lnTo>
                  <a:pt x="44364" y="4400"/>
                </a:lnTo>
                <a:cubicBezTo>
                  <a:pt x="45939" y="1600"/>
                  <a:pt x="48212" y="133"/>
                  <a:pt x="51182" y="0"/>
                </a:cubicBezTo>
                <a:lnTo>
                  <a:pt x="51182" y="0"/>
                </a:lnTo>
                <a:moveTo>
                  <a:pt x="51182" y="28100"/>
                </a:moveTo>
                <a:lnTo>
                  <a:pt x="51182" y="28100"/>
                </a:lnTo>
                <a:cubicBezTo>
                  <a:pt x="48212" y="28433"/>
                  <a:pt x="46606" y="30200"/>
                  <a:pt x="46364" y="33400"/>
                </a:cubicBezTo>
                <a:lnTo>
                  <a:pt x="46364" y="33400"/>
                </a:lnTo>
                <a:lnTo>
                  <a:pt x="46364" y="58000"/>
                </a:lnTo>
                <a:cubicBezTo>
                  <a:pt x="46606" y="61200"/>
                  <a:pt x="48212" y="62967"/>
                  <a:pt x="51182" y="63300"/>
                </a:cubicBezTo>
                <a:lnTo>
                  <a:pt x="51182" y="63300"/>
                </a:lnTo>
                <a:cubicBezTo>
                  <a:pt x="54091" y="62967"/>
                  <a:pt x="55667" y="61200"/>
                  <a:pt x="55909" y="58000"/>
                </a:cubicBezTo>
                <a:lnTo>
                  <a:pt x="55909" y="58000"/>
                </a:lnTo>
                <a:lnTo>
                  <a:pt x="55909" y="33400"/>
                </a:lnTo>
                <a:cubicBezTo>
                  <a:pt x="55667" y="30200"/>
                  <a:pt x="54091" y="28433"/>
                  <a:pt x="51182" y="28100"/>
                </a:cubicBezTo>
                <a:lnTo>
                  <a:pt x="51182" y="28100"/>
                </a:lnTo>
                <a:moveTo>
                  <a:pt x="57545" y="77300"/>
                </a:moveTo>
                <a:lnTo>
                  <a:pt x="57545" y="77300"/>
                </a:lnTo>
                <a:cubicBezTo>
                  <a:pt x="57545" y="75300"/>
                  <a:pt x="56939" y="73633"/>
                  <a:pt x="55727" y="72300"/>
                </a:cubicBezTo>
                <a:lnTo>
                  <a:pt x="55727" y="72300"/>
                </a:lnTo>
                <a:lnTo>
                  <a:pt x="55727" y="72300"/>
                </a:lnTo>
                <a:cubicBezTo>
                  <a:pt x="54515" y="70967"/>
                  <a:pt x="53000" y="70300"/>
                  <a:pt x="51182" y="70300"/>
                </a:cubicBezTo>
                <a:lnTo>
                  <a:pt x="51182" y="70300"/>
                </a:lnTo>
                <a:cubicBezTo>
                  <a:pt x="49303" y="70300"/>
                  <a:pt x="47758" y="70967"/>
                  <a:pt x="46545" y="72300"/>
                </a:cubicBezTo>
                <a:lnTo>
                  <a:pt x="46545" y="72300"/>
                </a:lnTo>
                <a:cubicBezTo>
                  <a:pt x="45333" y="73633"/>
                  <a:pt x="44727" y="75300"/>
                  <a:pt x="44727" y="77300"/>
                </a:cubicBezTo>
                <a:lnTo>
                  <a:pt x="44727" y="77300"/>
                </a:lnTo>
                <a:cubicBezTo>
                  <a:pt x="44727" y="79367"/>
                  <a:pt x="45333" y="81067"/>
                  <a:pt x="46545" y="82400"/>
                </a:cubicBezTo>
                <a:lnTo>
                  <a:pt x="46545" y="82400"/>
                </a:lnTo>
                <a:cubicBezTo>
                  <a:pt x="47758" y="83733"/>
                  <a:pt x="49303" y="84400"/>
                  <a:pt x="51182" y="84400"/>
                </a:cubicBezTo>
                <a:lnTo>
                  <a:pt x="51182" y="84400"/>
                </a:lnTo>
                <a:cubicBezTo>
                  <a:pt x="53000" y="84400"/>
                  <a:pt x="54515" y="83733"/>
                  <a:pt x="55727" y="82400"/>
                </a:cubicBezTo>
                <a:lnTo>
                  <a:pt x="55727" y="82400"/>
                </a:lnTo>
                <a:cubicBezTo>
                  <a:pt x="56939" y="81067"/>
                  <a:pt x="57545" y="79367"/>
                  <a:pt x="57545" y="77300"/>
                </a:cubicBezTo>
                <a:lnTo>
                  <a:pt x="57545" y="77300"/>
                </a:lnTo>
              </a:path>
            </a:pathLst>
          </a:custGeom>
          <a:solidFill>
            <a:srgbClr val="3A5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38795-14"/>
          <p:cNvSpPr/>
          <p:nvPr/>
        </p:nvSpPr>
        <p:spPr>
          <a:xfrm>
            <a:off x="400050" y="3356595"/>
            <a:ext cx="4014788" cy="338138"/>
          </a:xfrm>
          <a:prstGeom prst="roundRect">
            <a:avLst>
              <a:gd name="adj" fmla="val 50000"/>
            </a:avLst>
          </a:prstGeom>
          <a:solidFill>
            <a:srgbClr val="B43C28">
              <a:alpha val="6000"/>
            </a:srgbClr>
          </a:solidFill>
          <a:ln w="7144" algn="in">
            <a:solidFill>
              <a:srgbClr val="B43C28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6" name="el-1785511440533-76"/>
          <p:cNvSpPr/>
          <p:nvPr/>
        </p:nvSpPr>
        <p:spPr>
          <a:xfrm>
            <a:off x="521494" y="3447083"/>
            <a:ext cx="157163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4235" y="14235"/>
                </a:moveTo>
                <a:lnTo>
                  <a:pt x="14235" y="14235"/>
                </a:lnTo>
                <a:lnTo>
                  <a:pt x="7765" y="7765"/>
                </a:lnTo>
                <a:cubicBezTo>
                  <a:pt x="6235" y="6392"/>
                  <a:pt x="4588" y="6078"/>
                  <a:pt x="2824" y="6824"/>
                </a:cubicBezTo>
                <a:lnTo>
                  <a:pt x="2824" y="6824"/>
                </a:lnTo>
                <a:cubicBezTo>
                  <a:pt x="1059" y="7451"/>
                  <a:pt x="118" y="8843"/>
                  <a:pt x="0" y="11000"/>
                </a:cubicBezTo>
                <a:lnTo>
                  <a:pt x="0" y="11000"/>
                </a:lnTo>
                <a:lnTo>
                  <a:pt x="0" y="31824"/>
                </a:lnTo>
                <a:cubicBezTo>
                  <a:pt x="235" y="34608"/>
                  <a:pt x="1745" y="36137"/>
                  <a:pt x="4529" y="36412"/>
                </a:cubicBezTo>
                <a:lnTo>
                  <a:pt x="4529" y="36412"/>
                </a:lnTo>
                <a:lnTo>
                  <a:pt x="25412" y="36412"/>
                </a:lnTo>
                <a:cubicBezTo>
                  <a:pt x="27569" y="36294"/>
                  <a:pt x="28961" y="35333"/>
                  <a:pt x="29588" y="33529"/>
                </a:cubicBezTo>
                <a:lnTo>
                  <a:pt x="29588" y="33529"/>
                </a:lnTo>
                <a:cubicBezTo>
                  <a:pt x="30333" y="31765"/>
                  <a:pt x="30020" y="30137"/>
                  <a:pt x="28647" y="28647"/>
                </a:cubicBezTo>
                <a:lnTo>
                  <a:pt x="28647" y="28647"/>
                </a:lnTo>
                <a:lnTo>
                  <a:pt x="22765" y="22765"/>
                </a:lnTo>
                <a:cubicBezTo>
                  <a:pt x="29588" y="15941"/>
                  <a:pt x="38176" y="12392"/>
                  <a:pt x="48529" y="12118"/>
                </a:cubicBezTo>
                <a:lnTo>
                  <a:pt x="48529" y="12118"/>
                </a:lnTo>
                <a:cubicBezTo>
                  <a:pt x="58882" y="12392"/>
                  <a:pt x="67471" y="15941"/>
                  <a:pt x="74294" y="22765"/>
                </a:cubicBezTo>
                <a:lnTo>
                  <a:pt x="74294" y="22765"/>
                </a:lnTo>
                <a:cubicBezTo>
                  <a:pt x="81118" y="29588"/>
                  <a:pt x="84667" y="38176"/>
                  <a:pt x="84941" y="48529"/>
                </a:cubicBezTo>
                <a:lnTo>
                  <a:pt x="84941" y="48529"/>
                </a:lnTo>
                <a:cubicBezTo>
                  <a:pt x="84667" y="58882"/>
                  <a:pt x="81118" y="67471"/>
                  <a:pt x="74294" y="74294"/>
                </a:cubicBezTo>
                <a:lnTo>
                  <a:pt x="74294" y="74294"/>
                </a:lnTo>
                <a:cubicBezTo>
                  <a:pt x="67471" y="81118"/>
                  <a:pt x="58882" y="84667"/>
                  <a:pt x="48529" y="84941"/>
                </a:cubicBezTo>
                <a:lnTo>
                  <a:pt x="48529" y="84941"/>
                </a:lnTo>
                <a:cubicBezTo>
                  <a:pt x="40686" y="84824"/>
                  <a:pt x="33745" y="82667"/>
                  <a:pt x="27706" y="78471"/>
                </a:cubicBezTo>
                <a:lnTo>
                  <a:pt x="27706" y="78471"/>
                </a:lnTo>
                <a:cubicBezTo>
                  <a:pt x="26294" y="77451"/>
                  <a:pt x="24765" y="77078"/>
                  <a:pt x="23118" y="77353"/>
                </a:cubicBezTo>
                <a:lnTo>
                  <a:pt x="23118" y="77353"/>
                </a:lnTo>
                <a:cubicBezTo>
                  <a:pt x="21588" y="77745"/>
                  <a:pt x="20333" y="78627"/>
                  <a:pt x="19353" y="80000"/>
                </a:cubicBezTo>
                <a:lnTo>
                  <a:pt x="19353" y="80000"/>
                </a:lnTo>
                <a:cubicBezTo>
                  <a:pt x="18333" y="81373"/>
                  <a:pt x="17941" y="82824"/>
                  <a:pt x="18176" y="84353"/>
                </a:cubicBezTo>
                <a:lnTo>
                  <a:pt x="18176" y="84353"/>
                </a:lnTo>
                <a:cubicBezTo>
                  <a:pt x="18569" y="86000"/>
                  <a:pt x="19451" y="87333"/>
                  <a:pt x="20824" y="88353"/>
                </a:cubicBezTo>
                <a:lnTo>
                  <a:pt x="20824" y="88353"/>
                </a:lnTo>
                <a:cubicBezTo>
                  <a:pt x="28824" y="94039"/>
                  <a:pt x="38059" y="96941"/>
                  <a:pt x="48529" y="97059"/>
                </a:cubicBezTo>
                <a:lnTo>
                  <a:pt x="48529" y="97059"/>
                </a:lnTo>
                <a:cubicBezTo>
                  <a:pt x="57627" y="96941"/>
                  <a:pt x="65784" y="94725"/>
                  <a:pt x="73000" y="90412"/>
                </a:cubicBezTo>
                <a:lnTo>
                  <a:pt x="73000" y="90412"/>
                </a:lnTo>
                <a:cubicBezTo>
                  <a:pt x="80333" y="86137"/>
                  <a:pt x="86137" y="80333"/>
                  <a:pt x="90412" y="73000"/>
                </a:cubicBezTo>
                <a:lnTo>
                  <a:pt x="90412" y="73000"/>
                </a:lnTo>
                <a:cubicBezTo>
                  <a:pt x="94725" y="65784"/>
                  <a:pt x="96941" y="57627"/>
                  <a:pt x="97059" y="48529"/>
                </a:cubicBezTo>
                <a:lnTo>
                  <a:pt x="97059" y="48529"/>
                </a:lnTo>
                <a:cubicBezTo>
                  <a:pt x="96941" y="39431"/>
                  <a:pt x="94725" y="31275"/>
                  <a:pt x="90412" y="24059"/>
                </a:cubicBezTo>
                <a:lnTo>
                  <a:pt x="90412" y="24059"/>
                </a:lnTo>
                <a:cubicBezTo>
                  <a:pt x="86137" y="16725"/>
                  <a:pt x="80333" y="10922"/>
                  <a:pt x="73000" y="6647"/>
                </a:cubicBezTo>
                <a:lnTo>
                  <a:pt x="73000" y="6647"/>
                </a:lnTo>
                <a:cubicBezTo>
                  <a:pt x="65784" y="2333"/>
                  <a:pt x="57627" y="118"/>
                  <a:pt x="48529" y="0"/>
                </a:cubicBezTo>
                <a:lnTo>
                  <a:pt x="48529" y="0"/>
                </a:lnTo>
                <a:cubicBezTo>
                  <a:pt x="41824" y="0"/>
                  <a:pt x="35510" y="1255"/>
                  <a:pt x="29588" y="3765"/>
                </a:cubicBezTo>
                <a:lnTo>
                  <a:pt x="29588" y="3765"/>
                </a:lnTo>
                <a:cubicBezTo>
                  <a:pt x="23745" y="6314"/>
                  <a:pt x="18627" y="9804"/>
                  <a:pt x="14235" y="14235"/>
                </a:cubicBezTo>
                <a:lnTo>
                  <a:pt x="14235" y="14235"/>
                </a:lnTo>
                <a:moveTo>
                  <a:pt x="48529" y="24294"/>
                </a:moveTo>
                <a:lnTo>
                  <a:pt x="48529" y="24294"/>
                </a:lnTo>
                <a:cubicBezTo>
                  <a:pt x="45745" y="24529"/>
                  <a:pt x="44235" y="26039"/>
                  <a:pt x="44000" y="28824"/>
                </a:cubicBezTo>
                <a:lnTo>
                  <a:pt x="44000" y="28824"/>
                </a:lnTo>
                <a:lnTo>
                  <a:pt x="44000" y="48529"/>
                </a:lnTo>
                <a:cubicBezTo>
                  <a:pt x="44000" y="49784"/>
                  <a:pt x="44431" y="50863"/>
                  <a:pt x="45294" y="51765"/>
                </a:cubicBezTo>
                <a:lnTo>
                  <a:pt x="45294" y="51765"/>
                </a:lnTo>
                <a:lnTo>
                  <a:pt x="58941" y="65412"/>
                </a:lnTo>
                <a:cubicBezTo>
                  <a:pt x="61098" y="67176"/>
                  <a:pt x="63255" y="67176"/>
                  <a:pt x="65412" y="65412"/>
                </a:cubicBezTo>
                <a:lnTo>
                  <a:pt x="65412" y="65412"/>
                </a:lnTo>
                <a:cubicBezTo>
                  <a:pt x="67176" y="63255"/>
                  <a:pt x="67176" y="61098"/>
                  <a:pt x="65412" y="58941"/>
                </a:cubicBezTo>
                <a:lnTo>
                  <a:pt x="65412" y="58941"/>
                </a:lnTo>
                <a:lnTo>
                  <a:pt x="53059" y="46647"/>
                </a:lnTo>
                <a:lnTo>
                  <a:pt x="53059" y="28824"/>
                </a:lnTo>
                <a:cubicBezTo>
                  <a:pt x="52824" y="26039"/>
                  <a:pt x="51314" y="24529"/>
                  <a:pt x="48529" y="24294"/>
                </a:cubicBezTo>
                <a:lnTo>
                  <a:pt x="48529" y="24294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40531-75"/>
          <p:cNvSpPr/>
          <p:nvPr/>
        </p:nvSpPr>
        <p:spPr>
          <a:xfrm>
            <a:off x="400050" y="492561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18" y="4455"/>
                </a:moveTo>
                <a:lnTo>
                  <a:pt x="32818" y="4455"/>
                </a:lnTo>
                <a:cubicBezTo>
                  <a:pt x="32576" y="1727"/>
                  <a:pt x="31091" y="242"/>
                  <a:pt x="28364" y="0"/>
                </a:cubicBezTo>
                <a:lnTo>
                  <a:pt x="28364" y="0"/>
                </a:lnTo>
                <a:cubicBezTo>
                  <a:pt x="25636" y="242"/>
                  <a:pt x="24152" y="1727"/>
                  <a:pt x="23909" y="4455"/>
                </a:cubicBezTo>
                <a:lnTo>
                  <a:pt x="23909" y="4455"/>
                </a:lnTo>
                <a:lnTo>
                  <a:pt x="23909" y="11909"/>
                </a:lnTo>
                <a:cubicBezTo>
                  <a:pt x="20515" y="12030"/>
                  <a:pt x="17697" y="13212"/>
                  <a:pt x="15455" y="15455"/>
                </a:cubicBezTo>
                <a:lnTo>
                  <a:pt x="15455" y="15455"/>
                </a:lnTo>
                <a:cubicBezTo>
                  <a:pt x="13212" y="17697"/>
                  <a:pt x="12030" y="20515"/>
                  <a:pt x="11909" y="23909"/>
                </a:cubicBezTo>
                <a:lnTo>
                  <a:pt x="11909" y="23909"/>
                </a:lnTo>
                <a:lnTo>
                  <a:pt x="4455" y="23909"/>
                </a:lnTo>
                <a:cubicBezTo>
                  <a:pt x="1727" y="24152"/>
                  <a:pt x="242" y="25636"/>
                  <a:pt x="0" y="28364"/>
                </a:cubicBezTo>
                <a:lnTo>
                  <a:pt x="0" y="28364"/>
                </a:lnTo>
                <a:cubicBezTo>
                  <a:pt x="242" y="31091"/>
                  <a:pt x="1727" y="32576"/>
                  <a:pt x="4455" y="32818"/>
                </a:cubicBezTo>
                <a:lnTo>
                  <a:pt x="4455" y="32818"/>
                </a:lnTo>
                <a:lnTo>
                  <a:pt x="11909" y="32818"/>
                </a:lnTo>
                <a:lnTo>
                  <a:pt x="11909" y="43273"/>
                </a:lnTo>
                <a:lnTo>
                  <a:pt x="4455" y="43273"/>
                </a:lnTo>
                <a:cubicBezTo>
                  <a:pt x="1727" y="43515"/>
                  <a:pt x="242" y="45000"/>
                  <a:pt x="0" y="47727"/>
                </a:cubicBezTo>
                <a:lnTo>
                  <a:pt x="0" y="47727"/>
                </a:lnTo>
                <a:cubicBezTo>
                  <a:pt x="242" y="50455"/>
                  <a:pt x="1727" y="51939"/>
                  <a:pt x="4455" y="52182"/>
                </a:cubicBezTo>
                <a:lnTo>
                  <a:pt x="4455" y="52182"/>
                </a:lnTo>
                <a:lnTo>
                  <a:pt x="11909" y="52182"/>
                </a:lnTo>
                <a:lnTo>
                  <a:pt x="11909" y="62636"/>
                </a:lnTo>
                <a:lnTo>
                  <a:pt x="4455" y="62636"/>
                </a:lnTo>
                <a:cubicBezTo>
                  <a:pt x="1727" y="62879"/>
                  <a:pt x="242" y="64364"/>
                  <a:pt x="0" y="67091"/>
                </a:cubicBezTo>
                <a:lnTo>
                  <a:pt x="0" y="67091"/>
                </a:lnTo>
                <a:cubicBezTo>
                  <a:pt x="242" y="69818"/>
                  <a:pt x="1727" y="71333"/>
                  <a:pt x="4455" y="71636"/>
                </a:cubicBezTo>
                <a:lnTo>
                  <a:pt x="4455" y="71636"/>
                </a:lnTo>
                <a:lnTo>
                  <a:pt x="11909" y="71636"/>
                </a:lnTo>
                <a:cubicBezTo>
                  <a:pt x="12030" y="74970"/>
                  <a:pt x="13212" y="77758"/>
                  <a:pt x="15455" y="80000"/>
                </a:cubicBezTo>
                <a:lnTo>
                  <a:pt x="15455" y="80000"/>
                </a:lnTo>
                <a:cubicBezTo>
                  <a:pt x="17697" y="82242"/>
                  <a:pt x="20515" y="83424"/>
                  <a:pt x="23909" y="83545"/>
                </a:cubicBezTo>
                <a:lnTo>
                  <a:pt x="23909" y="83545"/>
                </a:lnTo>
                <a:lnTo>
                  <a:pt x="23909" y="91000"/>
                </a:lnTo>
                <a:cubicBezTo>
                  <a:pt x="24152" y="93727"/>
                  <a:pt x="25636" y="95212"/>
                  <a:pt x="28364" y="95455"/>
                </a:cubicBezTo>
                <a:lnTo>
                  <a:pt x="28364" y="95455"/>
                </a:lnTo>
                <a:cubicBezTo>
                  <a:pt x="31091" y="95212"/>
                  <a:pt x="32576" y="93727"/>
                  <a:pt x="32818" y="91000"/>
                </a:cubicBezTo>
                <a:lnTo>
                  <a:pt x="32818" y="91000"/>
                </a:lnTo>
                <a:lnTo>
                  <a:pt x="32818" y="83545"/>
                </a:lnTo>
                <a:lnTo>
                  <a:pt x="43273" y="83545"/>
                </a:lnTo>
                <a:lnTo>
                  <a:pt x="43273" y="91000"/>
                </a:lnTo>
                <a:cubicBezTo>
                  <a:pt x="43515" y="93727"/>
                  <a:pt x="45000" y="95212"/>
                  <a:pt x="47727" y="95455"/>
                </a:cubicBezTo>
                <a:lnTo>
                  <a:pt x="47727" y="95455"/>
                </a:lnTo>
                <a:cubicBezTo>
                  <a:pt x="50455" y="95212"/>
                  <a:pt x="51939" y="93727"/>
                  <a:pt x="52182" y="91000"/>
                </a:cubicBezTo>
                <a:lnTo>
                  <a:pt x="52182" y="91000"/>
                </a:lnTo>
                <a:lnTo>
                  <a:pt x="52182" y="83545"/>
                </a:lnTo>
                <a:lnTo>
                  <a:pt x="62636" y="83545"/>
                </a:lnTo>
                <a:lnTo>
                  <a:pt x="62636" y="91000"/>
                </a:lnTo>
                <a:cubicBezTo>
                  <a:pt x="62879" y="93727"/>
                  <a:pt x="64364" y="95212"/>
                  <a:pt x="67091" y="95455"/>
                </a:cubicBezTo>
                <a:lnTo>
                  <a:pt x="67091" y="95455"/>
                </a:lnTo>
                <a:cubicBezTo>
                  <a:pt x="69818" y="95212"/>
                  <a:pt x="71333" y="93727"/>
                  <a:pt x="71636" y="91000"/>
                </a:cubicBezTo>
                <a:lnTo>
                  <a:pt x="71636" y="91000"/>
                </a:lnTo>
                <a:lnTo>
                  <a:pt x="71636" y="83545"/>
                </a:lnTo>
                <a:cubicBezTo>
                  <a:pt x="74970" y="83424"/>
                  <a:pt x="77758" y="82242"/>
                  <a:pt x="80000" y="80000"/>
                </a:cubicBezTo>
                <a:lnTo>
                  <a:pt x="80000" y="80000"/>
                </a:lnTo>
                <a:cubicBezTo>
                  <a:pt x="82242" y="77758"/>
                  <a:pt x="83424" y="74970"/>
                  <a:pt x="83545" y="71636"/>
                </a:cubicBezTo>
                <a:lnTo>
                  <a:pt x="83545" y="71636"/>
                </a:lnTo>
                <a:lnTo>
                  <a:pt x="91000" y="71636"/>
                </a:lnTo>
                <a:cubicBezTo>
                  <a:pt x="93727" y="71333"/>
                  <a:pt x="95212" y="69818"/>
                  <a:pt x="95455" y="67091"/>
                </a:cubicBezTo>
                <a:lnTo>
                  <a:pt x="95455" y="67091"/>
                </a:lnTo>
                <a:cubicBezTo>
                  <a:pt x="95212" y="64364"/>
                  <a:pt x="93727" y="62879"/>
                  <a:pt x="91000" y="62636"/>
                </a:cubicBezTo>
                <a:lnTo>
                  <a:pt x="91000" y="62636"/>
                </a:lnTo>
                <a:lnTo>
                  <a:pt x="83545" y="62636"/>
                </a:lnTo>
                <a:lnTo>
                  <a:pt x="83545" y="52182"/>
                </a:lnTo>
                <a:lnTo>
                  <a:pt x="91000" y="52182"/>
                </a:lnTo>
                <a:cubicBezTo>
                  <a:pt x="93727" y="51939"/>
                  <a:pt x="95212" y="50455"/>
                  <a:pt x="95455" y="47727"/>
                </a:cubicBezTo>
                <a:lnTo>
                  <a:pt x="95455" y="47727"/>
                </a:lnTo>
                <a:cubicBezTo>
                  <a:pt x="95212" y="45000"/>
                  <a:pt x="93727" y="43515"/>
                  <a:pt x="91000" y="43273"/>
                </a:cubicBezTo>
                <a:lnTo>
                  <a:pt x="91000" y="43273"/>
                </a:lnTo>
                <a:lnTo>
                  <a:pt x="83545" y="43273"/>
                </a:lnTo>
                <a:lnTo>
                  <a:pt x="83545" y="32818"/>
                </a:lnTo>
                <a:lnTo>
                  <a:pt x="91000" y="32818"/>
                </a:lnTo>
                <a:cubicBezTo>
                  <a:pt x="93727" y="32576"/>
                  <a:pt x="95212" y="31091"/>
                  <a:pt x="95455" y="28364"/>
                </a:cubicBezTo>
                <a:lnTo>
                  <a:pt x="95455" y="28364"/>
                </a:lnTo>
                <a:cubicBezTo>
                  <a:pt x="95212" y="25636"/>
                  <a:pt x="93727" y="24152"/>
                  <a:pt x="91000" y="23909"/>
                </a:cubicBezTo>
                <a:lnTo>
                  <a:pt x="91000" y="23909"/>
                </a:lnTo>
                <a:lnTo>
                  <a:pt x="83545" y="23909"/>
                </a:lnTo>
                <a:cubicBezTo>
                  <a:pt x="83424" y="20515"/>
                  <a:pt x="82242" y="17697"/>
                  <a:pt x="80000" y="15455"/>
                </a:cubicBezTo>
                <a:lnTo>
                  <a:pt x="80000" y="15455"/>
                </a:lnTo>
                <a:cubicBezTo>
                  <a:pt x="77758" y="13212"/>
                  <a:pt x="74970" y="12030"/>
                  <a:pt x="71636" y="11909"/>
                </a:cubicBezTo>
                <a:lnTo>
                  <a:pt x="71636" y="11909"/>
                </a:lnTo>
                <a:lnTo>
                  <a:pt x="71636" y="4455"/>
                </a:lnTo>
                <a:cubicBezTo>
                  <a:pt x="71333" y="1727"/>
                  <a:pt x="69818" y="242"/>
                  <a:pt x="67091" y="0"/>
                </a:cubicBezTo>
                <a:lnTo>
                  <a:pt x="67091" y="0"/>
                </a:lnTo>
                <a:cubicBezTo>
                  <a:pt x="64364" y="242"/>
                  <a:pt x="62879" y="1727"/>
                  <a:pt x="62636" y="4455"/>
                </a:cubicBezTo>
                <a:lnTo>
                  <a:pt x="62636" y="4455"/>
                </a:lnTo>
                <a:lnTo>
                  <a:pt x="62636" y="11909"/>
                </a:lnTo>
                <a:lnTo>
                  <a:pt x="52182" y="11909"/>
                </a:lnTo>
                <a:lnTo>
                  <a:pt x="52182" y="4455"/>
                </a:lnTo>
                <a:cubicBezTo>
                  <a:pt x="51939" y="1727"/>
                  <a:pt x="50455" y="242"/>
                  <a:pt x="47727" y="0"/>
                </a:cubicBezTo>
                <a:lnTo>
                  <a:pt x="47727" y="0"/>
                </a:lnTo>
                <a:cubicBezTo>
                  <a:pt x="45000" y="242"/>
                  <a:pt x="43515" y="1727"/>
                  <a:pt x="43273" y="4455"/>
                </a:cubicBezTo>
                <a:lnTo>
                  <a:pt x="43273" y="4455"/>
                </a:lnTo>
                <a:lnTo>
                  <a:pt x="43273" y="11909"/>
                </a:lnTo>
                <a:lnTo>
                  <a:pt x="32818" y="11909"/>
                </a:lnTo>
                <a:lnTo>
                  <a:pt x="32818" y="4455"/>
                </a:lnTo>
                <a:moveTo>
                  <a:pt x="29818" y="23909"/>
                </a:moveTo>
                <a:lnTo>
                  <a:pt x="29818" y="23909"/>
                </a:lnTo>
                <a:lnTo>
                  <a:pt x="65636" y="23909"/>
                </a:lnTo>
                <a:cubicBezTo>
                  <a:pt x="67394" y="23909"/>
                  <a:pt x="68818" y="24455"/>
                  <a:pt x="69909" y="25545"/>
                </a:cubicBezTo>
                <a:lnTo>
                  <a:pt x="69909" y="25545"/>
                </a:lnTo>
                <a:cubicBezTo>
                  <a:pt x="71061" y="26636"/>
                  <a:pt x="71636" y="28061"/>
                  <a:pt x="71636" y="29818"/>
                </a:cubicBezTo>
                <a:lnTo>
                  <a:pt x="71636" y="29818"/>
                </a:lnTo>
                <a:lnTo>
                  <a:pt x="71636" y="65636"/>
                </a:lnTo>
                <a:cubicBezTo>
                  <a:pt x="71636" y="67394"/>
                  <a:pt x="71061" y="68818"/>
                  <a:pt x="69909" y="69909"/>
                </a:cubicBezTo>
                <a:lnTo>
                  <a:pt x="69909" y="69909"/>
                </a:lnTo>
                <a:cubicBezTo>
                  <a:pt x="68818" y="71061"/>
                  <a:pt x="67394" y="71636"/>
                  <a:pt x="65636" y="71636"/>
                </a:cubicBezTo>
                <a:lnTo>
                  <a:pt x="65636" y="71636"/>
                </a:lnTo>
                <a:lnTo>
                  <a:pt x="29818" y="71636"/>
                </a:lnTo>
                <a:cubicBezTo>
                  <a:pt x="28061" y="71636"/>
                  <a:pt x="26636" y="71061"/>
                  <a:pt x="25545" y="69909"/>
                </a:cubicBezTo>
                <a:lnTo>
                  <a:pt x="25545" y="69909"/>
                </a:lnTo>
                <a:cubicBezTo>
                  <a:pt x="24455" y="68818"/>
                  <a:pt x="23909" y="67394"/>
                  <a:pt x="23909" y="65636"/>
                </a:cubicBezTo>
                <a:lnTo>
                  <a:pt x="23909" y="65636"/>
                </a:lnTo>
                <a:lnTo>
                  <a:pt x="23909" y="29818"/>
                </a:lnTo>
                <a:cubicBezTo>
                  <a:pt x="23909" y="28061"/>
                  <a:pt x="24455" y="26636"/>
                  <a:pt x="25545" y="25545"/>
                </a:cubicBezTo>
                <a:lnTo>
                  <a:pt x="25545" y="25545"/>
                </a:lnTo>
                <a:cubicBezTo>
                  <a:pt x="26636" y="24455"/>
                  <a:pt x="28061" y="23909"/>
                  <a:pt x="29818" y="23909"/>
                </a:cubicBezTo>
                <a:lnTo>
                  <a:pt x="29818" y="23909"/>
                </a:lnTo>
                <a:moveTo>
                  <a:pt x="65636" y="29818"/>
                </a:moveTo>
                <a:lnTo>
                  <a:pt x="65636" y="29818"/>
                </a:lnTo>
                <a:lnTo>
                  <a:pt x="29818" y="29818"/>
                </a:lnTo>
                <a:lnTo>
                  <a:pt x="29818" y="65636"/>
                </a:lnTo>
                <a:lnTo>
                  <a:pt x="65636" y="65636"/>
                </a:lnTo>
                <a:lnTo>
                  <a:pt x="65636" y="29818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40528-73"/>
          <p:cNvSpPr/>
          <p:nvPr/>
        </p:nvSpPr>
        <p:spPr>
          <a:xfrm>
            <a:off x="8483129" y="4939010"/>
            <a:ext cx="62508" cy="8751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89000" y="29222"/>
                </a:moveTo>
                <a:lnTo>
                  <a:pt x="89000" y="29222"/>
                </a:lnTo>
                <a:cubicBezTo>
                  <a:pt x="88810" y="21000"/>
                  <a:pt x="85238" y="14074"/>
                  <a:pt x="78286" y="8444"/>
                </a:cubicBezTo>
                <a:lnTo>
                  <a:pt x="78286" y="8444"/>
                </a:lnTo>
                <a:lnTo>
                  <a:pt x="78286" y="8444"/>
                </a:lnTo>
                <a:cubicBezTo>
                  <a:pt x="71048" y="2963"/>
                  <a:pt x="62143" y="148"/>
                  <a:pt x="51571" y="0"/>
                </a:cubicBezTo>
                <a:lnTo>
                  <a:pt x="51571" y="0"/>
                </a:lnTo>
                <a:lnTo>
                  <a:pt x="42143" y="0"/>
                </a:lnTo>
                <a:cubicBezTo>
                  <a:pt x="31667" y="148"/>
                  <a:pt x="22810" y="2963"/>
                  <a:pt x="15571" y="8444"/>
                </a:cubicBezTo>
                <a:lnTo>
                  <a:pt x="15571" y="8444"/>
                </a:lnTo>
                <a:cubicBezTo>
                  <a:pt x="8524" y="14074"/>
                  <a:pt x="4905" y="21000"/>
                  <a:pt x="4714" y="29222"/>
                </a:cubicBezTo>
                <a:lnTo>
                  <a:pt x="4714" y="29222"/>
                </a:lnTo>
                <a:cubicBezTo>
                  <a:pt x="4905" y="37222"/>
                  <a:pt x="8429" y="43963"/>
                  <a:pt x="15286" y="49444"/>
                </a:cubicBezTo>
                <a:lnTo>
                  <a:pt x="15286" y="49444"/>
                </a:lnTo>
                <a:cubicBezTo>
                  <a:pt x="10524" y="52185"/>
                  <a:pt x="6810" y="55519"/>
                  <a:pt x="4143" y="59444"/>
                </a:cubicBezTo>
                <a:lnTo>
                  <a:pt x="4143" y="59444"/>
                </a:lnTo>
                <a:cubicBezTo>
                  <a:pt x="1381" y="63593"/>
                  <a:pt x="0" y="68074"/>
                  <a:pt x="0" y="72889"/>
                </a:cubicBezTo>
                <a:lnTo>
                  <a:pt x="0" y="72889"/>
                </a:lnTo>
                <a:cubicBezTo>
                  <a:pt x="190" y="81111"/>
                  <a:pt x="3810" y="88037"/>
                  <a:pt x="10857" y="93667"/>
                </a:cubicBezTo>
                <a:lnTo>
                  <a:pt x="10857" y="93667"/>
                </a:lnTo>
                <a:cubicBezTo>
                  <a:pt x="18095" y="99148"/>
                  <a:pt x="27000" y="101963"/>
                  <a:pt x="37571" y="102111"/>
                </a:cubicBezTo>
                <a:lnTo>
                  <a:pt x="37571" y="102111"/>
                </a:lnTo>
                <a:lnTo>
                  <a:pt x="56286" y="102111"/>
                </a:lnTo>
                <a:cubicBezTo>
                  <a:pt x="66762" y="101963"/>
                  <a:pt x="75619" y="99148"/>
                  <a:pt x="82857" y="93667"/>
                </a:cubicBezTo>
                <a:lnTo>
                  <a:pt x="82857" y="93667"/>
                </a:lnTo>
                <a:cubicBezTo>
                  <a:pt x="89905" y="88037"/>
                  <a:pt x="93524" y="81111"/>
                  <a:pt x="93714" y="72889"/>
                </a:cubicBezTo>
                <a:lnTo>
                  <a:pt x="93714" y="72889"/>
                </a:lnTo>
                <a:cubicBezTo>
                  <a:pt x="93714" y="68074"/>
                  <a:pt x="92381" y="63593"/>
                  <a:pt x="89714" y="59444"/>
                </a:cubicBezTo>
                <a:lnTo>
                  <a:pt x="89714" y="59444"/>
                </a:lnTo>
                <a:cubicBezTo>
                  <a:pt x="86952" y="55519"/>
                  <a:pt x="83238" y="52185"/>
                  <a:pt x="78571" y="49444"/>
                </a:cubicBezTo>
                <a:lnTo>
                  <a:pt x="78571" y="49444"/>
                </a:lnTo>
                <a:cubicBezTo>
                  <a:pt x="85333" y="43963"/>
                  <a:pt x="88810" y="37222"/>
                  <a:pt x="89000" y="29222"/>
                </a:cubicBezTo>
                <a:lnTo>
                  <a:pt x="89000" y="29222"/>
                </a:lnTo>
                <a:moveTo>
                  <a:pt x="51571" y="58333"/>
                </a:moveTo>
                <a:lnTo>
                  <a:pt x="51571" y="58333"/>
                </a:lnTo>
                <a:lnTo>
                  <a:pt x="56286" y="58333"/>
                </a:lnTo>
                <a:cubicBezTo>
                  <a:pt x="61524" y="58481"/>
                  <a:pt x="65905" y="59926"/>
                  <a:pt x="69429" y="62667"/>
                </a:cubicBezTo>
                <a:lnTo>
                  <a:pt x="69429" y="62667"/>
                </a:lnTo>
                <a:cubicBezTo>
                  <a:pt x="72952" y="65407"/>
                  <a:pt x="74810" y="68815"/>
                  <a:pt x="75000" y="72889"/>
                </a:cubicBezTo>
                <a:lnTo>
                  <a:pt x="75000" y="72889"/>
                </a:lnTo>
                <a:cubicBezTo>
                  <a:pt x="74810" y="77037"/>
                  <a:pt x="72952" y="80481"/>
                  <a:pt x="69429" y="83222"/>
                </a:cubicBezTo>
                <a:lnTo>
                  <a:pt x="69429" y="83222"/>
                </a:lnTo>
                <a:cubicBezTo>
                  <a:pt x="65905" y="85889"/>
                  <a:pt x="61524" y="87333"/>
                  <a:pt x="56286" y="87556"/>
                </a:cubicBezTo>
                <a:lnTo>
                  <a:pt x="56286" y="87556"/>
                </a:lnTo>
                <a:lnTo>
                  <a:pt x="37571" y="87556"/>
                </a:lnTo>
                <a:cubicBezTo>
                  <a:pt x="32238" y="87333"/>
                  <a:pt x="27810" y="85889"/>
                  <a:pt x="24286" y="83222"/>
                </a:cubicBezTo>
                <a:lnTo>
                  <a:pt x="24286" y="83222"/>
                </a:lnTo>
                <a:cubicBezTo>
                  <a:pt x="20762" y="80481"/>
                  <a:pt x="18905" y="77037"/>
                  <a:pt x="18714" y="72889"/>
                </a:cubicBezTo>
                <a:lnTo>
                  <a:pt x="18714" y="72889"/>
                </a:lnTo>
                <a:cubicBezTo>
                  <a:pt x="18905" y="68815"/>
                  <a:pt x="20762" y="65407"/>
                  <a:pt x="24286" y="62667"/>
                </a:cubicBezTo>
                <a:lnTo>
                  <a:pt x="24286" y="62667"/>
                </a:lnTo>
                <a:cubicBezTo>
                  <a:pt x="27810" y="59926"/>
                  <a:pt x="32238" y="58481"/>
                  <a:pt x="37571" y="58333"/>
                </a:cubicBezTo>
                <a:lnTo>
                  <a:pt x="37571" y="58333"/>
                </a:lnTo>
                <a:lnTo>
                  <a:pt x="42143" y="58333"/>
                </a:lnTo>
                <a:cubicBezTo>
                  <a:pt x="42143" y="58333"/>
                  <a:pt x="42143" y="58333"/>
                  <a:pt x="42143" y="58333"/>
                </a:cubicBezTo>
                <a:lnTo>
                  <a:pt x="42143" y="58333"/>
                </a:lnTo>
                <a:cubicBezTo>
                  <a:pt x="42143" y="58333"/>
                  <a:pt x="42143" y="58333"/>
                  <a:pt x="42143" y="58333"/>
                </a:cubicBezTo>
                <a:lnTo>
                  <a:pt x="42143" y="58333"/>
                </a:lnTo>
                <a:lnTo>
                  <a:pt x="51571" y="58333"/>
                </a:lnTo>
                <a:cubicBezTo>
                  <a:pt x="51571" y="58333"/>
                  <a:pt x="51571" y="58333"/>
                  <a:pt x="51571" y="58333"/>
                </a:cubicBezTo>
                <a:lnTo>
                  <a:pt x="51571" y="58333"/>
                </a:lnTo>
                <a:cubicBezTo>
                  <a:pt x="51571" y="58333"/>
                  <a:pt x="51571" y="58333"/>
                  <a:pt x="51571" y="58333"/>
                </a:cubicBezTo>
                <a:lnTo>
                  <a:pt x="51571" y="58333"/>
                </a:lnTo>
                <a:moveTo>
                  <a:pt x="51571" y="43778"/>
                </a:moveTo>
                <a:lnTo>
                  <a:pt x="51571" y="43778"/>
                </a:lnTo>
                <a:cubicBezTo>
                  <a:pt x="51571" y="43778"/>
                  <a:pt x="51571" y="43778"/>
                  <a:pt x="51571" y="43778"/>
                </a:cubicBezTo>
                <a:lnTo>
                  <a:pt x="51571" y="43778"/>
                </a:lnTo>
                <a:lnTo>
                  <a:pt x="51571" y="43778"/>
                </a:lnTo>
                <a:cubicBezTo>
                  <a:pt x="51571" y="43778"/>
                  <a:pt x="51571" y="43778"/>
                  <a:pt x="51571" y="43778"/>
                </a:cubicBezTo>
                <a:lnTo>
                  <a:pt x="51571" y="43778"/>
                </a:lnTo>
                <a:lnTo>
                  <a:pt x="42143" y="43778"/>
                </a:lnTo>
                <a:cubicBezTo>
                  <a:pt x="42143" y="43778"/>
                  <a:pt x="42143" y="43778"/>
                  <a:pt x="42143" y="43778"/>
                </a:cubicBezTo>
                <a:lnTo>
                  <a:pt x="42143" y="43778"/>
                </a:lnTo>
                <a:cubicBezTo>
                  <a:pt x="42143" y="43778"/>
                  <a:pt x="42143" y="43778"/>
                  <a:pt x="42143" y="43778"/>
                </a:cubicBezTo>
                <a:lnTo>
                  <a:pt x="42143" y="43778"/>
                </a:lnTo>
                <a:cubicBezTo>
                  <a:pt x="36905" y="43630"/>
                  <a:pt x="32524" y="42185"/>
                  <a:pt x="29000" y="39444"/>
                </a:cubicBezTo>
                <a:lnTo>
                  <a:pt x="29000" y="39444"/>
                </a:lnTo>
                <a:cubicBezTo>
                  <a:pt x="25476" y="36704"/>
                  <a:pt x="23619" y="33296"/>
                  <a:pt x="23429" y="29222"/>
                </a:cubicBezTo>
                <a:lnTo>
                  <a:pt x="23429" y="29222"/>
                </a:lnTo>
                <a:cubicBezTo>
                  <a:pt x="23619" y="25074"/>
                  <a:pt x="25476" y="21630"/>
                  <a:pt x="29000" y="18889"/>
                </a:cubicBezTo>
                <a:lnTo>
                  <a:pt x="29000" y="18889"/>
                </a:lnTo>
                <a:cubicBezTo>
                  <a:pt x="32524" y="16148"/>
                  <a:pt x="36905" y="14704"/>
                  <a:pt x="42143" y="14556"/>
                </a:cubicBezTo>
                <a:lnTo>
                  <a:pt x="42143" y="14556"/>
                </a:lnTo>
                <a:lnTo>
                  <a:pt x="51571" y="14556"/>
                </a:lnTo>
                <a:cubicBezTo>
                  <a:pt x="56810" y="14704"/>
                  <a:pt x="61190" y="16148"/>
                  <a:pt x="64714" y="18889"/>
                </a:cubicBezTo>
                <a:lnTo>
                  <a:pt x="64714" y="18889"/>
                </a:lnTo>
                <a:cubicBezTo>
                  <a:pt x="68238" y="21630"/>
                  <a:pt x="70095" y="25074"/>
                  <a:pt x="70286" y="29222"/>
                </a:cubicBezTo>
                <a:lnTo>
                  <a:pt x="70286" y="29222"/>
                </a:lnTo>
                <a:cubicBezTo>
                  <a:pt x="70095" y="33296"/>
                  <a:pt x="68238" y="36704"/>
                  <a:pt x="64714" y="39444"/>
                </a:cubicBezTo>
                <a:lnTo>
                  <a:pt x="64714" y="39444"/>
                </a:lnTo>
                <a:cubicBezTo>
                  <a:pt x="61190" y="42185"/>
                  <a:pt x="56810" y="43630"/>
                  <a:pt x="51571" y="43778"/>
                </a:cubicBezTo>
                <a:lnTo>
                  <a:pt x="51571" y="43778"/>
                </a:lnTo>
              </a:path>
            </a:pathLst>
          </a:custGeom>
          <a:solidFill>
            <a:srgbClr val="7A6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38546-5"/>
          <p:cNvSpPr txBox="1"/>
          <p:nvPr/>
        </p:nvSpPr>
        <p:spPr>
          <a:xfrm>
            <a:off x="514350" y="182166"/>
            <a:ext cx="1012552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b="1" sz="840" spc="56">
                <a:solidFill>
                  <a:srgbClr val="5A3E2A"/>
                </a:solidFill>
                <a:latin typeface="Segoe UI"/>
                <a:ea typeface="Segoe UI"/>
                <a:cs typeface="Segoe UI"/>
              </a:rPr>
              <a:t>第八章 · 实数</a:t>
            </a:r>
            <a:endParaRPr/>
          </a:p>
        </p:txBody>
      </p:sp>
      <p:sp>
        <p:nvSpPr>
          <p:cNvPr id="20" name="el-1785511438551-8"/>
          <p:cNvSpPr txBox="1"/>
          <p:nvPr/>
        </p:nvSpPr>
        <p:spPr>
          <a:xfrm>
            <a:off x="1616199" y="148828"/>
            <a:ext cx="2543175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无理数的发现——第一次数学危机</a:t>
            </a:r>
            <a:endParaRPr/>
          </a:p>
        </p:txBody>
      </p:sp>
      <p:sp>
        <p:nvSpPr>
          <p:cNvPr id="21" name="el-1785511438813-21"/>
          <p:cNvSpPr txBox="1"/>
          <p:nvPr/>
        </p:nvSpPr>
        <p:spPr>
          <a:xfrm>
            <a:off x="809030" y="1544017"/>
            <a:ext cx="5715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00" spc="113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数学史话</a:t>
            </a:r>
            <a:endParaRPr/>
          </a:p>
        </p:txBody>
      </p:sp>
      <p:sp>
        <p:nvSpPr>
          <p:cNvPr id="22" name="el-1785511438804-16"/>
          <p:cNvSpPr txBox="1"/>
          <p:nvPr/>
        </p:nvSpPr>
        <p:spPr>
          <a:xfrm>
            <a:off x="592931" y="1767855"/>
            <a:ext cx="3679031" cy="510034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ct val="170000"/>
              </a:lnSpc>
            </a:pPr>
            <a:r>
              <a:rPr b="1" sz="1230">
                <a:solidFill>
                  <a:srgbClr val="3A5A7A"/>
                </a:solidFill>
                <a:latin typeface="Segoe UI"/>
                <a:ea typeface="Segoe UI"/>
                <a:cs typeface="Segoe UI"/>
              </a:rPr>
              <a:t>“万物皆数”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——古希腊毕达哥拉斯学派</a:t>
            </a:r>
            <a:endParaRPr/>
          </a:p>
          <a:p>
            <a:pPr algn="l">
              <a:lnSpc>
                <a:spcPct val="17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认为一切量都可以用</a:t>
            </a:r>
            <a:r>
              <a:rPr b="1" sz="1120">
                <a:solidFill>
                  <a:srgbClr val="2A4A6A"/>
                </a:solidFill>
                <a:latin typeface="Segoe UI"/>
                <a:ea typeface="Segoe UI"/>
                <a:cs typeface="Segoe UI"/>
              </a:rPr>
              <a:t>整数或整数之比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表示。</a:t>
            </a:r>
            <a:endParaRPr/>
          </a:p>
        </p:txBody>
      </p:sp>
      <p:sp>
        <p:nvSpPr>
          <p:cNvPr id="23" name="el-1785511438806-17"/>
          <p:cNvSpPr txBox="1"/>
          <p:nvPr/>
        </p:nvSpPr>
        <p:spPr>
          <a:xfrm>
            <a:off x="592931" y="2349326"/>
            <a:ext cx="3679031" cy="4857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l">
              <a:lnSpc>
                <a:spcPts val="1904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但边长为1的正方形对角线长</a:t>
            </a:r>
            <a:r>
              <a:rPr b="1" sz="1120">
                <a:solidFill>
                  <a:srgbClr val="2A4A6A"/>
                </a:solidFill>
                <a:latin typeface="Segoe UI"/>
                <a:ea typeface="Segoe UI"/>
                <a:cs typeface="Segoe UI"/>
              </a:rPr>
              <a:t>√2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</a:t>
            </a:r>
            <a:endParaRPr/>
          </a:p>
          <a:p>
            <a:pPr algn="l">
              <a:lnSpc>
                <a:spcPts val="1904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无法表示为分数的形式！</a:t>
            </a:r>
            <a:endParaRPr/>
          </a:p>
        </p:txBody>
      </p:sp>
      <p:sp>
        <p:nvSpPr>
          <p:cNvPr id="24" name="el-1785511438817-22"/>
          <p:cNvSpPr txBox="1"/>
          <p:nvPr/>
        </p:nvSpPr>
        <p:spPr>
          <a:xfrm>
            <a:off x="757238" y="2999408"/>
            <a:ext cx="2732484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840">
                <a:solidFill>
                  <a:srgbClr val="6A5A4A"/>
                </a:solidFill>
                <a:latin typeface="Segoe UI"/>
                <a:ea typeface="Segoe UI"/>
                <a:cs typeface="Segoe UI"/>
              </a:rPr>
              <a:t>这一发现动摇了学派的信仰根基，引发了</a:t>
            </a:r>
            <a:r>
              <a:rPr b="1" sz="84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第一次数学危机</a:t>
            </a:r>
            <a:endParaRPr/>
          </a:p>
        </p:txBody>
      </p:sp>
      <p:sp>
        <p:nvSpPr>
          <p:cNvPr id="25" name="el-1785511438807-18"/>
          <p:cNvSpPr txBox="1"/>
          <p:nvPr/>
        </p:nvSpPr>
        <p:spPr>
          <a:xfrm>
            <a:off x="764381" y="3435176"/>
            <a:ext cx="2482528" cy="1809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危机持续 </a:t>
            </a:r>
            <a:r>
              <a:rPr b="1"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06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两千多年</a:t>
            </a:r>
            <a:r>
              <a:rPr b="1" sz="95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，直到19世纪才最终解决</a:t>
            </a:r>
            <a:endParaRPr/>
          </a:p>
        </p:txBody>
      </p:sp>
      <p:sp>
        <p:nvSpPr>
          <p:cNvPr id="26" name="el-1785511438808-19"/>
          <p:cNvSpPr txBox="1"/>
          <p:nvPr/>
        </p:nvSpPr>
        <p:spPr>
          <a:xfrm>
            <a:off x="457200" y="3794745"/>
            <a:ext cx="192918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56">
                <a:solidFill>
                  <a:srgbClr val="7A6A5A">
                    <a:alpha val="45000"/>
                  </a:srgbClr>
                </a:solidFill>
                <a:latin typeface="Segoe UI"/>
                <a:ea typeface="Segoe UI"/>
                <a:cs typeface="Segoe UI"/>
              </a:rPr>
              <a:t>毕达哥拉斯 · 约公元前500年 · 数学危机</a:t>
            </a:r>
            <a:endParaRPr/>
          </a:p>
        </p:txBody>
      </p:sp>
      <p:sp>
        <p:nvSpPr>
          <p:cNvPr id="27" name="el-1785511438787-10"/>
          <p:cNvSpPr txBox="1"/>
          <p:nvPr/>
        </p:nvSpPr>
        <p:spPr>
          <a:xfrm>
            <a:off x="614363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28" name="el-1785511438787-11"/>
          <p:cNvSpPr txBox="1"/>
          <p:nvPr/>
        </p:nvSpPr>
        <p:spPr>
          <a:xfrm>
            <a:off x="1605260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29" name="el-1785511438788-12"/>
          <p:cNvSpPr txBox="1"/>
          <p:nvPr/>
        </p:nvSpPr>
        <p:spPr>
          <a:xfrm>
            <a:off x="1743521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30" name="el-1785511438551-7"/>
          <p:cNvSpPr txBox="1"/>
          <p:nvPr/>
        </p:nvSpPr>
        <p:spPr>
          <a:xfrm>
            <a:off x="8483129" y="4908947"/>
            <a:ext cx="3108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6080">
              <a:lnSpc>
                <a:spcPct val="100000"/>
              </a:lnSpc>
            </a:pPr>
            <a:r>
              <a:rPr sz="78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cxnSp>
        <p:nvCxnSpPr>
          <p:cNvPr id="31" name="el-1785511438557-9"/>
          <p:cNvCxnSpPr/>
          <p:nvPr/>
        </p:nvCxnSpPr>
        <p:spPr>
          <a:xfrm>
            <a:off x="4704159" y="1393180"/>
            <a:ext cx="914" cy="2557165"/>
          </a:xfrm>
          <a:prstGeom prst="line">
            <a:avLst/>
          </a:prstGeom>
          <a:ln w="7144" cap="flat">
            <a:solidFill>
              <a:srgbClr val="A0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32" name="el-1785511438982-23"/>
          <p:cNvPicPr/>
          <p:nvPr/>
        </p:nvPicPr>
        <p:blipFill>
          <a:blip r:embed="rId3">
            <a:alphaModFix amt="12000"/>
          </a:blip>
          <a:stretch>
            <a:fillRect/>
          </a:stretch>
        </p:blipFill>
        <p:spPr>
          <a:xfrm>
            <a:off x="7672388" y="2216310"/>
            <a:ext cx="1214438" cy="910828"/>
          </a:xfrm>
          <a:prstGeom prst="rect">
            <a:avLst/>
          </a:prstGeom>
          <a:ln>
            <a:noFill/>
          </a:ln>
        </p:spPr>
      </p:pic>
      <p:sp>
        <p:nvSpPr>
          <p:cNvPr id="33" name="el-1785511438989-26"/>
          <p:cNvSpPr/>
          <p:nvPr/>
        </p:nvSpPr>
        <p:spPr>
          <a:xfrm>
            <a:off x="4764881" y="1664643"/>
            <a:ext cx="3979069" cy="1530846"/>
          </a:xfrm>
          <a:prstGeom prst="roundRect">
            <a:avLst>
              <a:gd name="adj" fmla="val 8711"/>
            </a:avLst>
          </a:prstGeom>
          <a:solidFill>
            <a:srgbClr val="B43C28">
              <a:alpha val="5000"/>
            </a:srgbClr>
          </a:solidFill>
          <a:ln w="7144" algn="in">
            <a:solidFill>
              <a:srgbClr val="B43C2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4" name="el-1785511438991-27"/>
          <p:cNvSpPr/>
          <p:nvPr/>
        </p:nvSpPr>
        <p:spPr>
          <a:xfrm>
            <a:off x="4764881" y="3309789"/>
            <a:ext cx="3979069" cy="342900"/>
          </a:xfrm>
          <a:prstGeom prst="roundRect">
            <a:avLst>
              <a:gd name="adj" fmla="val 50000"/>
            </a:avLst>
          </a:prstGeom>
          <a:solidFill>
            <a:srgbClr val="B43C28">
              <a:alpha val="8000"/>
            </a:srgbClr>
          </a:solidFill>
          <a:ln w="7144" algn="in">
            <a:solidFill>
              <a:srgbClr val="B43C28">
                <a:alpha val="2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5" name="el-1785511438986-25"/>
          <p:cNvCxnSpPr/>
          <p:nvPr/>
        </p:nvCxnSpPr>
        <p:spPr>
          <a:xfrm>
            <a:off x="4764881" y="3770561"/>
            <a:ext cx="3979069" cy="914"/>
          </a:xfrm>
          <a:prstGeom prst="line">
            <a:avLst/>
          </a:prstGeom>
          <a:ln w="7144" cap="flat">
            <a:solidFill>
              <a:srgbClr val="A0785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6" name="el-1785511440815-79"/>
          <p:cNvSpPr/>
          <p:nvPr/>
        </p:nvSpPr>
        <p:spPr>
          <a:xfrm>
            <a:off x="6618015" y="3859560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37" name="el-1785511440816-80"/>
          <p:cNvSpPr/>
          <p:nvPr/>
        </p:nvSpPr>
        <p:spPr>
          <a:xfrm>
            <a:off x="4764881" y="1416390"/>
            <a:ext cx="160734" cy="12503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765" y="10385"/>
                </a:moveTo>
                <a:lnTo>
                  <a:pt x="48765" y="10385"/>
                </a:lnTo>
                <a:cubicBezTo>
                  <a:pt x="49471" y="7205"/>
                  <a:pt x="50784" y="4718"/>
                  <a:pt x="52706" y="2923"/>
                </a:cubicBezTo>
                <a:lnTo>
                  <a:pt x="52706" y="2923"/>
                </a:lnTo>
                <a:lnTo>
                  <a:pt x="52706" y="2923"/>
                </a:lnTo>
                <a:cubicBezTo>
                  <a:pt x="54549" y="974"/>
                  <a:pt x="56745" y="0"/>
                  <a:pt x="59294" y="0"/>
                </a:cubicBezTo>
                <a:lnTo>
                  <a:pt x="59294" y="0"/>
                </a:lnTo>
                <a:lnTo>
                  <a:pt x="93765" y="0"/>
                </a:lnTo>
                <a:cubicBezTo>
                  <a:pt x="95373" y="0"/>
                  <a:pt x="96686" y="667"/>
                  <a:pt x="97706" y="2000"/>
                </a:cubicBezTo>
                <a:lnTo>
                  <a:pt x="97706" y="2000"/>
                </a:lnTo>
                <a:cubicBezTo>
                  <a:pt x="98765" y="3385"/>
                  <a:pt x="99294" y="5128"/>
                  <a:pt x="99294" y="7231"/>
                </a:cubicBezTo>
                <a:lnTo>
                  <a:pt x="99294" y="7231"/>
                </a:lnTo>
                <a:cubicBezTo>
                  <a:pt x="99294" y="9333"/>
                  <a:pt x="98765" y="11051"/>
                  <a:pt x="97706" y="12385"/>
                </a:cubicBezTo>
                <a:lnTo>
                  <a:pt x="97706" y="12385"/>
                </a:lnTo>
                <a:cubicBezTo>
                  <a:pt x="96686" y="13769"/>
                  <a:pt x="95373" y="14462"/>
                  <a:pt x="93765" y="14462"/>
                </a:cubicBezTo>
                <a:lnTo>
                  <a:pt x="93765" y="14462"/>
                </a:lnTo>
                <a:lnTo>
                  <a:pt x="59294" y="14462"/>
                </a:lnTo>
                <a:lnTo>
                  <a:pt x="41176" y="95769"/>
                </a:lnTo>
                <a:cubicBezTo>
                  <a:pt x="40392" y="98641"/>
                  <a:pt x="38843" y="100385"/>
                  <a:pt x="36529" y="101000"/>
                </a:cubicBezTo>
                <a:lnTo>
                  <a:pt x="36529" y="101000"/>
                </a:lnTo>
                <a:cubicBezTo>
                  <a:pt x="34137" y="101103"/>
                  <a:pt x="32294" y="99897"/>
                  <a:pt x="31000" y="97385"/>
                </a:cubicBezTo>
                <a:lnTo>
                  <a:pt x="31000" y="97385"/>
                </a:lnTo>
                <a:lnTo>
                  <a:pt x="13471" y="57692"/>
                </a:lnTo>
                <a:lnTo>
                  <a:pt x="5529" y="57692"/>
                </a:lnTo>
                <a:cubicBezTo>
                  <a:pt x="3922" y="57692"/>
                  <a:pt x="2588" y="57026"/>
                  <a:pt x="1529" y="55692"/>
                </a:cubicBezTo>
                <a:lnTo>
                  <a:pt x="1529" y="55692"/>
                </a:lnTo>
                <a:cubicBezTo>
                  <a:pt x="510" y="54308"/>
                  <a:pt x="0" y="52564"/>
                  <a:pt x="0" y="50462"/>
                </a:cubicBezTo>
                <a:lnTo>
                  <a:pt x="0" y="50462"/>
                </a:lnTo>
                <a:cubicBezTo>
                  <a:pt x="0" y="48359"/>
                  <a:pt x="510" y="46641"/>
                  <a:pt x="1529" y="45308"/>
                </a:cubicBezTo>
                <a:lnTo>
                  <a:pt x="1529" y="45308"/>
                </a:lnTo>
                <a:cubicBezTo>
                  <a:pt x="2588" y="43974"/>
                  <a:pt x="3922" y="43308"/>
                  <a:pt x="5529" y="43308"/>
                </a:cubicBezTo>
                <a:lnTo>
                  <a:pt x="5529" y="43308"/>
                </a:lnTo>
                <a:lnTo>
                  <a:pt x="13471" y="43308"/>
                </a:lnTo>
                <a:cubicBezTo>
                  <a:pt x="17588" y="43410"/>
                  <a:pt x="20745" y="45795"/>
                  <a:pt x="22941" y="50462"/>
                </a:cubicBezTo>
                <a:lnTo>
                  <a:pt x="22941" y="50462"/>
                </a:lnTo>
                <a:lnTo>
                  <a:pt x="34118" y="75692"/>
                </a:lnTo>
                <a:lnTo>
                  <a:pt x="48765" y="10385"/>
                </a:lnTo>
                <a:moveTo>
                  <a:pt x="67706" y="45308"/>
                </a:moveTo>
                <a:lnTo>
                  <a:pt x="67706" y="45308"/>
                </a:lnTo>
                <a:cubicBezTo>
                  <a:pt x="68882" y="43974"/>
                  <a:pt x="70216" y="43308"/>
                  <a:pt x="71706" y="43308"/>
                </a:cubicBezTo>
                <a:lnTo>
                  <a:pt x="71706" y="43308"/>
                </a:lnTo>
                <a:lnTo>
                  <a:pt x="71706" y="43308"/>
                </a:lnTo>
                <a:cubicBezTo>
                  <a:pt x="73196" y="43308"/>
                  <a:pt x="74510" y="43974"/>
                  <a:pt x="75647" y="45308"/>
                </a:cubicBezTo>
                <a:lnTo>
                  <a:pt x="75647" y="45308"/>
                </a:lnTo>
                <a:lnTo>
                  <a:pt x="82706" y="54769"/>
                </a:lnTo>
                <a:lnTo>
                  <a:pt x="89765" y="45308"/>
                </a:lnTo>
                <a:cubicBezTo>
                  <a:pt x="90941" y="43974"/>
                  <a:pt x="92275" y="43308"/>
                  <a:pt x="93765" y="43308"/>
                </a:cubicBezTo>
                <a:lnTo>
                  <a:pt x="93765" y="43308"/>
                </a:lnTo>
                <a:cubicBezTo>
                  <a:pt x="95255" y="43308"/>
                  <a:pt x="96569" y="43974"/>
                  <a:pt x="97706" y="45308"/>
                </a:cubicBezTo>
                <a:lnTo>
                  <a:pt x="97706" y="45308"/>
                </a:lnTo>
                <a:cubicBezTo>
                  <a:pt x="98765" y="46795"/>
                  <a:pt x="99294" y="48513"/>
                  <a:pt x="99294" y="50462"/>
                </a:cubicBezTo>
                <a:lnTo>
                  <a:pt x="99294" y="50462"/>
                </a:lnTo>
                <a:cubicBezTo>
                  <a:pt x="99294" y="52410"/>
                  <a:pt x="98765" y="54154"/>
                  <a:pt x="97706" y="55692"/>
                </a:cubicBezTo>
                <a:lnTo>
                  <a:pt x="97706" y="55692"/>
                </a:lnTo>
                <a:lnTo>
                  <a:pt x="90471" y="64923"/>
                </a:lnTo>
                <a:lnTo>
                  <a:pt x="97706" y="74154"/>
                </a:lnTo>
                <a:cubicBezTo>
                  <a:pt x="98765" y="75641"/>
                  <a:pt x="99294" y="77359"/>
                  <a:pt x="99294" y="79308"/>
                </a:cubicBezTo>
                <a:lnTo>
                  <a:pt x="99294" y="79308"/>
                </a:lnTo>
                <a:cubicBezTo>
                  <a:pt x="99294" y="81256"/>
                  <a:pt x="98765" y="83000"/>
                  <a:pt x="97706" y="84538"/>
                </a:cubicBezTo>
                <a:lnTo>
                  <a:pt x="97706" y="84538"/>
                </a:lnTo>
                <a:cubicBezTo>
                  <a:pt x="96569" y="85872"/>
                  <a:pt x="95255" y="86538"/>
                  <a:pt x="93765" y="86538"/>
                </a:cubicBezTo>
                <a:lnTo>
                  <a:pt x="93765" y="86538"/>
                </a:lnTo>
                <a:cubicBezTo>
                  <a:pt x="92275" y="86538"/>
                  <a:pt x="90941" y="85872"/>
                  <a:pt x="89765" y="84538"/>
                </a:cubicBezTo>
                <a:lnTo>
                  <a:pt x="89765" y="84538"/>
                </a:lnTo>
                <a:lnTo>
                  <a:pt x="82706" y="75077"/>
                </a:lnTo>
                <a:lnTo>
                  <a:pt x="75647" y="84538"/>
                </a:lnTo>
                <a:cubicBezTo>
                  <a:pt x="74510" y="85872"/>
                  <a:pt x="73196" y="86538"/>
                  <a:pt x="71706" y="86538"/>
                </a:cubicBezTo>
                <a:lnTo>
                  <a:pt x="71706" y="86538"/>
                </a:lnTo>
                <a:cubicBezTo>
                  <a:pt x="70216" y="86538"/>
                  <a:pt x="68882" y="85872"/>
                  <a:pt x="67706" y="84538"/>
                </a:cubicBezTo>
                <a:lnTo>
                  <a:pt x="67706" y="84538"/>
                </a:lnTo>
                <a:cubicBezTo>
                  <a:pt x="66686" y="83000"/>
                  <a:pt x="66176" y="81256"/>
                  <a:pt x="66176" y="79308"/>
                </a:cubicBezTo>
                <a:lnTo>
                  <a:pt x="66176" y="79308"/>
                </a:lnTo>
                <a:cubicBezTo>
                  <a:pt x="66176" y="77359"/>
                  <a:pt x="66686" y="75641"/>
                  <a:pt x="67706" y="74154"/>
                </a:cubicBezTo>
                <a:lnTo>
                  <a:pt x="67706" y="74154"/>
                </a:lnTo>
                <a:lnTo>
                  <a:pt x="74941" y="64923"/>
                </a:lnTo>
                <a:lnTo>
                  <a:pt x="67706" y="55692"/>
                </a:lnTo>
                <a:cubicBezTo>
                  <a:pt x="66686" y="54154"/>
                  <a:pt x="66176" y="52410"/>
                  <a:pt x="66176" y="50462"/>
                </a:cubicBezTo>
                <a:lnTo>
                  <a:pt x="66176" y="50462"/>
                </a:lnTo>
                <a:cubicBezTo>
                  <a:pt x="66176" y="48513"/>
                  <a:pt x="66686" y="46795"/>
                  <a:pt x="67706" y="45308"/>
                </a:cubicBezTo>
                <a:lnTo>
                  <a:pt x="67706" y="45308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38" name="el-1785511439008-31"/>
          <p:cNvCxnSpPr/>
          <p:nvPr/>
        </p:nvCxnSpPr>
        <p:spPr>
          <a:xfrm>
            <a:off x="4914900" y="2836218"/>
            <a:ext cx="3679031" cy="914"/>
          </a:xfrm>
          <a:prstGeom prst="line">
            <a:avLst/>
          </a:prstGeom>
          <a:ln w="7144" cap="flat">
            <a:solidFill>
              <a:srgbClr val="B43C28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11439031-42"/>
          <p:cNvSpPr/>
          <p:nvPr/>
        </p:nvSpPr>
        <p:spPr>
          <a:xfrm>
            <a:off x="5129213" y="2882652"/>
            <a:ext cx="1721793" cy="205680"/>
          </a:xfrm>
          <a:prstGeom prst="roundRect">
            <a:avLst>
              <a:gd name="adj" fmla="val 50000"/>
            </a:avLst>
          </a:prstGeom>
          <a:solidFill>
            <a:srgbClr val="B43C28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40818-81"/>
          <p:cNvSpPr/>
          <p:nvPr/>
        </p:nvSpPr>
        <p:spPr>
          <a:xfrm>
            <a:off x="4900613" y="3432125"/>
            <a:ext cx="137517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01071" y="2900"/>
                </a:moveTo>
                <a:lnTo>
                  <a:pt x="101071" y="2900"/>
                </a:lnTo>
                <a:cubicBezTo>
                  <a:pt x="102452" y="5033"/>
                  <a:pt x="103143" y="7500"/>
                  <a:pt x="103143" y="10300"/>
                </a:cubicBezTo>
                <a:lnTo>
                  <a:pt x="103143" y="10300"/>
                </a:lnTo>
                <a:lnTo>
                  <a:pt x="103143" y="10300"/>
                </a:lnTo>
                <a:cubicBezTo>
                  <a:pt x="103143" y="13100"/>
                  <a:pt x="102452" y="15567"/>
                  <a:pt x="101071" y="17700"/>
                </a:cubicBezTo>
                <a:lnTo>
                  <a:pt x="101071" y="17700"/>
                </a:lnTo>
                <a:lnTo>
                  <a:pt x="42143" y="100200"/>
                </a:lnTo>
                <a:cubicBezTo>
                  <a:pt x="40619" y="102133"/>
                  <a:pt x="38857" y="103100"/>
                  <a:pt x="36857" y="103100"/>
                </a:cubicBezTo>
                <a:lnTo>
                  <a:pt x="36857" y="103100"/>
                </a:lnTo>
                <a:cubicBezTo>
                  <a:pt x="34857" y="103100"/>
                  <a:pt x="33095" y="102133"/>
                  <a:pt x="31571" y="100200"/>
                </a:cubicBezTo>
                <a:lnTo>
                  <a:pt x="31571" y="100200"/>
                </a:lnTo>
                <a:lnTo>
                  <a:pt x="2071" y="59000"/>
                </a:lnTo>
                <a:cubicBezTo>
                  <a:pt x="690" y="56867"/>
                  <a:pt x="0" y="54400"/>
                  <a:pt x="0" y="51600"/>
                </a:cubicBezTo>
                <a:lnTo>
                  <a:pt x="0" y="51600"/>
                </a:lnTo>
                <a:cubicBezTo>
                  <a:pt x="0" y="48800"/>
                  <a:pt x="690" y="46333"/>
                  <a:pt x="2071" y="44200"/>
                </a:cubicBezTo>
                <a:lnTo>
                  <a:pt x="2071" y="44200"/>
                </a:lnTo>
                <a:cubicBezTo>
                  <a:pt x="3595" y="42267"/>
                  <a:pt x="5357" y="41300"/>
                  <a:pt x="7357" y="41300"/>
                </a:cubicBezTo>
                <a:lnTo>
                  <a:pt x="7357" y="41300"/>
                </a:lnTo>
                <a:cubicBezTo>
                  <a:pt x="9357" y="41300"/>
                  <a:pt x="11119" y="42267"/>
                  <a:pt x="12643" y="44200"/>
                </a:cubicBezTo>
                <a:lnTo>
                  <a:pt x="12643" y="44200"/>
                </a:lnTo>
                <a:lnTo>
                  <a:pt x="36857" y="78300"/>
                </a:lnTo>
                <a:lnTo>
                  <a:pt x="90500" y="2900"/>
                </a:lnTo>
                <a:cubicBezTo>
                  <a:pt x="92024" y="967"/>
                  <a:pt x="93786" y="0"/>
                  <a:pt x="95786" y="0"/>
                </a:cubicBezTo>
                <a:lnTo>
                  <a:pt x="95786" y="0"/>
                </a:lnTo>
                <a:cubicBezTo>
                  <a:pt x="97786" y="0"/>
                  <a:pt x="99548" y="967"/>
                  <a:pt x="101071" y="2900"/>
                </a:cubicBezTo>
                <a:lnTo>
                  <a:pt x="101071" y="29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1" name="el-1785511440820-82"/>
          <p:cNvSpPr/>
          <p:nvPr/>
        </p:nvSpPr>
        <p:spPr>
          <a:xfrm>
            <a:off x="7560916" y="3427363"/>
            <a:ext cx="196453" cy="9822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6700"/>
                </a:moveTo>
                <a:lnTo>
                  <a:pt x="0" y="46700"/>
                </a:lnTo>
                <a:cubicBezTo>
                  <a:pt x="190" y="33367"/>
                  <a:pt x="2397" y="22433"/>
                  <a:pt x="6619" y="13900"/>
                </a:cubicBezTo>
                <a:lnTo>
                  <a:pt x="6619" y="13900"/>
                </a:lnTo>
                <a:lnTo>
                  <a:pt x="6619" y="13900"/>
                </a:lnTo>
                <a:cubicBezTo>
                  <a:pt x="10683" y="5033"/>
                  <a:pt x="15889" y="400"/>
                  <a:pt x="22238" y="0"/>
                </a:cubicBezTo>
                <a:lnTo>
                  <a:pt x="22238" y="0"/>
                </a:lnTo>
                <a:cubicBezTo>
                  <a:pt x="28397" y="200"/>
                  <a:pt x="33667" y="4833"/>
                  <a:pt x="38048" y="13900"/>
                </a:cubicBezTo>
                <a:lnTo>
                  <a:pt x="38048" y="13900"/>
                </a:lnTo>
                <a:lnTo>
                  <a:pt x="49095" y="37100"/>
                </a:lnTo>
                <a:lnTo>
                  <a:pt x="60143" y="13900"/>
                </a:lnTo>
                <a:cubicBezTo>
                  <a:pt x="64556" y="4833"/>
                  <a:pt x="69825" y="200"/>
                  <a:pt x="75952" y="0"/>
                </a:cubicBezTo>
                <a:lnTo>
                  <a:pt x="75952" y="0"/>
                </a:lnTo>
                <a:cubicBezTo>
                  <a:pt x="82302" y="400"/>
                  <a:pt x="87524" y="5033"/>
                  <a:pt x="91619" y="13900"/>
                </a:cubicBezTo>
                <a:lnTo>
                  <a:pt x="91619" y="13900"/>
                </a:lnTo>
                <a:cubicBezTo>
                  <a:pt x="95810" y="22433"/>
                  <a:pt x="98016" y="33367"/>
                  <a:pt x="98238" y="46700"/>
                </a:cubicBezTo>
                <a:lnTo>
                  <a:pt x="98238" y="46700"/>
                </a:lnTo>
                <a:lnTo>
                  <a:pt x="98238" y="56400"/>
                </a:lnTo>
                <a:cubicBezTo>
                  <a:pt x="98016" y="69733"/>
                  <a:pt x="95810" y="80700"/>
                  <a:pt x="91619" y="89300"/>
                </a:cubicBezTo>
                <a:lnTo>
                  <a:pt x="91619" y="89300"/>
                </a:lnTo>
                <a:cubicBezTo>
                  <a:pt x="87524" y="98100"/>
                  <a:pt x="82302" y="102700"/>
                  <a:pt x="75952" y="103100"/>
                </a:cubicBezTo>
                <a:lnTo>
                  <a:pt x="75952" y="103100"/>
                </a:lnTo>
                <a:cubicBezTo>
                  <a:pt x="69825" y="102900"/>
                  <a:pt x="64556" y="98400"/>
                  <a:pt x="60143" y="89600"/>
                </a:cubicBezTo>
                <a:lnTo>
                  <a:pt x="60143" y="89600"/>
                </a:lnTo>
                <a:lnTo>
                  <a:pt x="49095" y="66100"/>
                </a:lnTo>
                <a:lnTo>
                  <a:pt x="38048" y="89600"/>
                </a:lnTo>
                <a:cubicBezTo>
                  <a:pt x="33667" y="98400"/>
                  <a:pt x="28397" y="102900"/>
                  <a:pt x="22238" y="103100"/>
                </a:cubicBezTo>
                <a:lnTo>
                  <a:pt x="22238" y="103100"/>
                </a:lnTo>
                <a:cubicBezTo>
                  <a:pt x="15889" y="102700"/>
                  <a:pt x="10683" y="98100"/>
                  <a:pt x="6619" y="89300"/>
                </a:cubicBezTo>
                <a:lnTo>
                  <a:pt x="6619" y="89300"/>
                </a:lnTo>
                <a:cubicBezTo>
                  <a:pt x="2397" y="80700"/>
                  <a:pt x="190" y="69733"/>
                  <a:pt x="0" y="56400"/>
                </a:cubicBezTo>
                <a:lnTo>
                  <a:pt x="0" y="56400"/>
                </a:lnTo>
                <a:lnTo>
                  <a:pt x="0" y="46700"/>
                </a:lnTo>
                <a:moveTo>
                  <a:pt x="42190" y="51600"/>
                </a:moveTo>
                <a:lnTo>
                  <a:pt x="42190" y="51600"/>
                </a:lnTo>
                <a:lnTo>
                  <a:pt x="31143" y="28400"/>
                </a:lnTo>
                <a:cubicBezTo>
                  <a:pt x="28698" y="23400"/>
                  <a:pt x="25730" y="20800"/>
                  <a:pt x="22238" y="20600"/>
                </a:cubicBezTo>
                <a:lnTo>
                  <a:pt x="22238" y="20600"/>
                </a:lnTo>
                <a:cubicBezTo>
                  <a:pt x="18778" y="20800"/>
                  <a:pt x="15873" y="23400"/>
                  <a:pt x="13524" y="28400"/>
                </a:cubicBezTo>
                <a:lnTo>
                  <a:pt x="13524" y="28400"/>
                </a:lnTo>
                <a:cubicBezTo>
                  <a:pt x="11143" y="33333"/>
                  <a:pt x="9905" y="39433"/>
                  <a:pt x="9810" y="46700"/>
                </a:cubicBezTo>
                <a:lnTo>
                  <a:pt x="9810" y="46700"/>
                </a:lnTo>
                <a:lnTo>
                  <a:pt x="9810" y="56400"/>
                </a:lnTo>
                <a:cubicBezTo>
                  <a:pt x="9905" y="63733"/>
                  <a:pt x="11143" y="69867"/>
                  <a:pt x="13524" y="74800"/>
                </a:cubicBezTo>
                <a:lnTo>
                  <a:pt x="13524" y="74800"/>
                </a:lnTo>
                <a:cubicBezTo>
                  <a:pt x="15873" y="79733"/>
                  <a:pt x="18778" y="82300"/>
                  <a:pt x="22238" y="82500"/>
                </a:cubicBezTo>
                <a:lnTo>
                  <a:pt x="22238" y="82500"/>
                </a:lnTo>
                <a:cubicBezTo>
                  <a:pt x="25730" y="82300"/>
                  <a:pt x="28698" y="79733"/>
                  <a:pt x="31143" y="74800"/>
                </a:cubicBezTo>
                <a:lnTo>
                  <a:pt x="31143" y="74800"/>
                </a:lnTo>
                <a:lnTo>
                  <a:pt x="42190" y="51600"/>
                </a:lnTo>
                <a:moveTo>
                  <a:pt x="56000" y="51600"/>
                </a:moveTo>
                <a:lnTo>
                  <a:pt x="56000" y="51600"/>
                </a:lnTo>
                <a:lnTo>
                  <a:pt x="67048" y="74800"/>
                </a:lnTo>
                <a:cubicBezTo>
                  <a:pt x="69524" y="79933"/>
                  <a:pt x="72492" y="82500"/>
                  <a:pt x="75952" y="82500"/>
                </a:cubicBezTo>
                <a:lnTo>
                  <a:pt x="75952" y="82500"/>
                </a:lnTo>
                <a:cubicBezTo>
                  <a:pt x="79444" y="82300"/>
                  <a:pt x="82365" y="79733"/>
                  <a:pt x="84714" y="74800"/>
                </a:cubicBezTo>
                <a:lnTo>
                  <a:pt x="84714" y="74800"/>
                </a:lnTo>
                <a:cubicBezTo>
                  <a:pt x="87063" y="69867"/>
                  <a:pt x="88286" y="63733"/>
                  <a:pt x="88381" y="56400"/>
                </a:cubicBezTo>
                <a:lnTo>
                  <a:pt x="88381" y="56400"/>
                </a:lnTo>
                <a:lnTo>
                  <a:pt x="88381" y="46700"/>
                </a:lnTo>
                <a:cubicBezTo>
                  <a:pt x="88286" y="39433"/>
                  <a:pt x="87063" y="33333"/>
                  <a:pt x="84714" y="28400"/>
                </a:cubicBezTo>
                <a:lnTo>
                  <a:pt x="84714" y="28400"/>
                </a:lnTo>
                <a:cubicBezTo>
                  <a:pt x="82365" y="23400"/>
                  <a:pt x="79444" y="20800"/>
                  <a:pt x="75952" y="20600"/>
                </a:cubicBezTo>
                <a:lnTo>
                  <a:pt x="75952" y="20600"/>
                </a:lnTo>
                <a:cubicBezTo>
                  <a:pt x="72492" y="20600"/>
                  <a:pt x="69524" y="23200"/>
                  <a:pt x="67048" y="28400"/>
                </a:cubicBezTo>
                <a:lnTo>
                  <a:pt x="67048" y="28400"/>
                </a:lnTo>
                <a:lnTo>
                  <a:pt x="56000" y="516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2" name="el-1785511438994-28"/>
          <p:cNvSpPr txBox="1"/>
          <p:nvPr/>
        </p:nvSpPr>
        <p:spPr>
          <a:xfrm>
            <a:off x="4986338" y="1393180"/>
            <a:ext cx="1496542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 spc="28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反证法证明 √2 是无理数</a:t>
            </a:r>
            <a:endParaRPr/>
          </a:p>
        </p:txBody>
      </p:sp>
      <p:sp>
        <p:nvSpPr>
          <p:cNvPr id="43" name="el-1785511439023-36"/>
          <p:cNvSpPr txBox="1"/>
          <p:nvPr/>
        </p:nvSpPr>
        <p:spPr>
          <a:xfrm>
            <a:off x="4914900" y="1809899"/>
            <a:ext cx="2250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7A5A3A"/>
                </a:solidFill>
                <a:latin typeface="Segoe UI"/>
                <a:ea typeface="Segoe UI"/>
                <a:cs typeface="Segoe UI"/>
              </a:rPr>
              <a:t>①</a:t>
            </a:r>
            <a:endParaRPr/>
          </a:p>
        </p:txBody>
      </p:sp>
      <p:sp>
        <p:nvSpPr>
          <p:cNvPr id="44" name="el-1785511439014-32"/>
          <p:cNvSpPr txBox="1"/>
          <p:nvPr/>
        </p:nvSpPr>
        <p:spPr>
          <a:xfrm>
            <a:off x="5129213" y="1786086"/>
            <a:ext cx="2312566" cy="2152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假设 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√2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是有理数，则存在互质整数 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p, q</a:t>
            </a:r>
            <a:endParaRPr/>
          </a:p>
        </p:txBody>
      </p:sp>
      <p:sp>
        <p:nvSpPr>
          <p:cNvPr id="45" name="el-1785511439024-37"/>
          <p:cNvSpPr txBox="1"/>
          <p:nvPr/>
        </p:nvSpPr>
        <p:spPr>
          <a:xfrm>
            <a:off x="4914900" y="2067967"/>
            <a:ext cx="2250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7A5A3A"/>
                </a:solidFill>
                <a:latin typeface="Segoe UI"/>
                <a:ea typeface="Segoe UI"/>
                <a:cs typeface="Segoe UI"/>
              </a:rPr>
              <a:t>②</a:t>
            </a:r>
            <a:endParaRPr/>
          </a:p>
        </p:txBody>
      </p:sp>
      <p:sp>
        <p:nvSpPr>
          <p:cNvPr id="46" name="el-1785511439016-33"/>
          <p:cNvSpPr txBox="1"/>
          <p:nvPr/>
        </p:nvSpPr>
        <p:spPr>
          <a:xfrm>
            <a:off x="5129213" y="2044154"/>
            <a:ext cx="1651025" cy="2152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使 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√2 = p/q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，平方得 </a:t>
            </a:r>
            <a:r>
              <a:rPr b="1" sz="1010">
                <a:solidFill>
                  <a:srgbClr val="B33A2A"/>
                </a:solidFill>
                <a:latin typeface="Times New Roman"/>
                <a:ea typeface="Times New Roman"/>
                <a:cs typeface="Times New Roman"/>
              </a:rPr>
              <a:t>p² = 2q²</a:t>
            </a:r>
            <a:endParaRPr/>
          </a:p>
        </p:txBody>
      </p:sp>
      <p:sp>
        <p:nvSpPr>
          <p:cNvPr id="47" name="el-1785511439025-38"/>
          <p:cNvSpPr txBox="1"/>
          <p:nvPr/>
        </p:nvSpPr>
        <p:spPr>
          <a:xfrm>
            <a:off x="4914900" y="2326035"/>
            <a:ext cx="2250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7A5A3A"/>
                </a:solidFill>
                <a:latin typeface="Segoe UI"/>
                <a:ea typeface="Segoe UI"/>
                <a:cs typeface="Segoe UI"/>
              </a:rPr>
              <a:t>③</a:t>
            </a:r>
            <a:endParaRPr/>
          </a:p>
        </p:txBody>
      </p:sp>
      <p:sp>
        <p:nvSpPr>
          <p:cNvPr id="48" name="el-1785511439020-34"/>
          <p:cNvSpPr txBox="1"/>
          <p:nvPr/>
        </p:nvSpPr>
        <p:spPr>
          <a:xfrm>
            <a:off x="5129213" y="2302222"/>
            <a:ext cx="2480221" cy="2152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p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为偶数，设 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p = 2r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，则 </a:t>
            </a:r>
            <a:r>
              <a:rPr b="1" sz="1010">
                <a:solidFill>
                  <a:srgbClr val="B33A2A"/>
                </a:solidFill>
                <a:latin typeface="Times New Roman"/>
                <a:ea typeface="Times New Roman"/>
                <a:cs typeface="Times New Roman"/>
              </a:rPr>
              <a:t>4r² = 2q²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，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q² = 2r²</a:t>
            </a:r>
            <a:endParaRPr/>
          </a:p>
        </p:txBody>
      </p:sp>
      <p:sp>
        <p:nvSpPr>
          <p:cNvPr id="49" name="el-1785511439026-39"/>
          <p:cNvSpPr txBox="1"/>
          <p:nvPr/>
        </p:nvSpPr>
        <p:spPr>
          <a:xfrm>
            <a:off x="4914900" y="2584103"/>
            <a:ext cx="2250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7A5A3A"/>
                </a:solidFill>
                <a:latin typeface="Segoe UI"/>
                <a:ea typeface="Segoe UI"/>
                <a:cs typeface="Segoe UI"/>
              </a:rPr>
              <a:t>④</a:t>
            </a:r>
            <a:endParaRPr/>
          </a:p>
        </p:txBody>
      </p:sp>
      <p:sp>
        <p:nvSpPr>
          <p:cNvPr id="50" name="el-1785511439022-35"/>
          <p:cNvSpPr txBox="1"/>
          <p:nvPr/>
        </p:nvSpPr>
        <p:spPr>
          <a:xfrm>
            <a:off x="5129213" y="2560290"/>
            <a:ext cx="1863477" cy="21520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q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也为偶数，与 </a:t>
            </a:r>
            <a:r>
              <a:rPr b="1" sz="1010">
                <a:solidFill>
                  <a:srgbClr val="1F3A5F"/>
                </a:solidFill>
                <a:latin typeface="Times New Roman"/>
                <a:ea typeface="Times New Roman"/>
                <a:cs typeface="Times New Roman"/>
              </a:rPr>
              <a:t>p, q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互质矛盾！</a:t>
            </a:r>
            <a:endParaRPr/>
          </a:p>
        </p:txBody>
      </p:sp>
      <p:sp>
        <p:nvSpPr>
          <p:cNvPr id="51" name="el-1785511439027-40"/>
          <p:cNvSpPr txBox="1"/>
          <p:nvPr/>
        </p:nvSpPr>
        <p:spPr>
          <a:xfrm>
            <a:off x="4914900" y="2906465"/>
            <a:ext cx="225028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84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∴</a:t>
            </a:r>
            <a:endParaRPr/>
          </a:p>
        </p:txBody>
      </p:sp>
      <p:sp>
        <p:nvSpPr>
          <p:cNvPr id="52" name="el-1785511439028-41"/>
          <p:cNvSpPr txBox="1"/>
          <p:nvPr/>
        </p:nvSpPr>
        <p:spPr>
          <a:xfrm>
            <a:off x="5186363" y="2882652"/>
            <a:ext cx="1728936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√2 不是有理数，它是无理数</a:t>
            </a:r>
            <a:endParaRPr/>
          </a:p>
        </p:txBody>
      </p:sp>
      <p:sp>
        <p:nvSpPr>
          <p:cNvPr id="53" name="el-1785511439001-29"/>
          <p:cNvSpPr txBox="1"/>
          <p:nvPr/>
        </p:nvSpPr>
        <p:spPr>
          <a:xfrm>
            <a:off x="5138142" y="3374082"/>
            <a:ext cx="844600" cy="214313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√2</a:t>
            </a:r>
            <a:r>
              <a:rPr b="1" sz="106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是无理数</a:t>
            </a:r>
            <a:endParaRPr/>
          </a:p>
        </p:txBody>
      </p:sp>
      <p:sp>
        <p:nvSpPr>
          <p:cNvPr id="54" name="el-1785511439002-30"/>
          <p:cNvSpPr txBox="1"/>
          <p:nvPr/>
        </p:nvSpPr>
        <p:spPr>
          <a:xfrm>
            <a:off x="7560916" y="3397895"/>
            <a:ext cx="1104454" cy="1666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98611">
              <a:lnSpc>
                <a:spcPct val="100000"/>
              </a:lnSpc>
            </a:pPr>
            <a:r>
              <a:rPr sz="900" spc="17">
                <a:solidFill>
                  <a:srgbClr val="5A4A3A"/>
                </a:solidFill>
                <a:latin typeface="Segoe UI"/>
                <a:ea typeface="Segoe UI"/>
                <a:cs typeface="Segoe UI"/>
              </a:rPr>
              <a:t>无限不循环小数</a:t>
            </a:r>
            <a:endParaRPr/>
          </a:p>
        </p:txBody>
      </p:sp>
      <p:sp>
        <p:nvSpPr>
          <p:cNvPr id="55" name="el-1785511438985-24"/>
          <p:cNvSpPr txBox="1"/>
          <p:nvPr/>
        </p:nvSpPr>
        <p:spPr>
          <a:xfrm>
            <a:off x="4714875" y="3816995"/>
            <a:ext cx="4029075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17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反证法的经典应用，标志无理数的正式确立</a:t>
            </a:r>
            <a:endParaRPr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8F4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3689-39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39650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8F4EF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" name="el-1785511439653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6478A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" name="el-1785511439652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5F0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6" name="el-1785511439654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6478A0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7" name="el-1785511439660-6"/>
          <p:cNvSpPr/>
          <p:nvPr/>
        </p:nvSpPr>
        <p:spPr>
          <a:xfrm>
            <a:off x="400050" y="153591"/>
            <a:ext cx="895797" cy="200025"/>
          </a:xfrm>
          <a:prstGeom prst="roundRect">
            <a:avLst>
              <a:gd name="adj" fmla="val 50000"/>
            </a:avLst>
          </a:prstGeom>
          <a:solidFill>
            <a:srgbClr val="3C5A82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8" name="el-1785511440834-83"/>
          <p:cNvSpPr/>
          <p:nvPr/>
        </p:nvSpPr>
        <p:spPr>
          <a:xfrm>
            <a:off x="528638" y="212675"/>
            <a:ext cx="120551" cy="93762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154" y="10500"/>
                </a:moveTo>
                <a:lnTo>
                  <a:pt x="35154" y="10500"/>
                </a:lnTo>
                <a:cubicBezTo>
                  <a:pt x="35256" y="7633"/>
                  <a:pt x="36051" y="5167"/>
                  <a:pt x="37538" y="3100"/>
                </a:cubicBezTo>
                <a:lnTo>
                  <a:pt x="37538" y="3100"/>
                </a:lnTo>
                <a:lnTo>
                  <a:pt x="37538" y="3100"/>
                </a:lnTo>
                <a:cubicBezTo>
                  <a:pt x="39128" y="1167"/>
                  <a:pt x="41051" y="133"/>
                  <a:pt x="43308" y="0"/>
                </a:cubicBezTo>
                <a:lnTo>
                  <a:pt x="43308" y="0"/>
                </a:lnTo>
                <a:lnTo>
                  <a:pt x="54077" y="0"/>
                </a:lnTo>
                <a:cubicBezTo>
                  <a:pt x="56333" y="133"/>
                  <a:pt x="58256" y="1167"/>
                  <a:pt x="59846" y="3100"/>
                </a:cubicBezTo>
                <a:lnTo>
                  <a:pt x="59846" y="3100"/>
                </a:lnTo>
                <a:cubicBezTo>
                  <a:pt x="61282" y="5167"/>
                  <a:pt x="62077" y="7633"/>
                  <a:pt x="62231" y="10500"/>
                </a:cubicBezTo>
                <a:lnTo>
                  <a:pt x="62231" y="10500"/>
                </a:lnTo>
                <a:lnTo>
                  <a:pt x="62231" y="24600"/>
                </a:lnTo>
                <a:cubicBezTo>
                  <a:pt x="62077" y="27533"/>
                  <a:pt x="61282" y="30033"/>
                  <a:pt x="59846" y="32100"/>
                </a:cubicBezTo>
                <a:lnTo>
                  <a:pt x="59846" y="32100"/>
                </a:lnTo>
                <a:cubicBezTo>
                  <a:pt x="58256" y="33967"/>
                  <a:pt x="56333" y="35000"/>
                  <a:pt x="54077" y="35200"/>
                </a:cubicBezTo>
                <a:lnTo>
                  <a:pt x="54077" y="35200"/>
                </a:lnTo>
                <a:lnTo>
                  <a:pt x="52769" y="35200"/>
                </a:lnTo>
                <a:lnTo>
                  <a:pt x="52769" y="43900"/>
                </a:lnTo>
                <a:lnTo>
                  <a:pt x="78462" y="43900"/>
                </a:lnTo>
                <a:cubicBezTo>
                  <a:pt x="81128" y="44100"/>
                  <a:pt x="83359" y="45300"/>
                  <a:pt x="85154" y="47500"/>
                </a:cubicBezTo>
                <a:lnTo>
                  <a:pt x="85154" y="47500"/>
                </a:lnTo>
                <a:cubicBezTo>
                  <a:pt x="86846" y="49833"/>
                  <a:pt x="87769" y="52767"/>
                  <a:pt x="87923" y="56300"/>
                </a:cubicBezTo>
                <a:lnTo>
                  <a:pt x="87923" y="56300"/>
                </a:lnTo>
                <a:lnTo>
                  <a:pt x="87923" y="63300"/>
                </a:lnTo>
                <a:lnTo>
                  <a:pt x="89231" y="63300"/>
                </a:lnTo>
                <a:cubicBezTo>
                  <a:pt x="91487" y="63433"/>
                  <a:pt x="93410" y="64467"/>
                  <a:pt x="95000" y="66400"/>
                </a:cubicBezTo>
                <a:lnTo>
                  <a:pt x="95000" y="66400"/>
                </a:lnTo>
                <a:cubicBezTo>
                  <a:pt x="96436" y="68400"/>
                  <a:pt x="97231" y="70867"/>
                  <a:pt x="97385" y="73800"/>
                </a:cubicBezTo>
                <a:lnTo>
                  <a:pt x="97385" y="73800"/>
                </a:lnTo>
                <a:lnTo>
                  <a:pt x="97385" y="87900"/>
                </a:lnTo>
                <a:cubicBezTo>
                  <a:pt x="97231" y="90833"/>
                  <a:pt x="96436" y="93333"/>
                  <a:pt x="95000" y="95400"/>
                </a:cubicBezTo>
                <a:lnTo>
                  <a:pt x="95000" y="95400"/>
                </a:lnTo>
                <a:cubicBezTo>
                  <a:pt x="93410" y="97267"/>
                  <a:pt x="91487" y="98267"/>
                  <a:pt x="89231" y="98400"/>
                </a:cubicBezTo>
                <a:lnTo>
                  <a:pt x="89231" y="98400"/>
                </a:lnTo>
                <a:lnTo>
                  <a:pt x="78462" y="98400"/>
                </a:lnTo>
                <a:cubicBezTo>
                  <a:pt x="76205" y="98267"/>
                  <a:pt x="74282" y="97267"/>
                  <a:pt x="72692" y="95400"/>
                </a:cubicBezTo>
                <a:lnTo>
                  <a:pt x="72692" y="95400"/>
                </a:lnTo>
                <a:cubicBezTo>
                  <a:pt x="71205" y="93333"/>
                  <a:pt x="70410" y="90833"/>
                  <a:pt x="70308" y="87900"/>
                </a:cubicBezTo>
                <a:lnTo>
                  <a:pt x="70308" y="87900"/>
                </a:lnTo>
                <a:lnTo>
                  <a:pt x="70308" y="73800"/>
                </a:lnTo>
                <a:cubicBezTo>
                  <a:pt x="70410" y="70867"/>
                  <a:pt x="71205" y="68400"/>
                  <a:pt x="72692" y="66400"/>
                </a:cubicBezTo>
                <a:lnTo>
                  <a:pt x="72692" y="66400"/>
                </a:lnTo>
                <a:cubicBezTo>
                  <a:pt x="74282" y="64467"/>
                  <a:pt x="76205" y="63433"/>
                  <a:pt x="78462" y="63300"/>
                </a:cubicBezTo>
                <a:lnTo>
                  <a:pt x="78462" y="63300"/>
                </a:lnTo>
                <a:lnTo>
                  <a:pt x="79769" y="63300"/>
                </a:lnTo>
                <a:lnTo>
                  <a:pt x="79769" y="56300"/>
                </a:lnTo>
                <a:cubicBezTo>
                  <a:pt x="79667" y="55233"/>
                  <a:pt x="79231" y="54633"/>
                  <a:pt x="78462" y="54500"/>
                </a:cubicBezTo>
                <a:lnTo>
                  <a:pt x="78462" y="54500"/>
                </a:lnTo>
                <a:lnTo>
                  <a:pt x="52769" y="54500"/>
                </a:lnTo>
                <a:lnTo>
                  <a:pt x="52769" y="63300"/>
                </a:lnTo>
                <a:lnTo>
                  <a:pt x="54077" y="63300"/>
                </a:lnTo>
                <a:cubicBezTo>
                  <a:pt x="56333" y="63433"/>
                  <a:pt x="58256" y="64467"/>
                  <a:pt x="59846" y="66400"/>
                </a:cubicBezTo>
                <a:lnTo>
                  <a:pt x="59846" y="66400"/>
                </a:lnTo>
                <a:cubicBezTo>
                  <a:pt x="61282" y="68400"/>
                  <a:pt x="62077" y="70867"/>
                  <a:pt x="62231" y="73800"/>
                </a:cubicBezTo>
                <a:lnTo>
                  <a:pt x="62231" y="73800"/>
                </a:lnTo>
                <a:lnTo>
                  <a:pt x="62231" y="87900"/>
                </a:lnTo>
                <a:cubicBezTo>
                  <a:pt x="62077" y="90833"/>
                  <a:pt x="61282" y="93333"/>
                  <a:pt x="59846" y="95400"/>
                </a:cubicBezTo>
                <a:lnTo>
                  <a:pt x="59846" y="95400"/>
                </a:lnTo>
                <a:cubicBezTo>
                  <a:pt x="58256" y="97267"/>
                  <a:pt x="56333" y="98267"/>
                  <a:pt x="54077" y="98400"/>
                </a:cubicBezTo>
                <a:lnTo>
                  <a:pt x="54077" y="98400"/>
                </a:lnTo>
                <a:lnTo>
                  <a:pt x="43308" y="98400"/>
                </a:lnTo>
                <a:cubicBezTo>
                  <a:pt x="41051" y="98267"/>
                  <a:pt x="39128" y="97267"/>
                  <a:pt x="37538" y="95400"/>
                </a:cubicBezTo>
                <a:lnTo>
                  <a:pt x="37538" y="95400"/>
                </a:lnTo>
                <a:cubicBezTo>
                  <a:pt x="36051" y="93333"/>
                  <a:pt x="35256" y="90833"/>
                  <a:pt x="35154" y="87900"/>
                </a:cubicBezTo>
                <a:lnTo>
                  <a:pt x="35154" y="87900"/>
                </a:lnTo>
                <a:lnTo>
                  <a:pt x="35154" y="73800"/>
                </a:lnTo>
                <a:cubicBezTo>
                  <a:pt x="35256" y="70867"/>
                  <a:pt x="36051" y="68400"/>
                  <a:pt x="37538" y="66400"/>
                </a:cubicBezTo>
                <a:lnTo>
                  <a:pt x="37538" y="66400"/>
                </a:lnTo>
                <a:cubicBezTo>
                  <a:pt x="39128" y="64467"/>
                  <a:pt x="41051" y="63433"/>
                  <a:pt x="43308" y="63300"/>
                </a:cubicBezTo>
                <a:lnTo>
                  <a:pt x="43308" y="63300"/>
                </a:lnTo>
                <a:lnTo>
                  <a:pt x="44615" y="63300"/>
                </a:lnTo>
                <a:lnTo>
                  <a:pt x="44615" y="54500"/>
                </a:lnTo>
                <a:lnTo>
                  <a:pt x="18923" y="54500"/>
                </a:lnTo>
                <a:cubicBezTo>
                  <a:pt x="18154" y="54633"/>
                  <a:pt x="17718" y="55233"/>
                  <a:pt x="17615" y="56300"/>
                </a:cubicBezTo>
                <a:lnTo>
                  <a:pt x="17615" y="56300"/>
                </a:lnTo>
                <a:lnTo>
                  <a:pt x="17615" y="63300"/>
                </a:lnTo>
                <a:lnTo>
                  <a:pt x="18923" y="63300"/>
                </a:lnTo>
                <a:cubicBezTo>
                  <a:pt x="21179" y="63433"/>
                  <a:pt x="23103" y="64467"/>
                  <a:pt x="24692" y="66400"/>
                </a:cubicBezTo>
                <a:lnTo>
                  <a:pt x="24692" y="66400"/>
                </a:lnTo>
                <a:cubicBezTo>
                  <a:pt x="26128" y="68400"/>
                  <a:pt x="26923" y="70867"/>
                  <a:pt x="27077" y="73800"/>
                </a:cubicBezTo>
                <a:lnTo>
                  <a:pt x="27077" y="73800"/>
                </a:lnTo>
                <a:lnTo>
                  <a:pt x="27077" y="87900"/>
                </a:lnTo>
                <a:cubicBezTo>
                  <a:pt x="26923" y="90833"/>
                  <a:pt x="26128" y="93333"/>
                  <a:pt x="24692" y="95400"/>
                </a:cubicBezTo>
                <a:lnTo>
                  <a:pt x="24692" y="95400"/>
                </a:lnTo>
                <a:cubicBezTo>
                  <a:pt x="23103" y="97267"/>
                  <a:pt x="21179" y="98267"/>
                  <a:pt x="18923" y="98400"/>
                </a:cubicBezTo>
                <a:lnTo>
                  <a:pt x="18923" y="98400"/>
                </a:lnTo>
                <a:lnTo>
                  <a:pt x="8077" y="98400"/>
                </a:lnTo>
                <a:cubicBezTo>
                  <a:pt x="5872" y="98267"/>
                  <a:pt x="3974" y="97267"/>
                  <a:pt x="2385" y="95400"/>
                </a:cubicBezTo>
                <a:lnTo>
                  <a:pt x="2385" y="95400"/>
                </a:lnTo>
                <a:cubicBezTo>
                  <a:pt x="897" y="93333"/>
                  <a:pt x="103" y="90833"/>
                  <a:pt x="0" y="87900"/>
                </a:cubicBezTo>
                <a:lnTo>
                  <a:pt x="0" y="87900"/>
                </a:lnTo>
                <a:lnTo>
                  <a:pt x="0" y="73800"/>
                </a:lnTo>
                <a:cubicBezTo>
                  <a:pt x="103" y="70867"/>
                  <a:pt x="897" y="68400"/>
                  <a:pt x="2385" y="66400"/>
                </a:cubicBezTo>
                <a:lnTo>
                  <a:pt x="2385" y="66400"/>
                </a:lnTo>
                <a:cubicBezTo>
                  <a:pt x="3974" y="64467"/>
                  <a:pt x="5872" y="63433"/>
                  <a:pt x="8077" y="63300"/>
                </a:cubicBezTo>
                <a:lnTo>
                  <a:pt x="8077" y="63300"/>
                </a:lnTo>
                <a:lnTo>
                  <a:pt x="9462" y="63300"/>
                </a:lnTo>
                <a:lnTo>
                  <a:pt x="9462" y="56300"/>
                </a:lnTo>
                <a:cubicBezTo>
                  <a:pt x="9564" y="52767"/>
                  <a:pt x="10462" y="49833"/>
                  <a:pt x="12154" y="47500"/>
                </a:cubicBezTo>
                <a:lnTo>
                  <a:pt x="12154" y="47500"/>
                </a:lnTo>
                <a:cubicBezTo>
                  <a:pt x="13949" y="45300"/>
                  <a:pt x="16205" y="44100"/>
                  <a:pt x="18923" y="43900"/>
                </a:cubicBezTo>
                <a:lnTo>
                  <a:pt x="18923" y="43900"/>
                </a:lnTo>
                <a:lnTo>
                  <a:pt x="44615" y="43900"/>
                </a:lnTo>
                <a:lnTo>
                  <a:pt x="44615" y="35200"/>
                </a:lnTo>
                <a:lnTo>
                  <a:pt x="43308" y="35200"/>
                </a:lnTo>
                <a:cubicBezTo>
                  <a:pt x="41051" y="35000"/>
                  <a:pt x="39128" y="33967"/>
                  <a:pt x="37538" y="32100"/>
                </a:cubicBezTo>
                <a:lnTo>
                  <a:pt x="37538" y="32100"/>
                </a:lnTo>
                <a:cubicBezTo>
                  <a:pt x="36051" y="30033"/>
                  <a:pt x="35256" y="27533"/>
                  <a:pt x="35154" y="24600"/>
                </a:cubicBezTo>
                <a:lnTo>
                  <a:pt x="35154" y="24600"/>
                </a:lnTo>
                <a:lnTo>
                  <a:pt x="35154" y="10500"/>
                </a:lnTo>
              </a:path>
            </a:pathLst>
          </a:custGeom>
          <a:solidFill>
            <a:srgbClr val="2A4A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42136-14"/>
          <p:cNvSpPr/>
          <p:nvPr/>
        </p:nvSpPr>
        <p:spPr>
          <a:xfrm>
            <a:off x="8618934" y="204788"/>
            <a:ext cx="125016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8923" y="57273"/>
                </a:moveTo>
                <a:lnTo>
                  <a:pt x="98923" y="57273"/>
                </a:lnTo>
                <a:cubicBezTo>
                  <a:pt x="100308" y="55515"/>
                  <a:pt x="101000" y="53485"/>
                  <a:pt x="101000" y="51182"/>
                </a:cubicBezTo>
                <a:lnTo>
                  <a:pt x="101000" y="51182"/>
                </a:lnTo>
                <a:lnTo>
                  <a:pt x="101000" y="51182"/>
                </a:lnTo>
                <a:cubicBezTo>
                  <a:pt x="101000" y="48818"/>
                  <a:pt x="100308" y="46758"/>
                  <a:pt x="98923" y="45000"/>
                </a:cubicBezTo>
                <a:lnTo>
                  <a:pt x="98923" y="45000"/>
                </a:lnTo>
                <a:lnTo>
                  <a:pt x="62846" y="2364"/>
                </a:lnTo>
                <a:cubicBezTo>
                  <a:pt x="61359" y="788"/>
                  <a:pt x="59641" y="0"/>
                  <a:pt x="57692" y="0"/>
                </a:cubicBezTo>
                <a:lnTo>
                  <a:pt x="57692" y="0"/>
                </a:lnTo>
                <a:cubicBezTo>
                  <a:pt x="55744" y="0"/>
                  <a:pt x="54026" y="788"/>
                  <a:pt x="52538" y="2364"/>
                </a:cubicBezTo>
                <a:lnTo>
                  <a:pt x="52538" y="2364"/>
                </a:lnTo>
                <a:cubicBezTo>
                  <a:pt x="51154" y="4182"/>
                  <a:pt x="50462" y="6242"/>
                  <a:pt x="50462" y="8545"/>
                </a:cubicBezTo>
                <a:lnTo>
                  <a:pt x="50462" y="8545"/>
                </a:lnTo>
                <a:cubicBezTo>
                  <a:pt x="50462" y="10848"/>
                  <a:pt x="51154" y="12879"/>
                  <a:pt x="52538" y="14636"/>
                </a:cubicBezTo>
                <a:lnTo>
                  <a:pt x="52538" y="14636"/>
                </a:lnTo>
                <a:lnTo>
                  <a:pt x="76385" y="42636"/>
                </a:lnTo>
                <a:lnTo>
                  <a:pt x="7231" y="42636"/>
                </a:lnTo>
                <a:cubicBezTo>
                  <a:pt x="5128" y="42636"/>
                  <a:pt x="3385" y="43424"/>
                  <a:pt x="2000" y="45000"/>
                </a:cubicBezTo>
                <a:lnTo>
                  <a:pt x="2000" y="45000"/>
                </a:lnTo>
                <a:cubicBezTo>
                  <a:pt x="667" y="46576"/>
                  <a:pt x="0" y="48636"/>
                  <a:pt x="0" y="51182"/>
                </a:cubicBezTo>
                <a:lnTo>
                  <a:pt x="0" y="51182"/>
                </a:lnTo>
                <a:cubicBezTo>
                  <a:pt x="0" y="53667"/>
                  <a:pt x="667" y="55697"/>
                  <a:pt x="2000" y="57273"/>
                </a:cubicBezTo>
                <a:lnTo>
                  <a:pt x="2000" y="57273"/>
                </a:lnTo>
                <a:cubicBezTo>
                  <a:pt x="3385" y="58848"/>
                  <a:pt x="5128" y="59636"/>
                  <a:pt x="7231" y="59636"/>
                </a:cubicBezTo>
                <a:lnTo>
                  <a:pt x="7231" y="59636"/>
                </a:lnTo>
                <a:lnTo>
                  <a:pt x="76385" y="59636"/>
                </a:lnTo>
                <a:lnTo>
                  <a:pt x="52538" y="87636"/>
                </a:lnTo>
                <a:cubicBezTo>
                  <a:pt x="51154" y="89394"/>
                  <a:pt x="50462" y="91424"/>
                  <a:pt x="50462" y="93727"/>
                </a:cubicBezTo>
                <a:lnTo>
                  <a:pt x="50462" y="93727"/>
                </a:lnTo>
                <a:cubicBezTo>
                  <a:pt x="50462" y="96030"/>
                  <a:pt x="51154" y="98091"/>
                  <a:pt x="52538" y="99909"/>
                </a:cubicBezTo>
                <a:lnTo>
                  <a:pt x="52538" y="99909"/>
                </a:lnTo>
                <a:cubicBezTo>
                  <a:pt x="54026" y="101485"/>
                  <a:pt x="55744" y="102273"/>
                  <a:pt x="57692" y="102273"/>
                </a:cubicBezTo>
                <a:lnTo>
                  <a:pt x="57692" y="102273"/>
                </a:lnTo>
                <a:cubicBezTo>
                  <a:pt x="59641" y="102273"/>
                  <a:pt x="61359" y="101485"/>
                  <a:pt x="62846" y="99909"/>
                </a:cubicBezTo>
                <a:lnTo>
                  <a:pt x="62846" y="99909"/>
                </a:lnTo>
                <a:lnTo>
                  <a:pt x="98923" y="57273"/>
                </a:lnTo>
              </a:path>
            </a:pathLst>
          </a:custGeom>
          <a:solidFill>
            <a:srgbClr val="6A7E9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42139-16"/>
          <p:cNvSpPr/>
          <p:nvPr/>
        </p:nvSpPr>
        <p:spPr>
          <a:xfrm>
            <a:off x="400050" y="1497211"/>
            <a:ext cx="160734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846"/>
                </a:moveTo>
                <a:lnTo>
                  <a:pt x="0" y="10846"/>
                </a:lnTo>
                <a:cubicBezTo>
                  <a:pt x="118" y="7821"/>
                  <a:pt x="922" y="5256"/>
                  <a:pt x="2412" y="3154"/>
                </a:cubicBezTo>
                <a:lnTo>
                  <a:pt x="2412" y="3154"/>
                </a:lnTo>
                <a:lnTo>
                  <a:pt x="2412" y="3154"/>
                </a:lnTo>
                <a:cubicBezTo>
                  <a:pt x="4020" y="1205"/>
                  <a:pt x="5980" y="154"/>
                  <a:pt x="8294" y="0"/>
                </a:cubicBezTo>
                <a:lnTo>
                  <a:pt x="8294" y="0"/>
                </a:lnTo>
                <a:lnTo>
                  <a:pt x="24824" y="0"/>
                </a:lnTo>
                <a:cubicBezTo>
                  <a:pt x="27098" y="154"/>
                  <a:pt x="29039" y="1205"/>
                  <a:pt x="30647" y="3154"/>
                </a:cubicBezTo>
                <a:lnTo>
                  <a:pt x="30647" y="3154"/>
                </a:lnTo>
                <a:cubicBezTo>
                  <a:pt x="32176" y="5256"/>
                  <a:pt x="33000" y="7821"/>
                  <a:pt x="33118" y="10846"/>
                </a:cubicBezTo>
                <a:lnTo>
                  <a:pt x="33118" y="10846"/>
                </a:lnTo>
                <a:lnTo>
                  <a:pt x="33118" y="14462"/>
                </a:lnTo>
                <a:lnTo>
                  <a:pt x="66176" y="14462"/>
                </a:lnTo>
                <a:lnTo>
                  <a:pt x="66176" y="10846"/>
                </a:lnTo>
                <a:cubicBezTo>
                  <a:pt x="66294" y="7821"/>
                  <a:pt x="67098" y="5256"/>
                  <a:pt x="68588" y="3154"/>
                </a:cubicBezTo>
                <a:lnTo>
                  <a:pt x="68588" y="3154"/>
                </a:lnTo>
                <a:cubicBezTo>
                  <a:pt x="70196" y="1205"/>
                  <a:pt x="72157" y="154"/>
                  <a:pt x="74471" y="0"/>
                </a:cubicBezTo>
                <a:lnTo>
                  <a:pt x="74471" y="0"/>
                </a:lnTo>
                <a:lnTo>
                  <a:pt x="91000" y="0"/>
                </a:lnTo>
                <a:cubicBezTo>
                  <a:pt x="93275" y="154"/>
                  <a:pt x="95216" y="1205"/>
                  <a:pt x="96824" y="3154"/>
                </a:cubicBezTo>
                <a:lnTo>
                  <a:pt x="96824" y="3154"/>
                </a:lnTo>
                <a:cubicBezTo>
                  <a:pt x="98353" y="5256"/>
                  <a:pt x="99176" y="7821"/>
                  <a:pt x="99294" y="10846"/>
                </a:cubicBezTo>
                <a:lnTo>
                  <a:pt x="99294" y="10846"/>
                </a:lnTo>
                <a:lnTo>
                  <a:pt x="99294" y="32462"/>
                </a:lnTo>
                <a:cubicBezTo>
                  <a:pt x="99176" y="35436"/>
                  <a:pt x="98353" y="37974"/>
                  <a:pt x="96824" y="40077"/>
                </a:cubicBezTo>
                <a:lnTo>
                  <a:pt x="96824" y="40077"/>
                </a:lnTo>
                <a:cubicBezTo>
                  <a:pt x="95216" y="42077"/>
                  <a:pt x="93275" y="43154"/>
                  <a:pt x="91000" y="43308"/>
                </a:cubicBezTo>
                <a:lnTo>
                  <a:pt x="91000" y="43308"/>
                </a:lnTo>
                <a:lnTo>
                  <a:pt x="74471" y="43308"/>
                </a:lnTo>
                <a:cubicBezTo>
                  <a:pt x="72157" y="43154"/>
                  <a:pt x="70196" y="42077"/>
                  <a:pt x="68588" y="40077"/>
                </a:cubicBezTo>
                <a:lnTo>
                  <a:pt x="68588" y="40077"/>
                </a:lnTo>
                <a:cubicBezTo>
                  <a:pt x="67098" y="37974"/>
                  <a:pt x="66294" y="35436"/>
                  <a:pt x="66176" y="32462"/>
                </a:cubicBezTo>
                <a:lnTo>
                  <a:pt x="66176" y="32462"/>
                </a:lnTo>
                <a:lnTo>
                  <a:pt x="66176" y="28846"/>
                </a:lnTo>
                <a:lnTo>
                  <a:pt x="33118" y="28846"/>
                </a:lnTo>
                <a:lnTo>
                  <a:pt x="33118" y="32462"/>
                </a:lnTo>
                <a:cubicBezTo>
                  <a:pt x="33118" y="32923"/>
                  <a:pt x="33118" y="33308"/>
                  <a:pt x="33118" y="33615"/>
                </a:cubicBezTo>
                <a:lnTo>
                  <a:pt x="33118" y="33615"/>
                </a:lnTo>
                <a:lnTo>
                  <a:pt x="46882" y="57692"/>
                </a:lnTo>
                <a:lnTo>
                  <a:pt x="63412" y="57692"/>
                </a:lnTo>
                <a:cubicBezTo>
                  <a:pt x="65725" y="57846"/>
                  <a:pt x="67686" y="58897"/>
                  <a:pt x="69294" y="60846"/>
                </a:cubicBezTo>
                <a:lnTo>
                  <a:pt x="69294" y="60846"/>
                </a:lnTo>
                <a:cubicBezTo>
                  <a:pt x="70784" y="62949"/>
                  <a:pt x="71588" y="65513"/>
                  <a:pt x="71706" y="68538"/>
                </a:cubicBezTo>
                <a:lnTo>
                  <a:pt x="71706" y="68538"/>
                </a:lnTo>
                <a:lnTo>
                  <a:pt x="71706" y="90154"/>
                </a:lnTo>
                <a:cubicBezTo>
                  <a:pt x="71588" y="93128"/>
                  <a:pt x="70784" y="95667"/>
                  <a:pt x="69294" y="97769"/>
                </a:cubicBezTo>
                <a:lnTo>
                  <a:pt x="69294" y="97769"/>
                </a:lnTo>
                <a:cubicBezTo>
                  <a:pt x="67686" y="99769"/>
                  <a:pt x="65725" y="100846"/>
                  <a:pt x="63412" y="101000"/>
                </a:cubicBezTo>
                <a:lnTo>
                  <a:pt x="63412" y="101000"/>
                </a:lnTo>
                <a:lnTo>
                  <a:pt x="46882" y="101000"/>
                </a:lnTo>
                <a:cubicBezTo>
                  <a:pt x="44569" y="100846"/>
                  <a:pt x="42608" y="99769"/>
                  <a:pt x="41000" y="97769"/>
                </a:cubicBezTo>
                <a:lnTo>
                  <a:pt x="41000" y="97769"/>
                </a:lnTo>
                <a:cubicBezTo>
                  <a:pt x="39510" y="95667"/>
                  <a:pt x="38706" y="93128"/>
                  <a:pt x="38588" y="90154"/>
                </a:cubicBezTo>
                <a:lnTo>
                  <a:pt x="38588" y="90154"/>
                </a:lnTo>
                <a:lnTo>
                  <a:pt x="38588" y="68538"/>
                </a:lnTo>
                <a:cubicBezTo>
                  <a:pt x="38588" y="68077"/>
                  <a:pt x="38588" y="67692"/>
                  <a:pt x="38588" y="67385"/>
                </a:cubicBezTo>
                <a:lnTo>
                  <a:pt x="38588" y="67385"/>
                </a:lnTo>
                <a:lnTo>
                  <a:pt x="24824" y="43308"/>
                </a:lnTo>
                <a:lnTo>
                  <a:pt x="8294" y="43308"/>
                </a:lnTo>
                <a:cubicBezTo>
                  <a:pt x="5980" y="43154"/>
                  <a:pt x="4020" y="42077"/>
                  <a:pt x="2412" y="40077"/>
                </a:cubicBezTo>
                <a:lnTo>
                  <a:pt x="2412" y="40077"/>
                </a:lnTo>
                <a:cubicBezTo>
                  <a:pt x="922" y="37974"/>
                  <a:pt x="118" y="35436"/>
                  <a:pt x="0" y="32462"/>
                </a:cubicBezTo>
                <a:lnTo>
                  <a:pt x="0" y="32462"/>
                </a:lnTo>
                <a:lnTo>
                  <a:pt x="0" y="10846"/>
                </a:lnTo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39880-13"/>
          <p:cNvSpPr/>
          <p:nvPr/>
        </p:nvSpPr>
        <p:spPr>
          <a:xfrm>
            <a:off x="400050" y="1731169"/>
            <a:ext cx="4029075" cy="2166938"/>
          </a:xfrm>
          <a:prstGeom prst="roundRect">
            <a:avLst>
              <a:gd name="adj" fmla="val 7033"/>
            </a:avLst>
          </a:prstGeom>
          <a:solidFill>
            <a:srgbClr val="FFFFFF">
              <a:alpha val="70000"/>
            </a:srgbClr>
          </a:solidFill>
          <a:ln w="7144" algn="in">
            <a:solidFill>
              <a:srgbClr val="3C5A82">
                <a:alpha val="15000"/>
              </a:srgbClr>
            </a:solidFill>
            <a:prstDash val="solid"/>
          </a:ln>
          <a:effectLst>
            <a:outerShdw blurRad="85725" dist="28575" dir="5400000" sx="100000" sy="100000" kx="0" ky="0" algn="ctr">
              <a:srgbClr val="3C506E">
                <a:alpha val="6000"/>
              </a:srgbClr>
            </a:outerShdw>
          </a:effectLst>
        </p:spPr>
        <p:txBody>
          <a:bodyPr/>
          <a:lstStyle/>
          <a:p>
            <a:endParaRPr/>
          </a:p>
        </p:txBody>
      </p:sp>
      <p:cxnSp>
        <p:nvCxnSpPr>
          <p:cNvPr id="12" name="el-1785511439888-15"/>
          <p:cNvCxnSpPr/>
          <p:nvPr/>
        </p:nvCxnSpPr>
        <p:spPr>
          <a:xfrm>
            <a:off x="407194" y="2088356"/>
            <a:ext cx="4014788" cy="914"/>
          </a:xfrm>
          <a:prstGeom prst="line">
            <a:avLst/>
          </a:prstGeom>
          <a:ln w="14288" cap="flat">
            <a:solidFill>
              <a:srgbClr val="2A5A8A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42141-17"/>
          <p:cNvSpPr/>
          <p:nvPr/>
        </p:nvSpPr>
        <p:spPr>
          <a:xfrm>
            <a:off x="550069" y="1845469"/>
            <a:ext cx="176808" cy="15716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368" y="9294"/>
                </a:moveTo>
                <a:lnTo>
                  <a:pt x="49368" y="9294"/>
                </a:lnTo>
                <a:lnTo>
                  <a:pt x="62579" y="14765"/>
                </a:lnTo>
                <a:lnTo>
                  <a:pt x="48842" y="20824"/>
                </a:lnTo>
                <a:lnTo>
                  <a:pt x="35105" y="14765"/>
                </a:lnTo>
                <a:lnTo>
                  <a:pt x="48316" y="9294"/>
                </a:lnTo>
                <a:cubicBezTo>
                  <a:pt x="48667" y="9176"/>
                  <a:pt x="49018" y="9176"/>
                  <a:pt x="49368" y="9294"/>
                </a:cubicBezTo>
                <a:lnTo>
                  <a:pt x="49368" y="9294"/>
                </a:lnTo>
                <a:moveTo>
                  <a:pt x="23053" y="17647"/>
                </a:moveTo>
                <a:lnTo>
                  <a:pt x="23053" y="17647"/>
                </a:lnTo>
                <a:lnTo>
                  <a:pt x="23053" y="38882"/>
                </a:lnTo>
                <a:cubicBezTo>
                  <a:pt x="22842" y="38882"/>
                  <a:pt x="22614" y="38941"/>
                  <a:pt x="22368" y="39059"/>
                </a:cubicBezTo>
                <a:lnTo>
                  <a:pt x="22368" y="39059"/>
                </a:lnTo>
                <a:lnTo>
                  <a:pt x="6105" y="45882"/>
                </a:lnTo>
                <a:cubicBezTo>
                  <a:pt x="2246" y="47765"/>
                  <a:pt x="211" y="51118"/>
                  <a:pt x="0" y="55941"/>
                </a:cubicBezTo>
                <a:lnTo>
                  <a:pt x="0" y="55941"/>
                </a:lnTo>
                <a:lnTo>
                  <a:pt x="0" y="78471"/>
                </a:lnTo>
                <a:cubicBezTo>
                  <a:pt x="105" y="82902"/>
                  <a:pt x="2035" y="86137"/>
                  <a:pt x="5789" y="88176"/>
                </a:cubicBezTo>
                <a:lnTo>
                  <a:pt x="5789" y="88176"/>
                </a:lnTo>
                <a:lnTo>
                  <a:pt x="22053" y="96118"/>
                </a:lnTo>
                <a:cubicBezTo>
                  <a:pt x="24544" y="97373"/>
                  <a:pt x="27088" y="97373"/>
                  <a:pt x="29684" y="96118"/>
                </a:cubicBezTo>
                <a:lnTo>
                  <a:pt x="29684" y="96118"/>
                </a:lnTo>
                <a:lnTo>
                  <a:pt x="48842" y="86824"/>
                </a:lnTo>
                <a:lnTo>
                  <a:pt x="68211" y="96118"/>
                </a:lnTo>
                <a:cubicBezTo>
                  <a:pt x="70667" y="97373"/>
                  <a:pt x="73211" y="97373"/>
                  <a:pt x="75842" y="96118"/>
                </a:cubicBezTo>
                <a:lnTo>
                  <a:pt x="75842" y="96118"/>
                </a:lnTo>
                <a:lnTo>
                  <a:pt x="92105" y="88176"/>
                </a:lnTo>
                <a:cubicBezTo>
                  <a:pt x="95719" y="86255"/>
                  <a:pt x="97579" y="83020"/>
                  <a:pt x="97684" y="78471"/>
                </a:cubicBezTo>
                <a:lnTo>
                  <a:pt x="97684" y="78471"/>
                </a:lnTo>
                <a:lnTo>
                  <a:pt x="97684" y="55941"/>
                </a:lnTo>
                <a:cubicBezTo>
                  <a:pt x="97474" y="51118"/>
                  <a:pt x="95439" y="47765"/>
                  <a:pt x="91579" y="45882"/>
                </a:cubicBezTo>
                <a:lnTo>
                  <a:pt x="91579" y="45882"/>
                </a:lnTo>
                <a:lnTo>
                  <a:pt x="75316" y="39059"/>
                </a:lnTo>
                <a:cubicBezTo>
                  <a:pt x="75070" y="38941"/>
                  <a:pt x="74842" y="38882"/>
                  <a:pt x="74632" y="38882"/>
                </a:cubicBezTo>
                <a:lnTo>
                  <a:pt x="74632" y="38882"/>
                </a:lnTo>
                <a:cubicBezTo>
                  <a:pt x="74632" y="38882"/>
                  <a:pt x="74632" y="38882"/>
                  <a:pt x="74632" y="38882"/>
                </a:cubicBezTo>
                <a:lnTo>
                  <a:pt x="74632" y="38882"/>
                </a:lnTo>
                <a:lnTo>
                  <a:pt x="74632" y="17647"/>
                </a:lnTo>
                <a:cubicBezTo>
                  <a:pt x="74421" y="12824"/>
                  <a:pt x="72386" y="9471"/>
                  <a:pt x="68526" y="7588"/>
                </a:cubicBezTo>
                <a:lnTo>
                  <a:pt x="68526" y="7588"/>
                </a:lnTo>
                <a:lnTo>
                  <a:pt x="52263" y="765"/>
                </a:lnTo>
                <a:cubicBezTo>
                  <a:pt x="49982" y="-255"/>
                  <a:pt x="47719" y="-255"/>
                  <a:pt x="45474" y="765"/>
                </a:cubicBezTo>
                <a:lnTo>
                  <a:pt x="45474" y="765"/>
                </a:lnTo>
                <a:lnTo>
                  <a:pt x="29158" y="7588"/>
                </a:lnTo>
                <a:cubicBezTo>
                  <a:pt x="25333" y="9471"/>
                  <a:pt x="23298" y="12824"/>
                  <a:pt x="23053" y="17647"/>
                </a:cubicBezTo>
                <a:lnTo>
                  <a:pt x="23053" y="17647"/>
                </a:lnTo>
                <a:moveTo>
                  <a:pt x="66474" y="40000"/>
                </a:moveTo>
                <a:lnTo>
                  <a:pt x="66474" y="40000"/>
                </a:lnTo>
                <a:lnTo>
                  <a:pt x="52579" y="45882"/>
                </a:lnTo>
                <a:lnTo>
                  <a:pt x="52579" y="29000"/>
                </a:lnTo>
                <a:lnTo>
                  <a:pt x="66474" y="22941"/>
                </a:lnTo>
                <a:lnTo>
                  <a:pt x="66474" y="40000"/>
                </a:lnTo>
                <a:moveTo>
                  <a:pt x="26316" y="47588"/>
                </a:moveTo>
                <a:lnTo>
                  <a:pt x="26316" y="47588"/>
                </a:lnTo>
                <a:lnTo>
                  <a:pt x="39526" y="53294"/>
                </a:lnTo>
                <a:lnTo>
                  <a:pt x="25789" y="59118"/>
                </a:lnTo>
                <a:lnTo>
                  <a:pt x="12053" y="53294"/>
                </a:lnTo>
                <a:lnTo>
                  <a:pt x="25263" y="47588"/>
                </a:lnTo>
                <a:cubicBezTo>
                  <a:pt x="25614" y="47471"/>
                  <a:pt x="25965" y="47471"/>
                  <a:pt x="26316" y="47588"/>
                </a:cubicBezTo>
                <a:lnTo>
                  <a:pt x="26316" y="47588"/>
                </a:lnTo>
                <a:moveTo>
                  <a:pt x="29526" y="86235"/>
                </a:moveTo>
                <a:lnTo>
                  <a:pt x="29526" y="86235"/>
                </a:lnTo>
                <a:lnTo>
                  <a:pt x="29526" y="67294"/>
                </a:lnTo>
                <a:lnTo>
                  <a:pt x="43421" y="61235"/>
                </a:lnTo>
                <a:lnTo>
                  <a:pt x="43421" y="79412"/>
                </a:lnTo>
                <a:lnTo>
                  <a:pt x="29526" y="86235"/>
                </a:lnTo>
                <a:moveTo>
                  <a:pt x="71421" y="47588"/>
                </a:moveTo>
                <a:lnTo>
                  <a:pt x="71421" y="47588"/>
                </a:lnTo>
                <a:cubicBezTo>
                  <a:pt x="71737" y="47471"/>
                  <a:pt x="72070" y="47471"/>
                  <a:pt x="72421" y="47588"/>
                </a:cubicBezTo>
                <a:lnTo>
                  <a:pt x="72421" y="47588"/>
                </a:lnTo>
                <a:lnTo>
                  <a:pt x="85632" y="53294"/>
                </a:lnTo>
                <a:lnTo>
                  <a:pt x="71895" y="59118"/>
                </a:lnTo>
                <a:lnTo>
                  <a:pt x="58158" y="53294"/>
                </a:lnTo>
                <a:lnTo>
                  <a:pt x="71421" y="47588"/>
                </a:lnTo>
                <a:moveTo>
                  <a:pt x="88684" y="79824"/>
                </a:moveTo>
                <a:lnTo>
                  <a:pt x="88684" y="79824"/>
                </a:lnTo>
                <a:lnTo>
                  <a:pt x="75632" y="86235"/>
                </a:lnTo>
                <a:lnTo>
                  <a:pt x="75632" y="67294"/>
                </a:lnTo>
                <a:lnTo>
                  <a:pt x="89579" y="61235"/>
                </a:lnTo>
                <a:lnTo>
                  <a:pt x="89579" y="78471"/>
                </a:lnTo>
                <a:cubicBezTo>
                  <a:pt x="89579" y="79098"/>
                  <a:pt x="89281" y="79549"/>
                  <a:pt x="88684" y="79824"/>
                </a:cubicBezTo>
                <a:lnTo>
                  <a:pt x="88684" y="79824"/>
                </a:lnTo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42146-19"/>
          <p:cNvSpPr/>
          <p:nvPr/>
        </p:nvSpPr>
        <p:spPr>
          <a:xfrm>
            <a:off x="550069" y="2174081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42149-21"/>
          <p:cNvSpPr/>
          <p:nvPr/>
        </p:nvSpPr>
        <p:spPr>
          <a:xfrm>
            <a:off x="750094" y="2400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A7E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42151-22"/>
          <p:cNvSpPr/>
          <p:nvPr/>
        </p:nvSpPr>
        <p:spPr>
          <a:xfrm>
            <a:off x="2557463" y="2400300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A7E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42152-23"/>
          <p:cNvSpPr/>
          <p:nvPr/>
        </p:nvSpPr>
        <p:spPr>
          <a:xfrm>
            <a:off x="750094" y="25955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A7E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42154-24"/>
          <p:cNvSpPr/>
          <p:nvPr/>
        </p:nvSpPr>
        <p:spPr>
          <a:xfrm>
            <a:off x="2557463" y="2595563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A7E9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9" name="el-1785511442155-25"/>
          <p:cNvSpPr/>
          <p:nvPr/>
        </p:nvSpPr>
        <p:spPr>
          <a:xfrm>
            <a:off x="750094" y="2790825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A7E9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439890-16"/>
          <p:cNvCxnSpPr/>
          <p:nvPr/>
        </p:nvCxnSpPr>
        <p:spPr>
          <a:xfrm>
            <a:off x="407194" y="2970609"/>
            <a:ext cx="4014788" cy="914"/>
          </a:xfrm>
          <a:prstGeom prst="line">
            <a:avLst/>
          </a:prstGeom>
          <a:ln w="7144" cap="flat">
            <a:solidFill>
              <a:srgbClr val="B43C28">
                <a:alpha val="1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442147-20"/>
          <p:cNvSpPr/>
          <p:nvPr/>
        </p:nvSpPr>
        <p:spPr>
          <a:xfrm>
            <a:off x="550069" y="3062585"/>
            <a:ext cx="160734" cy="80367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7750"/>
                </a:moveTo>
                <a:lnTo>
                  <a:pt x="0" y="47750"/>
                </a:lnTo>
                <a:cubicBezTo>
                  <a:pt x="196" y="34167"/>
                  <a:pt x="2412" y="22958"/>
                  <a:pt x="6647" y="14125"/>
                </a:cubicBezTo>
                <a:lnTo>
                  <a:pt x="6647" y="14125"/>
                </a:lnTo>
                <a:lnTo>
                  <a:pt x="6647" y="14125"/>
                </a:lnTo>
                <a:cubicBezTo>
                  <a:pt x="10804" y="5125"/>
                  <a:pt x="16078" y="417"/>
                  <a:pt x="22471" y="0"/>
                </a:cubicBezTo>
                <a:lnTo>
                  <a:pt x="22471" y="0"/>
                </a:lnTo>
                <a:cubicBezTo>
                  <a:pt x="28706" y="250"/>
                  <a:pt x="34039" y="4958"/>
                  <a:pt x="38471" y="14125"/>
                </a:cubicBezTo>
                <a:lnTo>
                  <a:pt x="38471" y="14125"/>
                </a:lnTo>
                <a:lnTo>
                  <a:pt x="49647" y="37875"/>
                </a:lnTo>
                <a:lnTo>
                  <a:pt x="60824" y="14125"/>
                </a:lnTo>
                <a:cubicBezTo>
                  <a:pt x="65255" y="4958"/>
                  <a:pt x="70569" y="250"/>
                  <a:pt x="76765" y="0"/>
                </a:cubicBezTo>
                <a:lnTo>
                  <a:pt x="76765" y="0"/>
                </a:lnTo>
                <a:cubicBezTo>
                  <a:pt x="83196" y="417"/>
                  <a:pt x="88471" y="5125"/>
                  <a:pt x="92588" y="14125"/>
                </a:cubicBezTo>
                <a:lnTo>
                  <a:pt x="92588" y="14125"/>
                </a:lnTo>
                <a:cubicBezTo>
                  <a:pt x="96824" y="22958"/>
                  <a:pt x="99059" y="34167"/>
                  <a:pt x="99294" y="47750"/>
                </a:cubicBezTo>
                <a:lnTo>
                  <a:pt x="99294" y="47750"/>
                </a:lnTo>
                <a:lnTo>
                  <a:pt x="99294" y="57625"/>
                </a:lnTo>
                <a:cubicBezTo>
                  <a:pt x="99059" y="71292"/>
                  <a:pt x="96824" y="82500"/>
                  <a:pt x="92588" y="91250"/>
                </a:cubicBezTo>
                <a:lnTo>
                  <a:pt x="92588" y="91250"/>
                </a:lnTo>
                <a:cubicBezTo>
                  <a:pt x="88471" y="100250"/>
                  <a:pt x="83196" y="105000"/>
                  <a:pt x="76765" y="105500"/>
                </a:cubicBezTo>
                <a:lnTo>
                  <a:pt x="76765" y="105500"/>
                </a:lnTo>
                <a:cubicBezTo>
                  <a:pt x="70569" y="105250"/>
                  <a:pt x="65255" y="100625"/>
                  <a:pt x="60824" y="91625"/>
                </a:cubicBezTo>
                <a:lnTo>
                  <a:pt x="60824" y="91625"/>
                </a:lnTo>
                <a:lnTo>
                  <a:pt x="49647" y="67625"/>
                </a:lnTo>
                <a:lnTo>
                  <a:pt x="38471" y="91625"/>
                </a:lnTo>
                <a:cubicBezTo>
                  <a:pt x="34039" y="100625"/>
                  <a:pt x="28706" y="105250"/>
                  <a:pt x="22471" y="105500"/>
                </a:cubicBezTo>
                <a:lnTo>
                  <a:pt x="22471" y="105500"/>
                </a:lnTo>
                <a:cubicBezTo>
                  <a:pt x="16078" y="105000"/>
                  <a:pt x="10804" y="100250"/>
                  <a:pt x="6647" y="91250"/>
                </a:cubicBezTo>
                <a:lnTo>
                  <a:pt x="6647" y="91250"/>
                </a:lnTo>
                <a:cubicBezTo>
                  <a:pt x="2412" y="82500"/>
                  <a:pt x="196" y="71292"/>
                  <a:pt x="0" y="57625"/>
                </a:cubicBezTo>
                <a:lnTo>
                  <a:pt x="0" y="57625"/>
                </a:lnTo>
                <a:lnTo>
                  <a:pt x="0" y="47750"/>
                </a:lnTo>
                <a:moveTo>
                  <a:pt x="42647" y="52750"/>
                </a:moveTo>
                <a:lnTo>
                  <a:pt x="42647" y="52750"/>
                </a:lnTo>
                <a:lnTo>
                  <a:pt x="31471" y="29000"/>
                </a:lnTo>
                <a:cubicBezTo>
                  <a:pt x="29000" y="23917"/>
                  <a:pt x="26000" y="21292"/>
                  <a:pt x="22471" y="21125"/>
                </a:cubicBezTo>
                <a:lnTo>
                  <a:pt x="22471" y="21125"/>
                </a:lnTo>
                <a:cubicBezTo>
                  <a:pt x="18980" y="21292"/>
                  <a:pt x="16039" y="23917"/>
                  <a:pt x="13647" y="29000"/>
                </a:cubicBezTo>
                <a:lnTo>
                  <a:pt x="13647" y="29000"/>
                </a:lnTo>
                <a:cubicBezTo>
                  <a:pt x="11255" y="34083"/>
                  <a:pt x="10020" y="40333"/>
                  <a:pt x="9941" y="47750"/>
                </a:cubicBezTo>
                <a:lnTo>
                  <a:pt x="9941" y="47750"/>
                </a:lnTo>
                <a:lnTo>
                  <a:pt x="9941" y="57625"/>
                </a:lnTo>
                <a:cubicBezTo>
                  <a:pt x="10020" y="65125"/>
                  <a:pt x="11255" y="71417"/>
                  <a:pt x="13647" y="76500"/>
                </a:cubicBezTo>
                <a:lnTo>
                  <a:pt x="13647" y="76500"/>
                </a:lnTo>
                <a:cubicBezTo>
                  <a:pt x="16039" y="81500"/>
                  <a:pt x="18980" y="84125"/>
                  <a:pt x="22471" y="84375"/>
                </a:cubicBezTo>
                <a:lnTo>
                  <a:pt x="22471" y="84375"/>
                </a:lnTo>
                <a:cubicBezTo>
                  <a:pt x="26000" y="84125"/>
                  <a:pt x="29000" y="81500"/>
                  <a:pt x="31471" y="76500"/>
                </a:cubicBezTo>
                <a:lnTo>
                  <a:pt x="31471" y="76500"/>
                </a:lnTo>
                <a:lnTo>
                  <a:pt x="42647" y="52750"/>
                </a:lnTo>
                <a:moveTo>
                  <a:pt x="56588" y="52750"/>
                </a:moveTo>
                <a:lnTo>
                  <a:pt x="56588" y="52750"/>
                </a:lnTo>
                <a:lnTo>
                  <a:pt x="67765" y="76500"/>
                </a:lnTo>
                <a:cubicBezTo>
                  <a:pt x="70275" y="81750"/>
                  <a:pt x="73275" y="84375"/>
                  <a:pt x="76765" y="84375"/>
                </a:cubicBezTo>
                <a:lnTo>
                  <a:pt x="76765" y="84375"/>
                </a:lnTo>
                <a:cubicBezTo>
                  <a:pt x="80294" y="84125"/>
                  <a:pt x="83235" y="81500"/>
                  <a:pt x="85588" y="76500"/>
                </a:cubicBezTo>
                <a:lnTo>
                  <a:pt x="85588" y="76500"/>
                </a:lnTo>
                <a:cubicBezTo>
                  <a:pt x="87980" y="71417"/>
                  <a:pt x="89235" y="65125"/>
                  <a:pt x="89353" y="57625"/>
                </a:cubicBezTo>
                <a:lnTo>
                  <a:pt x="89353" y="57625"/>
                </a:lnTo>
                <a:lnTo>
                  <a:pt x="89353" y="47750"/>
                </a:lnTo>
                <a:cubicBezTo>
                  <a:pt x="89235" y="40333"/>
                  <a:pt x="87980" y="34083"/>
                  <a:pt x="85588" y="29000"/>
                </a:cubicBezTo>
                <a:lnTo>
                  <a:pt x="85588" y="29000"/>
                </a:lnTo>
                <a:cubicBezTo>
                  <a:pt x="83235" y="23917"/>
                  <a:pt x="80294" y="21292"/>
                  <a:pt x="76765" y="21125"/>
                </a:cubicBezTo>
                <a:lnTo>
                  <a:pt x="76765" y="21125"/>
                </a:lnTo>
                <a:cubicBezTo>
                  <a:pt x="73275" y="21125"/>
                  <a:pt x="70275" y="23750"/>
                  <a:pt x="67765" y="29000"/>
                </a:cubicBezTo>
                <a:lnTo>
                  <a:pt x="67765" y="29000"/>
                </a:lnTo>
                <a:lnTo>
                  <a:pt x="56588" y="5275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2" name="el-1785511442157-26"/>
          <p:cNvSpPr/>
          <p:nvPr/>
        </p:nvSpPr>
        <p:spPr>
          <a:xfrm>
            <a:off x="892969" y="3236119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3" name="el-1785511442159-27"/>
          <p:cNvSpPr/>
          <p:nvPr/>
        </p:nvSpPr>
        <p:spPr>
          <a:xfrm>
            <a:off x="892969" y="3402806"/>
            <a:ext cx="85725" cy="8572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52"/>
                  <a:pt x="67444" y="97630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889"/>
                  <a:pt x="88667" y="82778"/>
                  <a:pt x="93333" y="75000"/>
                </a:cubicBezTo>
                <a:lnTo>
                  <a:pt x="93333" y="75000"/>
                </a:lnTo>
                <a:cubicBezTo>
                  <a:pt x="97778" y="67074"/>
                  <a:pt x="100000" y="58741"/>
                  <a:pt x="100000" y="50000"/>
                </a:cubicBezTo>
                <a:lnTo>
                  <a:pt x="100000" y="50000"/>
                </a:lnTo>
                <a:cubicBezTo>
                  <a:pt x="100000" y="41259"/>
                  <a:pt x="97778" y="32926"/>
                  <a:pt x="93333" y="25000"/>
                </a:cubicBezTo>
                <a:lnTo>
                  <a:pt x="93333" y="25000"/>
                </a:lnTo>
                <a:cubicBezTo>
                  <a:pt x="88667" y="17222"/>
                  <a:pt x="82556" y="11111"/>
                  <a:pt x="75000" y="6667"/>
                </a:cubicBezTo>
                <a:lnTo>
                  <a:pt x="75000" y="6667"/>
                </a:lnTo>
                <a:cubicBezTo>
                  <a:pt x="67444" y="2370"/>
                  <a:pt x="59111" y="148"/>
                  <a:pt x="50000" y="0"/>
                </a:cubicBezTo>
                <a:lnTo>
                  <a:pt x="50000" y="0"/>
                </a:lnTo>
                <a:cubicBezTo>
                  <a:pt x="40889" y="148"/>
                  <a:pt x="32556" y="2370"/>
                  <a:pt x="25000" y="6667"/>
                </a:cubicBezTo>
                <a:lnTo>
                  <a:pt x="25000" y="6667"/>
                </a:lnTo>
                <a:cubicBezTo>
                  <a:pt x="17444" y="11111"/>
                  <a:pt x="11333" y="17222"/>
                  <a:pt x="6667" y="25000"/>
                </a:cubicBezTo>
                <a:lnTo>
                  <a:pt x="6667" y="25000"/>
                </a:lnTo>
                <a:cubicBezTo>
                  <a:pt x="2222" y="32926"/>
                  <a:pt x="0" y="41259"/>
                  <a:pt x="0" y="50000"/>
                </a:cubicBezTo>
                <a:lnTo>
                  <a:pt x="0" y="50000"/>
                </a:lnTo>
                <a:cubicBezTo>
                  <a:pt x="0" y="58741"/>
                  <a:pt x="2222" y="67074"/>
                  <a:pt x="6667" y="75000"/>
                </a:cubicBezTo>
                <a:lnTo>
                  <a:pt x="6667" y="75000"/>
                </a:lnTo>
                <a:cubicBezTo>
                  <a:pt x="11333" y="82778"/>
                  <a:pt x="17444" y="88889"/>
                  <a:pt x="25000" y="93333"/>
                </a:cubicBezTo>
                <a:lnTo>
                  <a:pt x="25000" y="93333"/>
                </a:lnTo>
                <a:cubicBezTo>
                  <a:pt x="32556" y="97630"/>
                  <a:pt x="40889" y="99852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4" name="el-1785511439890-17"/>
          <p:cNvCxnSpPr/>
          <p:nvPr/>
        </p:nvCxnSpPr>
        <p:spPr>
          <a:xfrm>
            <a:off x="407194" y="3625453"/>
            <a:ext cx="4014788" cy="914"/>
          </a:xfrm>
          <a:prstGeom prst="line">
            <a:avLst/>
          </a:prstGeom>
          <a:ln w="7144" cap="flat">
            <a:solidFill>
              <a:srgbClr val="3C5A82">
                <a:alpha val="15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5" name="el-1785511442143-18"/>
          <p:cNvSpPr/>
          <p:nvPr/>
        </p:nvSpPr>
        <p:spPr>
          <a:xfrm>
            <a:off x="553417" y="3684985"/>
            <a:ext cx="73670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0375" y="76727"/>
                </a:moveTo>
                <a:lnTo>
                  <a:pt x="70375" y="76727"/>
                </a:lnTo>
                <a:cubicBezTo>
                  <a:pt x="73458" y="70606"/>
                  <a:pt x="77917" y="64939"/>
                  <a:pt x="83750" y="59727"/>
                </a:cubicBezTo>
                <a:lnTo>
                  <a:pt x="83750" y="59727"/>
                </a:lnTo>
                <a:lnTo>
                  <a:pt x="83750" y="59727"/>
                </a:lnTo>
                <a:cubicBezTo>
                  <a:pt x="83750" y="59606"/>
                  <a:pt x="83750" y="59545"/>
                  <a:pt x="83750" y="59545"/>
                </a:cubicBezTo>
                <a:lnTo>
                  <a:pt x="83750" y="59545"/>
                </a:lnTo>
                <a:lnTo>
                  <a:pt x="83750" y="59545"/>
                </a:lnTo>
                <a:cubicBezTo>
                  <a:pt x="85250" y="58091"/>
                  <a:pt x="86708" y="56606"/>
                  <a:pt x="88125" y="55091"/>
                </a:cubicBezTo>
                <a:lnTo>
                  <a:pt x="88125" y="55091"/>
                </a:lnTo>
                <a:cubicBezTo>
                  <a:pt x="93625" y="49394"/>
                  <a:pt x="96458" y="42758"/>
                  <a:pt x="96625" y="35182"/>
                </a:cubicBezTo>
                <a:lnTo>
                  <a:pt x="96625" y="35182"/>
                </a:lnTo>
                <a:cubicBezTo>
                  <a:pt x="96292" y="25182"/>
                  <a:pt x="91542" y="16909"/>
                  <a:pt x="82375" y="10364"/>
                </a:cubicBezTo>
                <a:lnTo>
                  <a:pt x="82375" y="10364"/>
                </a:lnTo>
                <a:cubicBezTo>
                  <a:pt x="73458" y="3697"/>
                  <a:pt x="62125" y="242"/>
                  <a:pt x="48375" y="0"/>
                </a:cubicBezTo>
                <a:lnTo>
                  <a:pt x="48375" y="0"/>
                </a:lnTo>
                <a:cubicBezTo>
                  <a:pt x="34625" y="242"/>
                  <a:pt x="23250" y="3697"/>
                  <a:pt x="14250" y="10364"/>
                </a:cubicBezTo>
                <a:lnTo>
                  <a:pt x="14250" y="10364"/>
                </a:lnTo>
                <a:cubicBezTo>
                  <a:pt x="5083" y="16909"/>
                  <a:pt x="333" y="25182"/>
                  <a:pt x="0" y="35182"/>
                </a:cubicBezTo>
                <a:lnTo>
                  <a:pt x="0" y="35182"/>
                </a:lnTo>
                <a:cubicBezTo>
                  <a:pt x="167" y="42758"/>
                  <a:pt x="3000" y="49394"/>
                  <a:pt x="8500" y="55091"/>
                </a:cubicBezTo>
                <a:lnTo>
                  <a:pt x="8500" y="55091"/>
                </a:lnTo>
                <a:cubicBezTo>
                  <a:pt x="10000" y="56606"/>
                  <a:pt x="11458" y="58030"/>
                  <a:pt x="12875" y="59364"/>
                </a:cubicBezTo>
                <a:lnTo>
                  <a:pt x="12875" y="59364"/>
                </a:lnTo>
                <a:cubicBezTo>
                  <a:pt x="12875" y="59485"/>
                  <a:pt x="12875" y="59545"/>
                  <a:pt x="12875" y="59545"/>
                </a:cubicBezTo>
                <a:lnTo>
                  <a:pt x="12875" y="59545"/>
                </a:lnTo>
                <a:lnTo>
                  <a:pt x="12875" y="59545"/>
                </a:lnTo>
                <a:cubicBezTo>
                  <a:pt x="18792" y="64697"/>
                  <a:pt x="23292" y="70424"/>
                  <a:pt x="26375" y="76727"/>
                </a:cubicBezTo>
                <a:lnTo>
                  <a:pt x="26375" y="76727"/>
                </a:lnTo>
                <a:lnTo>
                  <a:pt x="70375" y="76727"/>
                </a:lnTo>
                <a:moveTo>
                  <a:pt x="48375" y="102273"/>
                </a:moveTo>
                <a:lnTo>
                  <a:pt x="48375" y="102273"/>
                </a:lnTo>
                <a:cubicBezTo>
                  <a:pt x="54542" y="102152"/>
                  <a:pt x="59750" y="100606"/>
                  <a:pt x="64000" y="97636"/>
                </a:cubicBezTo>
                <a:lnTo>
                  <a:pt x="64000" y="97636"/>
                </a:lnTo>
                <a:lnTo>
                  <a:pt x="64000" y="97636"/>
                </a:lnTo>
                <a:cubicBezTo>
                  <a:pt x="68000" y="94606"/>
                  <a:pt x="70125" y="90818"/>
                  <a:pt x="70375" y="86273"/>
                </a:cubicBezTo>
                <a:lnTo>
                  <a:pt x="70375" y="86273"/>
                </a:lnTo>
                <a:lnTo>
                  <a:pt x="70375" y="83091"/>
                </a:lnTo>
                <a:lnTo>
                  <a:pt x="26375" y="83091"/>
                </a:lnTo>
                <a:lnTo>
                  <a:pt x="26375" y="86273"/>
                </a:lnTo>
                <a:cubicBezTo>
                  <a:pt x="26542" y="90818"/>
                  <a:pt x="28625" y="94606"/>
                  <a:pt x="32625" y="97636"/>
                </a:cubicBezTo>
                <a:lnTo>
                  <a:pt x="32625" y="97636"/>
                </a:lnTo>
                <a:cubicBezTo>
                  <a:pt x="36875" y="100606"/>
                  <a:pt x="42125" y="102152"/>
                  <a:pt x="48375" y="102273"/>
                </a:cubicBezTo>
                <a:lnTo>
                  <a:pt x="48375" y="102273"/>
                </a:lnTo>
                <a:moveTo>
                  <a:pt x="26375" y="35182"/>
                </a:moveTo>
                <a:lnTo>
                  <a:pt x="26375" y="35182"/>
                </a:lnTo>
                <a:cubicBezTo>
                  <a:pt x="26208" y="37182"/>
                  <a:pt x="24750" y="38242"/>
                  <a:pt x="22000" y="38364"/>
                </a:cubicBezTo>
                <a:lnTo>
                  <a:pt x="22000" y="38364"/>
                </a:lnTo>
                <a:cubicBezTo>
                  <a:pt x="19250" y="38242"/>
                  <a:pt x="17792" y="37182"/>
                  <a:pt x="17625" y="35182"/>
                </a:cubicBezTo>
                <a:lnTo>
                  <a:pt x="17625" y="35182"/>
                </a:lnTo>
                <a:cubicBezTo>
                  <a:pt x="17792" y="28758"/>
                  <a:pt x="20792" y="23485"/>
                  <a:pt x="26625" y="19364"/>
                </a:cubicBezTo>
                <a:lnTo>
                  <a:pt x="26625" y="19364"/>
                </a:lnTo>
                <a:cubicBezTo>
                  <a:pt x="32292" y="15121"/>
                  <a:pt x="39542" y="12939"/>
                  <a:pt x="48375" y="12818"/>
                </a:cubicBezTo>
                <a:lnTo>
                  <a:pt x="48375" y="12818"/>
                </a:lnTo>
                <a:cubicBezTo>
                  <a:pt x="51125" y="12939"/>
                  <a:pt x="52583" y="14000"/>
                  <a:pt x="52750" y="16000"/>
                </a:cubicBezTo>
                <a:lnTo>
                  <a:pt x="52750" y="16000"/>
                </a:lnTo>
                <a:cubicBezTo>
                  <a:pt x="52583" y="18000"/>
                  <a:pt x="51125" y="19061"/>
                  <a:pt x="48375" y="19182"/>
                </a:cubicBezTo>
                <a:lnTo>
                  <a:pt x="48375" y="19182"/>
                </a:lnTo>
                <a:cubicBezTo>
                  <a:pt x="42125" y="19303"/>
                  <a:pt x="36875" y="20818"/>
                  <a:pt x="32625" y="23727"/>
                </a:cubicBezTo>
                <a:lnTo>
                  <a:pt x="32625" y="23727"/>
                </a:lnTo>
                <a:cubicBezTo>
                  <a:pt x="28625" y="26818"/>
                  <a:pt x="26542" y="30636"/>
                  <a:pt x="26375" y="35182"/>
                </a:cubicBezTo>
                <a:lnTo>
                  <a:pt x="26375" y="35182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6" name="el-1785511442137-15"/>
          <p:cNvSpPr/>
          <p:nvPr/>
        </p:nvSpPr>
        <p:spPr>
          <a:xfrm>
            <a:off x="400050" y="492561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18" y="4455"/>
                </a:moveTo>
                <a:lnTo>
                  <a:pt x="32818" y="4455"/>
                </a:lnTo>
                <a:cubicBezTo>
                  <a:pt x="32576" y="1727"/>
                  <a:pt x="31091" y="242"/>
                  <a:pt x="28364" y="0"/>
                </a:cubicBezTo>
                <a:lnTo>
                  <a:pt x="28364" y="0"/>
                </a:lnTo>
                <a:cubicBezTo>
                  <a:pt x="25636" y="242"/>
                  <a:pt x="24152" y="1727"/>
                  <a:pt x="23909" y="4455"/>
                </a:cubicBezTo>
                <a:lnTo>
                  <a:pt x="23909" y="4455"/>
                </a:lnTo>
                <a:lnTo>
                  <a:pt x="23909" y="11909"/>
                </a:lnTo>
                <a:cubicBezTo>
                  <a:pt x="20515" y="12030"/>
                  <a:pt x="17697" y="13212"/>
                  <a:pt x="15455" y="15455"/>
                </a:cubicBezTo>
                <a:lnTo>
                  <a:pt x="15455" y="15455"/>
                </a:lnTo>
                <a:cubicBezTo>
                  <a:pt x="13212" y="17697"/>
                  <a:pt x="12030" y="20515"/>
                  <a:pt x="11909" y="23909"/>
                </a:cubicBezTo>
                <a:lnTo>
                  <a:pt x="11909" y="23909"/>
                </a:lnTo>
                <a:lnTo>
                  <a:pt x="4455" y="23909"/>
                </a:lnTo>
                <a:cubicBezTo>
                  <a:pt x="1727" y="24152"/>
                  <a:pt x="242" y="25636"/>
                  <a:pt x="0" y="28364"/>
                </a:cubicBezTo>
                <a:lnTo>
                  <a:pt x="0" y="28364"/>
                </a:lnTo>
                <a:cubicBezTo>
                  <a:pt x="242" y="31091"/>
                  <a:pt x="1727" y="32576"/>
                  <a:pt x="4455" y="32818"/>
                </a:cubicBezTo>
                <a:lnTo>
                  <a:pt x="4455" y="32818"/>
                </a:lnTo>
                <a:lnTo>
                  <a:pt x="11909" y="32818"/>
                </a:lnTo>
                <a:lnTo>
                  <a:pt x="11909" y="43273"/>
                </a:lnTo>
                <a:lnTo>
                  <a:pt x="4455" y="43273"/>
                </a:lnTo>
                <a:cubicBezTo>
                  <a:pt x="1727" y="43515"/>
                  <a:pt x="242" y="45000"/>
                  <a:pt x="0" y="47727"/>
                </a:cubicBezTo>
                <a:lnTo>
                  <a:pt x="0" y="47727"/>
                </a:lnTo>
                <a:cubicBezTo>
                  <a:pt x="242" y="50455"/>
                  <a:pt x="1727" y="51939"/>
                  <a:pt x="4455" y="52182"/>
                </a:cubicBezTo>
                <a:lnTo>
                  <a:pt x="4455" y="52182"/>
                </a:lnTo>
                <a:lnTo>
                  <a:pt x="11909" y="52182"/>
                </a:lnTo>
                <a:lnTo>
                  <a:pt x="11909" y="62636"/>
                </a:lnTo>
                <a:lnTo>
                  <a:pt x="4455" y="62636"/>
                </a:lnTo>
                <a:cubicBezTo>
                  <a:pt x="1727" y="62879"/>
                  <a:pt x="242" y="64364"/>
                  <a:pt x="0" y="67091"/>
                </a:cubicBezTo>
                <a:lnTo>
                  <a:pt x="0" y="67091"/>
                </a:lnTo>
                <a:cubicBezTo>
                  <a:pt x="242" y="69818"/>
                  <a:pt x="1727" y="71333"/>
                  <a:pt x="4455" y="71636"/>
                </a:cubicBezTo>
                <a:lnTo>
                  <a:pt x="4455" y="71636"/>
                </a:lnTo>
                <a:lnTo>
                  <a:pt x="11909" y="71636"/>
                </a:lnTo>
                <a:cubicBezTo>
                  <a:pt x="12030" y="74970"/>
                  <a:pt x="13212" y="77758"/>
                  <a:pt x="15455" y="80000"/>
                </a:cubicBezTo>
                <a:lnTo>
                  <a:pt x="15455" y="80000"/>
                </a:lnTo>
                <a:cubicBezTo>
                  <a:pt x="17697" y="82242"/>
                  <a:pt x="20515" y="83424"/>
                  <a:pt x="23909" y="83545"/>
                </a:cubicBezTo>
                <a:lnTo>
                  <a:pt x="23909" y="83545"/>
                </a:lnTo>
                <a:lnTo>
                  <a:pt x="23909" y="91000"/>
                </a:lnTo>
                <a:cubicBezTo>
                  <a:pt x="24152" y="93727"/>
                  <a:pt x="25636" y="95212"/>
                  <a:pt x="28364" y="95455"/>
                </a:cubicBezTo>
                <a:lnTo>
                  <a:pt x="28364" y="95455"/>
                </a:lnTo>
                <a:cubicBezTo>
                  <a:pt x="31091" y="95212"/>
                  <a:pt x="32576" y="93727"/>
                  <a:pt x="32818" y="91000"/>
                </a:cubicBezTo>
                <a:lnTo>
                  <a:pt x="32818" y="91000"/>
                </a:lnTo>
                <a:lnTo>
                  <a:pt x="32818" y="83545"/>
                </a:lnTo>
                <a:lnTo>
                  <a:pt x="43273" y="83545"/>
                </a:lnTo>
                <a:lnTo>
                  <a:pt x="43273" y="91000"/>
                </a:lnTo>
                <a:cubicBezTo>
                  <a:pt x="43515" y="93727"/>
                  <a:pt x="45000" y="95212"/>
                  <a:pt x="47727" y="95455"/>
                </a:cubicBezTo>
                <a:lnTo>
                  <a:pt x="47727" y="95455"/>
                </a:lnTo>
                <a:cubicBezTo>
                  <a:pt x="50455" y="95212"/>
                  <a:pt x="51939" y="93727"/>
                  <a:pt x="52182" y="91000"/>
                </a:cubicBezTo>
                <a:lnTo>
                  <a:pt x="52182" y="91000"/>
                </a:lnTo>
                <a:lnTo>
                  <a:pt x="52182" y="83545"/>
                </a:lnTo>
                <a:lnTo>
                  <a:pt x="62636" y="83545"/>
                </a:lnTo>
                <a:lnTo>
                  <a:pt x="62636" y="91000"/>
                </a:lnTo>
                <a:cubicBezTo>
                  <a:pt x="62879" y="93727"/>
                  <a:pt x="64364" y="95212"/>
                  <a:pt x="67091" y="95455"/>
                </a:cubicBezTo>
                <a:lnTo>
                  <a:pt x="67091" y="95455"/>
                </a:lnTo>
                <a:cubicBezTo>
                  <a:pt x="69818" y="95212"/>
                  <a:pt x="71333" y="93727"/>
                  <a:pt x="71636" y="91000"/>
                </a:cubicBezTo>
                <a:lnTo>
                  <a:pt x="71636" y="91000"/>
                </a:lnTo>
                <a:lnTo>
                  <a:pt x="71636" y="83545"/>
                </a:lnTo>
                <a:cubicBezTo>
                  <a:pt x="74970" y="83424"/>
                  <a:pt x="77758" y="82242"/>
                  <a:pt x="80000" y="80000"/>
                </a:cubicBezTo>
                <a:lnTo>
                  <a:pt x="80000" y="80000"/>
                </a:lnTo>
                <a:cubicBezTo>
                  <a:pt x="82242" y="77758"/>
                  <a:pt x="83424" y="74970"/>
                  <a:pt x="83545" y="71636"/>
                </a:cubicBezTo>
                <a:lnTo>
                  <a:pt x="83545" y="71636"/>
                </a:lnTo>
                <a:lnTo>
                  <a:pt x="91000" y="71636"/>
                </a:lnTo>
                <a:cubicBezTo>
                  <a:pt x="93727" y="71333"/>
                  <a:pt x="95212" y="69818"/>
                  <a:pt x="95455" y="67091"/>
                </a:cubicBezTo>
                <a:lnTo>
                  <a:pt x="95455" y="67091"/>
                </a:lnTo>
                <a:cubicBezTo>
                  <a:pt x="95212" y="64364"/>
                  <a:pt x="93727" y="62879"/>
                  <a:pt x="91000" y="62636"/>
                </a:cubicBezTo>
                <a:lnTo>
                  <a:pt x="91000" y="62636"/>
                </a:lnTo>
                <a:lnTo>
                  <a:pt x="83545" y="62636"/>
                </a:lnTo>
                <a:lnTo>
                  <a:pt x="83545" y="52182"/>
                </a:lnTo>
                <a:lnTo>
                  <a:pt x="91000" y="52182"/>
                </a:lnTo>
                <a:cubicBezTo>
                  <a:pt x="93727" y="51939"/>
                  <a:pt x="95212" y="50455"/>
                  <a:pt x="95455" y="47727"/>
                </a:cubicBezTo>
                <a:lnTo>
                  <a:pt x="95455" y="47727"/>
                </a:lnTo>
                <a:cubicBezTo>
                  <a:pt x="95212" y="45000"/>
                  <a:pt x="93727" y="43515"/>
                  <a:pt x="91000" y="43273"/>
                </a:cubicBezTo>
                <a:lnTo>
                  <a:pt x="91000" y="43273"/>
                </a:lnTo>
                <a:lnTo>
                  <a:pt x="83545" y="43273"/>
                </a:lnTo>
                <a:lnTo>
                  <a:pt x="83545" y="32818"/>
                </a:lnTo>
                <a:lnTo>
                  <a:pt x="91000" y="32818"/>
                </a:lnTo>
                <a:cubicBezTo>
                  <a:pt x="93727" y="32576"/>
                  <a:pt x="95212" y="31091"/>
                  <a:pt x="95455" y="28364"/>
                </a:cubicBezTo>
                <a:lnTo>
                  <a:pt x="95455" y="28364"/>
                </a:lnTo>
                <a:cubicBezTo>
                  <a:pt x="95212" y="25636"/>
                  <a:pt x="93727" y="24152"/>
                  <a:pt x="91000" y="23909"/>
                </a:cubicBezTo>
                <a:lnTo>
                  <a:pt x="91000" y="23909"/>
                </a:lnTo>
                <a:lnTo>
                  <a:pt x="83545" y="23909"/>
                </a:lnTo>
                <a:cubicBezTo>
                  <a:pt x="83424" y="20515"/>
                  <a:pt x="82242" y="17697"/>
                  <a:pt x="80000" y="15455"/>
                </a:cubicBezTo>
                <a:lnTo>
                  <a:pt x="80000" y="15455"/>
                </a:lnTo>
                <a:cubicBezTo>
                  <a:pt x="77758" y="13212"/>
                  <a:pt x="74970" y="12030"/>
                  <a:pt x="71636" y="11909"/>
                </a:cubicBezTo>
                <a:lnTo>
                  <a:pt x="71636" y="11909"/>
                </a:lnTo>
                <a:lnTo>
                  <a:pt x="71636" y="4455"/>
                </a:lnTo>
                <a:cubicBezTo>
                  <a:pt x="71333" y="1727"/>
                  <a:pt x="69818" y="242"/>
                  <a:pt x="67091" y="0"/>
                </a:cubicBezTo>
                <a:lnTo>
                  <a:pt x="67091" y="0"/>
                </a:lnTo>
                <a:cubicBezTo>
                  <a:pt x="64364" y="242"/>
                  <a:pt x="62879" y="1727"/>
                  <a:pt x="62636" y="4455"/>
                </a:cubicBezTo>
                <a:lnTo>
                  <a:pt x="62636" y="4455"/>
                </a:lnTo>
                <a:lnTo>
                  <a:pt x="62636" y="11909"/>
                </a:lnTo>
                <a:lnTo>
                  <a:pt x="52182" y="11909"/>
                </a:lnTo>
                <a:lnTo>
                  <a:pt x="52182" y="4455"/>
                </a:lnTo>
                <a:cubicBezTo>
                  <a:pt x="51939" y="1727"/>
                  <a:pt x="50455" y="242"/>
                  <a:pt x="47727" y="0"/>
                </a:cubicBezTo>
                <a:lnTo>
                  <a:pt x="47727" y="0"/>
                </a:lnTo>
                <a:cubicBezTo>
                  <a:pt x="45000" y="242"/>
                  <a:pt x="43515" y="1727"/>
                  <a:pt x="43273" y="4455"/>
                </a:cubicBezTo>
                <a:lnTo>
                  <a:pt x="43273" y="4455"/>
                </a:lnTo>
                <a:lnTo>
                  <a:pt x="43273" y="11909"/>
                </a:lnTo>
                <a:lnTo>
                  <a:pt x="32818" y="11909"/>
                </a:lnTo>
                <a:lnTo>
                  <a:pt x="32818" y="4455"/>
                </a:lnTo>
                <a:moveTo>
                  <a:pt x="29818" y="23909"/>
                </a:moveTo>
                <a:lnTo>
                  <a:pt x="29818" y="23909"/>
                </a:lnTo>
                <a:lnTo>
                  <a:pt x="65636" y="23909"/>
                </a:lnTo>
                <a:cubicBezTo>
                  <a:pt x="67394" y="23909"/>
                  <a:pt x="68818" y="24455"/>
                  <a:pt x="69909" y="25545"/>
                </a:cubicBezTo>
                <a:lnTo>
                  <a:pt x="69909" y="25545"/>
                </a:lnTo>
                <a:cubicBezTo>
                  <a:pt x="71061" y="26636"/>
                  <a:pt x="71636" y="28061"/>
                  <a:pt x="71636" y="29818"/>
                </a:cubicBezTo>
                <a:lnTo>
                  <a:pt x="71636" y="29818"/>
                </a:lnTo>
                <a:lnTo>
                  <a:pt x="71636" y="65636"/>
                </a:lnTo>
                <a:cubicBezTo>
                  <a:pt x="71636" y="67394"/>
                  <a:pt x="71061" y="68818"/>
                  <a:pt x="69909" y="69909"/>
                </a:cubicBezTo>
                <a:lnTo>
                  <a:pt x="69909" y="69909"/>
                </a:lnTo>
                <a:cubicBezTo>
                  <a:pt x="68818" y="71061"/>
                  <a:pt x="67394" y="71636"/>
                  <a:pt x="65636" y="71636"/>
                </a:cubicBezTo>
                <a:lnTo>
                  <a:pt x="65636" y="71636"/>
                </a:lnTo>
                <a:lnTo>
                  <a:pt x="29818" y="71636"/>
                </a:lnTo>
                <a:cubicBezTo>
                  <a:pt x="28061" y="71636"/>
                  <a:pt x="26636" y="71061"/>
                  <a:pt x="25545" y="69909"/>
                </a:cubicBezTo>
                <a:lnTo>
                  <a:pt x="25545" y="69909"/>
                </a:lnTo>
                <a:cubicBezTo>
                  <a:pt x="24455" y="68818"/>
                  <a:pt x="23909" y="67394"/>
                  <a:pt x="23909" y="65636"/>
                </a:cubicBezTo>
                <a:lnTo>
                  <a:pt x="23909" y="65636"/>
                </a:lnTo>
                <a:lnTo>
                  <a:pt x="23909" y="29818"/>
                </a:lnTo>
                <a:cubicBezTo>
                  <a:pt x="23909" y="28061"/>
                  <a:pt x="24455" y="26636"/>
                  <a:pt x="25545" y="25545"/>
                </a:cubicBezTo>
                <a:lnTo>
                  <a:pt x="25545" y="25545"/>
                </a:lnTo>
                <a:cubicBezTo>
                  <a:pt x="26636" y="24455"/>
                  <a:pt x="28061" y="23909"/>
                  <a:pt x="29818" y="23909"/>
                </a:cubicBezTo>
                <a:lnTo>
                  <a:pt x="29818" y="23909"/>
                </a:lnTo>
                <a:moveTo>
                  <a:pt x="65636" y="29818"/>
                </a:moveTo>
                <a:lnTo>
                  <a:pt x="65636" y="29818"/>
                </a:lnTo>
                <a:lnTo>
                  <a:pt x="29818" y="29818"/>
                </a:lnTo>
                <a:lnTo>
                  <a:pt x="29818" y="65636"/>
                </a:lnTo>
                <a:lnTo>
                  <a:pt x="65636" y="65636"/>
                </a:lnTo>
                <a:lnTo>
                  <a:pt x="65636" y="29818"/>
                </a:lnTo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7" name="el-1785511442130-13"/>
          <p:cNvSpPr/>
          <p:nvPr/>
        </p:nvSpPr>
        <p:spPr>
          <a:xfrm>
            <a:off x="8483129" y="4939000"/>
            <a:ext cx="62508" cy="8753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8714" y="36444"/>
                </a:moveTo>
                <a:lnTo>
                  <a:pt x="18714" y="36444"/>
                </a:lnTo>
                <a:cubicBezTo>
                  <a:pt x="18714" y="40370"/>
                  <a:pt x="20000" y="44037"/>
                  <a:pt x="22571" y="47444"/>
                </a:cubicBezTo>
                <a:lnTo>
                  <a:pt x="22571" y="47444"/>
                </a:lnTo>
                <a:lnTo>
                  <a:pt x="22571" y="47444"/>
                </a:lnTo>
                <a:cubicBezTo>
                  <a:pt x="25143" y="50778"/>
                  <a:pt x="28571" y="53407"/>
                  <a:pt x="32857" y="55333"/>
                </a:cubicBezTo>
                <a:lnTo>
                  <a:pt x="32857" y="55333"/>
                </a:lnTo>
                <a:cubicBezTo>
                  <a:pt x="37333" y="57333"/>
                  <a:pt x="42000" y="58333"/>
                  <a:pt x="46857" y="58333"/>
                </a:cubicBezTo>
                <a:lnTo>
                  <a:pt x="46857" y="58333"/>
                </a:lnTo>
                <a:cubicBezTo>
                  <a:pt x="51714" y="58333"/>
                  <a:pt x="56429" y="57333"/>
                  <a:pt x="61000" y="55333"/>
                </a:cubicBezTo>
                <a:lnTo>
                  <a:pt x="61000" y="55333"/>
                </a:lnTo>
                <a:cubicBezTo>
                  <a:pt x="65286" y="53407"/>
                  <a:pt x="68667" y="50778"/>
                  <a:pt x="71143" y="47444"/>
                </a:cubicBezTo>
                <a:lnTo>
                  <a:pt x="71143" y="47444"/>
                </a:lnTo>
                <a:cubicBezTo>
                  <a:pt x="73714" y="44037"/>
                  <a:pt x="75000" y="40370"/>
                  <a:pt x="75000" y="36444"/>
                </a:cubicBezTo>
                <a:lnTo>
                  <a:pt x="75000" y="36444"/>
                </a:lnTo>
                <a:cubicBezTo>
                  <a:pt x="75000" y="32519"/>
                  <a:pt x="73714" y="28889"/>
                  <a:pt x="71143" y="25556"/>
                </a:cubicBezTo>
                <a:lnTo>
                  <a:pt x="71143" y="25556"/>
                </a:lnTo>
                <a:cubicBezTo>
                  <a:pt x="68667" y="22222"/>
                  <a:pt x="65286" y="19556"/>
                  <a:pt x="61000" y="17556"/>
                </a:cubicBezTo>
                <a:lnTo>
                  <a:pt x="61000" y="17556"/>
                </a:lnTo>
                <a:cubicBezTo>
                  <a:pt x="56429" y="15556"/>
                  <a:pt x="51714" y="14556"/>
                  <a:pt x="46857" y="14556"/>
                </a:cubicBezTo>
                <a:lnTo>
                  <a:pt x="46857" y="14556"/>
                </a:lnTo>
                <a:cubicBezTo>
                  <a:pt x="42000" y="14556"/>
                  <a:pt x="37333" y="15556"/>
                  <a:pt x="32857" y="17556"/>
                </a:cubicBezTo>
                <a:lnTo>
                  <a:pt x="32857" y="17556"/>
                </a:lnTo>
                <a:cubicBezTo>
                  <a:pt x="28571" y="19556"/>
                  <a:pt x="25143" y="22222"/>
                  <a:pt x="22571" y="25556"/>
                </a:cubicBezTo>
                <a:lnTo>
                  <a:pt x="22571" y="25556"/>
                </a:lnTo>
                <a:cubicBezTo>
                  <a:pt x="20000" y="28889"/>
                  <a:pt x="18714" y="32519"/>
                  <a:pt x="18714" y="36444"/>
                </a:cubicBezTo>
                <a:lnTo>
                  <a:pt x="18714" y="36444"/>
                </a:lnTo>
                <a:moveTo>
                  <a:pt x="44286" y="72889"/>
                </a:moveTo>
                <a:lnTo>
                  <a:pt x="44571" y="72889"/>
                </a:lnTo>
                <a:cubicBezTo>
                  <a:pt x="31810" y="72148"/>
                  <a:pt x="21238" y="68370"/>
                  <a:pt x="12857" y="61556"/>
                </a:cubicBezTo>
                <a:lnTo>
                  <a:pt x="12857" y="61556"/>
                </a:lnTo>
                <a:lnTo>
                  <a:pt x="12857" y="61556"/>
                </a:lnTo>
                <a:cubicBezTo>
                  <a:pt x="4667" y="54815"/>
                  <a:pt x="381" y="46444"/>
                  <a:pt x="0" y="36444"/>
                </a:cubicBezTo>
                <a:lnTo>
                  <a:pt x="0" y="36444"/>
                </a:lnTo>
                <a:cubicBezTo>
                  <a:pt x="381" y="26148"/>
                  <a:pt x="4952" y="17556"/>
                  <a:pt x="13714" y="10667"/>
                </a:cubicBezTo>
                <a:lnTo>
                  <a:pt x="13714" y="10667"/>
                </a:lnTo>
                <a:cubicBezTo>
                  <a:pt x="22571" y="3852"/>
                  <a:pt x="33619" y="296"/>
                  <a:pt x="46857" y="0"/>
                </a:cubicBezTo>
                <a:lnTo>
                  <a:pt x="46857" y="0"/>
                </a:lnTo>
                <a:cubicBezTo>
                  <a:pt x="60190" y="296"/>
                  <a:pt x="71238" y="3852"/>
                  <a:pt x="80000" y="10667"/>
                </a:cubicBezTo>
                <a:lnTo>
                  <a:pt x="80000" y="10667"/>
                </a:lnTo>
                <a:cubicBezTo>
                  <a:pt x="88762" y="17556"/>
                  <a:pt x="93333" y="26148"/>
                  <a:pt x="93714" y="36444"/>
                </a:cubicBezTo>
                <a:lnTo>
                  <a:pt x="93714" y="36444"/>
                </a:lnTo>
                <a:cubicBezTo>
                  <a:pt x="93714" y="37037"/>
                  <a:pt x="93714" y="37667"/>
                  <a:pt x="93714" y="38333"/>
                </a:cubicBezTo>
                <a:lnTo>
                  <a:pt x="93714" y="38333"/>
                </a:lnTo>
                <a:cubicBezTo>
                  <a:pt x="93143" y="46630"/>
                  <a:pt x="89333" y="53963"/>
                  <a:pt x="82286" y="60333"/>
                </a:cubicBezTo>
                <a:lnTo>
                  <a:pt x="82286" y="60333"/>
                </a:lnTo>
                <a:lnTo>
                  <a:pt x="39857" y="99556"/>
                </a:lnTo>
                <a:cubicBezTo>
                  <a:pt x="38048" y="101111"/>
                  <a:pt x="36000" y="101963"/>
                  <a:pt x="33714" y="102111"/>
                </a:cubicBezTo>
                <a:lnTo>
                  <a:pt x="33714" y="102111"/>
                </a:lnTo>
                <a:cubicBezTo>
                  <a:pt x="31143" y="102259"/>
                  <a:pt x="28810" y="101630"/>
                  <a:pt x="26714" y="100222"/>
                </a:cubicBezTo>
                <a:lnTo>
                  <a:pt x="26714" y="100222"/>
                </a:lnTo>
                <a:cubicBezTo>
                  <a:pt x="24714" y="98889"/>
                  <a:pt x="23619" y="97296"/>
                  <a:pt x="23429" y="95444"/>
                </a:cubicBezTo>
                <a:lnTo>
                  <a:pt x="23429" y="95444"/>
                </a:lnTo>
                <a:cubicBezTo>
                  <a:pt x="23238" y="93519"/>
                  <a:pt x="23905" y="91704"/>
                  <a:pt x="25429" y="90000"/>
                </a:cubicBezTo>
                <a:lnTo>
                  <a:pt x="25429" y="90000"/>
                </a:lnTo>
                <a:lnTo>
                  <a:pt x="44286" y="72889"/>
                </a:lnTo>
              </a:path>
            </a:pathLst>
          </a:custGeom>
          <a:solidFill>
            <a:srgbClr val="5A6A7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39657-5"/>
          <p:cNvSpPr txBox="1"/>
          <p:nvPr/>
        </p:nvSpPr>
        <p:spPr>
          <a:xfrm>
            <a:off x="528638" y="182166"/>
            <a:ext cx="820787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70557">
              <a:lnSpc>
                <a:spcPct val="100000"/>
              </a:lnSpc>
            </a:pPr>
            <a:r>
              <a:rPr b="1" sz="840" spc="56">
                <a:solidFill>
                  <a:srgbClr val="2A4A6B"/>
                </a:solidFill>
                <a:latin typeface="Segoe UI"/>
                <a:ea typeface="Segoe UI"/>
                <a:cs typeface="Segoe UI"/>
              </a:rPr>
              <a:t>8.3 实数</a:t>
            </a:r>
            <a:endParaRPr/>
          </a:p>
        </p:txBody>
      </p:sp>
      <p:sp>
        <p:nvSpPr>
          <p:cNvPr id="29" name="el-1785511439663-8"/>
          <p:cNvSpPr txBox="1"/>
          <p:nvPr/>
        </p:nvSpPr>
        <p:spPr>
          <a:xfrm>
            <a:off x="1438722" y="148828"/>
            <a:ext cx="1393031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实数的分类与数轴</a:t>
            </a:r>
            <a:endParaRPr/>
          </a:p>
        </p:txBody>
      </p:sp>
      <p:sp>
        <p:nvSpPr>
          <p:cNvPr id="30" name="el-1785511439882-14"/>
          <p:cNvSpPr txBox="1"/>
          <p:nvPr/>
        </p:nvSpPr>
        <p:spPr>
          <a:xfrm>
            <a:off x="617934" y="1473994"/>
            <a:ext cx="835819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实数分类结构</a:t>
            </a:r>
            <a:endParaRPr/>
          </a:p>
        </p:txBody>
      </p:sp>
      <p:sp>
        <p:nvSpPr>
          <p:cNvPr id="31" name="el-1785511439891-18"/>
          <p:cNvSpPr txBox="1"/>
          <p:nvPr/>
        </p:nvSpPr>
        <p:spPr>
          <a:xfrm>
            <a:off x="798314" y="1824038"/>
            <a:ext cx="375047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8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实数</a:t>
            </a:r>
            <a:endParaRPr/>
          </a:p>
        </p:txBody>
      </p:sp>
      <p:sp>
        <p:nvSpPr>
          <p:cNvPr id="32" name="el-1785511439900-20"/>
          <p:cNvSpPr txBox="1"/>
          <p:nvPr/>
        </p:nvSpPr>
        <p:spPr>
          <a:xfrm>
            <a:off x="735806" y="2152650"/>
            <a:ext cx="212169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2A4A6B"/>
                </a:solidFill>
                <a:latin typeface="Segoe UI"/>
                <a:ea typeface="Segoe UI"/>
                <a:cs typeface="Segoe UI"/>
              </a:rPr>
              <a:t>有理数（有限小数或无限循环小数）</a:t>
            </a:r>
            <a:endParaRPr/>
          </a:p>
        </p:txBody>
      </p:sp>
      <p:sp>
        <p:nvSpPr>
          <p:cNvPr id="33" name="el-1785511439910-22"/>
          <p:cNvSpPr txBox="1"/>
          <p:nvPr/>
        </p:nvSpPr>
        <p:spPr>
          <a:xfrm>
            <a:off x="878681" y="2366963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正整数</a:t>
            </a:r>
            <a:endParaRPr/>
          </a:p>
        </p:txBody>
      </p:sp>
      <p:sp>
        <p:nvSpPr>
          <p:cNvPr id="34" name="el-1785511439911-23"/>
          <p:cNvSpPr txBox="1"/>
          <p:nvPr/>
        </p:nvSpPr>
        <p:spPr>
          <a:xfrm>
            <a:off x="2686050" y="2366963"/>
            <a:ext cx="118765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35" name="el-1785511439912-24"/>
          <p:cNvSpPr txBox="1"/>
          <p:nvPr/>
        </p:nvSpPr>
        <p:spPr>
          <a:xfrm>
            <a:off x="878681" y="2562225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负整数</a:t>
            </a:r>
            <a:endParaRPr/>
          </a:p>
        </p:txBody>
      </p:sp>
      <p:sp>
        <p:nvSpPr>
          <p:cNvPr id="36" name="el-1785511439912-25"/>
          <p:cNvSpPr txBox="1"/>
          <p:nvPr/>
        </p:nvSpPr>
        <p:spPr>
          <a:xfrm>
            <a:off x="2686050" y="2562225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正分数</a:t>
            </a:r>
            <a:endParaRPr/>
          </a:p>
        </p:txBody>
      </p:sp>
      <p:sp>
        <p:nvSpPr>
          <p:cNvPr id="37" name="el-1785511439913-26"/>
          <p:cNvSpPr txBox="1"/>
          <p:nvPr/>
        </p:nvSpPr>
        <p:spPr>
          <a:xfrm>
            <a:off x="878681" y="2757488"/>
            <a:ext cx="4000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负分数</a:t>
            </a:r>
            <a:endParaRPr/>
          </a:p>
        </p:txBody>
      </p:sp>
      <p:sp>
        <p:nvSpPr>
          <p:cNvPr id="38" name="el-1785511439901-21"/>
          <p:cNvSpPr txBox="1"/>
          <p:nvPr/>
        </p:nvSpPr>
        <p:spPr>
          <a:xfrm>
            <a:off x="767953" y="3017044"/>
            <a:ext cx="1607344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无理数（无限不循环小数）</a:t>
            </a:r>
            <a:endParaRPr/>
          </a:p>
        </p:txBody>
      </p:sp>
      <p:sp>
        <p:nvSpPr>
          <p:cNvPr id="39" name="el-1785511439913-27"/>
          <p:cNvSpPr txBox="1"/>
          <p:nvPr/>
        </p:nvSpPr>
        <p:spPr>
          <a:xfrm>
            <a:off x="1021556" y="3202781"/>
            <a:ext cx="5143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正无理数</a:t>
            </a:r>
            <a:endParaRPr/>
          </a:p>
        </p:txBody>
      </p:sp>
      <p:sp>
        <p:nvSpPr>
          <p:cNvPr id="40" name="el-1785511439924-29"/>
          <p:cNvSpPr txBox="1"/>
          <p:nvPr/>
        </p:nvSpPr>
        <p:spPr>
          <a:xfrm>
            <a:off x="1564481" y="3202781"/>
            <a:ext cx="466427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A7E9A"/>
                </a:solidFill>
                <a:latin typeface="Segoe UI"/>
                <a:ea typeface="Segoe UI"/>
                <a:cs typeface="Segoe UI"/>
              </a:rPr>
              <a:t>如 √2, π</a:t>
            </a:r>
            <a:endParaRPr/>
          </a:p>
        </p:txBody>
      </p:sp>
      <p:sp>
        <p:nvSpPr>
          <p:cNvPr id="41" name="el-1785511439914-28"/>
          <p:cNvSpPr txBox="1"/>
          <p:nvPr/>
        </p:nvSpPr>
        <p:spPr>
          <a:xfrm>
            <a:off x="1021556" y="3369469"/>
            <a:ext cx="51435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负无理数</a:t>
            </a:r>
            <a:endParaRPr/>
          </a:p>
        </p:txBody>
      </p:sp>
      <p:sp>
        <p:nvSpPr>
          <p:cNvPr id="42" name="el-1785511439925-30"/>
          <p:cNvSpPr txBox="1"/>
          <p:nvPr/>
        </p:nvSpPr>
        <p:spPr>
          <a:xfrm>
            <a:off x="1564481" y="3369469"/>
            <a:ext cx="557882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00">
                <a:solidFill>
                  <a:srgbClr val="6A7E9A"/>
                </a:solidFill>
                <a:latin typeface="Segoe UI"/>
                <a:ea typeface="Segoe UI"/>
                <a:cs typeface="Segoe UI"/>
              </a:rPr>
              <a:t>如 -√3, -π</a:t>
            </a:r>
            <a:endParaRPr/>
          </a:p>
        </p:txBody>
      </p:sp>
      <p:sp>
        <p:nvSpPr>
          <p:cNvPr id="43" name="el-1785511439893-19"/>
          <p:cNvSpPr txBox="1"/>
          <p:nvPr/>
        </p:nvSpPr>
        <p:spPr>
          <a:xfrm>
            <a:off x="687586" y="3671888"/>
            <a:ext cx="1128192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实数 = 有理数 ∪ 无理数</a:t>
            </a:r>
            <a:endParaRPr/>
          </a:p>
        </p:txBody>
      </p:sp>
      <p:sp>
        <p:nvSpPr>
          <p:cNvPr id="44" name="el-1785511439874-10"/>
          <p:cNvSpPr txBox="1"/>
          <p:nvPr/>
        </p:nvSpPr>
        <p:spPr>
          <a:xfrm>
            <a:off x="614363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45" name="el-1785511439874-11"/>
          <p:cNvSpPr txBox="1"/>
          <p:nvPr/>
        </p:nvSpPr>
        <p:spPr>
          <a:xfrm>
            <a:off x="1605260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A6A7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46" name="el-1785511439874-12"/>
          <p:cNvSpPr txBox="1"/>
          <p:nvPr/>
        </p:nvSpPr>
        <p:spPr>
          <a:xfrm>
            <a:off x="1743521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47" name="el-1785511439661-7"/>
          <p:cNvSpPr txBox="1"/>
          <p:nvPr/>
        </p:nvSpPr>
        <p:spPr>
          <a:xfrm>
            <a:off x="8483129" y="4908947"/>
            <a:ext cx="3108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66080">
              <a:lnSpc>
                <a:spcPct val="100000"/>
              </a:lnSpc>
            </a:pPr>
            <a:r>
              <a:rPr sz="780" spc="28">
                <a:solidFill>
                  <a:srgbClr val="5A6A7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cxnSp>
        <p:nvCxnSpPr>
          <p:cNvPr id="48" name="el-1785511439670-9"/>
          <p:cNvCxnSpPr/>
          <p:nvPr/>
        </p:nvCxnSpPr>
        <p:spPr>
          <a:xfrm>
            <a:off x="4689872" y="1473994"/>
            <a:ext cx="914" cy="2424113"/>
          </a:xfrm>
          <a:prstGeom prst="line">
            <a:avLst/>
          </a:prstGeom>
          <a:ln w="7144" cap="flat">
            <a:solidFill>
              <a:srgbClr val="3C5A82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pic>
        <p:nvPicPr>
          <p:cNvPr id="49" name="el-1785511440014-47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958138" y="3219448"/>
            <a:ext cx="857250" cy="642938"/>
          </a:xfrm>
          <a:prstGeom prst="rect">
            <a:avLst/>
          </a:prstGeom>
          <a:ln>
            <a:noFill/>
          </a:ln>
        </p:spPr>
      </p:pic>
      <p:sp>
        <p:nvSpPr>
          <p:cNvPr id="50" name="el-1785511440024-50"/>
          <p:cNvSpPr/>
          <p:nvPr/>
        </p:nvSpPr>
        <p:spPr>
          <a:xfrm>
            <a:off x="4722019" y="1789509"/>
            <a:ext cx="4021931" cy="1247775"/>
          </a:xfrm>
          <a:prstGeom prst="roundRect">
            <a:avLst>
              <a:gd name="adj" fmla="val 12214"/>
            </a:avLst>
          </a:prstGeom>
          <a:solidFill>
            <a:srgbClr val="FFFFFF">
              <a:alpha val="60000"/>
            </a:srgbClr>
          </a:solidFill>
          <a:ln w="7144" algn="in">
            <a:solidFill>
              <a:srgbClr val="B47850">
                <a:alpha val="12000"/>
              </a:srgbClr>
            </a:solidFill>
            <a:prstDash val="solid"/>
          </a:ln>
          <a:effectLst>
            <a:outerShdw blurRad="57150" dist="14288" dir="5400000" sx="100000" sy="100000" kx="0" ky="0" algn="ctr">
              <a:srgbClr val="3C5064">
                <a:alpha val="5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51" name="el-1785511440027-51"/>
          <p:cNvSpPr/>
          <p:nvPr/>
        </p:nvSpPr>
        <p:spPr>
          <a:xfrm>
            <a:off x="4722019" y="3165872"/>
            <a:ext cx="4021931" cy="376238"/>
          </a:xfrm>
          <a:prstGeom prst="roundRect">
            <a:avLst>
              <a:gd name="adj" fmla="val 35443"/>
            </a:avLst>
          </a:prstGeom>
          <a:solidFill>
            <a:srgbClr val="B47850">
              <a:alpha val="8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52" name="el-1785511440019-49"/>
          <p:cNvCxnSpPr/>
          <p:nvPr/>
        </p:nvCxnSpPr>
        <p:spPr>
          <a:xfrm>
            <a:off x="4722019" y="3674269"/>
            <a:ext cx="4021931" cy="914"/>
          </a:xfrm>
          <a:prstGeom prst="line">
            <a:avLst/>
          </a:prstGeom>
          <a:ln w="7144" cap="flat">
            <a:solidFill>
              <a:srgbClr val="6478A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53" name="el-1785511442435-29"/>
          <p:cNvSpPr/>
          <p:nvPr/>
        </p:nvSpPr>
        <p:spPr>
          <a:xfrm>
            <a:off x="6334051" y="3777556"/>
            <a:ext cx="112514" cy="6250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5667" y="18714"/>
                </a:moveTo>
                <a:lnTo>
                  <a:pt x="65667" y="18714"/>
                </a:lnTo>
                <a:cubicBezTo>
                  <a:pt x="64056" y="18714"/>
                  <a:pt x="62722" y="17857"/>
                  <a:pt x="61667" y="16143"/>
                </a:cubicBezTo>
                <a:lnTo>
                  <a:pt x="61667" y="16143"/>
                </a:lnTo>
                <a:lnTo>
                  <a:pt x="61667" y="16143"/>
                </a:lnTo>
                <a:cubicBezTo>
                  <a:pt x="60667" y="14333"/>
                  <a:pt x="60167" y="12095"/>
                  <a:pt x="60167" y="9429"/>
                </a:cubicBezTo>
                <a:lnTo>
                  <a:pt x="60167" y="9429"/>
                </a:lnTo>
                <a:cubicBezTo>
                  <a:pt x="60167" y="6667"/>
                  <a:pt x="60667" y="4381"/>
                  <a:pt x="61667" y="2571"/>
                </a:cubicBezTo>
                <a:lnTo>
                  <a:pt x="61667" y="2571"/>
                </a:lnTo>
                <a:cubicBezTo>
                  <a:pt x="62722" y="857"/>
                  <a:pt x="64056" y="0"/>
                  <a:pt x="65667" y="0"/>
                </a:cubicBezTo>
                <a:lnTo>
                  <a:pt x="65667" y="0"/>
                </a:lnTo>
                <a:lnTo>
                  <a:pt x="93000" y="0"/>
                </a:lnTo>
                <a:cubicBezTo>
                  <a:pt x="94556" y="0"/>
                  <a:pt x="95861" y="857"/>
                  <a:pt x="96917" y="2571"/>
                </a:cubicBezTo>
                <a:lnTo>
                  <a:pt x="96917" y="2571"/>
                </a:lnTo>
                <a:cubicBezTo>
                  <a:pt x="97917" y="4381"/>
                  <a:pt x="98417" y="6667"/>
                  <a:pt x="98417" y="9429"/>
                </a:cubicBezTo>
                <a:lnTo>
                  <a:pt x="98417" y="9429"/>
                </a:lnTo>
                <a:lnTo>
                  <a:pt x="98417" y="56286"/>
                </a:lnTo>
                <a:cubicBezTo>
                  <a:pt x="98417" y="58952"/>
                  <a:pt x="97917" y="61190"/>
                  <a:pt x="96917" y="63000"/>
                </a:cubicBezTo>
                <a:lnTo>
                  <a:pt x="96917" y="63000"/>
                </a:lnTo>
                <a:cubicBezTo>
                  <a:pt x="95861" y="64714"/>
                  <a:pt x="94556" y="65571"/>
                  <a:pt x="93000" y="65571"/>
                </a:cubicBezTo>
                <a:lnTo>
                  <a:pt x="93000" y="65571"/>
                </a:lnTo>
                <a:cubicBezTo>
                  <a:pt x="91389" y="65571"/>
                  <a:pt x="90056" y="64714"/>
                  <a:pt x="89000" y="63000"/>
                </a:cubicBezTo>
                <a:lnTo>
                  <a:pt x="89000" y="63000"/>
                </a:lnTo>
                <a:cubicBezTo>
                  <a:pt x="88000" y="61190"/>
                  <a:pt x="87500" y="58952"/>
                  <a:pt x="87500" y="56286"/>
                </a:cubicBezTo>
                <a:lnTo>
                  <a:pt x="87500" y="56286"/>
                </a:lnTo>
                <a:lnTo>
                  <a:pt x="87500" y="32000"/>
                </a:lnTo>
                <a:lnTo>
                  <a:pt x="58583" y="81714"/>
                </a:lnTo>
                <a:cubicBezTo>
                  <a:pt x="57472" y="83524"/>
                  <a:pt x="56167" y="84429"/>
                  <a:pt x="54667" y="84429"/>
                </a:cubicBezTo>
                <a:lnTo>
                  <a:pt x="54667" y="84429"/>
                </a:lnTo>
                <a:cubicBezTo>
                  <a:pt x="53222" y="84429"/>
                  <a:pt x="51917" y="83524"/>
                  <a:pt x="50750" y="81714"/>
                </a:cubicBezTo>
                <a:lnTo>
                  <a:pt x="50750" y="81714"/>
                </a:lnTo>
                <a:lnTo>
                  <a:pt x="32833" y="50714"/>
                </a:lnTo>
                <a:lnTo>
                  <a:pt x="9417" y="91143"/>
                </a:lnTo>
                <a:cubicBezTo>
                  <a:pt x="8250" y="92857"/>
                  <a:pt x="6944" y="93714"/>
                  <a:pt x="5500" y="93714"/>
                </a:cubicBezTo>
                <a:lnTo>
                  <a:pt x="5500" y="93714"/>
                </a:lnTo>
                <a:cubicBezTo>
                  <a:pt x="4000" y="93714"/>
                  <a:pt x="2667" y="92857"/>
                  <a:pt x="1500" y="91143"/>
                </a:cubicBezTo>
                <a:lnTo>
                  <a:pt x="1500" y="91143"/>
                </a:lnTo>
                <a:cubicBezTo>
                  <a:pt x="500" y="89143"/>
                  <a:pt x="0" y="86905"/>
                  <a:pt x="0" y="84429"/>
                </a:cubicBezTo>
                <a:lnTo>
                  <a:pt x="0" y="84429"/>
                </a:lnTo>
                <a:cubicBezTo>
                  <a:pt x="0" y="81857"/>
                  <a:pt x="500" y="79571"/>
                  <a:pt x="1500" y="77571"/>
                </a:cubicBezTo>
                <a:lnTo>
                  <a:pt x="1500" y="77571"/>
                </a:lnTo>
                <a:lnTo>
                  <a:pt x="28917" y="30714"/>
                </a:lnTo>
                <a:cubicBezTo>
                  <a:pt x="30028" y="29000"/>
                  <a:pt x="31333" y="28143"/>
                  <a:pt x="32833" y="28143"/>
                </a:cubicBezTo>
                <a:lnTo>
                  <a:pt x="32833" y="28143"/>
                </a:lnTo>
                <a:cubicBezTo>
                  <a:pt x="34278" y="28143"/>
                  <a:pt x="35583" y="29000"/>
                  <a:pt x="36750" y="30714"/>
                </a:cubicBezTo>
                <a:lnTo>
                  <a:pt x="36750" y="30714"/>
                </a:lnTo>
                <a:lnTo>
                  <a:pt x="54667" y="61857"/>
                </a:lnTo>
                <a:lnTo>
                  <a:pt x="79833" y="18714"/>
                </a:lnTo>
                <a:lnTo>
                  <a:pt x="65667" y="18714"/>
                </a:lnTo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4" name="el-1785511442436-30"/>
          <p:cNvSpPr/>
          <p:nvPr/>
        </p:nvSpPr>
        <p:spPr>
          <a:xfrm>
            <a:off x="4722019" y="1526977"/>
            <a:ext cx="142875" cy="12501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2533" y="7231"/>
                </a:moveTo>
                <a:lnTo>
                  <a:pt x="12533" y="7231"/>
                </a:lnTo>
                <a:cubicBezTo>
                  <a:pt x="12533" y="5128"/>
                  <a:pt x="11933" y="3385"/>
                  <a:pt x="10733" y="2000"/>
                </a:cubicBezTo>
                <a:lnTo>
                  <a:pt x="10733" y="2000"/>
                </a:lnTo>
                <a:lnTo>
                  <a:pt x="10733" y="2000"/>
                </a:lnTo>
                <a:cubicBezTo>
                  <a:pt x="9578" y="667"/>
                  <a:pt x="8089" y="0"/>
                  <a:pt x="6267" y="0"/>
                </a:cubicBezTo>
                <a:lnTo>
                  <a:pt x="6267" y="0"/>
                </a:lnTo>
                <a:cubicBezTo>
                  <a:pt x="4444" y="0"/>
                  <a:pt x="2933" y="667"/>
                  <a:pt x="1733" y="2000"/>
                </a:cubicBezTo>
                <a:lnTo>
                  <a:pt x="1733" y="2000"/>
                </a:lnTo>
                <a:cubicBezTo>
                  <a:pt x="578" y="3385"/>
                  <a:pt x="0" y="5128"/>
                  <a:pt x="0" y="7231"/>
                </a:cubicBezTo>
                <a:lnTo>
                  <a:pt x="0" y="7231"/>
                </a:lnTo>
                <a:lnTo>
                  <a:pt x="0" y="82923"/>
                </a:lnTo>
                <a:cubicBezTo>
                  <a:pt x="133" y="88051"/>
                  <a:pt x="1622" y="92333"/>
                  <a:pt x="4467" y="95769"/>
                </a:cubicBezTo>
                <a:lnTo>
                  <a:pt x="4467" y="95769"/>
                </a:lnTo>
                <a:cubicBezTo>
                  <a:pt x="7489" y="99103"/>
                  <a:pt x="11200" y="100846"/>
                  <a:pt x="15600" y="101000"/>
                </a:cubicBezTo>
                <a:lnTo>
                  <a:pt x="15600" y="101000"/>
                </a:lnTo>
                <a:lnTo>
                  <a:pt x="93733" y="101000"/>
                </a:lnTo>
                <a:cubicBezTo>
                  <a:pt x="95556" y="101000"/>
                  <a:pt x="97067" y="100308"/>
                  <a:pt x="98267" y="98923"/>
                </a:cubicBezTo>
                <a:lnTo>
                  <a:pt x="98267" y="98923"/>
                </a:lnTo>
                <a:cubicBezTo>
                  <a:pt x="99422" y="97590"/>
                  <a:pt x="100000" y="95872"/>
                  <a:pt x="100000" y="93769"/>
                </a:cubicBezTo>
                <a:lnTo>
                  <a:pt x="100000" y="93769"/>
                </a:lnTo>
                <a:cubicBezTo>
                  <a:pt x="100000" y="91667"/>
                  <a:pt x="99422" y="89923"/>
                  <a:pt x="98267" y="88538"/>
                </a:cubicBezTo>
                <a:lnTo>
                  <a:pt x="98267" y="88538"/>
                </a:lnTo>
                <a:cubicBezTo>
                  <a:pt x="97067" y="87205"/>
                  <a:pt x="95556" y="86538"/>
                  <a:pt x="93733" y="86538"/>
                </a:cubicBezTo>
                <a:lnTo>
                  <a:pt x="93733" y="86538"/>
                </a:lnTo>
                <a:lnTo>
                  <a:pt x="15600" y="86538"/>
                </a:lnTo>
                <a:cubicBezTo>
                  <a:pt x="13644" y="86385"/>
                  <a:pt x="12622" y="85179"/>
                  <a:pt x="12533" y="82923"/>
                </a:cubicBezTo>
                <a:lnTo>
                  <a:pt x="12533" y="82923"/>
                </a:lnTo>
                <a:lnTo>
                  <a:pt x="12533" y="7231"/>
                </a:lnTo>
                <a:moveTo>
                  <a:pt x="92000" y="26846"/>
                </a:moveTo>
                <a:lnTo>
                  <a:pt x="92000" y="26846"/>
                </a:lnTo>
                <a:cubicBezTo>
                  <a:pt x="93156" y="25308"/>
                  <a:pt x="93733" y="23564"/>
                  <a:pt x="93733" y="21615"/>
                </a:cubicBezTo>
                <a:lnTo>
                  <a:pt x="93733" y="21615"/>
                </a:lnTo>
                <a:lnTo>
                  <a:pt x="93733" y="21615"/>
                </a:lnTo>
                <a:cubicBezTo>
                  <a:pt x="93733" y="19667"/>
                  <a:pt x="93156" y="17949"/>
                  <a:pt x="92000" y="16462"/>
                </a:cubicBezTo>
                <a:lnTo>
                  <a:pt x="92000" y="16462"/>
                </a:lnTo>
                <a:cubicBezTo>
                  <a:pt x="90711" y="15128"/>
                  <a:pt x="89222" y="14462"/>
                  <a:pt x="87533" y="14462"/>
                </a:cubicBezTo>
                <a:lnTo>
                  <a:pt x="87533" y="14462"/>
                </a:lnTo>
                <a:cubicBezTo>
                  <a:pt x="85800" y="14462"/>
                  <a:pt x="84289" y="15128"/>
                  <a:pt x="83000" y="16462"/>
                </a:cubicBezTo>
                <a:lnTo>
                  <a:pt x="83000" y="16462"/>
                </a:lnTo>
                <a:lnTo>
                  <a:pt x="62533" y="40308"/>
                </a:lnTo>
                <a:lnTo>
                  <a:pt x="51400" y="27231"/>
                </a:lnTo>
                <a:cubicBezTo>
                  <a:pt x="50067" y="25897"/>
                  <a:pt x="48556" y="25231"/>
                  <a:pt x="46867" y="25231"/>
                </a:cubicBezTo>
                <a:lnTo>
                  <a:pt x="46867" y="25231"/>
                </a:lnTo>
                <a:cubicBezTo>
                  <a:pt x="45178" y="25231"/>
                  <a:pt x="43689" y="25897"/>
                  <a:pt x="42400" y="27231"/>
                </a:cubicBezTo>
                <a:lnTo>
                  <a:pt x="42400" y="27231"/>
                </a:lnTo>
                <a:lnTo>
                  <a:pt x="20533" y="52538"/>
                </a:lnTo>
                <a:cubicBezTo>
                  <a:pt x="19333" y="54026"/>
                  <a:pt x="18733" y="55744"/>
                  <a:pt x="18733" y="57692"/>
                </a:cubicBezTo>
                <a:lnTo>
                  <a:pt x="18733" y="57692"/>
                </a:lnTo>
                <a:cubicBezTo>
                  <a:pt x="18733" y="59641"/>
                  <a:pt x="19333" y="61359"/>
                  <a:pt x="20533" y="62846"/>
                </a:cubicBezTo>
                <a:lnTo>
                  <a:pt x="20533" y="62846"/>
                </a:lnTo>
                <a:cubicBezTo>
                  <a:pt x="21822" y="64231"/>
                  <a:pt x="23311" y="64923"/>
                  <a:pt x="25000" y="64923"/>
                </a:cubicBezTo>
                <a:lnTo>
                  <a:pt x="25000" y="64923"/>
                </a:lnTo>
                <a:cubicBezTo>
                  <a:pt x="26689" y="64923"/>
                  <a:pt x="28178" y="64231"/>
                  <a:pt x="29467" y="62846"/>
                </a:cubicBezTo>
                <a:lnTo>
                  <a:pt x="29467" y="62846"/>
                </a:lnTo>
                <a:lnTo>
                  <a:pt x="46867" y="42615"/>
                </a:lnTo>
                <a:lnTo>
                  <a:pt x="58000" y="55692"/>
                </a:lnTo>
                <a:cubicBezTo>
                  <a:pt x="59289" y="57026"/>
                  <a:pt x="60800" y="57692"/>
                  <a:pt x="62533" y="57692"/>
                </a:cubicBezTo>
                <a:lnTo>
                  <a:pt x="62533" y="57692"/>
                </a:lnTo>
                <a:cubicBezTo>
                  <a:pt x="64222" y="57692"/>
                  <a:pt x="65711" y="57026"/>
                  <a:pt x="67000" y="55692"/>
                </a:cubicBezTo>
                <a:lnTo>
                  <a:pt x="67000" y="55692"/>
                </a:lnTo>
                <a:lnTo>
                  <a:pt x="92000" y="26846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5" name="el-1785511442439-32"/>
          <p:cNvSpPr/>
          <p:nvPr/>
        </p:nvSpPr>
        <p:spPr>
          <a:xfrm>
            <a:off x="5489972" y="253722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6" name="el-1785511442441-33"/>
          <p:cNvSpPr/>
          <p:nvPr/>
        </p:nvSpPr>
        <p:spPr>
          <a:xfrm>
            <a:off x="6818709" y="2537222"/>
            <a:ext cx="100013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3545" y="2625"/>
                </a:moveTo>
                <a:lnTo>
                  <a:pt x="93545" y="2625"/>
                </a:lnTo>
                <a:cubicBezTo>
                  <a:pt x="94818" y="4625"/>
                  <a:pt x="95455" y="6875"/>
                  <a:pt x="95455" y="9375"/>
                </a:cubicBezTo>
                <a:lnTo>
                  <a:pt x="95455" y="9375"/>
                </a:lnTo>
                <a:lnTo>
                  <a:pt x="95455" y="9375"/>
                </a:lnTo>
                <a:cubicBezTo>
                  <a:pt x="95455" y="11875"/>
                  <a:pt x="94818" y="14125"/>
                  <a:pt x="93545" y="16125"/>
                </a:cubicBezTo>
                <a:lnTo>
                  <a:pt x="93545" y="16125"/>
                </a:lnTo>
                <a:lnTo>
                  <a:pt x="39000" y="91125"/>
                </a:lnTo>
                <a:cubicBezTo>
                  <a:pt x="37545" y="92875"/>
                  <a:pt x="35909" y="93750"/>
                  <a:pt x="34091" y="93750"/>
                </a:cubicBezTo>
                <a:lnTo>
                  <a:pt x="34091" y="93750"/>
                </a:lnTo>
                <a:cubicBezTo>
                  <a:pt x="32273" y="93750"/>
                  <a:pt x="30636" y="92875"/>
                  <a:pt x="29182" y="91125"/>
                </a:cubicBezTo>
                <a:lnTo>
                  <a:pt x="29182" y="91125"/>
                </a:lnTo>
                <a:lnTo>
                  <a:pt x="1909" y="53625"/>
                </a:lnTo>
                <a:cubicBezTo>
                  <a:pt x="636" y="51625"/>
                  <a:pt x="0" y="49375"/>
                  <a:pt x="0" y="46875"/>
                </a:cubicBezTo>
                <a:lnTo>
                  <a:pt x="0" y="46875"/>
                </a:lnTo>
                <a:cubicBezTo>
                  <a:pt x="0" y="44375"/>
                  <a:pt x="636" y="42125"/>
                  <a:pt x="1909" y="40125"/>
                </a:cubicBezTo>
                <a:lnTo>
                  <a:pt x="1909" y="40125"/>
                </a:lnTo>
                <a:cubicBezTo>
                  <a:pt x="3364" y="38375"/>
                  <a:pt x="5000" y="37500"/>
                  <a:pt x="6818" y="37500"/>
                </a:cubicBezTo>
                <a:lnTo>
                  <a:pt x="6818" y="37500"/>
                </a:lnTo>
                <a:cubicBezTo>
                  <a:pt x="8636" y="37500"/>
                  <a:pt x="10273" y="38375"/>
                  <a:pt x="11727" y="40125"/>
                </a:cubicBezTo>
                <a:lnTo>
                  <a:pt x="11727" y="40125"/>
                </a:lnTo>
                <a:lnTo>
                  <a:pt x="34091" y="71250"/>
                </a:lnTo>
                <a:lnTo>
                  <a:pt x="83727" y="2625"/>
                </a:lnTo>
                <a:cubicBezTo>
                  <a:pt x="85182" y="875"/>
                  <a:pt x="86818" y="0"/>
                  <a:pt x="88636" y="0"/>
                </a:cubicBezTo>
                <a:lnTo>
                  <a:pt x="88636" y="0"/>
                </a:lnTo>
                <a:cubicBezTo>
                  <a:pt x="90455" y="0"/>
                  <a:pt x="92091" y="875"/>
                  <a:pt x="93545" y="2625"/>
                </a:cubicBezTo>
                <a:lnTo>
                  <a:pt x="93545" y="2625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7" name="el-1785511440039-55"/>
          <p:cNvSpPr/>
          <p:nvPr/>
        </p:nvSpPr>
        <p:spPr>
          <a:xfrm>
            <a:off x="4900613" y="2692003"/>
            <a:ext cx="3664744" cy="209550"/>
          </a:xfrm>
          <a:prstGeom prst="roundRect">
            <a:avLst>
              <a:gd name="adj" fmla="val 50000"/>
            </a:avLst>
          </a:prstGeom>
          <a:solidFill>
            <a:srgbClr val="2A5A8A">
              <a:alpha val="6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8" name="el-1785511442438-31"/>
          <p:cNvSpPr/>
          <p:nvPr/>
        </p:nvSpPr>
        <p:spPr>
          <a:xfrm>
            <a:off x="4857718" y="3261122"/>
            <a:ext cx="185801" cy="1857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5700" y="750"/>
                </a:moveTo>
                <a:lnTo>
                  <a:pt x="45700" y="750"/>
                </a:lnTo>
                <a:cubicBezTo>
                  <a:pt x="47733" y="-250"/>
                  <a:pt x="49767" y="-250"/>
                  <a:pt x="51800" y="750"/>
                </a:cubicBezTo>
                <a:lnTo>
                  <a:pt x="51800" y="750"/>
                </a:lnTo>
                <a:lnTo>
                  <a:pt x="84550" y="19400"/>
                </a:lnTo>
                <a:lnTo>
                  <a:pt x="85350" y="19800"/>
                </a:lnTo>
                <a:lnTo>
                  <a:pt x="85350" y="20000"/>
                </a:lnTo>
                <a:lnTo>
                  <a:pt x="94450" y="25150"/>
                </a:lnTo>
                <a:cubicBezTo>
                  <a:pt x="97017" y="26783"/>
                  <a:pt x="97983" y="29067"/>
                  <a:pt x="97350" y="32000"/>
                </a:cubicBezTo>
                <a:lnTo>
                  <a:pt x="97350" y="32000"/>
                </a:lnTo>
                <a:cubicBezTo>
                  <a:pt x="96450" y="34900"/>
                  <a:pt x="94467" y="36417"/>
                  <a:pt x="91400" y="36550"/>
                </a:cubicBezTo>
                <a:lnTo>
                  <a:pt x="91400" y="36550"/>
                </a:lnTo>
                <a:lnTo>
                  <a:pt x="6100" y="36550"/>
                </a:lnTo>
                <a:cubicBezTo>
                  <a:pt x="3067" y="36417"/>
                  <a:pt x="1100" y="34900"/>
                  <a:pt x="200" y="32000"/>
                </a:cubicBezTo>
                <a:lnTo>
                  <a:pt x="200" y="32000"/>
                </a:lnTo>
                <a:cubicBezTo>
                  <a:pt x="-433" y="29067"/>
                  <a:pt x="517" y="26783"/>
                  <a:pt x="3050" y="25150"/>
                </a:cubicBezTo>
                <a:lnTo>
                  <a:pt x="3050" y="25150"/>
                </a:lnTo>
                <a:lnTo>
                  <a:pt x="12200" y="20000"/>
                </a:lnTo>
                <a:lnTo>
                  <a:pt x="12200" y="19800"/>
                </a:lnTo>
                <a:lnTo>
                  <a:pt x="12950" y="19400"/>
                </a:lnTo>
                <a:lnTo>
                  <a:pt x="45700" y="750"/>
                </a:lnTo>
                <a:moveTo>
                  <a:pt x="12200" y="42650"/>
                </a:moveTo>
                <a:lnTo>
                  <a:pt x="12200" y="42650"/>
                </a:lnTo>
                <a:lnTo>
                  <a:pt x="24400" y="42650"/>
                </a:lnTo>
                <a:lnTo>
                  <a:pt x="24400" y="79200"/>
                </a:lnTo>
                <a:lnTo>
                  <a:pt x="32000" y="79200"/>
                </a:lnTo>
                <a:lnTo>
                  <a:pt x="32000" y="42650"/>
                </a:lnTo>
                <a:lnTo>
                  <a:pt x="44200" y="42650"/>
                </a:lnTo>
                <a:lnTo>
                  <a:pt x="44200" y="79200"/>
                </a:lnTo>
                <a:lnTo>
                  <a:pt x="53350" y="79200"/>
                </a:lnTo>
                <a:lnTo>
                  <a:pt x="53350" y="42650"/>
                </a:lnTo>
                <a:lnTo>
                  <a:pt x="65500" y="42650"/>
                </a:lnTo>
                <a:lnTo>
                  <a:pt x="65500" y="79200"/>
                </a:lnTo>
                <a:lnTo>
                  <a:pt x="73150" y="79200"/>
                </a:lnTo>
                <a:lnTo>
                  <a:pt x="73150" y="42650"/>
                </a:lnTo>
                <a:lnTo>
                  <a:pt x="85350" y="42650"/>
                </a:lnTo>
                <a:lnTo>
                  <a:pt x="85350" y="80000"/>
                </a:lnTo>
                <a:cubicBezTo>
                  <a:pt x="85450" y="80100"/>
                  <a:pt x="85567" y="80150"/>
                  <a:pt x="85700" y="80150"/>
                </a:cubicBezTo>
                <a:lnTo>
                  <a:pt x="85700" y="80150"/>
                </a:lnTo>
                <a:cubicBezTo>
                  <a:pt x="85700" y="80150"/>
                  <a:pt x="85700" y="80150"/>
                  <a:pt x="85700" y="80150"/>
                </a:cubicBezTo>
                <a:lnTo>
                  <a:pt x="85700" y="80150"/>
                </a:lnTo>
                <a:lnTo>
                  <a:pt x="94850" y="86250"/>
                </a:lnTo>
                <a:cubicBezTo>
                  <a:pt x="97150" y="88050"/>
                  <a:pt x="97983" y="90333"/>
                  <a:pt x="97350" y="93100"/>
                </a:cubicBezTo>
                <a:lnTo>
                  <a:pt x="97350" y="93100"/>
                </a:lnTo>
                <a:cubicBezTo>
                  <a:pt x="96317" y="95900"/>
                  <a:pt x="94333" y="97367"/>
                  <a:pt x="91400" y="97500"/>
                </a:cubicBezTo>
                <a:lnTo>
                  <a:pt x="91400" y="97500"/>
                </a:lnTo>
                <a:lnTo>
                  <a:pt x="6100" y="97500"/>
                </a:lnTo>
                <a:cubicBezTo>
                  <a:pt x="3200" y="97367"/>
                  <a:pt x="1233" y="95900"/>
                  <a:pt x="200" y="93100"/>
                </a:cubicBezTo>
                <a:lnTo>
                  <a:pt x="200" y="93100"/>
                </a:lnTo>
                <a:cubicBezTo>
                  <a:pt x="-433" y="90333"/>
                  <a:pt x="400" y="88050"/>
                  <a:pt x="2700" y="86250"/>
                </a:cubicBezTo>
                <a:lnTo>
                  <a:pt x="2700" y="86250"/>
                </a:lnTo>
                <a:lnTo>
                  <a:pt x="11800" y="80150"/>
                </a:lnTo>
                <a:cubicBezTo>
                  <a:pt x="11933" y="80150"/>
                  <a:pt x="12000" y="80150"/>
                  <a:pt x="12000" y="80150"/>
                </a:cubicBezTo>
                <a:lnTo>
                  <a:pt x="12000" y="80150"/>
                </a:lnTo>
                <a:cubicBezTo>
                  <a:pt x="12133" y="80150"/>
                  <a:pt x="12200" y="80100"/>
                  <a:pt x="12200" y="80000"/>
                </a:cubicBezTo>
                <a:lnTo>
                  <a:pt x="12200" y="80000"/>
                </a:lnTo>
                <a:lnTo>
                  <a:pt x="12200" y="4265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9" name="el-1785511440029-52"/>
          <p:cNvSpPr txBox="1"/>
          <p:nvPr/>
        </p:nvSpPr>
        <p:spPr>
          <a:xfrm>
            <a:off x="4922044" y="1503759"/>
            <a:ext cx="1221581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实数与数轴一一对应</a:t>
            </a:r>
            <a:endParaRPr/>
          </a:p>
        </p:txBody>
      </p:sp>
      <p:sp>
        <p:nvSpPr>
          <p:cNvPr id="60" name="el-1785511440060-69"/>
          <p:cNvSpPr txBox="1"/>
          <p:nvPr/>
        </p:nvSpPr>
        <p:spPr>
          <a:xfrm>
            <a:off x="5561409" y="2496741"/>
            <a:ext cx="11430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2A4A6B"/>
                </a:solidFill>
                <a:latin typeface="Segoe UI"/>
                <a:ea typeface="Segoe UI"/>
                <a:cs typeface="Segoe UI"/>
              </a:rPr>
              <a:t>每个实数对应一个点</a:t>
            </a:r>
            <a:endParaRPr/>
          </a:p>
        </p:txBody>
      </p:sp>
      <p:sp>
        <p:nvSpPr>
          <p:cNvPr id="61" name="el-1785511440060-70"/>
          <p:cNvSpPr txBox="1"/>
          <p:nvPr/>
        </p:nvSpPr>
        <p:spPr>
          <a:xfrm>
            <a:off x="6890147" y="2496741"/>
            <a:ext cx="1143000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2A4A6B"/>
                </a:solidFill>
                <a:latin typeface="Segoe UI"/>
                <a:ea typeface="Segoe UI"/>
                <a:cs typeface="Segoe UI"/>
              </a:rPr>
              <a:t>每个点对应一个实数</a:t>
            </a:r>
            <a:endParaRPr/>
          </a:p>
        </p:txBody>
      </p:sp>
      <p:sp>
        <p:nvSpPr>
          <p:cNvPr id="62" name="el-1785511440036-54"/>
          <p:cNvSpPr txBox="1"/>
          <p:nvPr/>
        </p:nvSpPr>
        <p:spPr>
          <a:xfrm>
            <a:off x="4843463" y="2720578"/>
            <a:ext cx="3779044" cy="1524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90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数系完备性的标志</a:t>
            </a:r>
            <a:endParaRPr/>
          </a:p>
        </p:txBody>
      </p:sp>
      <p:sp>
        <p:nvSpPr>
          <p:cNvPr id="63" name="el-1785511440036-53"/>
          <p:cNvSpPr txBox="1"/>
          <p:nvPr/>
        </p:nvSpPr>
        <p:spPr>
          <a:xfrm>
            <a:off x="5143500" y="3258741"/>
            <a:ext cx="2615357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95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【文化链接】中国古代“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面</a:t>
            </a:r>
            <a:r>
              <a:rPr sz="950">
                <a:solidFill>
                  <a:srgbClr val="2A3A4A"/>
                </a:solidFill>
                <a:latin typeface="Segoe UI"/>
                <a:ea typeface="Segoe UI"/>
                <a:cs typeface="Segoe UI"/>
              </a:rPr>
              <a:t>”表示开方开不尽的数</a:t>
            </a:r>
            <a:endParaRPr/>
          </a:p>
        </p:txBody>
      </p:sp>
      <p:sp>
        <p:nvSpPr>
          <p:cNvPr id="64" name="el-1785511440018-48"/>
          <p:cNvSpPr txBox="1"/>
          <p:nvPr/>
        </p:nvSpPr>
        <p:spPr>
          <a:xfrm>
            <a:off x="4672013" y="3734991"/>
            <a:ext cx="407193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17">
                <a:solidFill>
                  <a:srgbClr val="6A7A8A"/>
                </a:solidFill>
                <a:latin typeface="Segoe UI"/>
                <a:ea typeface="Segoe UI"/>
                <a:cs typeface="Segoe UI"/>
              </a:rPr>
              <a:t>从有理数到无理数，数轴被“填满”——实数系完备</a:t>
            </a:r>
            <a:endParaRPr/>
          </a:p>
        </p:txBody>
      </p:sp>
      <p:sp>
        <p:nvSpPr>
          <p:cNvPr id="65" name="el-1785511440056-66"/>
          <p:cNvSpPr/>
          <p:nvPr/>
        </p:nvSpPr>
        <p:spPr>
          <a:xfrm>
            <a:off x="4900613" y="2200275"/>
            <a:ext cx="3664744" cy="21431"/>
          </a:xfrm>
          <a:prstGeom prst="roundRect">
            <a:avLst>
              <a:gd name="adj" fmla="val 50000"/>
            </a:avLst>
          </a:prstGeom>
          <a:solidFill>
            <a:srgbClr val="1F3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6" name="el-1785511440058-67"/>
          <p:cNvSpPr/>
          <p:nvPr/>
        </p:nvSpPr>
        <p:spPr>
          <a:xfrm>
            <a:off x="4857750" y="2164556"/>
            <a:ext cx="7143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50000"/>
                </a:moveTo>
                <a:lnTo>
                  <a:pt x="100000" y="0"/>
                </a:lnTo>
                <a:lnTo>
                  <a:pt x="100000" y="100000"/>
                </a:lnTo>
                <a:close/>
              </a:path>
            </a:pathLst>
          </a:custGeom>
          <a:solidFill>
            <a:srgbClr val="1F3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7" name="el-1785511440059-68"/>
          <p:cNvSpPr/>
          <p:nvPr/>
        </p:nvSpPr>
        <p:spPr>
          <a:xfrm>
            <a:off x="8536781" y="2164556"/>
            <a:ext cx="7143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5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1F3A5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8" name="el-1785511440049-61"/>
          <p:cNvSpPr/>
          <p:nvPr/>
        </p:nvSpPr>
        <p:spPr>
          <a:xfrm>
            <a:off x="5237262" y="1982391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9" name="el-1785511440050-62"/>
          <p:cNvSpPr/>
          <p:nvPr/>
        </p:nvSpPr>
        <p:spPr>
          <a:xfrm>
            <a:off x="5978426" y="1982391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0" name="el-1785511440051-63"/>
          <p:cNvSpPr/>
          <p:nvPr/>
        </p:nvSpPr>
        <p:spPr>
          <a:xfrm>
            <a:off x="6595095" y="1982391"/>
            <a:ext cx="214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1" name="el-1785511440052-64"/>
          <p:cNvSpPr/>
          <p:nvPr/>
        </p:nvSpPr>
        <p:spPr>
          <a:xfrm>
            <a:off x="7357430" y="1982391"/>
            <a:ext cx="21431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2" name="el-1785511440053-65"/>
          <p:cNvSpPr/>
          <p:nvPr/>
        </p:nvSpPr>
        <p:spPr>
          <a:xfrm>
            <a:off x="8095804" y="1982391"/>
            <a:ext cx="14288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2A5A8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73" name="el-1785511440044-56"/>
          <p:cNvSpPr txBox="1"/>
          <p:nvPr/>
        </p:nvSpPr>
        <p:spPr>
          <a:xfrm>
            <a:off x="5183684" y="2039541"/>
            <a:ext cx="1666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74" name="el-1785511440045-57"/>
          <p:cNvSpPr txBox="1"/>
          <p:nvPr/>
        </p:nvSpPr>
        <p:spPr>
          <a:xfrm>
            <a:off x="5924848" y="2039541"/>
            <a:ext cx="150316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1</a:t>
            </a:r>
            <a:endParaRPr/>
          </a:p>
        </p:txBody>
      </p:sp>
      <p:sp>
        <p:nvSpPr>
          <p:cNvPr id="75" name="el-1785511440046-58"/>
          <p:cNvSpPr txBox="1"/>
          <p:nvPr/>
        </p:nvSpPr>
        <p:spPr>
          <a:xfrm>
            <a:off x="6541517" y="2068116"/>
            <a:ext cx="236339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√2</a:t>
            </a:r>
            <a:endParaRPr/>
          </a:p>
        </p:txBody>
      </p:sp>
      <p:sp>
        <p:nvSpPr>
          <p:cNvPr id="76" name="el-1785511440046-59"/>
          <p:cNvSpPr txBox="1"/>
          <p:nvPr/>
        </p:nvSpPr>
        <p:spPr>
          <a:xfrm>
            <a:off x="7303852" y="2068116"/>
            <a:ext cx="17747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π</a:t>
            </a:r>
            <a:endParaRPr/>
          </a:p>
        </p:txBody>
      </p:sp>
      <p:sp>
        <p:nvSpPr>
          <p:cNvPr id="77" name="el-1785511440047-60"/>
          <p:cNvSpPr txBox="1"/>
          <p:nvPr/>
        </p:nvSpPr>
        <p:spPr>
          <a:xfrm>
            <a:off x="8042226" y="2039541"/>
            <a:ext cx="166688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840">
                <a:solidFill>
                  <a:srgbClr val="1F3A5A"/>
                </a:solidFill>
                <a:latin typeface="Segoe UI"/>
                <a:ea typeface="Segoe UI"/>
                <a:cs typeface="Segoe UI"/>
              </a:rPr>
              <a:t>3</a:t>
            </a:r>
            <a:endParaRPr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FAF6E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46368-87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46375-88"/>
          <p:cNvSpPr/>
          <p:nvPr/>
        </p:nvSpPr>
        <p:spPr>
          <a:xfrm>
            <a:off x="6429375" y="0"/>
            <a:ext cx="2714625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B4643C">
                  <a:alpha val="4000"/>
                </a:srgbClr>
              </a:gs>
              <a:gs pos="70000">
                <a:srgbClr val="B4643C">
                  <a:alpha val="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42451-1"/>
          <p:cNvSpPr/>
          <p:nvPr/>
        </p:nvSpPr>
        <p:spPr>
          <a:xfrm>
            <a:off x="0" y="0"/>
            <a:ext cx="9144000" cy="5143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6EF">
              <a:alpha val="8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5" name="el-1785511442452-3"/>
          <p:cNvCxnSpPr/>
          <p:nvPr/>
        </p:nvCxnSpPr>
        <p:spPr>
          <a:xfrm>
            <a:off x="0" y="510778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6" name="el-1785511442451-2"/>
          <p:cNvSpPr/>
          <p:nvPr/>
        </p:nvSpPr>
        <p:spPr>
          <a:xfrm>
            <a:off x="0" y="4800600"/>
            <a:ext cx="9144000" cy="3429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FAF4EB">
              <a:alpha val="6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7" name="el-1785511442453-4"/>
          <p:cNvCxnSpPr/>
          <p:nvPr/>
        </p:nvCxnSpPr>
        <p:spPr>
          <a:xfrm>
            <a:off x="0" y="4804172"/>
            <a:ext cx="9144000" cy="914"/>
          </a:xfrm>
          <a:prstGeom prst="line">
            <a:avLst/>
          </a:prstGeom>
          <a:ln w="7144" cap="flat">
            <a:solidFill>
              <a:srgbClr val="B47850">
                <a:alpha val="12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8" name="el-1785511442461-6"/>
          <p:cNvSpPr/>
          <p:nvPr/>
        </p:nvSpPr>
        <p:spPr>
          <a:xfrm>
            <a:off x="400050" y="153591"/>
            <a:ext cx="1101849" cy="200025"/>
          </a:xfrm>
          <a:prstGeom prst="roundRect">
            <a:avLst>
              <a:gd name="adj" fmla="val 50000"/>
            </a:avLst>
          </a:prstGeom>
          <a:solidFill>
            <a:srgbClr val="B47850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44330-41"/>
          <p:cNvSpPr/>
          <p:nvPr/>
        </p:nvSpPr>
        <p:spPr>
          <a:xfrm>
            <a:off x="528638" y="205978"/>
            <a:ext cx="80367" cy="107156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17625" y="0"/>
                </a:moveTo>
                <a:lnTo>
                  <a:pt x="17625" y="0"/>
                </a:lnTo>
                <a:cubicBezTo>
                  <a:pt x="12625" y="121"/>
                  <a:pt x="8500" y="1394"/>
                  <a:pt x="5250" y="3818"/>
                </a:cubicBezTo>
                <a:lnTo>
                  <a:pt x="5250" y="3818"/>
                </a:lnTo>
                <a:lnTo>
                  <a:pt x="5250" y="3818"/>
                </a:lnTo>
                <a:cubicBezTo>
                  <a:pt x="1917" y="6182"/>
                  <a:pt x="167" y="9182"/>
                  <a:pt x="0" y="12818"/>
                </a:cubicBezTo>
                <a:lnTo>
                  <a:pt x="0" y="12818"/>
                </a:lnTo>
                <a:lnTo>
                  <a:pt x="0" y="89455"/>
                </a:lnTo>
                <a:cubicBezTo>
                  <a:pt x="167" y="93091"/>
                  <a:pt x="1917" y="96091"/>
                  <a:pt x="5250" y="98455"/>
                </a:cubicBezTo>
                <a:lnTo>
                  <a:pt x="5250" y="98455"/>
                </a:lnTo>
                <a:cubicBezTo>
                  <a:pt x="8500" y="100879"/>
                  <a:pt x="12625" y="102152"/>
                  <a:pt x="17625" y="102273"/>
                </a:cubicBezTo>
                <a:lnTo>
                  <a:pt x="17625" y="102273"/>
                </a:lnTo>
                <a:lnTo>
                  <a:pt x="87875" y="102273"/>
                </a:lnTo>
                <a:cubicBezTo>
                  <a:pt x="92792" y="102152"/>
                  <a:pt x="96917" y="100879"/>
                  <a:pt x="100250" y="98455"/>
                </a:cubicBezTo>
                <a:lnTo>
                  <a:pt x="100250" y="98455"/>
                </a:lnTo>
                <a:cubicBezTo>
                  <a:pt x="103583" y="96091"/>
                  <a:pt x="105333" y="93091"/>
                  <a:pt x="105500" y="89455"/>
                </a:cubicBezTo>
                <a:lnTo>
                  <a:pt x="105500" y="89455"/>
                </a:lnTo>
                <a:lnTo>
                  <a:pt x="105500" y="12818"/>
                </a:lnTo>
                <a:cubicBezTo>
                  <a:pt x="105333" y="9182"/>
                  <a:pt x="103583" y="6182"/>
                  <a:pt x="100250" y="3818"/>
                </a:cubicBezTo>
                <a:lnTo>
                  <a:pt x="100250" y="3818"/>
                </a:lnTo>
                <a:cubicBezTo>
                  <a:pt x="96917" y="1394"/>
                  <a:pt x="92792" y="121"/>
                  <a:pt x="87875" y="0"/>
                </a:cubicBezTo>
                <a:lnTo>
                  <a:pt x="87875" y="0"/>
                </a:lnTo>
                <a:lnTo>
                  <a:pt x="17625" y="0"/>
                </a:lnTo>
                <a:moveTo>
                  <a:pt x="26375" y="12818"/>
                </a:moveTo>
                <a:lnTo>
                  <a:pt x="26375" y="12818"/>
                </a:lnTo>
                <a:lnTo>
                  <a:pt x="79125" y="12818"/>
                </a:lnTo>
                <a:cubicBezTo>
                  <a:pt x="81708" y="12818"/>
                  <a:pt x="83792" y="13394"/>
                  <a:pt x="85375" y="14545"/>
                </a:cubicBezTo>
                <a:lnTo>
                  <a:pt x="85375" y="14545"/>
                </a:lnTo>
                <a:cubicBezTo>
                  <a:pt x="87042" y="15758"/>
                  <a:pt x="87875" y="17303"/>
                  <a:pt x="87875" y="19182"/>
                </a:cubicBezTo>
                <a:lnTo>
                  <a:pt x="87875" y="19182"/>
                </a:lnTo>
                <a:lnTo>
                  <a:pt x="87875" y="25545"/>
                </a:lnTo>
                <a:cubicBezTo>
                  <a:pt x="87875" y="27424"/>
                  <a:pt x="87042" y="28970"/>
                  <a:pt x="85375" y="30182"/>
                </a:cubicBezTo>
                <a:lnTo>
                  <a:pt x="85375" y="30182"/>
                </a:lnTo>
                <a:cubicBezTo>
                  <a:pt x="83792" y="31394"/>
                  <a:pt x="81708" y="32000"/>
                  <a:pt x="79125" y="32000"/>
                </a:cubicBezTo>
                <a:lnTo>
                  <a:pt x="79125" y="32000"/>
                </a:lnTo>
                <a:lnTo>
                  <a:pt x="26375" y="32000"/>
                </a:lnTo>
                <a:cubicBezTo>
                  <a:pt x="23792" y="32000"/>
                  <a:pt x="21667" y="31394"/>
                  <a:pt x="20000" y="30182"/>
                </a:cubicBezTo>
                <a:lnTo>
                  <a:pt x="20000" y="30182"/>
                </a:lnTo>
                <a:cubicBezTo>
                  <a:pt x="18417" y="28970"/>
                  <a:pt x="17625" y="27424"/>
                  <a:pt x="17625" y="25545"/>
                </a:cubicBezTo>
                <a:lnTo>
                  <a:pt x="17625" y="25545"/>
                </a:lnTo>
                <a:lnTo>
                  <a:pt x="17625" y="19182"/>
                </a:lnTo>
                <a:cubicBezTo>
                  <a:pt x="17625" y="17303"/>
                  <a:pt x="18417" y="15758"/>
                  <a:pt x="20000" y="14545"/>
                </a:cubicBezTo>
                <a:lnTo>
                  <a:pt x="20000" y="14545"/>
                </a:lnTo>
                <a:cubicBezTo>
                  <a:pt x="21667" y="13394"/>
                  <a:pt x="23792" y="12818"/>
                  <a:pt x="26375" y="12818"/>
                </a:cubicBezTo>
                <a:lnTo>
                  <a:pt x="26375" y="12818"/>
                </a:lnTo>
                <a:moveTo>
                  <a:pt x="35125" y="44727"/>
                </a:moveTo>
                <a:lnTo>
                  <a:pt x="35125" y="44727"/>
                </a:lnTo>
                <a:cubicBezTo>
                  <a:pt x="35125" y="46606"/>
                  <a:pt x="34292" y="48152"/>
                  <a:pt x="32625" y="49364"/>
                </a:cubicBezTo>
                <a:lnTo>
                  <a:pt x="32625" y="49364"/>
                </a:lnTo>
                <a:lnTo>
                  <a:pt x="32625" y="49364"/>
                </a:lnTo>
                <a:cubicBezTo>
                  <a:pt x="31042" y="50576"/>
                  <a:pt x="28958" y="51182"/>
                  <a:pt x="26375" y="51182"/>
                </a:cubicBezTo>
                <a:lnTo>
                  <a:pt x="26375" y="51182"/>
                </a:lnTo>
                <a:cubicBezTo>
                  <a:pt x="23792" y="51182"/>
                  <a:pt x="21667" y="50576"/>
                  <a:pt x="20000" y="49364"/>
                </a:cubicBezTo>
                <a:lnTo>
                  <a:pt x="20000" y="49364"/>
                </a:lnTo>
                <a:cubicBezTo>
                  <a:pt x="18417" y="48152"/>
                  <a:pt x="17625" y="46606"/>
                  <a:pt x="17625" y="44727"/>
                </a:cubicBezTo>
                <a:lnTo>
                  <a:pt x="17625" y="44727"/>
                </a:lnTo>
                <a:cubicBezTo>
                  <a:pt x="17625" y="42848"/>
                  <a:pt x="18417" y="41333"/>
                  <a:pt x="20000" y="40182"/>
                </a:cubicBezTo>
                <a:lnTo>
                  <a:pt x="20000" y="40182"/>
                </a:lnTo>
                <a:cubicBezTo>
                  <a:pt x="21667" y="38970"/>
                  <a:pt x="23792" y="38364"/>
                  <a:pt x="26375" y="38364"/>
                </a:cubicBezTo>
                <a:lnTo>
                  <a:pt x="26375" y="38364"/>
                </a:lnTo>
                <a:cubicBezTo>
                  <a:pt x="28958" y="38364"/>
                  <a:pt x="31042" y="38970"/>
                  <a:pt x="32625" y="40182"/>
                </a:cubicBezTo>
                <a:lnTo>
                  <a:pt x="32625" y="40182"/>
                </a:lnTo>
                <a:cubicBezTo>
                  <a:pt x="34292" y="41333"/>
                  <a:pt x="35125" y="42848"/>
                  <a:pt x="35125" y="44727"/>
                </a:cubicBezTo>
                <a:lnTo>
                  <a:pt x="35125" y="44727"/>
                </a:lnTo>
                <a:moveTo>
                  <a:pt x="26375" y="70273"/>
                </a:moveTo>
                <a:lnTo>
                  <a:pt x="26375" y="70273"/>
                </a:lnTo>
                <a:cubicBezTo>
                  <a:pt x="23792" y="70273"/>
                  <a:pt x="21667" y="69697"/>
                  <a:pt x="20000" y="68545"/>
                </a:cubicBezTo>
                <a:lnTo>
                  <a:pt x="20000" y="68545"/>
                </a:lnTo>
                <a:lnTo>
                  <a:pt x="20000" y="68545"/>
                </a:lnTo>
                <a:cubicBezTo>
                  <a:pt x="18417" y="67333"/>
                  <a:pt x="17625" y="65788"/>
                  <a:pt x="17625" y="63909"/>
                </a:cubicBezTo>
                <a:lnTo>
                  <a:pt x="17625" y="63909"/>
                </a:lnTo>
                <a:cubicBezTo>
                  <a:pt x="17625" y="62030"/>
                  <a:pt x="18417" y="60515"/>
                  <a:pt x="20000" y="59364"/>
                </a:cubicBezTo>
                <a:lnTo>
                  <a:pt x="20000" y="59364"/>
                </a:lnTo>
                <a:cubicBezTo>
                  <a:pt x="21667" y="58152"/>
                  <a:pt x="23792" y="57545"/>
                  <a:pt x="26375" y="57545"/>
                </a:cubicBezTo>
                <a:lnTo>
                  <a:pt x="26375" y="57545"/>
                </a:lnTo>
                <a:cubicBezTo>
                  <a:pt x="28958" y="57545"/>
                  <a:pt x="31042" y="58152"/>
                  <a:pt x="32625" y="59364"/>
                </a:cubicBezTo>
                <a:lnTo>
                  <a:pt x="32625" y="59364"/>
                </a:lnTo>
                <a:cubicBezTo>
                  <a:pt x="34292" y="60515"/>
                  <a:pt x="35125" y="62030"/>
                  <a:pt x="35125" y="63909"/>
                </a:cubicBezTo>
                <a:lnTo>
                  <a:pt x="35125" y="63909"/>
                </a:lnTo>
                <a:cubicBezTo>
                  <a:pt x="35125" y="65788"/>
                  <a:pt x="34292" y="67333"/>
                  <a:pt x="32625" y="68545"/>
                </a:cubicBezTo>
                <a:lnTo>
                  <a:pt x="32625" y="68545"/>
                </a:lnTo>
                <a:cubicBezTo>
                  <a:pt x="31042" y="69697"/>
                  <a:pt x="28958" y="70273"/>
                  <a:pt x="26375" y="70273"/>
                </a:cubicBezTo>
                <a:lnTo>
                  <a:pt x="26375" y="70273"/>
                </a:lnTo>
                <a:moveTo>
                  <a:pt x="17625" y="83091"/>
                </a:moveTo>
                <a:lnTo>
                  <a:pt x="17625" y="83091"/>
                </a:lnTo>
                <a:cubicBezTo>
                  <a:pt x="17625" y="81212"/>
                  <a:pt x="18417" y="79697"/>
                  <a:pt x="20000" y="78545"/>
                </a:cubicBezTo>
                <a:lnTo>
                  <a:pt x="20000" y="78545"/>
                </a:lnTo>
                <a:lnTo>
                  <a:pt x="20000" y="78545"/>
                </a:lnTo>
                <a:cubicBezTo>
                  <a:pt x="21667" y="77333"/>
                  <a:pt x="23792" y="76727"/>
                  <a:pt x="26375" y="76727"/>
                </a:cubicBezTo>
                <a:lnTo>
                  <a:pt x="26375" y="76727"/>
                </a:lnTo>
                <a:lnTo>
                  <a:pt x="52750" y="76727"/>
                </a:lnTo>
                <a:cubicBezTo>
                  <a:pt x="55333" y="76727"/>
                  <a:pt x="57417" y="77333"/>
                  <a:pt x="59000" y="78545"/>
                </a:cubicBezTo>
                <a:lnTo>
                  <a:pt x="59000" y="78545"/>
                </a:lnTo>
                <a:cubicBezTo>
                  <a:pt x="60667" y="79697"/>
                  <a:pt x="61500" y="81212"/>
                  <a:pt x="61500" y="83091"/>
                </a:cubicBezTo>
                <a:lnTo>
                  <a:pt x="61500" y="83091"/>
                </a:lnTo>
                <a:cubicBezTo>
                  <a:pt x="61500" y="84970"/>
                  <a:pt x="60667" y="86515"/>
                  <a:pt x="59000" y="87727"/>
                </a:cubicBezTo>
                <a:lnTo>
                  <a:pt x="59000" y="87727"/>
                </a:lnTo>
                <a:cubicBezTo>
                  <a:pt x="57417" y="88879"/>
                  <a:pt x="55333" y="89455"/>
                  <a:pt x="52750" y="89455"/>
                </a:cubicBezTo>
                <a:lnTo>
                  <a:pt x="52750" y="89455"/>
                </a:lnTo>
                <a:lnTo>
                  <a:pt x="26375" y="89455"/>
                </a:lnTo>
                <a:cubicBezTo>
                  <a:pt x="23792" y="89455"/>
                  <a:pt x="21667" y="88879"/>
                  <a:pt x="20000" y="87727"/>
                </a:cubicBezTo>
                <a:lnTo>
                  <a:pt x="20000" y="87727"/>
                </a:lnTo>
                <a:cubicBezTo>
                  <a:pt x="18417" y="86515"/>
                  <a:pt x="17625" y="84970"/>
                  <a:pt x="17625" y="83091"/>
                </a:cubicBezTo>
                <a:lnTo>
                  <a:pt x="17625" y="83091"/>
                </a:lnTo>
                <a:moveTo>
                  <a:pt x="52750" y="51182"/>
                </a:moveTo>
                <a:lnTo>
                  <a:pt x="52750" y="51182"/>
                </a:lnTo>
                <a:cubicBezTo>
                  <a:pt x="50167" y="51182"/>
                  <a:pt x="48042" y="50576"/>
                  <a:pt x="46375" y="49364"/>
                </a:cubicBezTo>
                <a:lnTo>
                  <a:pt x="46375" y="49364"/>
                </a:lnTo>
                <a:lnTo>
                  <a:pt x="46375" y="49364"/>
                </a:lnTo>
                <a:cubicBezTo>
                  <a:pt x="44792" y="48152"/>
                  <a:pt x="44000" y="46606"/>
                  <a:pt x="44000" y="44727"/>
                </a:cubicBezTo>
                <a:lnTo>
                  <a:pt x="44000" y="44727"/>
                </a:lnTo>
                <a:cubicBezTo>
                  <a:pt x="44000" y="42848"/>
                  <a:pt x="44792" y="41333"/>
                  <a:pt x="46375" y="40182"/>
                </a:cubicBezTo>
                <a:lnTo>
                  <a:pt x="46375" y="40182"/>
                </a:lnTo>
                <a:cubicBezTo>
                  <a:pt x="48042" y="38970"/>
                  <a:pt x="50167" y="38364"/>
                  <a:pt x="52750" y="38364"/>
                </a:cubicBezTo>
                <a:lnTo>
                  <a:pt x="52750" y="38364"/>
                </a:lnTo>
                <a:cubicBezTo>
                  <a:pt x="55333" y="38364"/>
                  <a:pt x="57417" y="38970"/>
                  <a:pt x="59000" y="40182"/>
                </a:cubicBezTo>
                <a:lnTo>
                  <a:pt x="59000" y="40182"/>
                </a:lnTo>
                <a:cubicBezTo>
                  <a:pt x="60667" y="41333"/>
                  <a:pt x="61500" y="42848"/>
                  <a:pt x="61500" y="44727"/>
                </a:cubicBezTo>
                <a:lnTo>
                  <a:pt x="61500" y="44727"/>
                </a:lnTo>
                <a:cubicBezTo>
                  <a:pt x="61500" y="46606"/>
                  <a:pt x="60667" y="48152"/>
                  <a:pt x="59000" y="49364"/>
                </a:cubicBezTo>
                <a:lnTo>
                  <a:pt x="59000" y="49364"/>
                </a:lnTo>
                <a:cubicBezTo>
                  <a:pt x="57417" y="50576"/>
                  <a:pt x="55333" y="51182"/>
                  <a:pt x="52750" y="51182"/>
                </a:cubicBezTo>
                <a:lnTo>
                  <a:pt x="52750" y="51182"/>
                </a:lnTo>
                <a:moveTo>
                  <a:pt x="61500" y="63909"/>
                </a:moveTo>
                <a:lnTo>
                  <a:pt x="61500" y="63909"/>
                </a:lnTo>
                <a:cubicBezTo>
                  <a:pt x="61500" y="65788"/>
                  <a:pt x="60667" y="67333"/>
                  <a:pt x="59000" y="68545"/>
                </a:cubicBezTo>
                <a:lnTo>
                  <a:pt x="59000" y="68545"/>
                </a:lnTo>
                <a:lnTo>
                  <a:pt x="59000" y="68545"/>
                </a:lnTo>
                <a:cubicBezTo>
                  <a:pt x="57417" y="69697"/>
                  <a:pt x="55333" y="70273"/>
                  <a:pt x="52750" y="70273"/>
                </a:cubicBezTo>
                <a:lnTo>
                  <a:pt x="52750" y="70273"/>
                </a:lnTo>
                <a:cubicBezTo>
                  <a:pt x="50167" y="70273"/>
                  <a:pt x="48042" y="69697"/>
                  <a:pt x="46375" y="68545"/>
                </a:cubicBezTo>
                <a:lnTo>
                  <a:pt x="46375" y="68545"/>
                </a:lnTo>
                <a:cubicBezTo>
                  <a:pt x="44792" y="67333"/>
                  <a:pt x="44000" y="65788"/>
                  <a:pt x="44000" y="63909"/>
                </a:cubicBezTo>
                <a:lnTo>
                  <a:pt x="44000" y="63909"/>
                </a:lnTo>
                <a:cubicBezTo>
                  <a:pt x="44000" y="62030"/>
                  <a:pt x="44792" y="60515"/>
                  <a:pt x="46375" y="59364"/>
                </a:cubicBezTo>
                <a:lnTo>
                  <a:pt x="46375" y="59364"/>
                </a:lnTo>
                <a:cubicBezTo>
                  <a:pt x="48042" y="58152"/>
                  <a:pt x="50167" y="57545"/>
                  <a:pt x="52750" y="57545"/>
                </a:cubicBezTo>
                <a:lnTo>
                  <a:pt x="52750" y="57545"/>
                </a:lnTo>
                <a:cubicBezTo>
                  <a:pt x="55333" y="57545"/>
                  <a:pt x="57417" y="58152"/>
                  <a:pt x="59000" y="59364"/>
                </a:cubicBezTo>
                <a:lnTo>
                  <a:pt x="59000" y="59364"/>
                </a:lnTo>
                <a:cubicBezTo>
                  <a:pt x="60667" y="60515"/>
                  <a:pt x="61500" y="62030"/>
                  <a:pt x="61500" y="63909"/>
                </a:cubicBezTo>
                <a:lnTo>
                  <a:pt x="61500" y="63909"/>
                </a:lnTo>
                <a:moveTo>
                  <a:pt x="79125" y="51182"/>
                </a:moveTo>
                <a:lnTo>
                  <a:pt x="79125" y="51182"/>
                </a:lnTo>
                <a:cubicBezTo>
                  <a:pt x="76542" y="51182"/>
                  <a:pt x="74417" y="50576"/>
                  <a:pt x="72750" y="49364"/>
                </a:cubicBezTo>
                <a:lnTo>
                  <a:pt x="72750" y="49364"/>
                </a:lnTo>
                <a:lnTo>
                  <a:pt x="72750" y="49364"/>
                </a:lnTo>
                <a:cubicBezTo>
                  <a:pt x="71167" y="48152"/>
                  <a:pt x="70375" y="46606"/>
                  <a:pt x="70375" y="44727"/>
                </a:cubicBezTo>
                <a:lnTo>
                  <a:pt x="70375" y="44727"/>
                </a:lnTo>
                <a:cubicBezTo>
                  <a:pt x="70375" y="42848"/>
                  <a:pt x="71167" y="41333"/>
                  <a:pt x="72750" y="40182"/>
                </a:cubicBezTo>
                <a:lnTo>
                  <a:pt x="72750" y="40182"/>
                </a:lnTo>
                <a:cubicBezTo>
                  <a:pt x="74417" y="38970"/>
                  <a:pt x="76542" y="38364"/>
                  <a:pt x="79125" y="38364"/>
                </a:cubicBezTo>
                <a:lnTo>
                  <a:pt x="79125" y="38364"/>
                </a:lnTo>
                <a:cubicBezTo>
                  <a:pt x="81708" y="38364"/>
                  <a:pt x="83792" y="38970"/>
                  <a:pt x="85375" y="40182"/>
                </a:cubicBezTo>
                <a:lnTo>
                  <a:pt x="85375" y="40182"/>
                </a:lnTo>
                <a:cubicBezTo>
                  <a:pt x="87042" y="41333"/>
                  <a:pt x="87875" y="42848"/>
                  <a:pt x="87875" y="44727"/>
                </a:cubicBezTo>
                <a:lnTo>
                  <a:pt x="87875" y="44727"/>
                </a:lnTo>
                <a:cubicBezTo>
                  <a:pt x="87875" y="46606"/>
                  <a:pt x="87042" y="48152"/>
                  <a:pt x="85375" y="49364"/>
                </a:cubicBezTo>
                <a:lnTo>
                  <a:pt x="85375" y="49364"/>
                </a:lnTo>
                <a:cubicBezTo>
                  <a:pt x="83792" y="50576"/>
                  <a:pt x="81708" y="51182"/>
                  <a:pt x="79125" y="51182"/>
                </a:cubicBezTo>
                <a:lnTo>
                  <a:pt x="79125" y="51182"/>
                </a:lnTo>
                <a:moveTo>
                  <a:pt x="87875" y="63909"/>
                </a:moveTo>
                <a:lnTo>
                  <a:pt x="87875" y="63909"/>
                </a:lnTo>
                <a:cubicBezTo>
                  <a:pt x="87875" y="65788"/>
                  <a:pt x="87042" y="67333"/>
                  <a:pt x="85375" y="68545"/>
                </a:cubicBezTo>
                <a:lnTo>
                  <a:pt x="85375" y="68545"/>
                </a:lnTo>
                <a:lnTo>
                  <a:pt x="85375" y="68545"/>
                </a:lnTo>
                <a:cubicBezTo>
                  <a:pt x="83792" y="69697"/>
                  <a:pt x="81708" y="70273"/>
                  <a:pt x="79125" y="70273"/>
                </a:cubicBezTo>
                <a:lnTo>
                  <a:pt x="79125" y="70273"/>
                </a:lnTo>
                <a:cubicBezTo>
                  <a:pt x="76542" y="70273"/>
                  <a:pt x="74417" y="69697"/>
                  <a:pt x="72750" y="68545"/>
                </a:cubicBezTo>
                <a:lnTo>
                  <a:pt x="72750" y="68545"/>
                </a:lnTo>
                <a:cubicBezTo>
                  <a:pt x="71167" y="67333"/>
                  <a:pt x="70375" y="65788"/>
                  <a:pt x="70375" y="63909"/>
                </a:cubicBezTo>
                <a:lnTo>
                  <a:pt x="70375" y="63909"/>
                </a:lnTo>
                <a:cubicBezTo>
                  <a:pt x="70375" y="62030"/>
                  <a:pt x="71167" y="60515"/>
                  <a:pt x="72750" y="59364"/>
                </a:cubicBezTo>
                <a:lnTo>
                  <a:pt x="72750" y="59364"/>
                </a:lnTo>
                <a:cubicBezTo>
                  <a:pt x="74417" y="58152"/>
                  <a:pt x="76542" y="57545"/>
                  <a:pt x="79125" y="57545"/>
                </a:cubicBezTo>
                <a:lnTo>
                  <a:pt x="79125" y="57545"/>
                </a:lnTo>
                <a:cubicBezTo>
                  <a:pt x="81708" y="57545"/>
                  <a:pt x="83792" y="58152"/>
                  <a:pt x="85375" y="59364"/>
                </a:cubicBezTo>
                <a:lnTo>
                  <a:pt x="85375" y="59364"/>
                </a:lnTo>
                <a:cubicBezTo>
                  <a:pt x="87042" y="60515"/>
                  <a:pt x="87875" y="62030"/>
                  <a:pt x="87875" y="63909"/>
                </a:cubicBezTo>
                <a:lnTo>
                  <a:pt x="87875" y="63909"/>
                </a:lnTo>
                <a:moveTo>
                  <a:pt x="79125" y="89455"/>
                </a:moveTo>
                <a:lnTo>
                  <a:pt x="79125" y="89455"/>
                </a:lnTo>
                <a:cubicBezTo>
                  <a:pt x="76542" y="89455"/>
                  <a:pt x="74417" y="88879"/>
                  <a:pt x="72750" y="87727"/>
                </a:cubicBezTo>
                <a:lnTo>
                  <a:pt x="72750" y="87727"/>
                </a:lnTo>
                <a:lnTo>
                  <a:pt x="72750" y="87727"/>
                </a:lnTo>
                <a:cubicBezTo>
                  <a:pt x="71167" y="86515"/>
                  <a:pt x="70375" y="84970"/>
                  <a:pt x="70375" y="83091"/>
                </a:cubicBezTo>
                <a:lnTo>
                  <a:pt x="70375" y="83091"/>
                </a:lnTo>
                <a:cubicBezTo>
                  <a:pt x="70375" y="81212"/>
                  <a:pt x="71167" y="79697"/>
                  <a:pt x="72750" y="78545"/>
                </a:cubicBezTo>
                <a:lnTo>
                  <a:pt x="72750" y="78545"/>
                </a:lnTo>
                <a:cubicBezTo>
                  <a:pt x="74417" y="77333"/>
                  <a:pt x="76542" y="76727"/>
                  <a:pt x="79125" y="76727"/>
                </a:cubicBezTo>
                <a:lnTo>
                  <a:pt x="79125" y="76727"/>
                </a:lnTo>
                <a:cubicBezTo>
                  <a:pt x="81708" y="76727"/>
                  <a:pt x="83792" y="77333"/>
                  <a:pt x="85375" y="78545"/>
                </a:cubicBezTo>
                <a:lnTo>
                  <a:pt x="85375" y="78545"/>
                </a:lnTo>
                <a:cubicBezTo>
                  <a:pt x="87042" y="79697"/>
                  <a:pt x="87875" y="81212"/>
                  <a:pt x="87875" y="83091"/>
                </a:cubicBezTo>
                <a:lnTo>
                  <a:pt x="87875" y="83091"/>
                </a:lnTo>
                <a:cubicBezTo>
                  <a:pt x="87875" y="84970"/>
                  <a:pt x="87042" y="86515"/>
                  <a:pt x="85375" y="87727"/>
                </a:cubicBezTo>
                <a:lnTo>
                  <a:pt x="85375" y="87727"/>
                </a:lnTo>
                <a:cubicBezTo>
                  <a:pt x="83792" y="88879"/>
                  <a:pt x="81708" y="89455"/>
                  <a:pt x="79125" y="89455"/>
                </a:cubicBezTo>
                <a:lnTo>
                  <a:pt x="79125" y="89455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44410-42"/>
          <p:cNvSpPr/>
          <p:nvPr/>
        </p:nvSpPr>
        <p:spPr>
          <a:xfrm>
            <a:off x="8623399" y="222647"/>
            <a:ext cx="116086" cy="714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7833" y="0"/>
                </a:moveTo>
                <a:lnTo>
                  <a:pt x="7833" y="0"/>
                </a:lnTo>
                <a:cubicBezTo>
                  <a:pt x="5556" y="0"/>
                  <a:pt x="3667" y="1083"/>
                  <a:pt x="2167" y="3250"/>
                </a:cubicBezTo>
                <a:lnTo>
                  <a:pt x="2167" y="3250"/>
                </a:lnTo>
                <a:lnTo>
                  <a:pt x="2167" y="3250"/>
                </a:lnTo>
                <a:cubicBezTo>
                  <a:pt x="722" y="5500"/>
                  <a:pt x="0" y="8333"/>
                  <a:pt x="0" y="11750"/>
                </a:cubicBezTo>
                <a:lnTo>
                  <a:pt x="0" y="11750"/>
                </a:lnTo>
                <a:cubicBezTo>
                  <a:pt x="0" y="15167"/>
                  <a:pt x="722" y="17958"/>
                  <a:pt x="2167" y="20125"/>
                </a:cubicBezTo>
                <a:lnTo>
                  <a:pt x="2167" y="20125"/>
                </a:lnTo>
                <a:cubicBezTo>
                  <a:pt x="3667" y="22375"/>
                  <a:pt x="5556" y="23500"/>
                  <a:pt x="7833" y="23500"/>
                </a:cubicBezTo>
                <a:lnTo>
                  <a:pt x="7833" y="23500"/>
                </a:lnTo>
                <a:lnTo>
                  <a:pt x="93750" y="23500"/>
                </a:lnTo>
                <a:cubicBezTo>
                  <a:pt x="96028" y="23500"/>
                  <a:pt x="97889" y="22375"/>
                  <a:pt x="99333" y="20125"/>
                </a:cubicBezTo>
                <a:lnTo>
                  <a:pt x="99333" y="20125"/>
                </a:lnTo>
                <a:cubicBezTo>
                  <a:pt x="100833" y="17958"/>
                  <a:pt x="101583" y="15167"/>
                  <a:pt x="101583" y="11750"/>
                </a:cubicBezTo>
                <a:lnTo>
                  <a:pt x="101583" y="11750"/>
                </a:lnTo>
                <a:cubicBezTo>
                  <a:pt x="101583" y="8333"/>
                  <a:pt x="100833" y="5500"/>
                  <a:pt x="99333" y="3250"/>
                </a:cubicBezTo>
                <a:lnTo>
                  <a:pt x="99333" y="3250"/>
                </a:lnTo>
                <a:cubicBezTo>
                  <a:pt x="97889" y="1083"/>
                  <a:pt x="96028" y="0"/>
                  <a:pt x="93750" y="0"/>
                </a:cubicBezTo>
                <a:lnTo>
                  <a:pt x="93750" y="0"/>
                </a:lnTo>
                <a:lnTo>
                  <a:pt x="7833" y="0"/>
                </a:lnTo>
                <a:moveTo>
                  <a:pt x="7833" y="70375"/>
                </a:moveTo>
                <a:lnTo>
                  <a:pt x="7833" y="70375"/>
                </a:lnTo>
                <a:cubicBezTo>
                  <a:pt x="5556" y="70375"/>
                  <a:pt x="3667" y="71458"/>
                  <a:pt x="2167" y="73625"/>
                </a:cubicBezTo>
                <a:lnTo>
                  <a:pt x="2167" y="73625"/>
                </a:lnTo>
                <a:lnTo>
                  <a:pt x="2167" y="73625"/>
                </a:lnTo>
                <a:cubicBezTo>
                  <a:pt x="722" y="75792"/>
                  <a:pt x="0" y="78583"/>
                  <a:pt x="0" y="82000"/>
                </a:cubicBezTo>
                <a:lnTo>
                  <a:pt x="0" y="82000"/>
                </a:lnTo>
                <a:cubicBezTo>
                  <a:pt x="0" y="85417"/>
                  <a:pt x="722" y="88250"/>
                  <a:pt x="2167" y="90500"/>
                </a:cubicBezTo>
                <a:lnTo>
                  <a:pt x="2167" y="90500"/>
                </a:lnTo>
                <a:cubicBezTo>
                  <a:pt x="3667" y="92667"/>
                  <a:pt x="5556" y="93750"/>
                  <a:pt x="7833" y="93750"/>
                </a:cubicBezTo>
                <a:lnTo>
                  <a:pt x="7833" y="93750"/>
                </a:lnTo>
                <a:lnTo>
                  <a:pt x="93750" y="93750"/>
                </a:lnTo>
                <a:cubicBezTo>
                  <a:pt x="96028" y="93750"/>
                  <a:pt x="97889" y="92667"/>
                  <a:pt x="99333" y="90500"/>
                </a:cubicBezTo>
                <a:lnTo>
                  <a:pt x="99333" y="90500"/>
                </a:lnTo>
                <a:cubicBezTo>
                  <a:pt x="100833" y="88250"/>
                  <a:pt x="101583" y="85417"/>
                  <a:pt x="101583" y="82000"/>
                </a:cubicBezTo>
                <a:lnTo>
                  <a:pt x="101583" y="82000"/>
                </a:lnTo>
                <a:cubicBezTo>
                  <a:pt x="101583" y="78583"/>
                  <a:pt x="100833" y="75792"/>
                  <a:pt x="99333" y="73625"/>
                </a:cubicBezTo>
                <a:lnTo>
                  <a:pt x="99333" y="73625"/>
                </a:lnTo>
                <a:cubicBezTo>
                  <a:pt x="97889" y="71458"/>
                  <a:pt x="96028" y="70375"/>
                  <a:pt x="93750" y="70375"/>
                </a:cubicBezTo>
                <a:lnTo>
                  <a:pt x="93750" y="70375"/>
                </a:lnTo>
                <a:lnTo>
                  <a:pt x="7833" y="70375"/>
                </a:lnTo>
              </a:path>
            </a:pathLst>
          </a:custGeom>
          <a:solidFill>
            <a:srgbClr val="9B7A5A">
              <a:alpha val="5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1" name="el-1785511442654-12"/>
          <p:cNvSpPr/>
          <p:nvPr/>
        </p:nvSpPr>
        <p:spPr>
          <a:xfrm>
            <a:off x="400050" y="1178719"/>
            <a:ext cx="4043363" cy="1379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97882" y="0"/>
                </a:lnTo>
                <a:lnTo>
                  <a:pt x="98089" y="28"/>
                </a:lnTo>
                <a:lnTo>
                  <a:pt x="98296" y="117"/>
                </a:lnTo>
                <a:lnTo>
                  <a:pt x="98496" y="269"/>
                </a:lnTo>
                <a:lnTo>
                  <a:pt x="98692" y="476"/>
                </a:lnTo>
                <a:lnTo>
                  <a:pt x="98880" y="731"/>
                </a:lnTo>
                <a:lnTo>
                  <a:pt x="99059" y="1048"/>
                </a:lnTo>
                <a:lnTo>
                  <a:pt x="99226" y="1407"/>
                </a:lnTo>
                <a:lnTo>
                  <a:pt x="99379" y="1821"/>
                </a:lnTo>
                <a:lnTo>
                  <a:pt x="99520" y="2269"/>
                </a:lnTo>
                <a:lnTo>
                  <a:pt x="99642" y="2759"/>
                </a:lnTo>
                <a:lnTo>
                  <a:pt x="99751" y="3283"/>
                </a:lnTo>
                <a:lnTo>
                  <a:pt x="99838" y="3834"/>
                </a:lnTo>
                <a:lnTo>
                  <a:pt x="99908" y="4407"/>
                </a:lnTo>
                <a:lnTo>
                  <a:pt x="99960" y="4993"/>
                </a:lnTo>
                <a:lnTo>
                  <a:pt x="99991" y="5600"/>
                </a:lnTo>
                <a:lnTo>
                  <a:pt x="100000" y="6207"/>
                </a:lnTo>
                <a:lnTo>
                  <a:pt x="100000" y="93793"/>
                </a:lnTo>
                <a:lnTo>
                  <a:pt x="99991" y="94400"/>
                </a:lnTo>
                <a:lnTo>
                  <a:pt x="99960" y="95007"/>
                </a:lnTo>
                <a:lnTo>
                  <a:pt x="99908" y="95593"/>
                </a:lnTo>
                <a:lnTo>
                  <a:pt x="99838" y="96166"/>
                </a:lnTo>
                <a:lnTo>
                  <a:pt x="99751" y="96717"/>
                </a:lnTo>
                <a:lnTo>
                  <a:pt x="99642" y="97241"/>
                </a:lnTo>
                <a:lnTo>
                  <a:pt x="99520" y="97731"/>
                </a:lnTo>
                <a:lnTo>
                  <a:pt x="99379" y="98179"/>
                </a:lnTo>
                <a:lnTo>
                  <a:pt x="99226" y="98593"/>
                </a:lnTo>
                <a:lnTo>
                  <a:pt x="99059" y="98952"/>
                </a:lnTo>
                <a:lnTo>
                  <a:pt x="98880" y="99269"/>
                </a:lnTo>
                <a:lnTo>
                  <a:pt x="98692" y="99524"/>
                </a:lnTo>
                <a:lnTo>
                  <a:pt x="98496" y="99731"/>
                </a:lnTo>
                <a:lnTo>
                  <a:pt x="98296" y="99883"/>
                </a:lnTo>
                <a:lnTo>
                  <a:pt x="98089" y="99972"/>
                </a:lnTo>
                <a:lnTo>
                  <a:pt x="97882" y="100000"/>
                </a:lnTo>
                <a:lnTo>
                  <a:pt x="0" y="100000"/>
                </a:lnTo>
                <a:lnTo>
                  <a:pt x="0" y="0"/>
                </a:lnTo>
                <a:close/>
              </a:path>
            </a:pathLst>
          </a:custGeom>
          <a:solidFill>
            <a:srgbClr val="DCB48C">
              <a:alpha val="12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2" name="el-1785511442658-14"/>
          <p:cNvSpPr/>
          <p:nvPr/>
        </p:nvSpPr>
        <p:spPr>
          <a:xfrm>
            <a:off x="400050" y="1178719"/>
            <a:ext cx="4043363" cy="137993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100000"/>
                </a:moveTo>
                <a:lnTo>
                  <a:pt x="0" y="0"/>
                </a:lnTo>
              </a:path>
            </a:pathLst>
          </a:custGeom>
          <a:noFill/>
          <a:ln w="35719" algn="in">
            <a:solidFill>
              <a:srgbClr val="B33A2A"/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3" name="el-1785511444432-48"/>
          <p:cNvSpPr/>
          <p:nvPr/>
        </p:nvSpPr>
        <p:spPr>
          <a:xfrm>
            <a:off x="578644" y="1307306"/>
            <a:ext cx="1428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2333" y="1733"/>
                </a:moveTo>
                <a:lnTo>
                  <a:pt x="62333" y="1733"/>
                </a:lnTo>
                <a:cubicBezTo>
                  <a:pt x="61000" y="578"/>
                  <a:pt x="59489" y="0"/>
                  <a:pt x="57800" y="0"/>
                </a:cubicBezTo>
                <a:lnTo>
                  <a:pt x="57800" y="0"/>
                </a:lnTo>
                <a:lnTo>
                  <a:pt x="57800" y="0"/>
                </a:lnTo>
                <a:cubicBezTo>
                  <a:pt x="56111" y="0"/>
                  <a:pt x="54622" y="578"/>
                  <a:pt x="53333" y="1733"/>
                </a:cubicBezTo>
                <a:lnTo>
                  <a:pt x="53333" y="1733"/>
                </a:lnTo>
                <a:lnTo>
                  <a:pt x="29867" y="25200"/>
                </a:lnTo>
                <a:cubicBezTo>
                  <a:pt x="28711" y="26489"/>
                  <a:pt x="28133" y="27978"/>
                  <a:pt x="28133" y="29667"/>
                </a:cubicBezTo>
                <a:lnTo>
                  <a:pt x="28133" y="29667"/>
                </a:lnTo>
                <a:cubicBezTo>
                  <a:pt x="28133" y="31356"/>
                  <a:pt x="28711" y="32867"/>
                  <a:pt x="29867" y="34200"/>
                </a:cubicBezTo>
                <a:lnTo>
                  <a:pt x="29867" y="34200"/>
                </a:lnTo>
                <a:lnTo>
                  <a:pt x="33000" y="37333"/>
                </a:lnTo>
                <a:cubicBezTo>
                  <a:pt x="34289" y="38489"/>
                  <a:pt x="35800" y="39067"/>
                  <a:pt x="37533" y="39067"/>
                </a:cubicBezTo>
                <a:lnTo>
                  <a:pt x="37533" y="39067"/>
                </a:lnTo>
                <a:cubicBezTo>
                  <a:pt x="39222" y="39067"/>
                  <a:pt x="40711" y="38489"/>
                  <a:pt x="42000" y="37333"/>
                </a:cubicBezTo>
                <a:lnTo>
                  <a:pt x="42000" y="37333"/>
                </a:lnTo>
                <a:lnTo>
                  <a:pt x="42800" y="36533"/>
                </a:lnTo>
                <a:lnTo>
                  <a:pt x="63467" y="57200"/>
                </a:lnTo>
                <a:lnTo>
                  <a:pt x="62667" y="58000"/>
                </a:lnTo>
                <a:cubicBezTo>
                  <a:pt x="61511" y="59289"/>
                  <a:pt x="60933" y="60800"/>
                  <a:pt x="60933" y="62533"/>
                </a:cubicBezTo>
                <a:lnTo>
                  <a:pt x="60933" y="62533"/>
                </a:lnTo>
                <a:cubicBezTo>
                  <a:pt x="60933" y="64222"/>
                  <a:pt x="61511" y="65711"/>
                  <a:pt x="62667" y="67000"/>
                </a:cubicBezTo>
                <a:lnTo>
                  <a:pt x="62667" y="67000"/>
                </a:lnTo>
                <a:lnTo>
                  <a:pt x="65800" y="70133"/>
                </a:lnTo>
                <a:cubicBezTo>
                  <a:pt x="67133" y="71289"/>
                  <a:pt x="68644" y="71867"/>
                  <a:pt x="70333" y="71867"/>
                </a:cubicBezTo>
                <a:lnTo>
                  <a:pt x="70333" y="71867"/>
                </a:lnTo>
                <a:cubicBezTo>
                  <a:pt x="72022" y="71867"/>
                  <a:pt x="73511" y="71289"/>
                  <a:pt x="74800" y="70133"/>
                </a:cubicBezTo>
                <a:lnTo>
                  <a:pt x="74800" y="70133"/>
                </a:lnTo>
                <a:lnTo>
                  <a:pt x="98267" y="46667"/>
                </a:lnTo>
                <a:cubicBezTo>
                  <a:pt x="99422" y="45378"/>
                  <a:pt x="100000" y="43889"/>
                  <a:pt x="100000" y="42200"/>
                </a:cubicBezTo>
                <a:lnTo>
                  <a:pt x="100000" y="42200"/>
                </a:lnTo>
                <a:cubicBezTo>
                  <a:pt x="100000" y="40511"/>
                  <a:pt x="99422" y="39000"/>
                  <a:pt x="98267" y="37667"/>
                </a:cubicBezTo>
                <a:lnTo>
                  <a:pt x="98267" y="37667"/>
                </a:lnTo>
                <a:lnTo>
                  <a:pt x="95133" y="34600"/>
                </a:lnTo>
                <a:cubicBezTo>
                  <a:pt x="93800" y="33400"/>
                  <a:pt x="92289" y="32800"/>
                  <a:pt x="90600" y="32800"/>
                </a:cubicBezTo>
                <a:lnTo>
                  <a:pt x="90600" y="32800"/>
                </a:lnTo>
                <a:cubicBezTo>
                  <a:pt x="88911" y="32800"/>
                  <a:pt x="87422" y="33400"/>
                  <a:pt x="86133" y="34600"/>
                </a:cubicBezTo>
                <a:lnTo>
                  <a:pt x="86133" y="34600"/>
                </a:lnTo>
                <a:lnTo>
                  <a:pt x="85333" y="35333"/>
                </a:lnTo>
                <a:lnTo>
                  <a:pt x="64667" y="14667"/>
                </a:lnTo>
                <a:lnTo>
                  <a:pt x="65400" y="13867"/>
                </a:lnTo>
                <a:cubicBezTo>
                  <a:pt x="66600" y="12578"/>
                  <a:pt x="67200" y="11089"/>
                  <a:pt x="67200" y="9400"/>
                </a:cubicBezTo>
                <a:lnTo>
                  <a:pt x="67200" y="9400"/>
                </a:lnTo>
                <a:cubicBezTo>
                  <a:pt x="67200" y="7711"/>
                  <a:pt x="66600" y="6200"/>
                  <a:pt x="65400" y="4867"/>
                </a:cubicBezTo>
                <a:lnTo>
                  <a:pt x="65400" y="4867"/>
                </a:lnTo>
                <a:lnTo>
                  <a:pt x="62333" y="1733"/>
                </a:lnTo>
                <a:moveTo>
                  <a:pt x="32600" y="58000"/>
                </a:moveTo>
                <a:lnTo>
                  <a:pt x="32600" y="58000"/>
                </a:lnTo>
                <a:cubicBezTo>
                  <a:pt x="31311" y="56844"/>
                  <a:pt x="29822" y="56267"/>
                  <a:pt x="28133" y="56267"/>
                </a:cubicBezTo>
                <a:lnTo>
                  <a:pt x="28133" y="56267"/>
                </a:lnTo>
                <a:lnTo>
                  <a:pt x="28133" y="56267"/>
                </a:lnTo>
                <a:cubicBezTo>
                  <a:pt x="26444" y="56267"/>
                  <a:pt x="24933" y="56844"/>
                  <a:pt x="23600" y="58000"/>
                </a:cubicBezTo>
                <a:lnTo>
                  <a:pt x="23600" y="58000"/>
                </a:lnTo>
                <a:lnTo>
                  <a:pt x="1733" y="79867"/>
                </a:lnTo>
                <a:cubicBezTo>
                  <a:pt x="578" y="81200"/>
                  <a:pt x="0" y="82711"/>
                  <a:pt x="0" y="84400"/>
                </a:cubicBezTo>
                <a:lnTo>
                  <a:pt x="0" y="84400"/>
                </a:lnTo>
                <a:cubicBezTo>
                  <a:pt x="0" y="86089"/>
                  <a:pt x="578" y="87578"/>
                  <a:pt x="1733" y="88867"/>
                </a:cubicBezTo>
                <a:lnTo>
                  <a:pt x="1733" y="88867"/>
                </a:lnTo>
                <a:lnTo>
                  <a:pt x="11133" y="98267"/>
                </a:lnTo>
                <a:cubicBezTo>
                  <a:pt x="12422" y="99422"/>
                  <a:pt x="13911" y="100000"/>
                  <a:pt x="15600" y="100000"/>
                </a:cubicBezTo>
                <a:lnTo>
                  <a:pt x="15600" y="100000"/>
                </a:lnTo>
                <a:cubicBezTo>
                  <a:pt x="17289" y="100000"/>
                  <a:pt x="18800" y="99422"/>
                  <a:pt x="20133" y="98267"/>
                </a:cubicBezTo>
                <a:lnTo>
                  <a:pt x="20133" y="98267"/>
                </a:lnTo>
                <a:lnTo>
                  <a:pt x="42000" y="76400"/>
                </a:lnTo>
                <a:cubicBezTo>
                  <a:pt x="43156" y="75067"/>
                  <a:pt x="43733" y="73556"/>
                  <a:pt x="43733" y="71867"/>
                </a:cubicBezTo>
                <a:lnTo>
                  <a:pt x="43733" y="71867"/>
                </a:lnTo>
                <a:cubicBezTo>
                  <a:pt x="43733" y="70178"/>
                  <a:pt x="43156" y="68689"/>
                  <a:pt x="42000" y="67400"/>
                </a:cubicBezTo>
                <a:lnTo>
                  <a:pt x="42000" y="67400"/>
                </a:lnTo>
                <a:lnTo>
                  <a:pt x="41600" y="67200"/>
                </a:lnTo>
                <a:lnTo>
                  <a:pt x="53133" y="55667"/>
                </a:lnTo>
                <a:lnTo>
                  <a:pt x="44333" y="46867"/>
                </a:lnTo>
                <a:lnTo>
                  <a:pt x="32800" y="58400"/>
                </a:lnTo>
                <a:lnTo>
                  <a:pt x="32600" y="580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44415-44"/>
          <p:cNvSpPr/>
          <p:nvPr/>
        </p:nvSpPr>
        <p:spPr>
          <a:xfrm>
            <a:off x="578644" y="1588294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44416-45"/>
          <p:cNvSpPr/>
          <p:nvPr/>
        </p:nvSpPr>
        <p:spPr>
          <a:xfrm>
            <a:off x="578644" y="1822549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6" name="el-1785511444417-46"/>
          <p:cNvSpPr/>
          <p:nvPr/>
        </p:nvSpPr>
        <p:spPr>
          <a:xfrm>
            <a:off x="578644" y="2056805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7" name="el-1785511444419-47"/>
          <p:cNvSpPr/>
          <p:nvPr/>
        </p:nvSpPr>
        <p:spPr>
          <a:xfrm>
            <a:off x="578644" y="2291060"/>
            <a:ext cx="114300" cy="1143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89"/>
                  <a:pt x="67444" y="97667"/>
                  <a:pt x="75000" y="93333"/>
                </a:cubicBezTo>
                <a:lnTo>
                  <a:pt x="75000" y="93333"/>
                </a:lnTo>
                <a:lnTo>
                  <a:pt x="75000" y="93333"/>
                </a:lnTo>
                <a:cubicBezTo>
                  <a:pt x="82556" y="88944"/>
                  <a:pt x="88667" y="82833"/>
                  <a:pt x="93333" y="75000"/>
                </a:cubicBezTo>
                <a:lnTo>
                  <a:pt x="93333" y="75000"/>
                </a:lnTo>
                <a:cubicBezTo>
                  <a:pt x="97778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78" y="32944"/>
                  <a:pt x="93333" y="25000"/>
                </a:cubicBezTo>
                <a:lnTo>
                  <a:pt x="93333" y="25000"/>
                </a:lnTo>
                <a:cubicBezTo>
                  <a:pt x="88667" y="17167"/>
                  <a:pt x="82556" y="11056"/>
                  <a:pt x="75000" y="6667"/>
                </a:cubicBezTo>
                <a:lnTo>
                  <a:pt x="75000" y="6667"/>
                </a:lnTo>
                <a:cubicBezTo>
                  <a:pt x="67444" y="2333"/>
                  <a:pt x="59111" y="111"/>
                  <a:pt x="50000" y="0"/>
                </a:cubicBezTo>
                <a:lnTo>
                  <a:pt x="50000" y="0"/>
                </a:lnTo>
                <a:cubicBezTo>
                  <a:pt x="40889" y="111"/>
                  <a:pt x="32556" y="2333"/>
                  <a:pt x="25000" y="6667"/>
                </a:cubicBezTo>
                <a:lnTo>
                  <a:pt x="25000" y="6667"/>
                </a:lnTo>
                <a:cubicBezTo>
                  <a:pt x="17444" y="11056"/>
                  <a:pt x="11333" y="17167"/>
                  <a:pt x="6667" y="25000"/>
                </a:cubicBezTo>
                <a:lnTo>
                  <a:pt x="6667" y="25000"/>
                </a:lnTo>
                <a:cubicBezTo>
                  <a:pt x="2222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22" y="67056"/>
                  <a:pt x="6667" y="75000"/>
                </a:cubicBezTo>
                <a:lnTo>
                  <a:pt x="6667" y="75000"/>
                </a:lnTo>
                <a:cubicBezTo>
                  <a:pt x="11333" y="82833"/>
                  <a:pt x="17444" y="88944"/>
                  <a:pt x="25000" y="93333"/>
                </a:cubicBezTo>
                <a:lnTo>
                  <a:pt x="25000" y="93333"/>
                </a:lnTo>
                <a:cubicBezTo>
                  <a:pt x="32556" y="97667"/>
                  <a:pt x="40889" y="99889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6B4C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8" name="el-1785511442657-13"/>
          <p:cNvSpPr/>
          <p:nvPr/>
        </p:nvSpPr>
        <p:spPr>
          <a:xfrm>
            <a:off x="400050" y="2672953"/>
            <a:ext cx="4043363" cy="962025"/>
          </a:xfrm>
          <a:prstGeom prst="roundRect">
            <a:avLst>
              <a:gd name="adj" fmla="val 11881"/>
            </a:avLst>
          </a:prstGeom>
          <a:solidFill>
            <a:srgbClr val="3C5078">
              <a:alpha val="6000"/>
            </a:srgbClr>
          </a:solidFill>
          <a:ln w="7144" algn="in">
            <a:solidFill>
              <a:srgbClr val="3C5078">
                <a:alpha val="10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19" name="el-1785511444435-49"/>
          <p:cNvSpPr/>
          <p:nvPr/>
        </p:nvSpPr>
        <p:spPr>
          <a:xfrm>
            <a:off x="535781" y="2796778"/>
            <a:ext cx="128588" cy="12858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8214" y="96429"/>
                </a:moveTo>
                <a:lnTo>
                  <a:pt x="48214" y="96429"/>
                </a:lnTo>
                <a:cubicBezTo>
                  <a:pt x="57024" y="96286"/>
                  <a:pt x="65071" y="94143"/>
                  <a:pt x="72357" y="90000"/>
                </a:cubicBezTo>
                <a:lnTo>
                  <a:pt x="72357" y="90000"/>
                </a:lnTo>
                <a:lnTo>
                  <a:pt x="72357" y="90000"/>
                </a:lnTo>
                <a:cubicBezTo>
                  <a:pt x="79595" y="85762"/>
                  <a:pt x="85476" y="79881"/>
                  <a:pt x="90000" y="72357"/>
                </a:cubicBezTo>
                <a:lnTo>
                  <a:pt x="90000" y="72357"/>
                </a:lnTo>
                <a:cubicBezTo>
                  <a:pt x="94286" y="64690"/>
                  <a:pt x="96429" y="56643"/>
                  <a:pt x="96429" y="48214"/>
                </a:cubicBezTo>
                <a:lnTo>
                  <a:pt x="96429" y="48214"/>
                </a:lnTo>
                <a:cubicBezTo>
                  <a:pt x="96429" y="39786"/>
                  <a:pt x="94286" y="31762"/>
                  <a:pt x="90000" y="24143"/>
                </a:cubicBezTo>
                <a:lnTo>
                  <a:pt x="90000" y="24143"/>
                </a:lnTo>
                <a:cubicBezTo>
                  <a:pt x="85476" y="16571"/>
                  <a:pt x="79595" y="10667"/>
                  <a:pt x="72357" y="6429"/>
                </a:cubicBezTo>
                <a:lnTo>
                  <a:pt x="72357" y="6429"/>
                </a:lnTo>
                <a:cubicBezTo>
                  <a:pt x="65071" y="2286"/>
                  <a:pt x="57024" y="143"/>
                  <a:pt x="48214" y="0"/>
                </a:cubicBezTo>
                <a:lnTo>
                  <a:pt x="48214" y="0"/>
                </a:lnTo>
                <a:cubicBezTo>
                  <a:pt x="39405" y="143"/>
                  <a:pt x="31381" y="2286"/>
                  <a:pt x="24143" y="6429"/>
                </a:cubicBezTo>
                <a:lnTo>
                  <a:pt x="24143" y="6429"/>
                </a:lnTo>
                <a:cubicBezTo>
                  <a:pt x="16857" y="10667"/>
                  <a:pt x="10952" y="16571"/>
                  <a:pt x="6429" y="24143"/>
                </a:cubicBezTo>
                <a:lnTo>
                  <a:pt x="6429" y="24143"/>
                </a:lnTo>
                <a:cubicBezTo>
                  <a:pt x="2143" y="31762"/>
                  <a:pt x="0" y="39786"/>
                  <a:pt x="0" y="48214"/>
                </a:cubicBezTo>
                <a:lnTo>
                  <a:pt x="0" y="48214"/>
                </a:lnTo>
                <a:cubicBezTo>
                  <a:pt x="0" y="56643"/>
                  <a:pt x="2143" y="64690"/>
                  <a:pt x="6429" y="72357"/>
                </a:cubicBezTo>
                <a:lnTo>
                  <a:pt x="6429" y="72357"/>
                </a:lnTo>
                <a:cubicBezTo>
                  <a:pt x="10952" y="79881"/>
                  <a:pt x="16857" y="85762"/>
                  <a:pt x="24143" y="90000"/>
                </a:cubicBezTo>
                <a:lnTo>
                  <a:pt x="24143" y="90000"/>
                </a:lnTo>
                <a:cubicBezTo>
                  <a:pt x="31381" y="94143"/>
                  <a:pt x="39405" y="96286"/>
                  <a:pt x="48214" y="96429"/>
                </a:cubicBezTo>
                <a:lnTo>
                  <a:pt x="48214" y="96429"/>
                </a:lnTo>
                <a:moveTo>
                  <a:pt x="69500" y="39357"/>
                </a:moveTo>
                <a:lnTo>
                  <a:pt x="69500" y="39357"/>
                </a:lnTo>
                <a:lnTo>
                  <a:pt x="45357" y="63500"/>
                </a:lnTo>
                <a:cubicBezTo>
                  <a:pt x="43262" y="65214"/>
                  <a:pt x="41143" y="65214"/>
                  <a:pt x="39000" y="63500"/>
                </a:cubicBezTo>
                <a:lnTo>
                  <a:pt x="39000" y="63500"/>
                </a:lnTo>
                <a:lnTo>
                  <a:pt x="26929" y="51429"/>
                </a:lnTo>
                <a:cubicBezTo>
                  <a:pt x="25167" y="49286"/>
                  <a:pt x="25167" y="47143"/>
                  <a:pt x="26929" y="45000"/>
                </a:cubicBezTo>
                <a:lnTo>
                  <a:pt x="26929" y="45000"/>
                </a:lnTo>
                <a:cubicBezTo>
                  <a:pt x="29071" y="43238"/>
                  <a:pt x="31214" y="43238"/>
                  <a:pt x="33357" y="45000"/>
                </a:cubicBezTo>
                <a:lnTo>
                  <a:pt x="33357" y="45000"/>
                </a:lnTo>
                <a:lnTo>
                  <a:pt x="42214" y="53857"/>
                </a:lnTo>
                <a:lnTo>
                  <a:pt x="63071" y="32929"/>
                </a:lnTo>
                <a:cubicBezTo>
                  <a:pt x="65214" y="31214"/>
                  <a:pt x="67357" y="31214"/>
                  <a:pt x="69500" y="32929"/>
                </a:cubicBezTo>
                <a:lnTo>
                  <a:pt x="69500" y="32929"/>
                </a:lnTo>
                <a:cubicBezTo>
                  <a:pt x="71262" y="35071"/>
                  <a:pt x="71262" y="37214"/>
                  <a:pt x="69500" y="39357"/>
                </a:cubicBezTo>
                <a:lnTo>
                  <a:pt x="69500" y="39357"/>
                </a:lnTo>
              </a:path>
            </a:pathLst>
          </a:custGeom>
          <a:solidFill>
            <a:srgbClr val="1F3A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0" name="el-1785511444414-43"/>
          <p:cNvSpPr/>
          <p:nvPr/>
        </p:nvSpPr>
        <p:spPr>
          <a:xfrm>
            <a:off x="400050" y="4925616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2818" y="4455"/>
                </a:moveTo>
                <a:lnTo>
                  <a:pt x="32818" y="4455"/>
                </a:lnTo>
                <a:cubicBezTo>
                  <a:pt x="32576" y="1727"/>
                  <a:pt x="31091" y="242"/>
                  <a:pt x="28364" y="0"/>
                </a:cubicBezTo>
                <a:lnTo>
                  <a:pt x="28364" y="0"/>
                </a:lnTo>
                <a:cubicBezTo>
                  <a:pt x="25636" y="242"/>
                  <a:pt x="24152" y="1727"/>
                  <a:pt x="23909" y="4455"/>
                </a:cubicBezTo>
                <a:lnTo>
                  <a:pt x="23909" y="4455"/>
                </a:lnTo>
                <a:lnTo>
                  <a:pt x="23909" y="11909"/>
                </a:lnTo>
                <a:cubicBezTo>
                  <a:pt x="20515" y="12030"/>
                  <a:pt x="17697" y="13212"/>
                  <a:pt x="15455" y="15455"/>
                </a:cubicBezTo>
                <a:lnTo>
                  <a:pt x="15455" y="15455"/>
                </a:lnTo>
                <a:cubicBezTo>
                  <a:pt x="13212" y="17697"/>
                  <a:pt x="12030" y="20515"/>
                  <a:pt x="11909" y="23909"/>
                </a:cubicBezTo>
                <a:lnTo>
                  <a:pt x="11909" y="23909"/>
                </a:lnTo>
                <a:lnTo>
                  <a:pt x="4455" y="23909"/>
                </a:lnTo>
                <a:cubicBezTo>
                  <a:pt x="1727" y="24152"/>
                  <a:pt x="242" y="25636"/>
                  <a:pt x="0" y="28364"/>
                </a:cubicBezTo>
                <a:lnTo>
                  <a:pt x="0" y="28364"/>
                </a:lnTo>
                <a:cubicBezTo>
                  <a:pt x="242" y="31091"/>
                  <a:pt x="1727" y="32576"/>
                  <a:pt x="4455" y="32818"/>
                </a:cubicBezTo>
                <a:lnTo>
                  <a:pt x="4455" y="32818"/>
                </a:lnTo>
                <a:lnTo>
                  <a:pt x="11909" y="32818"/>
                </a:lnTo>
                <a:lnTo>
                  <a:pt x="11909" y="43273"/>
                </a:lnTo>
                <a:lnTo>
                  <a:pt x="4455" y="43273"/>
                </a:lnTo>
                <a:cubicBezTo>
                  <a:pt x="1727" y="43515"/>
                  <a:pt x="242" y="45000"/>
                  <a:pt x="0" y="47727"/>
                </a:cubicBezTo>
                <a:lnTo>
                  <a:pt x="0" y="47727"/>
                </a:lnTo>
                <a:cubicBezTo>
                  <a:pt x="242" y="50455"/>
                  <a:pt x="1727" y="51939"/>
                  <a:pt x="4455" y="52182"/>
                </a:cubicBezTo>
                <a:lnTo>
                  <a:pt x="4455" y="52182"/>
                </a:lnTo>
                <a:lnTo>
                  <a:pt x="11909" y="52182"/>
                </a:lnTo>
                <a:lnTo>
                  <a:pt x="11909" y="62636"/>
                </a:lnTo>
                <a:lnTo>
                  <a:pt x="4455" y="62636"/>
                </a:lnTo>
                <a:cubicBezTo>
                  <a:pt x="1727" y="62879"/>
                  <a:pt x="242" y="64364"/>
                  <a:pt x="0" y="67091"/>
                </a:cubicBezTo>
                <a:lnTo>
                  <a:pt x="0" y="67091"/>
                </a:lnTo>
                <a:cubicBezTo>
                  <a:pt x="242" y="69818"/>
                  <a:pt x="1727" y="71333"/>
                  <a:pt x="4455" y="71636"/>
                </a:cubicBezTo>
                <a:lnTo>
                  <a:pt x="4455" y="71636"/>
                </a:lnTo>
                <a:lnTo>
                  <a:pt x="11909" y="71636"/>
                </a:lnTo>
                <a:cubicBezTo>
                  <a:pt x="12030" y="74970"/>
                  <a:pt x="13212" y="77758"/>
                  <a:pt x="15455" y="80000"/>
                </a:cubicBezTo>
                <a:lnTo>
                  <a:pt x="15455" y="80000"/>
                </a:lnTo>
                <a:cubicBezTo>
                  <a:pt x="17697" y="82242"/>
                  <a:pt x="20515" y="83424"/>
                  <a:pt x="23909" y="83545"/>
                </a:cubicBezTo>
                <a:lnTo>
                  <a:pt x="23909" y="83545"/>
                </a:lnTo>
                <a:lnTo>
                  <a:pt x="23909" y="91000"/>
                </a:lnTo>
                <a:cubicBezTo>
                  <a:pt x="24152" y="93727"/>
                  <a:pt x="25636" y="95212"/>
                  <a:pt x="28364" y="95455"/>
                </a:cubicBezTo>
                <a:lnTo>
                  <a:pt x="28364" y="95455"/>
                </a:lnTo>
                <a:cubicBezTo>
                  <a:pt x="31091" y="95212"/>
                  <a:pt x="32576" y="93727"/>
                  <a:pt x="32818" y="91000"/>
                </a:cubicBezTo>
                <a:lnTo>
                  <a:pt x="32818" y="91000"/>
                </a:lnTo>
                <a:lnTo>
                  <a:pt x="32818" y="83545"/>
                </a:lnTo>
                <a:lnTo>
                  <a:pt x="43273" y="83545"/>
                </a:lnTo>
                <a:lnTo>
                  <a:pt x="43273" y="91000"/>
                </a:lnTo>
                <a:cubicBezTo>
                  <a:pt x="43515" y="93727"/>
                  <a:pt x="45000" y="95212"/>
                  <a:pt x="47727" y="95455"/>
                </a:cubicBezTo>
                <a:lnTo>
                  <a:pt x="47727" y="95455"/>
                </a:lnTo>
                <a:cubicBezTo>
                  <a:pt x="50455" y="95212"/>
                  <a:pt x="51939" y="93727"/>
                  <a:pt x="52182" y="91000"/>
                </a:cubicBezTo>
                <a:lnTo>
                  <a:pt x="52182" y="91000"/>
                </a:lnTo>
                <a:lnTo>
                  <a:pt x="52182" y="83545"/>
                </a:lnTo>
                <a:lnTo>
                  <a:pt x="62636" y="83545"/>
                </a:lnTo>
                <a:lnTo>
                  <a:pt x="62636" y="91000"/>
                </a:lnTo>
                <a:cubicBezTo>
                  <a:pt x="62879" y="93727"/>
                  <a:pt x="64364" y="95212"/>
                  <a:pt x="67091" y="95455"/>
                </a:cubicBezTo>
                <a:lnTo>
                  <a:pt x="67091" y="95455"/>
                </a:lnTo>
                <a:cubicBezTo>
                  <a:pt x="69818" y="95212"/>
                  <a:pt x="71333" y="93727"/>
                  <a:pt x="71636" y="91000"/>
                </a:cubicBezTo>
                <a:lnTo>
                  <a:pt x="71636" y="91000"/>
                </a:lnTo>
                <a:lnTo>
                  <a:pt x="71636" y="83545"/>
                </a:lnTo>
                <a:cubicBezTo>
                  <a:pt x="74970" y="83424"/>
                  <a:pt x="77758" y="82242"/>
                  <a:pt x="80000" y="80000"/>
                </a:cubicBezTo>
                <a:lnTo>
                  <a:pt x="80000" y="80000"/>
                </a:lnTo>
                <a:cubicBezTo>
                  <a:pt x="82242" y="77758"/>
                  <a:pt x="83424" y="74970"/>
                  <a:pt x="83545" y="71636"/>
                </a:cubicBezTo>
                <a:lnTo>
                  <a:pt x="83545" y="71636"/>
                </a:lnTo>
                <a:lnTo>
                  <a:pt x="91000" y="71636"/>
                </a:lnTo>
                <a:cubicBezTo>
                  <a:pt x="93727" y="71333"/>
                  <a:pt x="95212" y="69818"/>
                  <a:pt x="95455" y="67091"/>
                </a:cubicBezTo>
                <a:lnTo>
                  <a:pt x="95455" y="67091"/>
                </a:lnTo>
                <a:cubicBezTo>
                  <a:pt x="95212" y="64364"/>
                  <a:pt x="93727" y="62879"/>
                  <a:pt x="91000" y="62636"/>
                </a:cubicBezTo>
                <a:lnTo>
                  <a:pt x="91000" y="62636"/>
                </a:lnTo>
                <a:lnTo>
                  <a:pt x="83545" y="62636"/>
                </a:lnTo>
                <a:lnTo>
                  <a:pt x="83545" y="52182"/>
                </a:lnTo>
                <a:lnTo>
                  <a:pt x="91000" y="52182"/>
                </a:lnTo>
                <a:cubicBezTo>
                  <a:pt x="93727" y="51939"/>
                  <a:pt x="95212" y="50455"/>
                  <a:pt x="95455" y="47727"/>
                </a:cubicBezTo>
                <a:lnTo>
                  <a:pt x="95455" y="47727"/>
                </a:lnTo>
                <a:cubicBezTo>
                  <a:pt x="95212" y="45000"/>
                  <a:pt x="93727" y="43515"/>
                  <a:pt x="91000" y="43273"/>
                </a:cubicBezTo>
                <a:lnTo>
                  <a:pt x="91000" y="43273"/>
                </a:lnTo>
                <a:lnTo>
                  <a:pt x="83545" y="43273"/>
                </a:lnTo>
                <a:lnTo>
                  <a:pt x="83545" y="32818"/>
                </a:lnTo>
                <a:lnTo>
                  <a:pt x="91000" y="32818"/>
                </a:lnTo>
                <a:cubicBezTo>
                  <a:pt x="93727" y="32576"/>
                  <a:pt x="95212" y="31091"/>
                  <a:pt x="95455" y="28364"/>
                </a:cubicBezTo>
                <a:lnTo>
                  <a:pt x="95455" y="28364"/>
                </a:lnTo>
                <a:cubicBezTo>
                  <a:pt x="95212" y="25636"/>
                  <a:pt x="93727" y="24152"/>
                  <a:pt x="91000" y="23909"/>
                </a:cubicBezTo>
                <a:lnTo>
                  <a:pt x="91000" y="23909"/>
                </a:lnTo>
                <a:lnTo>
                  <a:pt x="83545" y="23909"/>
                </a:lnTo>
                <a:cubicBezTo>
                  <a:pt x="83424" y="20515"/>
                  <a:pt x="82242" y="17697"/>
                  <a:pt x="80000" y="15455"/>
                </a:cubicBezTo>
                <a:lnTo>
                  <a:pt x="80000" y="15455"/>
                </a:lnTo>
                <a:cubicBezTo>
                  <a:pt x="77758" y="13212"/>
                  <a:pt x="74970" y="12030"/>
                  <a:pt x="71636" y="11909"/>
                </a:cubicBezTo>
                <a:lnTo>
                  <a:pt x="71636" y="11909"/>
                </a:lnTo>
                <a:lnTo>
                  <a:pt x="71636" y="4455"/>
                </a:lnTo>
                <a:cubicBezTo>
                  <a:pt x="71333" y="1727"/>
                  <a:pt x="69818" y="242"/>
                  <a:pt x="67091" y="0"/>
                </a:cubicBezTo>
                <a:lnTo>
                  <a:pt x="67091" y="0"/>
                </a:lnTo>
                <a:cubicBezTo>
                  <a:pt x="64364" y="242"/>
                  <a:pt x="62879" y="1727"/>
                  <a:pt x="62636" y="4455"/>
                </a:cubicBezTo>
                <a:lnTo>
                  <a:pt x="62636" y="4455"/>
                </a:lnTo>
                <a:lnTo>
                  <a:pt x="62636" y="11909"/>
                </a:lnTo>
                <a:lnTo>
                  <a:pt x="52182" y="11909"/>
                </a:lnTo>
                <a:lnTo>
                  <a:pt x="52182" y="4455"/>
                </a:lnTo>
                <a:cubicBezTo>
                  <a:pt x="51939" y="1727"/>
                  <a:pt x="50455" y="242"/>
                  <a:pt x="47727" y="0"/>
                </a:cubicBezTo>
                <a:lnTo>
                  <a:pt x="47727" y="0"/>
                </a:lnTo>
                <a:cubicBezTo>
                  <a:pt x="45000" y="242"/>
                  <a:pt x="43515" y="1727"/>
                  <a:pt x="43273" y="4455"/>
                </a:cubicBezTo>
                <a:lnTo>
                  <a:pt x="43273" y="4455"/>
                </a:lnTo>
                <a:lnTo>
                  <a:pt x="43273" y="11909"/>
                </a:lnTo>
                <a:lnTo>
                  <a:pt x="32818" y="11909"/>
                </a:lnTo>
                <a:lnTo>
                  <a:pt x="32818" y="4455"/>
                </a:lnTo>
                <a:moveTo>
                  <a:pt x="29818" y="23909"/>
                </a:moveTo>
                <a:lnTo>
                  <a:pt x="29818" y="23909"/>
                </a:lnTo>
                <a:lnTo>
                  <a:pt x="65636" y="23909"/>
                </a:lnTo>
                <a:cubicBezTo>
                  <a:pt x="67394" y="23909"/>
                  <a:pt x="68818" y="24455"/>
                  <a:pt x="69909" y="25545"/>
                </a:cubicBezTo>
                <a:lnTo>
                  <a:pt x="69909" y="25545"/>
                </a:lnTo>
                <a:cubicBezTo>
                  <a:pt x="71061" y="26636"/>
                  <a:pt x="71636" y="28061"/>
                  <a:pt x="71636" y="29818"/>
                </a:cubicBezTo>
                <a:lnTo>
                  <a:pt x="71636" y="29818"/>
                </a:lnTo>
                <a:lnTo>
                  <a:pt x="71636" y="65636"/>
                </a:lnTo>
                <a:cubicBezTo>
                  <a:pt x="71636" y="67394"/>
                  <a:pt x="71061" y="68818"/>
                  <a:pt x="69909" y="69909"/>
                </a:cubicBezTo>
                <a:lnTo>
                  <a:pt x="69909" y="69909"/>
                </a:lnTo>
                <a:cubicBezTo>
                  <a:pt x="68818" y="71061"/>
                  <a:pt x="67394" y="71636"/>
                  <a:pt x="65636" y="71636"/>
                </a:cubicBezTo>
                <a:lnTo>
                  <a:pt x="65636" y="71636"/>
                </a:lnTo>
                <a:lnTo>
                  <a:pt x="29818" y="71636"/>
                </a:lnTo>
                <a:cubicBezTo>
                  <a:pt x="28061" y="71636"/>
                  <a:pt x="26636" y="71061"/>
                  <a:pt x="25545" y="69909"/>
                </a:cubicBezTo>
                <a:lnTo>
                  <a:pt x="25545" y="69909"/>
                </a:lnTo>
                <a:cubicBezTo>
                  <a:pt x="24455" y="68818"/>
                  <a:pt x="23909" y="67394"/>
                  <a:pt x="23909" y="65636"/>
                </a:cubicBezTo>
                <a:lnTo>
                  <a:pt x="23909" y="65636"/>
                </a:lnTo>
                <a:lnTo>
                  <a:pt x="23909" y="29818"/>
                </a:lnTo>
                <a:cubicBezTo>
                  <a:pt x="23909" y="28061"/>
                  <a:pt x="24455" y="26636"/>
                  <a:pt x="25545" y="25545"/>
                </a:cubicBezTo>
                <a:lnTo>
                  <a:pt x="25545" y="25545"/>
                </a:lnTo>
                <a:cubicBezTo>
                  <a:pt x="26636" y="24455"/>
                  <a:pt x="28061" y="23909"/>
                  <a:pt x="29818" y="23909"/>
                </a:cubicBezTo>
                <a:lnTo>
                  <a:pt x="29818" y="23909"/>
                </a:lnTo>
                <a:moveTo>
                  <a:pt x="65636" y="29818"/>
                </a:moveTo>
                <a:lnTo>
                  <a:pt x="65636" y="29818"/>
                </a:lnTo>
                <a:lnTo>
                  <a:pt x="29818" y="29818"/>
                </a:lnTo>
                <a:lnTo>
                  <a:pt x="29818" y="65636"/>
                </a:lnTo>
                <a:lnTo>
                  <a:pt x="65636" y="65636"/>
                </a:lnTo>
                <a:lnTo>
                  <a:pt x="65636" y="29818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1" name="el-1785511442458-5"/>
          <p:cNvSpPr txBox="1"/>
          <p:nvPr/>
        </p:nvSpPr>
        <p:spPr>
          <a:xfrm>
            <a:off x="528638" y="182166"/>
            <a:ext cx="1026840" cy="14287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30373">
              <a:lnSpc>
                <a:spcPct val="100000"/>
              </a:lnSpc>
            </a:pPr>
            <a:r>
              <a:rPr b="1" sz="840" spc="56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第八章 · 实数</a:t>
            </a:r>
            <a:endParaRPr/>
          </a:p>
        </p:txBody>
      </p:sp>
      <p:sp>
        <p:nvSpPr>
          <p:cNvPr id="22" name="el-1785511442463-7"/>
          <p:cNvSpPr txBox="1"/>
          <p:nvPr/>
        </p:nvSpPr>
        <p:spPr>
          <a:xfrm>
            <a:off x="1644774" y="148828"/>
            <a:ext cx="900113" cy="2095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230" spc="56">
                <a:solidFill>
                  <a:srgbClr val="3D2B1A"/>
                </a:solidFill>
                <a:latin typeface="Segoe UI"/>
                <a:ea typeface="Segoe UI"/>
                <a:cs typeface="Segoe UI"/>
              </a:rPr>
              <a:t>实数的运算</a:t>
            </a:r>
            <a:endParaRPr/>
          </a:p>
        </p:txBody>
      </p:sp>
      <p:sp>
        <p:nvSpPr>
          <p:cNvPr id="23" name="el-1785511442684-21"/>
          <p:cNvSpPr txBox="1"/>
          <p:nvPr/>
        </p:nvSpPr>
        <p:spPr>
          <a:xfrm>
            <a:off x="778669" y="1293019"/>
            <a:ext cx="941636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相反数 · 绝对值</a:t>
            </a:r>
            <a:endParaRPr/>
          </a:p>
        </p:txBody>
      </p:sp>
      <p:sp>
        <p:nvSpPr>
          <p:cNvPr id="24" name="el-1785511442664-15"/>
          <p:cNvSpPr txBox="1"/>
          <p:nvPr/>
        </p:nvSpPr>
        <p:spPr>
          <a:xfrm>
            <a:off x="578644" y="1535906"/>
            <a:ext cx="3786188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与有理数类似，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a</a:t>
            </a: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的相反数是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-a</a:t>
            </a:r>
            <a:endParaRPr/>
          </a:p>
        </p:txBody>
      </p:sp>
      <p:sp>
        <p:nvSpPr>
          <p:cNvPr id="25" name="el-1785511442666-16"/>
          <p:cNvSpPr txBox="1"/>
          <p:nvPr/>
        </p:nvSpPr>
        <p:spPr>
          <a:xfrm>
            <a:off x="578644" y="1770162"/>
            <a:ext cx="3786188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正实数的绝对值是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它本身</a:t>
            </a:r>
            <a:endParaRPr/>
          </a:p>
        </p:txBody>
      </p:sp>
      <p:sp>
        <p:nvSpPr>
          <p:cNvPr id="26" name="el-1785511442668-17"/>
          <p:cNvSpPr txBox="1"/>
          <p:nvPr/>
        </p:nvSpPr>
        <p:spPr>
          <a:xfrm>
            <a:off x="578644" y="2004417"/>
            <a:ext cx="3786188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负实数的绝对值是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它的相反数</a:t>
            </a:r>
            <a:endParaRPr/>
          </a:p>
        </p:txBody>
      </p:sp>
      <p:sp>
        <p:nvSpPr>
          <p:cNvPr id="27" name="el-1785511442670-18"/>
          <p:cNvSpPr txBox="1"/>
          <p:nvPr/>
        </p:nvSpPr>
        <p:spPr>
          <a:xfrm>
            <a:off x="578644" y="2238673"/>
            <a:ext cx="3786188" cy="20568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 indent="157163">
              <a:lnSpc>
                <a:spcPct val="100000"/>
              </a:lnSpc>
            </a:pPr>
            <a:r>
              <a:rPr sz="101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0 的绝对值是 </a:t>
            </a:r>
            <a:r>
              <a:rPr b="1" sz="101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0</a:t>
            </a:r>
            <a:endParaRPr/>
          </a:p>
        </p:txBody>
      </p:sp>
      <p:sp>
        <p:nvSpPr>
          <p:cNvPr id="28" name="el-1785511442685-22"/>
          <p:cNvSpPr txBox="1"/>
          <p:nvPr/>
        </p:nvSpPr>
        <p:spPr>
          <a:xfrm>
            <a:off x="721519" y="2780110"/>
            <a:ext cx="5464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运算示例</a:t>
            </a:r>
            <a:endParaRPr/>
          </a:p>
        </p:txBody>
      </p:sp>
      <p:sp>
        <p:nvSpPr>
          <p:cNvPr id="29" name="el-1785511442672-19"/>
          <p:cNvSpPr txBox="1"/>
          <p:nvPr/>
        </p:nvSpPr>
        <p:spPr>
          <a:xfrm>
            <a:off x="535781" y="2999184"/>
            <a:ext cx="38433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(√3 + √2) − √2 = 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√3</a:t>
            </a:r>
            <a:endParaRPr/>
          </a:p>
        </p:txBody>
      </p:sp>
      <p:sp>
        <p:nvSpPr>
          <p:cNvPr id="30" name="el-1785511442674-20"/>
          <p:cNvSpPr txBox="1"/>
          <p:nvPr/>
        </p:nvSpPr>
        <p:spPr>
          <a:xfrm>
            <a:off x="535781" y="3270647"/>
            <a:ext cx="38433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3√3 + 2√3 = (3+2)√3 = 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5√3</a:t>
            </a:r>
            <a:endParaRPr/>
          </a:p>
        </p:txBody>
      </p:sp>
      <p:sp>
        <p:nvSpPr>
          <p:cNvPr id="31" name="el-1785511442649-9"/>
          <p:cNvSpPr txBox="1"/>
          <p:nvPr/>
        </p:nvSpPr>
        <p:spPr>
          <a:xfrm>
            <a:off x="614363" y="4908947"/>
            <a:ext cx="926604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人教版 · 七年级下册</a:t>
            </a:r>
            <a:endParaRPr/>
          </a:p>
        </p:txBody>
      </p:sp>
      <p:sp>
        <p:nvSpPr>
          <p:cNvPr id="32" name="el-1785511442649-10"/>
          <p:cNvSpPr txBox="1"/>
          <p:nvPr/>
        </p:nvSpPr>
        <p:spPr>
          <a:xfrm>
            <a:off x="1605260" y="4908947"/>
            <a:ext cx="7396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>
                    <a:alpha val="50000"/>
                  </a:srgbClr>
                </a:solidFill>
                <a:latin typeface="Segoe UI"/>
                <a:ea typeface="Segoe UI"/>
                <a:cs typeface="Segoe UI"/>
              </a:rPr>
              <a:t>|</a:t>
            </a:r>
            <a:endParaRPr/>
          </a:p>
        </p:txBody>
      </p:sp>
      <p:sp>
        <p:nvSpPr>
          <p:cNvPr id="33" name="el-1785511442650-11"/>
          <p:cNvSpPr txBox="1"/>
          <p:nvPr/>
        </p:nvSpPr>
        <p:spPr>
          <a:xfrm>
            <a:off x="1743521" y="4908947"/>
            <a:ext cx="57752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第八章 实数</a:t>
            </a:r>
            <a:endParaRPr/>
          </a:p>
        </p:txBody>
      </p:sp>
      <p:sp>
        <p:nvSpPr>
          <p:cNvPr id="34" name="el-1785511442464-8"/>
          <p:cNvSpPr txBox="1"/>
          <p:nvPr/>
        </p:nvSpPr>
        <p:spPr>
          <a:xfrm>
            <a:off x="8549209" y="4908947"/>
            <a:ext cx="244748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780" spc="28">
                <a:solidFill>
                  <a:srgbClr val="7A6A5A"/>
                </a:solidFill>
                <a:latin typeface="Segoe UI"/>
                <a:ea typeface="Segoe UI"/>
                <a:cs typeface="Segoe UI"/>
              </a:rPr>
              <a:t>/ 11</a:t>
            </a:r>
            <a:endParaRPr/>
          </a:p>
        </p:txBody>
      </p:sp>
      <p:pic>
        <p:nvPicPr>
          <p:cNvPr id="35" name="el-1785511443102-54"/>
          <p:cNvPicPr/>
          <p:nvPr/>
        </p:nvPicPr>
        <p:blipFill>
          <a:blip r:embed="rId3">
            <a:alphaModFix amt="10000"/>
          </a:blip>
          <a:stretch>
            <a:fillRect/>
          </a:stretch>
        </p:blipFill>
        <p:spPr>
          <a:xfrm>
            <a:off x="7315200" y="2914650"/>
            <a:ext cx="1428750" cy="1071563"/>
          </a:xfrm>
          <a:prstGeom prst="rect">
            <a:avLst/>
          </a:prstGeom>
          <a:ln>
            <a:noFill/>
          </a:ln>
        </p:spPr>
      </p:pic>
      <p:sp>
        <p:nvSpPr>
          <p:cNvPr id="36" name="el-1785511443112-57"/>
          <p:cNvSpPr/>
          <p:nvPr/>
        </p:nvSpPr>
        <p:spPr>
          <a:xfrm>
            <a:off x="4700588" y="1178719"/>
            <a:ext cx="4043363" cy="1326356"/>
          </a:xfrm>
          <a:prstGeom prst="roundRect">
            <a:avLst>
              <a:gd name="adj" fmla="val 8618"/>
            </a:avLst>
          </a:prstGeom>
          <a:solidFill>
            <a:srgbClr val="FFF5EB">
              <a:alpha val="50000"/>
            </a:srgbClr>
          </a:solidFill>
          <a:ln w="7144" algn="in">
            <a:solidFill>
              <a:srgbClr val="B47850">
                <a:alpha val="15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sp>
        <p:nvSpPr>
          <p:cNvPr id="37" name="el-1785511443115-58"/>
          <p:cNvSpPr/>
          <p:nvPr/>
        </p:nvSpPr>
        <p:spPr>
          <a:xfrm>
            <a:off x="4700588" y="2619375"/>
            <a:ext cx="4043363" cy="1233488"/>
          </a:xfrm>
          <a:prstGeom prst="roundRect">
            <a:avLst>
              <a:gd name="adj" fmla="val 9266"/>
            </a:avLst>
          </a:prstGeom>
          <a:solidFill>
            <a:srgbClr val="3C5078">
              <a:alpha val="5000"/>
            </a:srgbClr>
          </a:solidFill>
          <a:ln w="7144" algn="in">
            <a:solidFill>
              <a:srgbClr val="3C5078">
                <a:alpha val="120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cxnSp>
        <p:nvCxnSpPr>
          <p:cNvPr id="38" name="el-1785511443108-56"/>
          <p:cNvCxnSpPr/>
          <p:nvPr/>
        </p:nvCxnSpPr>
        <p:spPr>
          <a:xfrm>
            <a:off x="4700588" y="3985022"/>
            <a:ext cx="4043363" cy="914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9" name="el-1785511444847-68"/>
          <p:cNvSpPr/>
          <p:nvPr/>
        </p:nvSpPr>
        <p:spPr>
          <a:xfrm>
            <a:off x="6124873" y="4055269"/>
            <a:ext cx="100013" cy="100013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7727" y="95455"/>
                </a:moveTo>
                <a:lnTo>
                  <a:pt x="47727" y="95455"/>
                </a:lnTo>
                <a:cubicBezTo>
                  <a:pt x="56455" y="95333"/>
                  <a:pt x="64424" y="93212"/>
                  <a:pt x="71636" y="89091"/>
                </a:cubicBezTo>
                <a:lnTo>
                  <a:pt x="71636" y="89091"/>
                </a:lnTo>
                <a:lnTo>
                  <a:pt x="71636" y="89091"/>
                </a:lnTo>
                <a:cubicBezTo>
                  <a:pt x="78788" y="84909"/>
                  <a:pt x="84606" y="79091"/>
                  <a:pt x="89091" y="71636"/>
                </a:cubicBezTo>
                <a:lnTo>
                  <a:pt x="89091" y="71636"/>
                </a:lnTo>
                <a:cubicBezTo>
                  <a:pt x="93333" y="64000"/>
                  <a:pt x="95455" y="56030"/>
                  <a:pt x="95455" y="47727"/>
                </a:cubicBezTo>
                <a:lnTo>
                  <a:pt x="95455" y="47727"/>
                </a:lnTo>
                <a:cubicBezTo>
                  <a:pt x="95455" y="39424"/>
                  <a:pt x="93333" y="31485"/>
                  <a:pt x="89091" y="23909"/>
                </a:cubicBezTo>
                <a:lnTo>
                  <a:pt x="89091" y="23909"/>
                </a:lnTo>
                <a:cubicBezTo>
                  <a:pt x="84606" y="16394"/>
                  <a:pt x="78788" y="10545"/>
                  <a:pt x="71636" y="6364"/>
                </a:cubicBezTo>
                <a:lnTo>
                  <a:pt x="71636" y="6364"/>
                </a:lnTo>
                <a:cubicBezTo>
                  <a:pt x="64424" y="2242"/>
                  <a:pt x="56455" y="121"/>
                  <a:pt x="47727" y="0"/>
                </a:cubicBezTo>
                <a:lnTo>
                  <a:pt x="47727" y="0"/>
                </a:lnTo>
                <a:cubicBezTo>
                  <a:pt x="39000" y="121"/>
                  <a:pt x="31061" y="2242"/>
                  <a:pt x="23909" y="6364"/>
                </a:cubicBezTo>
                <a:lnTo>
                  <a:pt x="23909" y="6364"/>
                </a:lnTo>
                <a:cubicBezTo>
                  <a:pt x="16697" y="10545"/>
                  <a:pt x="10848" y="16394"/>
                  <a:pt x="6364" y="23909"/>
                </a:cubicBezTo>
                <a:lnTo>
                  <a:pt x="6364" y="23909"/>
                </a:lnTo>
                <a:cubicBezTo>
                  <a:pt x="2121" y="31485"/>
                  <a:pt x="0" y="39424"/>
                  <a:pt x="0" y="47727"/>
                </a:cubicBezTo>
                <a:lnTo>
                  <a:pt x="0" y="47727"/>
                </a:lnTo>
                <a:cubicBezTo>
                  <a:pt x="0" y="56030"/>
                  <a:pt x="2121" y="64000"/>
                  <a:pt x="6364" y="71636"/>
                </a:cubicBezTo>
                <a:lnTo>
                  <a:pt x="6364" y="71636"/>
                </a:lnTo>
                <a:cubicBezTo>
                  <a:pt x="10848" y="79091"/>
                  <a:pt x="16697" y="84909"/>
                  <a:pt x="23909" y="89091"/>
                </a:cubicBezTo>
                <a:lnTo>
                  <a:pt x="23909" y="89091"/>
                </a:lnTo>
                <a:cubicBezTo>
                  <a:pt x="31061" y="93212"/>
                  <a:pt x="39000" y="95333"/>
                  <a:pt x="47727" y="95455"/>
                </a:cubicBezTo>
                <a:lnTo>
                  <a:pt x="47727" y="95455"/>
                </a:lnTo>
                <a:moveTo>
                  <a:pt x="40273" y="62636"/>
                </a:moveTo>
                <a:lnTo>
                  <a:pt x="40273" y="62636"/>
                </a:lnTo>
                <a:lnTo>
                  <a:pt x="44727" y="62636"/>
                </a:lnTo>
                <a:lnTo>
                  <a:pt x="44727" y="50727"/>
                </a:lnTo>
                <a:lnTo>
                  <a:pt x="40273" y="50727"/>
                </a:lnTo>
                <a:cubicBezTo>
                  <a:pt x="37545" y="50485"/>
                  <a:pt x="36061" y="49000"/>
                  <a:pt x="35818" y="46273"/>
                </a:cubicBezTo>
                <a:lnTo>
                  <a:pt x="35818" y="46273"/>
                </a:lnTo>
                <a:cubicBezTo>
                  <a:pt x="36061" y="43485"/>
                  <a:pt x="37545" y="41970"/>
                  <a:pt x="40273" y="41727"/>
                </a:cubicBezTo>
                <a:lnTo>
                  <a:pt x="40273" y="41727"/>
                </a:lnTo>
                <a:lnTo>
                  <a:pt x="49182" y="41727"/>
                </a:lnTo>
                <a:cubicBezTo>
                  <a:pt x="51970" y="41970"/>
                  <a:pt x="53485" y="43485"/>
                  <a:pt x="53727" y="46273"/>
                </a:cubicBezTo>
                <a:lnTo>
                  <a:pt x="53727" y="46273"/>
                </a:lnTo>
                <a:lnTo>
                  <a:pt x="53727" y="62636"/>
                </a:lnTo>
                <a:lnTo>
                  <a:pt x="55182" y="62636"/>
                </a:lnTo>
                <a:cubicBezTo>
                  <a:pt x="57909" y="62879"/>
                  <a:pt x="59394" y="64364"/>
                  <a:pt x="59636" y="67091"/>
                </a:cubicBezTo>
                <a:lnTo>
                  <a:pt x="59636" y="67091"/>
                </a:lnTo>
                <a:cubicBezTo>
                  <a:pt x="59394" y="69818"/>
                  <a:pt x="57909" y="71333"/>
                  <a:pt x="55182" y="71636"/>
                </a:cubicBezTo>
                <a:lnTo>
                  <a:pt x="55182" y="71636"/>
                </a:lnTo>
                <a:lnTo>
                  <a:pt x="40273" y="71636"/>
                </a:lnTo>
                <a:cubicBezTo>
                  <a:pt x="37545" y="71333"/>
                  <a:pt x="36061" y="69818"/>
                  <a:pt x="35818" y="67091"/>
                </a:cubicBezTo>
                <a:lnTo>
                  <a:pt x="35818" y="67091"/>
                </a:lnTo>
                <a:cubicBezTo>
                  <a:pt x="36061" y="64364"/>
                  <a:pt x="37545" y="62879"/>
                  <a:pt x="40273" y="62636"/>
                </a:cubicBezTo>
                <a:lnTo>
                  <a:pt x="40273" y="62636"/>
                </a:lnTo>
                <a:moveTo>
                  <a:pt x="47727" y="23909"/>
                </a:moveTo>
                <a:lnTo>
                  <a:pt x="47727" y="23909"/>
                </a:lnTo>
                <a:cubicBezTo>
                  <a:pt x="49485" y="23909"/>
                  <a:pt x="50909" y="24455"/>
                  <a:pt x="52000" y="25545"/>
                </a:cubicBezTo>
                <a:lnTo>
                  <a:pt x="52000" y="25545"/>
                </a:lnTo>
                <a:lnTo>
                  <a:pt x="52000" y="25545"/>
                </a:lnTo>
                <a:cubicBezTo>
                  <a:pt x="53152" y="26636"/>
                  <a:pt x="53727" y="28061"/>
                  <a:pt x="53727" y="29818"/>
                </a:cubicBezTo>
                <a:lnTo>
                  <a:pt x="53727" y="29818"/>
                </a:lnTo>
                <a:cubicBezTo>
                  <a:pt x="53727" y="31576"/>
                  <a:pt x="53152" y="33000"/>
                  <a:pt x="52000" y="34091"/>
                </a:cubicBezTo>
                <a:lnTo>
                  <a:pt x="52000" y="34091"/>
                </a:lnTo>
                <a:cubicBezTo>
                  <a:pt x="50909" y="35242"/>
                  <a:pt x="49485" y="35818"/>
                  <a:pt x="47727" y="35818"/>
                </a:cubicBezTo>
                <a:lnTo>
                  <a:pt x="47727" y="35818"/>
                </a:lnTo>
                <a:cubicBezTo>
                  <a:pt x="45970" y="35818"/>
                  <a:pt x="44545" y="35242"/>
                  <a:pt x="43455" y="34091"/>
                </a:cubicBezTo>
                <a:lnTo>
                  <a:pt x="43455" y="34091"/>
                </a:lnTo>
                <a:cubicBezTo>
                  <a:pt x="42303" y="33000"/>
                  <a:pt x="41727" y="31576"/>
                  <a:pt x="41727" y="29818"/>
                </a:cubicBezTo>
                <a:lnTo>
                  <a:pt x="41727" y="29818"/>
                </a:lnTo>
                <a:cubicBezTo>
                  <a:pt x="41727" y="28061"/>
                  <a:pt x="42303" y="26636"/>
                  <a:pt x="43455" y="25545"/>
                </a:cubicBezTo>
                <a:lnTo>
                  <a:pt x="43455" y="25545"/>
                </a:lnTo>
                <a:cubicBezTo>
                  <a:pt x="44545" y="24455"/>
                  <a:pt x="45970" y="23909"/>
                  <a:pt x="47727" y="23909"/>
                </a:cubicBezTo>
                <a:lnTo>
                  <a:pt x="47727" y="23909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0" name="el-1785511444848-69"/>
          <p:cNvSpPr/>
          <p:nvPr/>
        </p:nvSpPr>
        <p:spPr>
          <a:xfrm>
            <a:off x="4836319" y="1318617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B33A2A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41" name="el-1785511443131-62"/>
          <p:cNvCxnSpPr/>
          <p:nvPr/>
        </p:nvCxnSpPr>
        <p:spPr>
          <a:xfrm>
            <a:off x="4836319" y="1808559"/>
            <a:ext cx="3771900" cy="914"/>
          </a:xfrm>
          <a:prstGeom prst="line">
            <a:avLst/>
          </a:prstGeom>
          <a:ln w="7144" cap="flat">
            <a:solidFill>
              <a:srgbClr val="B47850">
                <a:alpha val="20000"/>
              </a:srgbClr>
            </a:solidFill>
            <a:prstDash val="sysDash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42" name="el-1785511443144-71"/>
          <p:cNvSpPr/>
          <p:nvPr/>
        </p:nvSpPr>
        <p:spPr>
          <a:xfrm>
            <a:off x="6027093" y="1869281"/>
            <a:ext cx="428699" cy="242888"/>
          </a:xfrm>
          <a:prstGeom prst="roundRect">
            <a:avLst>
              <a:gd name="adj" fmla="val 50000"/>
            </a:avLst>
          </a:prstGeom>
          <a:solidFill>
            <a:srgbClr val="B43C28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3" name="el-1785511443148-74"/>
          <p:cNvSpPr/>
          <p:nvPr/>
        </p:nvSpPr>
        <p:spPr>
          <a:xfrm>
            <a:off x="5889725" y="2140744"/>
            <a:ext cx="346546" cy="242888"/>
          </a:xfrm>
          <a:prstGeom prst="roundRect">
            <a:avLst>
              <a:gd name="adj" fmla="val 50000"/>
            </a:avLst>
          </a:prstGeom>
          <a:solidFill>
            <a:srgbClr val="B43C28">
              <a:alpha val="1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4" name="el-1785511444850-70"/>
          <p:cNvSpPr/>
          <p:nvPr/>
        </p:nvSpPr>
        <p:spPr>
          <a:xfrm>
            <a:off x="4837323" y="2744205"/>
            <a:ext cx="126578" cy="1265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35308" y="99385"/>
                </a:moveTo>
                <a:lnTo>
                  <a:pt x="35308" y="99385"/>
                </a:lnTo>
                <a:cubicBezTo>
                  <a:pt x="33256" y="101282"/>
                  <a:pt x="30949" y="102231"/>
                  <a:pt x="28385" y="102231"/>
                </a:cubicBezTo>
                <a:lnTo>
                  <a:pt x="28385" y="102231"/>
                </a:lnTo>
                <a:lnTo>
                  <a:pt x="28385" y="102231"/>
                </a:lnTo>
                <a:cubicBezTo>
                  <a:pt x="25821" y="102231"/>
                  <a:pt x="23513" y="101282"/>
                  <a:pt x="21462" y="99385"/>
                </a:cubicBezTo>
                <a:lnTo>
                  <a:pt x="21462" y="99385"/>
                </a:lnTo>
                <a:lnTo>
                  <a:pt x="2846" y="80692"/>
                </a:lnTo>
                <a:cubicBezTo>
                  <a:pt x="949" y="78692"/>
                  <a:pt x="0" y="76410"/>
                  <a:pt x="0" y="73846"/>
                </a:cubicBezTo>
                <a:lnTo>
                  <a:pt x="0" y="73846"/>
                </a:lnTo>
                <a:cubicBezTo>
                  <a:pt x="0" y="71282"/>
                  <a:pt x="949" y="68974"/>
                  <a:pt x="2846" y="66923"/>
                </a:cubicBezTo>
                <a:lnTo>
                  <a:pt x="2846" y="66923"/>
                </a:lnTo>
                <a:lnTo>
                  <a:pt x="13154" y="56615"/>
                </a:lnTo>
                <a:lnTo>
                  <a:pt x="22923" y="66308"/>
                </a:lnTo>
                <a:cubicBezTo>
                  <a:pt x="24410" y="67692"/>
                  <a:pt x="25897" y="67692"/>
                  <a:pt x="27385" y="66308"/>
                </a:cubicBezTo>
                <a:lnTo>
                  <a:pt x="27385" y="66308"/>
                </a:lnTo>
                <a:cubicBezTo>
                  <a:pt x="28615" y="64821"/>
                  <a:pt x="28615" y="63333"/>
                  <a:pt x="27385" y="61846"/>
                </a:cubicBezTo>
                <a:lnTo>
                  <a:pt x="27385" y="61846"/>
                </a:lnTo>
                <a:lnTo>
                  <a:pt x="17615" y="52154"/>
                </a:lnTo>
                <a:lnTo>
                  <a:pt x="26154" y="43615"/>
                </a:lnTo>
                <a:lnTo>
                  <a:pt x="35923" y="53308"/>
                </a:lnTo>
                <a:cubicBezTo>
                  <a:pt x="37410" y="54692"/>
                  <a:pt x="38897" y="54692"/>
                  <a:pt x="40385" y="53308"/>
                </a:cubicBezTo>
                <a:lnTo>
                  <a:pt x="40385" y="53308"/>
                </a:lnTo>
                <a:cubicBezTo>
                  <a:pt x="41718" y="51821"/>
                  <a:pt x="41718" y="50333"/>
                  <a:pt x="40385" y="48846"/>
                </a:cubicBezTo>
                <a:lnTo>
                  <a:pt x="40385" y="48846"/>
                </a:lnTo>
                <a:lnTo>
                  <a:pt x="30615" y="39154"/>
                </a:lnTo>
                <a:lnTo>
                  <a:pt x="39154" y="30615"/>
                </a:lnTo>
                <a:lnTo>
                  <a:pt x="48846" y="40385"/>
                </a:lnTo>
                <a:cubicBezTo>
                  <a:pt x="50333" y="41718"/>
                  <a:pt x="51821" y="41718"/>
                  <a:pt x="53308" y="40385"/>
                </a:cubicBezTo>
                <a:lnTo>
                  <a:pt x="53308" y="40385"/>
                </a:lnTo>
                <a:cubicBezTo>
                  <a:pt x="54692" y="38897"/>
                  <a:pt x="54692" y="37410"/>
                  <a:pt x="53308" y="35923"/>
                </a:cubicBezTo>
                <a:lnTo>
                  <a:pt x="53308" y="35923"/>
                </a:lnTo>
                <a:lnTo>
                  <a:pt x="43615" y="26154"/>
                </a:lnTo>
                <a:lnTo>
                  <a:pt x="52154" y="17615"/>
                </a:lnTo>
                <a:lnTo>
                  <a:pt x="61846" y="27385"/>
                </a:lnTo>
                <a:cubicBezTo>
                  <a:pt x="63333" y="28718"/>
                  <a:pt x="64821" y="28718"/>
                  <a:pt x="66308" y="27385"/>
                </a:cubicBezTo>
                <a:lnTo>
                  <a:pt x="66308" y="27385"/>
                </a:lnTo>
                <a:cubicBezTo>
                  <a:pt x="67692" y="25897"/>
                  <a:pt x="67692" y="24410"/>
                  <a:pt x="66308" y="22923"/>
                </a:cubicBezTo>
                <a:lnTo>
                  <a:pt x="66308" y="22923"/>
                </a:lnTo>
                <a:lnTo>
                  <a:pt x="56615" y="13154"/>
                </a:lnTo>
                <a:lnTo>
                  <a:pt x="66923" y="2846"/>
                </a:lnTo>
                <a:cubicBezTo>
                  <a:pt x="68974" y="949"/>
                  <a:pt x="71282" y="0"/>
                  <a:pt x="73846" y="0"/>
                </a:cubicBezTo>
                <a:lnTo>
                  <a:pt x="73846" y="0"/>
                </a:lnTo>
                <a:cubicBezTo>
                  <a:pt x="76410" y="0"/>
                  <a:pt x="78692" y="949"/>
                  <a:pt x="80692" y="2846"/>
                </a:cubicBezTo>
                <a:lnTo>
                  <a:pt x="80692" y="2846"/>
                </a:lnTo>
                <a:lnTo>
                  <a:pt x="99385" y="21462"/>
                </a:lnTo>
                <a:cubicBezTo>
                  <a:pt x="101282" y="23513"/>
                  <a:pt x="102231" y="25821"/>
                  <a:pt x="102231" y="28385"/>
                </a:cubicBezTo>
                <a:lnTo>
                  <a:pt x="102231" y="28385"/>
                </a:lnTo>
                <a:cubicBezTo>
                  <a:pt x="102231" y="30949"/>
                  <a:pt x="101282" y="33256"/>
                  <a:pt x="99385" y="35308"/>
                </a:cubicBezTo>
                <a:lnTo>
                  <a:pt x="99385" y="35308"/>
                </a:lnTo>
                <a:lnTo>
                  <a:pt x="35308" y="99385"/>
                </a:lnTo>
              </a:path>
            </a:pathLst>
          </a:custGeom>
          <a:solidFill>
            <a:srgbClr val="1F3A5F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5" name="el-1785511443132-63"/>
          <p:cNvSpPr txBox="1"/>
          <p:nvPr/>
        </p:nvSpPr>
        <p:spPr>
          <a:xfrm>
            <a:off x="5005983" y="1285875"/>
            <a:ext cx="667941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实数的运算</a:t>
            </a:r>
            <a:endParaRPr/>
          </a:p>
        </p:txBody>
      </p:sp>
      <p:sp>
        <p:nvSpPr>
          <p:cNvPr id="46" name="el-1785511443138-65"/>
          <p:cNvSpPr txBox="1"/>
          <p:nvPr/>
        </p:nvSpPr>
        <p:spPr>
          <a:xfrm>
            <a:off x="4836319" y="1519238"/>
            <a:ext cx="17859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有理数的运算法则和运算律</a:t>
            </a:r>
            <a:endParaRPr/>
          </a:p>
        </p:txBody>
      </p:sp>
      <p:sp>
        <p:nvSpPr>
          <p:cNvPr id="47" name="el-1785511443139-66"/>
          <p:cNvSpPr txBox="1"/>
          <p:nvPr/>
        </p:nvSpPr>
        <p:spPr>
          <a:xfrm>
            <a:off x="6593681" y="1519238"/>
            <a:ext cx="785813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同样适用于</a:t>
            </a:r>
            <a:endParaRPr/>
          </a:p>
        </p:txBody>
      </p:sp>
      <p:sp>
        <p:nvSpPr>
          <p:cNvPr id="48" name="el-1785511443140-67"/>
          <p:cNvSpPr txBox="1"/>
          <p:nvPr/>
        </p:nvSpPr>
        <p:spPr>
          <a:xfrm>
            <a:off x="7350919" y="1519238"/>
            <a:ext cx="35718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实数</a:t>
            </a:r>
            <a:endParaRPr/>
          </a:p>
        </p:txBody>
      </p:sp>
      <p:sp>
        <p:nvSpPr>
          <p:cNvPr id="49" name="el-1785511443140-68"/>
          <p:cNvSpPr txBox="1"/>
          <p:nvPr/>
        </p:nvSpPr>
        <p:spPr>
          <a:xfrm>
            <a:off x="4836319" y="1869281"/>
            <a:ext cx="35718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例：</a:t>
            </a:r>
            <a:endParaRPr/>
          </a:p>
        </p:txBody>
      </p:sp>
      <p:sp>
        <p:nvSpPr>
          <p:cNvPr id="50" name="el-1785511443141-69"/>
          <p:cNvSpPr txBox="1"/>
          <p:nvPr/>
        </p:nvSpPr>
        <p:spPr>
          <a:xfrm>
            <a:off x="5164931" y="1869281"/>
            <a:ext cx="890736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3√3 + 2√3 =</a:t>
            </a:r>
            <a:endParaRPr/>
          </a:p>
        </p:txBody>
      </p:sp>
      <p:sp>
        <p:nvSpPr>
          <p:cNvPr id="51" name="el-1785511443141-70"/>
          <p:cNvSpPr txBox="1"/>
          <p:nvPr/>
        </p:nvSpPr>
        <p:spPr>
          <a:xfrm>
            <a:off x="6112818" y="1869281"/>
            <a:ext cx="414412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5√3</a:t>
            </a:r>
            <a:endParaRPr/>
          </a:p>
        </p:txBody>
      </p:sp>
      <p:sp>
        <p:nvSpPr>
          <p:cNvPr id="52" name="el-1785511443145-72"/>
          <p:cNvSpPr txBox="1"/>
          <p:nvPr/>
        </p:nvSpPr>
        <p:spPr>
          <a:xfrm>
            <a:off x="4836319" y="2140744"/>
            <a:ext cx="1081981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√3 + √2 − √2 =</a:t>
            </a:r>
            <a:endParaRPr/>
          </a:p>
        </p:txBody>
      </p:sp>
      <p:sp>
        <p:nvSpPr>
          <p:cNvPr id="53" name="el-1785511443145-73"/>
          <p:cNvSpPr txBox="1"/>
          <p:nvPr/>
        </p:nvSpPr>
        <p:spPr>
          <a:xfrm>
            <a:off x="5975450" y="2140744"/>
            <a:ext cx="332259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√3</a:t>
            </a:r>
            <a:endParaRPr/>
          </a:p>
        </p:txBody>
      </p:sp>
      <p:sp>
        <p:nvSpPr>
          <p:cNvPr id="54" name="el-1785511443134-64"/>
          <p:cNvSpPr txBox="1"/>
          <p:nvPr/>
        </p:nvSpPr>
        <p:spPr>
          <a:xfrm>
            <a:off x="5022056" y="2726531"/>
            <a:ext cx="546497" cy="1619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b="1" sz="950">
                <a:solidFill>
                  <a:srgbClr val="1F3A5F"/>
                </a:solidFill>
                <a:latin typeface="Segoe UI"/>
                <a:ea typeface="Segoe UI"/>
                <a:cs typeface="Segoe UI"/>
              </a:rPr>
              <a:t>近似计算</a:t>
            </a:r>
            <a:endParaRPr/>
          </a:p>
        </p:txBody>
      </p:sp>
      <p:sp>
        <p:nvSpPr>
          <p:cNvPr id="55" name="el-1785511443127-61"/>
          <p:cNvSpPr txBox="1"/>
          <p:nvPr/>
        </p:nvSpPr>
        <p:spPr>
          <a:xfrm>
            <a:off x="4836319" y="2945606"/>
            <a:ext cx="38433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当需要近似值时，用有限小数代替无理数</a:t>
            </a:r>
            <a:endParaRPr/>
          </a:p>
        </p:txBody>
      </p:sp>
      <p:sp>
        <p:nvSpPr>
          <p:cNvPr id="56" name="el-1785511443123-59"/>
          <p:cNvSpPr txBox="1"/>
          <p:nvPr/>
        </p:nvSpPr>
        <p:spPr>
          <a:xfrm>
            <a:off x="4836319" y="3217069"/>
            <a:ext cx="38433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√5 − √7 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≈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2.236 − 2.646 = 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-0.41</a:t>
            </a:r>
            <a:endParaRPr/>
          </a:p>
        </p:txBody>
      </p:sp>
      <p:sp>
        <p:nvSpPr>
          <p:cNvPr id="57" name="el-1785511443126-60"/>
          <p:cNvSpPr txBox="1"/>
          <p:nvPr/>
        </p:nvSpPr>
        <p:spPr>
          <a:xfrm>
            <a:off x="4836319" y="3488531"/>
            <a:ext cx="3843338" cy="242888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l">
              <a:lnSpc>
                <a:spcPct val="100000"/>
              </a:lnSpc>
            </a:pP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π · ³√3 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≈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sz="112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 3.142 × 1.442 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6B4C2A"/>
                </a:solidFill>
                <a:latin typeface="Segoe UI"/>
                <a:ea typeface="Segoe UI"/>
                <a:cs typeface="Segoe UI"/>
              </a:rPr>
              <a:t>≈</a:t>
            </a:r>
            <a:r>
              <a:rPr sz="600">
                <a:solidFill>
                  <a:srgbClr val="2A1E12"/>
                </a:solidFill>
                <a:latin typeface="Segoe UI"/>
                <a:ea typeface="Segoe UI"/>
                <a:cs typeface="Segoe UI"/>
              </a:rPr>
              <a:t> </a:t>
            </a:r>
            <a:r>
              <a:rPr b="1" sz="1120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4.53</a:t>
            </a:r>
            <a:endParaRPr/>
          </a:p>
        </p:txBody>
      </p:sp>
      <p:sp>
        <p:nvSpPr>
          <p:cNvPr id="58" name="el-1785511443107-55"/>
          <p:cNvSpPr txBox="1"/>
          <p:nvPr/>
        </p:nvSpPr>
        <p:spPr>
          <a:xfrm>
            <a:off x="4650581" y="4031457"/>
            <a:ext cx="4093369" cy="1333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r">
              <a:lnSpc>
                <a:spcPct val="100000"/>
              </a:lnSpc>
            </a:pPr>
            <a:r>
              <a:rPr sz="780" spc="17">
                <a:solidFill>
                  <a:srgbClr val="8A7A6A"/>
                </a:solidFill>
                <a:latin typeface="Segoe UI"/>
                <a:ea typeface="Segoe UI"/>
                <a:cs typeface="Segoe UI"/>
              </a:rPr>
              <a:t>近似计算中常用 </a:t>
            </a:r>
            <a:r>
              <a:rPr b="1" sz="780" spc="17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π ≈ 3.142</a:t>
            </a:r>
            <a:r>
              <a:rPr sz="780" spc="17">
                <a:solidFill>
                  <a:srgbClr val="8A7A6A"/>
                </a:solidFill>
                <a:latin typeface="Segoe UI"/>
                <a:ea typeface="Segoe UI"/>
                <a:cs typeface="Segoe UI"/>
              </a:rPr>
              <a:t>，</a:t>
            </a:r>
            <a:r>
              <a:rPr b="1" sz="780" spc="17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√5 ≈ 2.236</a:t>
            </a:r>
            <a:r>
              <a:rPr sz="780" spc="17">
                <a:solidFill>
                  <a:srgbClr val="8A7A6A"/>
                </a:solidFill>
                <a:latin typeface="Segoe UI"/>
                <a:ea typeface="Segoe UI"/>
                <a:cs typeface="Segoe UI"/>
              </a:rPr>
              <a:t>，</a:t>
            </a:r>
            <a:r>
              <a:rPr b="1" sz="780" spc="17">
                <a:solidFill>
                  <a:srgbClr val="B33A2A"/>
                </a:solidFill>
                <a:latin typeface="Segoe UI"/>
                <a:ea typeface="Segoe UI"/>
                <a:cs typeface="Segoe UI"/>
              </a:rPr>
              <a:t>³√3 ≈ 1.442</a:t>
            </a:r>
            <a:endParaRPr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 xmlns:a14="http://schemas.microsoft.com/office/drawing/2010/main" xmlns:mc="http://schemas.openxmlformats.org/markup-compatibility/2006" mc:Ignorable="a14">
  <p:cSld>
    <p:bg>
      <p:bgPr>
        <a:solidFill>
          <a:srgbClr val="0E0C09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el-1785511451658-50"/>
          <p:cNvPicPr/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  <a:ln>
            <a:noFill/>
          </a:ln>
        </p:spPr>
      </p:pic>
      <p:sp>
        <p:nvSpPr>
          <p:cNvPr id="3" name="el-1785511446869-3"/>
          <p:cNvSpPr/>
          <p:nvPr/>
        </p:nvSpPr>
        <p:spPr>
          <a:xfrm>
            <a:off x="0" y="0"/>
            <a:ext cx="9144000" cy="51435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0A0805">
                  <a:alpha val="25000"/>
                </a:srgbClr>
              </a:gs>
              <a:gs pos="95000">
                <a:srgbClr val="080603">
                  <a:alpha val="75000"/>
                </a:srgbClr>
              </a:gs>
            </a:gsLst>
            <a:path path="circle">
              <a:fillToRect l="50000" t="50000" r="50000" b="50000"/>
            </a:path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4" name="el-1785511446876-4"/>
          <p:cNvSpPr/>
          <p:nvPr/>
        </p:nvSpPr>
        <p:spPr>
          <a:xfrm>
            <a:off x="571500" y="392906"/>
            <a:ext cx="80010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8AF87">
                  <a:alpha val="0"/>
                </a:srgbClr>
              </a:gs>
              <a:gs pos="20000">
                <a:srgbClr val="C8AF87">
                  <a:alpha val="50000"/>
                </a:srgbClr>
              </a:gs>
              <a:gs pos="80000">
                <a:srgbClr val="C8AF87">
                  <a:alpha val="50000"/>
                </a:srgbClr>
              </a:gs>
              <a:gs pos="100000">
                <a:srgbClr val="C8AF8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5" name="el-1785511446878-5"/>
          <p:cNvSpPr/>
          <p:nvPr/>
        </p:nvSpPr>
        <p:spPr>
          <a:xfrm>
            <a:off x="571500" y="4743450"/>
            <a:ext cx="8001000" cy="7144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gradFill rotWithShape="1">
            <a:gsLst>
              <a:gs pos="0">
                <a:srgbClr val="C8AF87">
                  <a:alpha val="0"/>
                </a:srgbClr>
              </a:gs>
              <a:gs pos="30000">
                <a:srgbClr val="C8AF87">
                  <a:alpha val="35000"/>
                </a:srgbClr>
              </a:gs>
              <a:gs pos="70000">
                <a:srgbClr val="C8AF87">
                  <a:alpha val="35000"/>
                </a:srgbClr>
              </a:gs>
              <a:gs pos="100000">
                <a:srgbClr val="C8AF87">
                  <a:alpha val="0"/>
                </a:srgbClr>
              </a:gs>
            </a:gsLst>
            <a:lin ang="0" scaled="0"/>
          </a:gra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6" name="el-1785511446708-1"/>
          <p:cNvSpPr/>
          <p:nvPr/>
        </p:nvSpPr>
        <p:spPr>
          <a:xfrm rot="-480000">
            <a:off x="8229600" y="4229100"/>
            <a:ext cx="342900" cy="342900"/>
          </a:xfrm>
          <a:prstGeom prst="ellipse">
            <a:avLst/>
          </a:prstGeom>
          <a:solidFill>
            <a:srgbClr val="000000">
              <a:alpha val="0"/>
            </a:srgbClr>
          </a:solidFill>
          <a:ln w="10716" algn="in">
            <a:solidFill>
              <a:srgbClr val="C3A06E">
                <a:alpha val="17500"/>
              </a:srgbClr>
            </a:solidFill>
            <a:prstDash val="solid"/>
          </a:ln>
        </p:spPr>
        <p:txBody>
          <a:bodyPr/>
          <a:lstStyle/>
          <a:p>
            <a:endParaRPr/>
          </a:p>
        </p:txBody>
      </p:sp>
      <p:pic>
        <p:nvPicPr>
          <p:cNvPr id="7" name="el-1785511451527-49"/>
          <p:cNvPicPr/>
          <p:nvPr/>
        </p:nvPicPr>
        <p:blipFill>
          <a:blip r:embed="rId3">
            <a:alphaModFix amt="50000"/>
          </a:blip>
          <a:stretch>
            <a:fillRect/>
          </a:stretch>
        </p:blipFill>
        <p:spPr>
          <a:xfrm rot="-480000">
            <a:off x="8222457" y="4350544"/>
            <a:ext cx="357188" cy="100013"/>
          </a:xfrm>
          <a:prstGeom prst="rect">
            <a:avLst/>
          </a:prstGeom>
          <a:ln>
            <a:noFill/>
          </a:ln>
        </p:spPr>
      </p:pic>
      <p:sp>
        <p:nvSpPr>
          <p:cNvPr id="8" name="el-1785511451880-51"/>
          <p:cNvSpPr/>
          <p:nvPr/>
        </p:nvSpPr>
        <p:spPr>
          <a:xfrm>
            <a:off x="2152278" y="89520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1"/>
                  <a:pt x="67444" y="97653"/>
                  <a:pt x="75000" y="93375"/>
                </a:cubicBezTo>
                <a:lnTo>
                  <a:pt x="75000" y="93375"/>
                </a:lnTo>
                <a:lnTo>
                  <a:pt x="75000" y="93375"/>
                </a:lnTo>
                <a:cubicBezTo>
                  <a:pt x="82556" y="88931"/>
                  <a:pt x="88681" y="82806"/>
                  <a:pt x="93375" y="75000"/>
                </a:cubicBezTo>
                <a:lnTo>
                  <a:pt x="93375" y="75000"/>
                </a:lnTo>
                <a:cubicBezTo>
                  <a:pt x="97792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92" y="32944"/>
                  <a:pt x="93375" y="25000"/>
                </a:cubicBezTo>
                <a:lnTo>
                  <a:pt x="93375" y="25000"/>
                </a:lnTo>
                <a:cubicBezTo>
                  <a:pt x="88681" y="17194"/>
                  <a:pt x="82556" y="11069"/>
                  <a:pt x="75000" y="6625"/>
                </a:cubicBezTo>
                <a:lnTo>
                  <a:pt x="75000" y="6625"/>
                </a:lnTo>
                <a:cubicBezTo>
                  <a:pt x="67444" y="2347"/>
                  <a:pt x="59111" y="139"/>
                  <a:pt x="50000" y="0"/>
                </a:cubicBezTo>
                <a:lnTo>
                  <a:pt x="50000" y="0"/>
                </a:lnTo>
                <a:cubicBezTo>
                  <a:pt x="40889" y="139"/>
                  <a:pt x="32556" y="2347"/>
                  <a:pt x="25000" y="6625"/>
                </a:cubicBezTo>
                <a:lnTo>
                  <a:pt x="25000" y="6625"/>
                </a:lnTo>
                <a:cubicBezTo>
                  <a:pt x="17444" y="11069"/>
                  <a:pt x="11319" y="17194"/>
                  <a:pt x="6625" y="25000"/>
                </a:cubicBezTo>
                <a:lnTo>
                  <a:pt x="6625" y="25000"/>
                </a:lnTo>
                <a:cubicBezTo>
                  <a:pt x="2208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08" y="67056"/>
                  <a:pt x="6625" y="75000"/>
                </a:cubicBezTo>
                <a:lnTo>
                  <a:pt x="6625" y="75000"/>
                </a:lnTo>
                <a:cubicBezTo>
                  <a:pt x="11319" y="82806"/>
                  <a:pt x="17444" y="88931"/>
                  <a:pt x="25000" y="93375"/>
                </a:cubicBezTo>
                <a:lnTo>
                  <a:pt x="25000" y="93375"/>
                </a:lnTo>
                <a:cubicBezTo>
                  <a:pt x="32556" y="97653"/>
                  <a:pt x="40889" y="99861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9" name="el-1785511451932-52"/>
          <p:cNvSpPr/>
          <p:nvPr/>
        </p:nvSpPr>
        <p:spPr>
          <a:xfrm>
            <a:off x="6763122" y="895201"/>
            <a:ext cx="228600" cy="22860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0000" y="100000"/>
                </a:moveTo>
                <a:lnTo>
                  <a:pt x="50000" y="100000"/>
                </a:lnTo>
                <a:cubicBezTo>
                  <a:pt x="59111" y="99861"/>
                  <a:pt x="67444" y="97653"/>
                  <a:pt x="75000" y="93375"/>
                </a:cubicBezTo>
                <a:lnTo>
                  <a:pt x="75000" y="93375"/>
                </a:lnTo>
                <a:lnTo>
                  <a:pt x="75000" y="93375"/>
                </a:lnTo>
                <a:cubicBezTo>
                  <a:pt x="82556" y="88931"/>
                  <a:pt x="88681" y="82806"/>
                  <a:pt x="93375" y="75000"/>
                </a:cubicBezTo>
                <a:lnTo>
                  <a:pt x="93375" y="75000"/>
                </a:lnTo>
                <a:cubicBezTo>
                  <a:pt x="97792" y="67056"/>
                  <a:pt x="100000" y="58722"/>
                  <a:pt x="100000" y="50000"/>
                </a:cubicBezTo>
                <a:lnTo>
                  <a:pt x="100000" y="50000"/>
                </a:lnTo>
                <a:cubicBezTo>
                  <a:pt x="100000" y="41278"/>
                  <a:pt x="97792" y="32944"/>
                  <a:pt x="93375" y="25000"/>
                </a:cubicBezTo>
                <a:lnTo>
                  <a:pt x="93375" y="25000"/>
                </a:lnTo>
                <a:cubicBezTo>
                  <a:pt x="88681" y="17194"/>
                  <a:pt x="82556" y="11069"/>
                  <a:pt x="75000" y="6625"/>
                </a:cubicBezTo>
                <a:lnTo>
                  <a:pt x="75000" y="6625"/>
                </a:lnTo>
                <a:cubicBezTo>
                  <a:pt x="67444" y="2347"/>
                  <a:pt x="59111" y="139"/>
                  <a:pt x="50000" y="0"/>
                </a:cubicBezTo>
                <a:lnTo>
                  <a:pt x="50000" y="0"/>
                </a:lnTo>
                <a:cubicBezTo>
                  <a:pt x="40889" y="139"/>
                  <a:pt x="32556" y="2347"/>
                  <a:pt x="25000" y="6625"/>
                </a:cubicBezTo>
                <a:lnTo>
                  <a:pt x="25000" y="6625"/>
                </a:lnTo>
                <a:cubicBezTo>
                  <a:pt x="17444" y="11069"/>
                  <a:pt x="11319" y="17194"/>
                  <a:pt x="6625" y="25000"/>
                </a:cubicBezTo>
                <a:lnTo>
                  <a:pt x="6625" y="25000"/>
                </a:lnTo>
                <a:cubicBezTo>
                  <a:pt x="2208" y="32944"/>
                  <a:pt x="0" y="41278"/>
                  <a:pt x="0" y="50000"/>
                </a:cubicBezTo>
                <a:lnTo>
                  <a:pt x="0" y="50000"/>
                </a:lnTo>
                <a:cubicBezTo>
                  <a:pt x="0" y="58722"/>
                  <a:pt x="2208" y="67056"/>
                  <a:pt x="6625" y="75000"/>
                </a:cubicBezTo>
                <a:lnTo>
                  <a:pt x="6625" y="75000"/>
                </a:lnTo>
                <a:cubicBezTo>
                  <a:pt x="11319" y="82806"/>
                  <a:pt x="17444" y="88931"/>
                  <a:pt x="25000" y="93375"/>
                </a:cubicBezTo>
                <a:lnTo>
                  <a:pt x="25000" y="93375"/>
                </a:lnTo>
                <a:cubicBezTo>
                  <a:pt x="32556" y="97653"/>
                  <a:pt x="40889" y="99861"/>
                  <a:pt x="50000" y="100000"/>
                </a:cubicBezTo>
                <a:lnTo>
                  <a:pt x="50000" y="100000"/>
                </a:lnTo>
              </a:path>
            </a:pathLst>
          </a:custGeom>
          <a:solidFill>
            <a:srgbClr val="F5EDE2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0" name="el-1785511448485-6"/>
          <p:cNvSpPr/>
          <p:nvPr/>
        </p:nvSpPr>
        <p:spPr>
          <a:xfrm>
            <a:off x="2550319" y="1343769"/>
            <a:ext cx="4043363" cy="33813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00000">
              <a:alpha val="20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1" name="el-1785511448488-8"/>
          <p:cNvCxnSpPr/>
          <p:nvPr/>
        </p:nvCxnSpPr>
        <p:spPr>
          <a:xfrm>
            <a:off x="2550319" y="1347341"/>
            <a:ext cx="4043363" cy="914"/>
          </a:xfrm>
          <a:prstGeom prst="line">
            <a:avLst/>
          </a:prstGeom>
          <a:ln w="7144" cap="flat">
            <a:solidFill>
              <a:srgbClr val="C8AF87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12" name="el-1785511448488-9"/>
          <p:cNvCxnSpPr/>
          <p:nvPr/>
        </p:nvCxnSpPr>
        <p:spPr>
          <a:xfrm>
            <a:off x="2550319" y="1678335"/>
            <a:ext cx="4043363" cy="914"/>
          </a:xfrm>
          <a:prstGeom prst="line">
            <a:avLst/>
          </a:prstGeom>
          <a:ln w="7144" cap="flat">
            <a:solidFill>
              <a:srgbClr val="C8AF87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3" name="el-1785511451934-53"/>
          <p:cNvSpPr/>
          <p:nvPr/>
        </p:nvSpPr>
        <p:spPr>
          <a:xfrm>
            <a:off x="2886075" y="1466999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96500" y="56700"/>
                </a:moveTo>
                <a:lnTo>
                  <a:pt x="96500" y="56700"/>
                </a:lnTo>
                <a:cubicBezTo>
                  <a:pt x="97778" y="54967"/>
                  <a:pt x="98417" y="52933"/>
                  <a:pt x="98417" y="50600"/>
                </a:cubicBezTo>
                <a:lnTo>
                  <a:pt x="98417" y="50600"/>
                </a:lnTo>
                <a:lnTo>
                  <a:pt x="98417" y="50600"/>
                </a:lnTo>
                <a:cubicBezTo>
                  <a:pt x="98417" y="48333"/>
                  <a:pt x="97778" y="46333"/>
                  <a:pt x="96500" y="44600"/>
                </a:cubicBezTo>
                <a:lnTo>
                  <a:pt x="96500" y="44600"/>
                </a:lnTo>
                <a:lnTo>
                  <a:pt x="61333" y="2400"/>
                </a:lnTo>
                <a:cubicBezTo>
                  <a:pt x="59833" y="800"/>
                  <a:pt x="58139" y="0"/>
                  <a:pt x="56250" y="0"/>
                </a:cubicBezTo>
                <a:lnTo>
                  <a:pt x="56250" y="0"/>
                </a:lnTo>
                <a:cubicBezTo>
                  <a:pt x="54361" y="0"/>
                  <a:pt x="52667" y="800"/>
                  <a:pt x="51167" y="2400"/>
                </a:cubicBezTo>
                <a:lnTo>
                  <a:pt x="51167" y="2400"/>
                </a:lnTo>
                <a:cubicBezTo>
                  <a:pt x="49889" y="4133"/>
                  <a:pt x="49250" y="6133"/>
                  <a:pt x="49250" y="8400"/>
                </a:cubicBezTo>
                <a:lnTo>
                  <a:pt x="49250" y="8400"/>
                </a:lnTo>
                <a:cubicBezTo>
                  <a:pt x="49250" y="10733"/>
                  <a:pt x="49889" y="12767"/>
                  <a:pt x="51167" y="14500"/>
                </a:cubicBezTo>
                <a:lnTo>
                  <a:pt x="51167" y="14500"/>
                </a:lnTo>
                <a:lnTo>
                  <a:pt x="74500" y="42200"/>
                </a:lnTo>
                <a:lnTo>
                  <a:pt x="7000" y="42200"/>
                </a:lnTo>
                <a:cubicBezTo>
                  <a:pt x="4944" y="42200"/>
                  <a:pt x="3278" y="43000"/>
                  <a:pt x="2000" y="44600"/>
                </a:cubicBezTo>
                <a:lnTo>
                  <a:pt x="2000" y="44600"/>
                </a:lnTo>
                <a:cubicBezTo>
                  <a:pt x="667" y="46133"/>
                  <a:pt x="0" y="48133"/>
                  <a:pt x="0" y="50600"/>
                </a:cubicBezTo>
                <a:lnTo>
                  <a:pt x="0" y="50600"/>
                </a:lnTo>
                <a:cubicBezTo>
                  <a:pt x="0" y="53067"/>
                  <a:pt x="667" y="55100"/>
                  <a:pt x="2000" y="56700"/>
                </a:cubicBezTo>
                <a:lnTo>
                  <a:pt x="2000" y="56700"/>
                </a:lnTo>
                <a:cubicBezTo>
                  <a:pt x="3278" y="58300"/>
                  <a:pt x="4944" y="59100"/>
                  <a:pt x="7000" y="59100"/>
                </a:cubicBezTo>
                <a:lnTo>
                  <a:pt x="7000" y="59100"/>
                </a:lnTo>
                <a:lnTo>
                  <a:pt x="74500" y="59100"/>
                </a:lnTo>
                <a:lnTo>
                  <a:pt x="51167" y="86700"/>
                </a:lnTo>
                <a:cubicBezTo>
                  <a:pt x="49889" y="88500"/>
                  <a:pt x="49250" y="90533"/>
                  <a:pt x="49250" y="92800"/>
                </a:cubicBezTo>
                <a:lnTo>
                  <a:pt x="49250" y="92800"/>
                </a:lnTo>
                <a:cubicBezTo>
                  <a:pt x="49250" y="95067"/>
                  <a:pt x="49889" y="97100"/>
                  <a:pt x="51167" y="98900"/>
                </a:cubicBezTo>
                <a:lnTo>
                  <a:pt x="51167" y="98900"/>
                </a:lnTo>
                <a:cubicBezTo>
                  <a:pt x="52667" y="100500"/>
                  <a:pt x="54361" y="101300"/>
                  <a:pt x="56250" y="101300"/>
                </a:cubicBezTo>
                <a:lnTo>
                  <a:pt x="56250" y="101300"/>
                </a:lnTo>
                <a:cubicBezTo>
                  <a:pt x="58139" y="101300"/>
                  <a:pt x="59833" y="100500"/>
                  <a:pt x="61333" y="98900"/>
                </a:cubicBezTo>
                <a:lnTo>
                  <a:pt x="61333" y="98900"/>
                </a:lnTo>
                <a:lnTo>
                  <a:pt x="96500" y="56700"/>
                </a:lnTo>
              </a:path>
            </a:pathLst>
          </a:custGeom>
          <a:solidFill>
            <a:srgbClr val="C9A9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4" name="el-1785511451935-54"/>
          <p:cNvSpPr/>
          <p:nvPr/>
        </p:nvSpPr>
        <p:spPr>
          <a:xfrm>
            <a:off x="6145411" y="1466999"/>
            <a:ext cx="112514" cy="96441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2000" y="44600"/>
                </a:moveTo>
                <a:lnTo>
                  <a:pt x="2000" y="44600"/>
                </a:lnTo>
                <a:cubicBezTo>
                  <a:pt x="667" y="46333"/>
                  <a:pt x="0" y="48333"/>
                  <a:pt x="0" y="50600"/>
                </a:cubicBezTo>
                <a:lnTo>
                  <a:pt x="0" y="50600"/>
                </a:lnTo>
                <a:lnTo>
                  <a:pt x="0" y="50600"/>
                </a:lnTo>
                <a:cubicBezTo>
                  <a:pt x="0" y="52933"/>
                  <a:pt x="667" y="54967"/>
                  <a:pt x="2000" y="56700"/>
                </a:cubicBezTo>
                <a:lnTo>
                  <a:pt x="2000" y="56700"/>
                </a:lnTo>
                <a:lnTo>
                  <a:pt x="37167" y="98900"/>
                </a:lnTo>
                <a:cubicBezTo>
                  <a:pt x="38611" y="100500"/>
                  <a:pt x="40278" y="101300"/>
                  <a:pt x="42167" y="101300"/>
                </a:cubicBezTo>
                <a:lnTo>
                  <a:pt x="42167" y="101300"/>
                </a:lnTo>
                <a:cubicBezTo>
                  <a:pt x="44111" y="101300"/>
                  <a:pt x="45806" y="100500"/>
                  <a:pt x="47250" y="98900"/>
                </a:cubicBezTo>
                <a:lnTo>
                  <a:pt x="47250" y="98900"/>
                </a:lnTo>
                <a:cubicBezTo>
                  <a:pt x="48583" y="97100"/>
                  <a:pt x="49250" y="95067"/>
                  <a:pt x="49250" y="92800"/>
                </a:cubicBezTo>
                <a:lnTo>
                  <a:pt x="49250" y="92800"/>
                </a:lnTo>
                <a:cubicBezTo>
                  <a:pt x="49250" y="90533"/>
                  <a:pt x="48583" y="88500"/>
                  <a:pt x="47250" y="86700"/>
                </a:cubicBezTo>
                <a:lnTo>
                  <a:pt x="47250" y="86700"/>
                </a:lnTo>
                <a:lnTo>
                  <a:pt x="23917" y="59100"/>
                </a:lnTo>
                <a:lnTo>
                  <a:pt x="91417" y="59100"/>
                </a:lnTo>
                <a:cubicBezTo>
                  <a:pt x="93472" y="59100"/>
                  <a:pt x="95167" y="58300"/>
                  <a:pt x="96500" y="56700"/>
                </a:cubicBezTo>
                <a:lnTo>
                  <a:pt x="96500" y="56700"/>
                </a:lnTo>
                <a:cubicBezTo>
                  <a:pt x="97778" y="55100"/>
                  <a:pt x="98417" y="53067"/>
                  <a:pt x="98417" y="50600"/>
                </a:cubicBezTo>
                <a:lnTo>
                  <a:pt x="98417" y="50600"/>
                </a:lnTo>
                <a:cubicBezTo>
                  <a:pt x="98417" y="48133"/>
                  <a:pt x="97778" y="46133"/>
                  <a:pt x="96500" y="44600"/>
                </a:cubicBezTo>
                <a:lnTo>
                  <a:pt x="96500" y="44600"/>
                </a:lnTo>
                <a:cubicBezTo>
                  <a:pt x="95167" y="43000"/>
                  <a:pt x="93472" y="42200"/>
                  <a:pt x="91417" y="42200"/>
                </a:cubicBezTo>
                <a:lnTo>
                  <a:pt x="91417" y="42200"/>
                </a:lnTo>
                <a:lnTo>
                  <a:pt x="23917" y="42200"/>
                </a:lnTo>
                <a:lnTo>
                  <a:pt x="47250" y="14500"/>
                </a:lnTo>
                <a:cubicBezTo>
                  <a:pt x="48583" y="12767"/>
                  <a:pt x="49250" y="10733"/>
                  <a:pt x="49250" y="8400"/>
                </a:cubicBezTo>
                <a:lnTo>
                  <a:pt x="49250" y="8400"/>
                </a:lnTo>
                <a:cubicBezTo>
                  <a:pt x="49250" y="6133"/>
                  <a:pt x="48583" y="4133"/>
                  <a:pt x="47250" y="2400"/>
                </a:cubicBezTo>
                <a:lnTo>
                  <a:pt x="47250" y="2400"/>
                </a:lnTo>
                <a:cubicBezTo>
                  <a:pt x="45806" y="800"/>
                  <a:pt x="44111" y="0"/>
                  <a:pt x="42167" y="0"/>
                </a:cubicBezTo>
                <a:lnTo>
                  <a:pt x="42167" y="0"/>
                </a:lnTo>
                <a:cubicBezTo>
                  <a:pt x="40278" y="0"/>
                  <a:pt x="38611" y="800"/>
                  <a:pt x="37167" y="2400"/>
                </a:cubicBezTo>
                <a:lnTo>
                  <a:pt x="37167" y="2400"/>
                </a:lnTo>
                <a:lnTo>
                  <a:pt x="2000" y="44600"/>
                </a:lnTo>
              </a:path>
            </a:pathLst>
          </a:custGeom>
          <a:solidFill>
            <a:srgbClr val="C9A96B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15" name="el-1785511448505-17"/>
          <p:cNvSpPr/>
          <p:nvPr/>
        </p:nvSpPr>
        <p:spPr>
          <a:xfrm>
            <a:off x="1143000" y="1881932"/>
            <a:ext cx="2152650" cy="1380530"/>
          </a:xfrm>
          <a:prstGeom prst="roundRect">
            <a:avLst>
              <a:gd name="adj" fmla="val 2760"/>
            </a:avLst>
          </a:prstGeom>
          <a:solidFill>
            <a:srgbClr val="14110C">
              <a:alpha val="50000"/>
            </a:srgbClr>
          </a:solidFill>
          <a:ln w="7144" algn="in">
            <a:solidFill>
              <a:srgbClr val="C8AF87">
                <a:alpha val="20000"/>
              </a:srgbClr>
            </a:solidFill>
            <a:prstDash val="solid"/>
          </a:ln>
          <a:effectLst>
            <a:outerShdw blurRad="142875" dist="28575" dir="5400000" sx="100000" sy="100000" kx="0" ky="0" algn="ctr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6" name="el-1785511451940-57"/>
          <p:cNvSpPr/>
          <p:nvPr/>
        </p:nvSpPr>
        <p:spPr>
          <a:xfrm>
            <a:off x="2090738" y="2055751"/>
            <a:ext cx="257175" cy="200050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49148" y="10286"/>
                </a:moveTo>
                <a:lnTo>
                  <a:pt x="49148" y="10286"/>
                </a:lnTo>
                <a:cubicBezTo>
                  <a:pt x="49840" y="7143"/>
                  <a:pt x="51160" y="4683"/>
                  <a:pt x="53111" y="2905"/>
                </a:cubicBezTo>
                <a:lnTo>
                  <a:pt x="53111" y="2905"/>
                </a:lnTo>
                <a:lnTo>
                  <a:pt x="53111" y="2905"/>
                </a:lnTo>
                <a:cubicBezTo>
                  <a:pt x="54963" y="968"/>
                  <a:pt x="57173" y="0"/>
                  <a:pt x="59741" y="0"/>
                </a:cubicBezTo>
                <a:lnTo>
                  <a:pt x="59741" y="0"/>
                </a:lnTo>
                <a:lnTo>
                  <a:pt x="94444" y="0"/>
                </a:lnTo>
                <a:cubicBezTo>
                  <a:pt x="96074" y="0"/>
                  <a:pt x="97407" y="667"/>
                  <a:pt x="98444" y="2000"/>
                </a:cubicBezTo>
                <a:lnTo>
                  <a:pt x="98444" y="2000"/>
                </a:lnTo>
                <a:cubicBezTo>
                  <a:pt x="99481" y="3333"/>
                  <a:pt x="100000" y="5048"/>
                  <a:pt x="100000" y="7143"/>
                </a:cubicBezTo>
                <a:lnTo>
                  <a:pt x="100000" y="7143"/>
                </a:lnTo>
                <a:cubicBezTo>
                  <a:pt x="100000" y="9238"/>
                  <a:pt x="99481" y="10952"/>
                  <a:pt x="98444" y="12286"/>
                </a:cubicBezTo>
                <a:lnTo>
                  <a:pt x="98444" y="12286"/>
                </a:lnTo>
                <a:cubicBezTo>
                  <a:pt x="97407" y="13619"/>
                  <a:pt x="96074" y="14286"/>
                  <a:pt x="94444" y="14286"/>
                </a:cubicBezTo>
                <a:lnTo>
                  <a:pt x="94444" y="14286"/>
                </a:lnTo>
                <a:lnTo>
                  <a:pt x="59741" y="14286"/>
                </a:lnTo>
                <a:lnTo>
                  <a:pt x="41481" y="94857"/>
                </a:lnTo>
                <a:cubicBezTo>
                  <a:pt x="40691" y="97683"/>
                  <a:pt x="39136" y="99397"/>
                  <a:pt x="36815" y="100000"/>
                </a:cubicBezTo>
                <a:lnTo>
                  <a:pt x="36815" y="100000"/>
                </a:lnTo>
                <a:cubicBezTo>
                  <a:pt x="34370" y="100159"/>
                  <a:pt x="32519" y="98968"/>
                  <a:pt x="31259" y="96429"/>
                </a:cubicBezTo>
                <a:lnTo>
                  <a:pt x="31259" y="96429"/>
                </a:lnTo>
                <a:lnTo>
                  <a:pt x="13556" y="57143"/>
                </a:lnTo>
                <a:lnTo>
                  <a:pt x="5556" y="57143"/>
                </a:lnTo>
                <a:cubicBezTo>
                  <a:pt x="3926" y="57143"/>
                  <a:pt x="2593" y="56476"/>
                  <a:pt x="1556" y="55143"/>
                </a:cubicBezTo>
                <a:lnTo>
                  <a:pt x="1556" y="55143"/>
                </a:lnTo>
                <a:cubicBezTo>
                  <a:pt x="519" y="53810"/>
                  <a:pt x="0" y="52095"/>
                  <a:pt x="0" y="50000"/>
                </a:cubicBezTo>
                <a:lnTo>
                  <a:pt x="0" y="50000"/>
                </a:lnTo>
                <a:cubicBezTo>
                  <a:pt x="0" y="47905"/>
                  <a:pt x="519" y="46190"/>
                  <a:pt x="1556" y="44857"/>
                </a:cubicBezTo>
                <a:lnTo>
                  <a:pt x="1556" y="44857"/>
                </a:lnTo>
                <a:cubicBezTo>
                  <a:pt x="2593" y="43524"/>
                  <a:pt x="3926" y="42857"/>
                  <a:pt x="5556" y="42857"/>
                </a:cubicBezTo>
                <a:lnTo>
                  <a:pt x="5556" y="42857"/>
                </a:lnTo>
                <a:lnTo>
                  <a:pt x="13556" y="42857"/>
                </a:lnTo>
                <a:cubicBezTo>
                  <a:pt x="17704" y="43016"/>
                  <a:pt x="20877" y="45397"/>
                  <a:pt x="23074" y="50000"/>
                </a:cubicBezTo>
                <a:lnTo>
                  <a:pt x="23074" y="50000"/>
                </a:lnTo>
                <a:lnTo>
                  <a:pt x="34370" y="75000"/>
                </a:lnTo>
                <a:lnTo>
                  <a:pt x="49148" y="10286"/>
                </a:lnTo>
                <a:moveTo>
                  <a:pt x="68222" y="44857"/>
                </a:moveTo>
                <a:lnTo>
                  <a:pt x="68222" y="44857"/>
                </a:lnTo>
                <a:cubicBezTo>
                  <a:pt x="69383" y="43524"/>
                  <a:pt x="70716" y="42857"/>
                  <a:pt x="72222" y="42857"/>
                </a:cubicBezTo>
                <a:lnTo>
                  <a:pt x="72222" y="42857"/>
                </a:lnTo>
                <a:lnTo>
                  <a:pt x="72222" y="42857"/>
                </a:lnTo>
                <a:cubicBezTo>
                  <a:pt x="73728" y="42857"/>
                  <a:pt x="75062" y="43524"/>
                  <a:pt x="76222" y="44857"/>
                </a:cubicBezTo>
                <a:lnTo>
                  <a:pt x="76222" y="44857"/>
                </a:lnTo>
                <a:lnTo>
                  <a:pt x="83333" y="54238"/>
                </a:lnTo>
                <a:lnTo>
                  <a:pt x="90444" y="44857"/>
                </a:lnTo>
                <a:cubicBezTo>
                  <a:pt x="91605" y="43524"/>
                  <a:pt x="92938" y="42857"/>
                  <a:pt x="94444" y="42857"/>
                </a:cubicBezTo>
                <a:lnTo>
                  <a:pt x="94444" y="42857"/>
                </a:lnTo>
                <a:cubicBezTo>
                  <a:pt x="95951" y="42857"/>
                  <a:pt x="97284" y="43524"/>
                  <a:pt x="98444" y="44857"/>
                </a:cubicBezTo>
                <a:lnTo>
                  <a:pt x="98444" y="44857"/>
                </a:lnTo>
                <a:cubicBezTo>
                  <a:pt x="99481" y="46349"/>
                  <a:pt x="100000" y="48063"/>
                  <a:pt x="100000" y="50000"/>
                </a:cubicBezTo>
                <a:lnTo>
                  <a:pt x="100000" y="50000"/>
                </a:lnTo>
                <a:cubicBezTo>
                  <a:pt x="100000" y="51937"/>
                  <a:pt x="99481" y="53651"/>
                  <a:pt x="98444" y="55143"/>
                </a:cubicBezTo>
                <a:lnTo>
                  <a:pt x="98444" y="55143"/>
                </a:lnTo>
                <a:lnTo>
                  <a:pt x="91148" y="64286"/>
                </a:lnTo>
                <a:lnTo>
                  <a:pt x="98444" y="73429"/>
                </a:lnTo>
                <a:cubicBezTo>
                  <a:pt x="99481" y="74921"/>
                  <a:pt x="100000" y="76635"/>
                  <a:pt x="100000" y="78571"/>
                </a:cubicBezTo>
                <a:lnTo>
                  <a:pt x="100000" y="78571"/>
                </a:lnTo>
                <a:cubicBezTo>
                  <a:pt x="100000" y="80508"/>
                  <a:pt x="99481" y="82222"/>
                  <a:pt x="98444" y="83714"/>
                </a:cubicBezTo>
                <a:lnTo>
                  <a:pt x="98444" y="83714"/>
                </a:lnTo>
                <a:cubicBezTo>
                  <a:pt x="97284" y="85048"/>
                  <a:pt x="95951" y="85714"/>
                  <a:pt x="94444" y="85714"/>
                </a:cubicBezTo>
                <a:lnTo>
                  <a:pt x="94444" y="85714"/>
                </a:lnTo>
                <a:cubicBezTo>
                  <a:pt x="92938" y="85714"/>
                  <a:pt x="91605" y="85048"/>
                  <a:pt x="90444" y="83714"/>
                </a:cubicBezTo>
                <a:lnTo>
                  <a:pt x="90444" y="83714"/>
                </a:lnTo>
                <a:lnTo>
                  <a:pt x="83333" y="74333"/>
                </a:lnTo>
                <a:lnTo>
                  <a:pt x="76222" y="83714"/>
                </a:lnTo>
                <a:cubicBezTo>
                  <a:pt x="75062" y="85048"/>
                  <a:pt x="73728" y="85714"/>
                  <a:pt x="72222" y="85714"/>
                </a:cubicBezTo>
                <a:lnTo>
                  <a:pt x="72222" y="85714"/>
                </a:lnTo>
                <a:cubicBezTo>
                  <a:pt x="70716" y="85714"/>
                  <a:pt x="69383" y="85048"/>
                  <a:pt x="68222" y="83714"/>
                </a:cubicBezTo>
                <a:lnTo>
                  <a:pt x="68222" y="83714"/>
                </a:lnTo>
                <a:cubicBezTo>
                  <a:pt x="67185" y="82222"/>
                  <a:pt x="66667" y="80508"/>
                  <a:pt x="66667" y="78571"/>
                </a:cubicBezTo>
                <a:lnTo>
                  <a:pt x="66667" y="78571"/>
                </a:lnTo>
                <a:cubicBezTo>
                  <a:pt x="66667" y="76635"/>
                  <a:pt x="67185" y="74921"/>
                  <a:pt x="68222" y="73429"/>
                </a:cubicBezTo>
                <a:lnTo>
                  <a:pt x="68222" y="73429"/>
                </a:lnTo>
                <a:lnTo>
                  <a:pt x="75519" y="64286"/>
                </a:lnTo>
                <a:lnTo>
                  <a:pt x="68222" y="55143"/>
                </a:lnTo>
                <a:cubicBezTo>
                  <a:pt x="67185" y="53651"/>
                  <a:pt x="66667" y="51937"/>
                  <a:pt x="66667" y="50000"/>
                </a:cubicBezTo>
                <a:lnTo>
                  <a:pt x="66667" y="50000"/>
                </a:lnTo>
                <a:cubicBezTo>
                  <a:pt x="66667" y="48063"/>
                  <a:pt x="67185" y="46349"/>
                  <a:pt x="68222" y="44857"/>
                </a:cubicBezTo>
                <a:lnTo>
                  <a:pt x="68222" y="44857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17" name="el-1785511448523-26"/>
          <p:cNvCxnSpPr/>
          <p:nvPr/>
        </p:nvCxnSpPr>
        <p:spPr>
          <a:xfrm>
            <a:off x="1278731" y="2626072"/>
            <a:ext cx="1881188" cy="914"/>
          </a:xfrm>
          <a:prstGeom prst="line">
            <a:avLst/>
          </a:prstGeom>
          <a:ln w="7144" cap="flat">
            <a:solidFill>
              <a:srgbClr val="D2B48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8" name="el-1785511448507-18"/>
          <p:cNvSpPr/>
          <p:nvPr/>
        </p:nvSpPr>
        <p:spPr>
          <a:xfrm>
            <a:off x="3495675" y="1881932"/>
            <a:ext cx="2152650" cy="1380530"/>
          </a:xfrm>
          <a:prstGeom prst="roundRect">
            <a:avLst>
              <a:gd name="adj" fmla="val 2760"/>
            </a:avLst>
          </a:prstGeom>
          <a:solidFill>
            <a:srgbClr val="14110C">
              <a:alpha val="50000"/>
            </a:srgbClr>
          </a:solidFill>
          <a:ln w="7144" algn="in">
            <a:solidFill>
              <a:srgbClr val="C8AF87">
                <a:alpha val="20000"/>
              </a:srgbClr>
            </a:solidFill>
            <a:prstDash val="solid"/>
          </a:ln>
          <a:effectLst>
            <a:outerShdw blurRad="142875" dist="28575" dir="5400000" sx="100000" sy="100000" kx="0" ky="0" algn="ctr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19" name="el-1785511451942-58"/>
          <p:cNvSpPr/>
          <p:nvPr/>
        </p:nvSpPr>
        <p:spPr>
          <a:xfrm>
            <a:off x="4429125" y="2084338"/>
            <a:ext cx="285750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45333"/>
                </a:moveTo>
                <a:lnTo>
                  <a:pt x="0" y="45333"/>
                </a:lnTo>
                <a:cubicBezTo>
                  <a:pt x="200" y="32400"/>
                  <a:pt x="2444" y="21778"/>
                  <a:pt x="6733" y="13467"/>
                </a:cubicBezTo>
                <a:lnTo>
                  <a:pt x="6733" y="13467"/>
                </a:lnTo>
                <a:lnTo>
                  <a:pt x="6733" y="13467"/>
                </a:lnTo>
                <a:cubicBezTo>
                  <a:pt x="10889" y="4889"/>
                  <a:pt x="16200" y="400"/>
                  <a:pt x="22667" y="0"/>
                </a:cubicBezTo>
                <a:lnTo>
                  <a:pt x="22667" y="0"/>
                </a:lnTo>
                <a:cubicBezTo>
                  <a:pt x="28911" y="222"/>
                  <a:pt x="34278" y="4711"/>
                  <a:pt x="38767" y="13467"/>
                </a:cubicBezTo>
                <a:lnTo>
                  <a:pt x="38767" y="13467"/>
                </a:lnTo>
                <a:lnTo>
                  <a:pt x="50000" y="35933"/>
                </a:lnTo>
                <a:lnTo>
                  <a:pt x="61267" y="13467"/>
                </a:lnTo>
                <a:cubicBezTo>
                  <a:pt x="65733" y="4711"/>
                  <a:pt x="71089" y="222"/>
                  <a:pt x="77333" y="0"/>
                </a:cubicBezTo>
                <a:lnTo>
                  <a:pt x="77333" y="0"/>
                </a:lnTo>
                <a:cubicBezTo>
                  <a:pt x="83800" y="400"/>
                  <a:pt x="89111" y="4889"/>
                  <a:pt x="93267" y="13467"/>
                </a:cubicBezTo>
                <a:lnTo>
                  <a:pt x="93267" y="13467"/>
                </a:lnTo>
                <a:cubicBezTo>
                  <a:pt x="97556" y="21778"/>
                  <a:pt x="99800" y="32400"/>
                  <a:pt x="100000" y="45333"/>
                </a:cubicBezTo>
                <a:lnTo>
                  <a:pt x="100000" y="45333"/>
                </a:lnTo>
                <a:lnTo>
                  <a:pt x="100000" y="54667"/>
                </a:lnTo>
                <a:cubicBezTo>
                  <a:pt x="99800" y="67600"/>
                  <a:pt x="97556" y="78222"/>
                  <a:pt x="93267" y="86533"/>
                </a:cubicBezTo>
                <a:lnTo>
                  <a:pt x="93267" y="86533"/>
                </a:lnTo>
                <a:cubicBezTo>
                  <a:pt x="89111" y="95111"/>
                  <a:pt x="83800" y="99600"/>
                  <a:pt x="77333" y="100000"/>
                </a:cubicBezTo>
                <a:lnTo>
                  <a:pt x="77333" y="100000"/>
                </a:lnTo>
                <a:cubicBezTo>
                  <a:pt x="71089" y="99778"/>
                  <a:pt x="65733" y="95400"/>
                  <a:pt x="61267" y="86867"/>
                </a:cubicBezTo>
                <a:lnTo>
                  <a:pt x="61267" y="86867"/>
                </a:lnTo>
                <a:lnTo>
                  <a:pt x="50000" y="64067"/>
                </a:lnTo>
                <a:lnTo>
                  <a:pt x="38767" y="86867"/>
                </a:lnTo>
                <a:cubicBezTo>
                  <a:pt x="34278" y="95400"/>
                  <a:pt x="28911" y="99778"/>
                  <a:pt x="22667" y="100000"/>
                </a:cubicBezTo>
                <a:lnTo>
                  <a:pt x="22667" y="100000"/>
                </a:lnTo>
                <a:cubicBezTo>
                  <a:pt x="16200" y="99600"/>
                  <a:pt x="10889" y="95111"/>
                  <a:pt x="6733" y="86533"/>
                </a:cubicBezTo>
                <a:lnTo>
                  <a:pt x="6733" y="86533"/>
                </a:lnTo>
                <a:cubicBezTo>
                  <a:pt x="2444" y="78222"/>
                  <a:pt x="200" y="67600"/>
                  <a:pt x="0" y="54667"/>
                </a:cubicBezTo>
                <a:lnTo>
                  <a:pt x="0" y="54667"/>
                </a:lnTo>
                <a:lnTo>
                  <a:pt x="0" y="45333"/>
                </a:lnTo>
                <a:moveTo>
                  <a:pt x="42967" y="50000"/>
                </a:moveTo>
                <a:lnTo>
                  <a:pt x="42967" y="50000"/>
                </a:lnTo>
                <a:lnTo>
                  <a:pt x="31733" y="27533"/>
                </a:lnTo>
                <a:cubicBezTo>
                  <a:pt x="29222" y="22733"/>
                  <a:pt x="26200" y="20222"/>
                  <a:pt x="22667" y="20000"/>
                </a:cubicBezTo>
                <a:lnTo>
                  <a:pt x="22667" y="20000"/>
                </a:lnTo>
                <a:cubicBezTo>
                  <a:pt x="19111" y="20222"/>
                  <a:pt x="16144" y="22733"/>
                  <a:pt x="13767" y="27533"/>
                </a:cubicBezTo>
                <a:lnTo>
                  <a:pt x="13767" y="27533"/>
                </a:lnTo>
                <a:cubicBezTo>
                  <a:pt x="11367" y="32289"/>
                  <a:pt x="10111" y="38222"/>
                  <a:pt x="10000" y="45333"/>
                </a:cubicBezTo>
                <a:lnTo>
                  <a:pt x="10000" y="45333"/>
                </a:lnTo>
                <a:lnTo>
                  <a:pt x="10000" y="54667"/>
                </a:lnTo>
                <a:cubicBezTo>
                  <a:pt x="10111" y="61778"/>
                  <a:pt x="11367" y="67733"/>
                  <a:pt x="13767" y="72533"/>
                </a:cubicBezTo>
                <a:lnTo>
                  <a:pt x="13767" y="72533"/>
                </a:lnTo>
                <a:cubicBezTo>
                  <a:pt x="16144" y="77289"/>
                  <a:pt x="19111" y="79778"/>
                  <a:pt x="22667" y="80000"/>
                </a:cubicBezTo>
                <a:lnTo>
                  <a:pt x="22667" y="80000"/>
                </a:lnTo>
                <a:cubicBezTo>
                  <a:pt x="26200" y="79778"/>
                  <a:pt x="29222" y="77289"/>
                  <a:pt x="31733" y="72533"/>
                </a:cubicBezTo>
                <a:lnTo>
                  <a:pt x="31733" y="72533"/>
                </a:lnTo>
                <a:lnTo>
                  <a:pt x="42967" y="50000"/>
                </a:lnTo>
                <a:moveTo>
                  <a:pt x="57033" y="50000"/>
                </a:moveTo>
                <a:lnTo>
                  <a:pt x="57033" y="50000"/>
                </a:lnTo>
                <a:lnTo>
                  <a:pt x="68267" y="72533"/>
                </a:lnTo>
                <a:cubicBezTo>
                  <a:pt x="70778" y="77511"/>
                  <a:pt x="73800" y="80000"/>
                  <a:pt x="77333" y="80000"/>
                </a:cubicBezTo>
                <a:lnTo>
                  <a:pt x="77333" y="80000"/>
                </a:lnTo>
                <a:cubicBezTo>
                  <a:pt x="80889" y="79778"/>
                  <a:pt x="83867" y="77289"/>
                  <a:pt x="86267" y="72533"/>
                </a:cubicBezTo>
                <a:lnTo>
                  <a:pt x="86267" y="72533"/>
                </a:lnTo>
                <a:cubicBezTo>
                  <a:pt x="88644" y="67733"/>
                  <a:pt x="89889" y="61778"/>
                  <a:pt x="90000" y="54667"/>
                </a:cubicBezTo>
                <a:lnTo>
                  <a:pt x="90000" y="54667"/>
                </a:lnTo>
                <a:lnTo>
                  <a:pt x="90000" y="45333"/>
                </a:lnTo>
                <a:cubicBezTo>
                  <a:pt x="89889" y="38222"/>
                  <a:pt x="88644" y="32289"/>
                  <a:pt x="86267" y="27533"/>
                </a:cubicBezTo>
                <a:lnTo>
                  <a:pt x="86267" y="27533"/>
                </a:lnTo>
                <a:cubicBezTo>
                  <a:pt x="83867" y="22733"/>
                  <a:pt x="80889" y="20222"/>
                  <a:pt x="77333" y="20000"/>
                </a:cubicBezTo>
                <a:lnTo>
                  <a:pt x="77333" y="20000"/>
                </a:lnTo>
                <a:cubicBezTo>
                  <a:pt x="73800" y="20000"/>
                  <a:pt x="70778" y="22511"/>
                  <a:pt x="68267" y="27533"/>
                </a:cubicBezTo>
                <a:lnTo>
                  <a:pt x="68267" y="27533"/>
                </a:lnTo>
                <a:lnTo>
                  <a:pt x="57033" y="50000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0" name="el-1785511448524-27"/>
          <p:cNvCxnSpPr/>
          <p:nvPr/>
        </p:nvCxnSpPr>
        <p:spPr>
          <a:xfrm>
            <a:off x="3631406" y="2626072"/>
            <a:ext cx="1881188" cy="914"/>
          </a:xfrm>
          <a:prstGeom prst="line">
            <a:avLst/>
          </a:prstGeom>
          <a:ln w="7144" cap="flat">
            <a:solidFill>
              <a:srgbClr val="D2B48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1" name="el-1785511448510-19"/>
          <p:cNvSpPr/>
          <p:nvPr/>
        </p:nvSpPr>
        <p:spPr>
          <a:xfrm>
            <a:off x="5848350" y="1881932"/>
            <a:ext cx="2152650" cy="1380530"/>
          </a:xfrm>
          <a:prstGeom prst="roundRect">
            <a:avLst>
              <a:gd name="adj" fmla="val 2760"/>
            </a:avLst>
          </a:prstGeom>
          <a:solidFill>
            <a:srgbClr val="14110C">
              <a:alpha val="50000"/>
            </a:srgbClr>
          </a:solidFill>
          <a:ln w="7144" algn="in">
            <a:solidFill>
              <a:srgbClr val="C8AF87">
                <a:alpha val="20000"/>
              </a:srgbClr>
            </a:solidFill>
            <a:prstDash val="solid"/>
          </a:ln>
          <a:effectLst>
            <a:outerShdw blurRad="142875" dist="28575" dir="5400000" sx="100000" sy="100000" kx="0" ky="0" algn="ctr">
              <a:srgbClr val="000000">
                <a:alpha val="40000"/>
              </a:srgbClr>
            </a:outerShdw>
          </a:effectLst>
        </p:spPr>
        <p:txBody>
          <a:bodyPr/>
          <a:lstStyle/>
          <a:p>
            <a:endParaRPr/>
          </a:p>
        </p:txBody>
      </p:sp>
      <p:sp>
        <p:nvSpPr>
          <p:cNvPr id="22" name="el-1785511451946-59"/>
          <p:cNvSpPr/>
          <p:nvPr/>
        </p:nvSpPr>
        <p:spPr>
          <a:xfrm>
            <a:off x="6796088" y="2084338"/>
            <a:ext cx="257175" cy="1428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66667" y="20000"/>
                </a:moveTo>
                <a:lnTo>
                  <a:pt x="66667" y="20000"/>
                </a:lnTo>
                <a:cubicBezTo>
                  <a:pt x="65037" y="20000"/>
                  <a:pt x="63704" y="19067"/>
                  <a:pt x="62667" y="17200"/>
                </a:cubicBezTo>
                <a:lnTo>
                  <a:pt x="62667" y="17200"/>
                </a:lnTo>
                <a:lnTo>
                  <a:pt x="62667" y="17200"/>
                </a:lnTo>
                <a:cubicBezTo>
                  <a:pt x="61630" y="15333"/>
                  <a:pt x="61111" y="12933"/>
                  <a:pt x="61111" y="10000"/>
                </a:cubicBezTo>
                <a:lnTo>
                  <a:pt x="61111" y="10000"/>
                </a:lnTo>
                <a:cubicBezTo>
                  <a:pt x="61111" y="7067"/>
                  <a:pt x="61630" y="4667"/>
                  <a:pt x="62667" y="2800"/>
                </a:cubicBezTo>
                <a:lnTo>
                  <a:pt x="62667" y="2800"/>
                </a:lnTo>
                <a:cubicBezTo>
                  <a:pt x="63704" y="933"/>
                  <a:pt x="65037" y="0"/>
                  <a:pt x="66667" y="0"/>
                </a:cubicBezTo>
                <a:lnTo>
                  <a:pt x="66667" y="0"/>
                </a:lnTo>
                <a:lnTo>
                  <a:pt x="94444" y="0"/>
                </a:lnTo>
                <a:cubicBezTo>
                  <a:pt x="96074" y="0"/>
                  <a:pt x="97407" y="933"/>
                  <a:pt x="98444" y="2800"/>
                </a:cubicBezTo>
                <a:lnTo>
                  <a:pt x="98444" y="2800"/>
                </a:lnTo>
                <a:cubicBezTo>
                  <a:pt x="99481" y="4667"/>
                  <a:pt x="100000" y="7067"/>
                  <a:pt x="100000" y="10000"/>
                </a:cubicBezTo>
                <a:lnTo>
                  <a:pt x="100000" y="10000"/>
                </a:lnTo>
                <a:lnTo>
                  <a:pt x="100000" y="60000"/>
                </a:lnTo>
                <a:cubicBezTo>
                  <a:pt x="100000" y="62933"/>
                  <a:pt x="99481" y="65333"/>
                  <a:pt x="98444" y="67200"/>
                </a:cubicBezTo>
                <a:lnTo>
                  <a:pt x="98444" y="67200"/>
                </a:lnTo>
                <a:cubicBezTo>
                  <a:pt x="97407" y="69067"/>
                  <a:pt x="96074" y="70000"/>
                  <a:pt x="94444" y="70000"/>
                </a:cubicBezTo>
                <a:lnTo>
                  <a:pt x="94444" y="70000"/>
                </a:lnTo>
                <a:cubicBezTo>
                  <a:pt x="92815" y="70000"/>
                  <a:pt x="91481" y="69067"/>
                  <a:pt x="90444" y="67200"/>
                </a:cubicBezTo>
                <a:lnTo>
                  <a:pt x="90444" y="67200"/>
                </a:lnTo>
                <a:cubicBezTo>
                  <a:pt x="89407" y="65333"/>
                  <a:pt x="88889" y="62933"/>
                  <a:pt x="88889" y="60000"/>
                </a:cubicBezTo>
                <a:lnTo>
                  <a:pt x="88889" y="60000"/>
                </a:lnTo>
                <a:lnTo>
                  <a:pt x="88889" y="34067"/>
                </a:lnTo>
                <a:lnTo>
                  <a:pt x="59556" y="87200"/>
                </a:lnTo>
                <a:cubicBezTo>
                  <a:pt x="58395" y="89067"/>
                  <a:pt x="57062" y="90000"/>
                  <a:pt x="55556" y="90000"/>
                </a:cubicBezTo>
                <a:lnTo>
                  <a:pt x="55556" y="90000"/>
                </a:lnTo>
                <a:cubicBezTo>
                  <a:pt x="54049" y="90000"/>
                  <a:pt x="52716" y="89067"/>
                  <a:pt x="51556" y="87200"/>
                </a:cubicBezTo>
                <a:lnTo>
                  <a:pt x="51556" y="87200"/>
                </a:lnTo>
                <a:lnTo>
                  <a:pt x="33333" y="54067"/>
                </a:lnTo>
                <a:lnTo>
                  <a:pt x="9556" y="97200"/>
                </a:lnTo>
                <a:cubicBezTo>
                  <a:pt x="8395" y="99067"/>
                  <a:pt x="7062" y="100000"/>
                  <a:pt x="5556" y="100000"/>
                </a:cubicBezTo>
                <a:lnTo>
                  <a:pt x="5556" y="100000"/>
                </a:lnTo>
                <a:cubicBezTo>
                  <a:pt x="4049" y="100000"/>
                  <a:pt x="2716" y="99067"/>
                  <a:pt x="1556" y="97200"/>
                </a:cubicBezTo>
                <a:lnTo>
                  <a:pt x="1556" y="97200"/>
                </a:lnTo>
                <a:cubicBezTo>
                  <a:pt x="519" y="95111"/>
                  <a:pt x="0" y="92711"/>
                  <a:pt x="0" y="90000"/>
                </a:cubicBezTo>
                <a:lnTo>
                  <a:pt x="0" y="90000"/>
                </a:lnTo>
                <a:cubicBezTo>
                  <a:pt x="0" y="87289"/>
                  <a:pt x="519" y="84889"/>
                  <a:pt x="1556" y="82800"/>
                </a:cubicBezTo>
                <a:lnTo>
                  <a:pt x="1556" y="82800"/>
                </a:lnTo>
                <a:lnTo>
                  <a:pt x="29333" y="32800"/>
                </a:lnTo>
                <a:cubicBezTo>
                  <a:pt x="30494" y="30933"/>
                  <a:pt x="31827" y="30000"/>
                  <a:pt x="33333" y="30000"/>
                </a:cubicBezTo>
                <a:lnTo>
                  <a:pt x="33333" y="30000"/>
                </a:lnTo>
                <a:cubicBezTo>
                  <a:pt x="34840" y="30000"/>
                  <a:pt x="36173" y="30933"/>
                  <a:pt x="37333" y="32800"/>
                </a:cubicBezTo>
                <a:lnTo>
                  <a:pt x="37333" y="32800"/>
                </a:lnTo>
                <a:lnTo>
                  <a:pt x="55556" y="65933"/>
                </a:lnTo>
                <a:lnTo>
                  <a:pt x="81074" y="20000"/>
                </a:lnTo>
                <a:lnTo>
                  <a:pt x="66667" y="20000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3" name="el-1785511448525-28"/>
          <p:cNvCxnSpPr/>
          <p:nvPr/>
        </p:nvCxnSpPr>
        <p:spPr>
          <a:xfrm>
            <a:off x="5984081" y="2626072"/>
            <a:ext cx="1881188" cy="914"/>
          </a:xfrm>
          <a:prstGeom prst="line">
            <a:avLst/>
          </a:prstGeom>
          <a:ln w="7144" cap="flat">
            <a:solidFill>
              <a:srgbClr val="D2B48C">
                <a:alpha val="30000"/>
              </a:srgbClr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4" name="el-1785511448486-7"/>
          <p:cNvSpPr/>
          <p:nvPr/>
        </p:nvSpPr>
        <p:spPr>
          <a:xfrm>
            <a:off x="2057400" y="3462486"/>
            <a:ext cx="5029200" cy="942975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0" y="0"/>
                </a:moveTo>
                <a:lnTo>
                  <a:pt x="100000" y="0"/>
                </a:lnTo>
                <a:lnTo>
                  <a:pt x="100000" y="100000"/>
                </a:lnTo>
                <a:lnTo>
                  <a:pt x="0" y="100000"/>
                </a:lnTo>
                <a:close/>
              </a:path>
            </a:pathLst>
          </a:custGeom>
          <a:solidFill>
            <a:srgbClr val="0A0805">
              <a:alpha val="45000"/>
            </a:srgbClr>
          </a:solidFill>
          <a:ln>
            <a:noFill/>
          </a:ln>
        </p:spPr>
        <p:txBody>
          <a:bodyPr/>
          <a:lstStyle/>
          <a:p>
            <a:endParaRPr/>
          </a:p>
        </p:txBody>
      </p:sp>
      <p:cxnSp>
        <p:nvCxnSpPr>
          <p:cNvPr id="25" name="el-1785511448489-10"/>
          <p:cNvCxnSpPr/>
          <p:nvPr/>
        </p:nvCxnSpPr>
        <p:spPr>
          <a:xfrm>
            <a:off x="7075884" y="3462486"/>
            <a:ext cx="914" cy="942975"/>
          </a:xfrm>
          <a:prstGeom prst="line">
            <a:avLst/>
          </a:prstGeom>
          <a:ln w="21431" cap="flat">
            <a:solidFill>
              <a:srgbClr val="C9A9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6" name="el-1785511448489-11"/>
          <p:cNvCxnSpPr/>
          <p:nvPr/>
        </p:nvCxnSpPr>
        <p:spPr>
          <a:xfrm>
            <a:off x="2068116" y="3462486"/>
            <a:ext cx="914" cy="942975"/>
          </a:xfrm>
          <a:prstGeom prst="line">
            <a:avLst/>
          </a:prstGeom>
          <a:ln w="21431" cap="flat">
            <a:solidFill>
              <a:srgbClr val="C9A96B"/>
            </a:solidFill>
            <a:prstDash val="solid"/>
          </a:ln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27" name="el-1785511451937-55"/>
          <p:cNvSpPr/>
          <p:nvPr/>
        </p:nvSpPr>
        <p:spPr>
          <a:xfrm>
            <a:off x="2652996" y="3586297"/>
            <a:ext cx="166120" cy="171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76" y="42222"/>
                </a:moveTo>
                <a:lnTo>
                  <a:pt x="54412" y="42222"/>
                </a:lnTo>
                <a:lnTo>
                  <a:pt x="1471" y="92000"/>
                </a:lnTo>
                <a:cubicBezTo>
                  <a:pt x="-490" y="94222"/>
                  <a:pt x="-490" y="96444"/>
                  <a:pt x="1471" y="98667"/>
                </a:cubicBezTo>
                <a:lnTo>
                  <a:pt x="1471" y="98667"/>
                </a:lnTo>
                <a:cubicBezTo>
                  <a:pt x="3784" y="100481"/>
                  <a:pt x="6118" y="100481"/>
                  <a:pt x="8471" y="98667"/>
                </a:cubicBezTo>
                <a:lnTo>
                  <a:pt x="8471" y="98667"/>
                </a:lnTo>
                <a:lnTo>
                  <a:pt x="24000" y="84000"/>
                </a:lnTo>
                <a:cubicBezTo>
                  <a:pt x="25490" y="84926"/>
                  <a:pt x="27137" y="85648"/>
                  <a:pt x="28941" y="86167"/>
                </a:cubicBezTo>
                <a:lnTo>
                  <a:pt x="28941" y="86167"/>
                </a:lnTo>
                <a:cubicBezTo>
                  <a:pt x="33647" y="87463"/>
                  <a:pt x="39294" y="87778"/>
                  <a:pt x="45882" y="87111"/>
                </a:cubicBezTo>
                <a:lnTo>
                  <a:pt x="45882" y="87111"/>
                </a:lnTo>
                <a:cubicBezTo>
                  <a:pt x="52510" y="86593"/>
                  <a:pt x="59412" y="84185"/>
                  <a:pt x="66588" y="79889"/>
                </a:cubicBezTo>
                <a:lnTo>
                  <a:pt x="66588" y="79889"/>
                </a:lnTo>
                <a:cubicBezTo>
                  <a:pt x="67843" y="79000"/>
                  <a:pt x="68255" y="78019"/>
                  <a:pt x="67824" y="76944"/>
                </a:cubicBezTo>
                <a:lnTo>
                  <a:pt x="67824" y="76944"/>
                </a:lnTo>
                <a:cubicBezTo>
                  <a:pt x="67275" y="75796"/>
                  <a:pt x="66235" y="75148"/>
                  <a:pt x="64706" y="75000"/>
                </a:cubicBezTo>
                <a:lnTo>
                  <a:pt x="64706" y="75000"/>
                </a:lnTo>
                <a:lnTo>
                  <a:pt x="61412" y="75000"/>
                </a:lnTo>
                <a:cubicBezTo>
                  <a:pt x="60314" y="74889"/>
                  <a:pt x="59706" y="74315"/>
                  <a:pt x="59588" y="73278"/>
                </a:cubicBezTo>
                <a:lnTo>
                  <a:pt x="59588" y="73278"/>
                </a:lnTo>
                <a:cubicBezTo>
                  <a:pt x="59588" y="72352"/>
                  <a:pt x="60000" y="71759"/>
                  <a:pt x="60824" y="71500"/>
                </a:cubicBezTo>
                <a:lnTo>
                  <a:pt x="60824" y="71500"/>
                </a:lnTo>
                <a:lnTo>
                  <a:pt x="81059" y="65833"/>
                </a:lnTo>
                <a:cubicBezTo>
                  <a:pt x="81765" y="65574"/>
                  <a:pt x="82314" y="65185"/>
                  <a:pt x="82706" y="64667"/>
                </a:cubicBezTo>
                <a:lnTo>
                  <a:pt x="82706" y="64667"/>
                </a:lnTo>
                <a:cubicBezTo>
                  <a:pt x="83686" y="63370"/>
                  <a:pt x="84588" y="62074"/>
                  <a:pt x="85412" y="60778"/>
                </a:cubicBezTo>
                <a:lnTo>
                  <a:pt x="85412" y="60778"/>
                </a:lnTo>
                <a:cubicBezTo>
                  <a:pt x="85961" y="59741"/>
                  <a:pt x="85961" y="58759"/>
                  <a:pt x="85412" y="57833"/>
                </a:cubicBezTo>
                <a:lnTo>
                  <a:pt x="85412" y="57833"/>
                </a:lnTo>
                <a:cubicBezTo>
                  <a:pt x="84863" y="56796"/>
                  <a:pt x="83961" y="56278"/>
                  <a:pt x="82706" y="56278"/>
                </a:cubicBezTo>
                <a:lnTo>
                  <a:pt x="82706" y="56278"/>
                </a:lnTo>
                <a:lnTo>
                  <a:pt x="74647" y="56278"/>
                </a:lnTo>
                <a:cubicBezTo>
                  <a:pt x="73549" y="56130"/>
                  <a:pt x="72941" y="55537"/>
                  <a:pt x="72824" y="54500"/>
                </a:cubicBezTo>
                <a:lnTo>
                  <a:pt x="72824" y="54500"/>
                </a:lnTo>
                <a:cubicBezTo>
                  <a:pt x="72824" y="53611"/>
                  <a:pt x="73235" y="53037"/>
                  <a:pt x="74059" y="52778"/>
                </a:cubicBezTo>
                <a:lnTo>
                  <a:pt x="74059" y="52778"/>
                </a:lnTo>
                <a:lnTo>
                  <a:pt x="90765" y="48056"/>
                </a:lnTo>
                <a:cubicBezTo>
                  <a:pt x="91745" y="47685"/>
                  <a:pt x="92451" y="47037"/>
                  <a:pt x="92882" y="46111"/>
                </a:cubicBezTo>
                <a:lnTo>
                  <a:pt x="92882" y="46111"/>
                </a:lnTo>
                <a:cubicBezTo>
                  <a:pt x="95902" y="38815"/>
                  <a:pt x="98176" y="31778"/>
                  <a:pt x="99706" y="25000"/>
                </a:cubicBezTo>
                <a:lnTo>
                  <a:pt x="99706" y="25000"/>
                </a:lnTo>
                <a:cubicBezTo>
                  <a:pt x="101196" y="18111"/>
                  <a:pt x="102157" y="12185"/>
                  <a:pt x="102588" y="7222"/>
                </a:cubicBezTo>
                <a:lnTo>
                  <a:pt x="102588" y="7222"/>
                </a:lnTo>
                <a:cubicBezTo>
                  <a:pt x="102706" y="5148"/>
                  <a:pt x="102020" y="3389"/>
                  <a:pt x="100529" y="1944"/>
                </a:cubicBezTo>
                <a:lnTo>
                  <a:pt x="100529" y="1944"/>
                </a:lnTo>
                <a:cubicBezTo>
                  <a:pt x="99000" y="537"/>
                  <a:pt x="97137" y="-111"/>
                  <a:pt x="94941" y="0"/>
                </a:cubicBezTo>
                <a:lnTo>
                  <a:pt x="94941" y="0"/>
                </a:lnTo>
                <a:cubicBezTo>
                  <a:pt x="89020" y="407"/>
                  <a:pt x="81843" y="1519"/>
                  <a:pt x="73412" y="3333"/>
                </a:cubicBezTo>
                <a:lnTo>
                  <a:pt x="73412" y="3333"/>
                </a:lnTo>
                <a:cubicBezTo>
                  <a:pt x="64863" y="5148"/>
                  <a:pt x="56314" y="7889"/>
                  <a:pt x="47765" y="11556"/>
                </a:cubicBezTo>
                <a:lnTo>
                  <a:pt x="47765" y="11556"/>
                </a:lnTo>
                <a:cubicBezTo>
                  <a:pt x="39098" y="15074"/>
                  <a:pt x="31510" y="19815"/>
                  <a:pt x="25000" y="25778"/>
                </a:cubicBezTo>
                <a:lnTo>
                  <a:pt x="25000" y="25778"/>
                </a:lnTo>
                <a:cubicBezTo>
                  <a:pt x="17000" y="33741"/>
                  <a:pt x="12314" y="41685"/>
                  <a:pt x="10941" y="49611"/>
                </a:cubicBezTo>
                <a:lnTo>
                  <a:pt x="10941" y="49611"/>
                </a:lnTo>
                <a:cubicBezTo>
                  <a:pt x="9451" y="57426"/>
                  <a:pt x="9588" y="64074"/>
                  <a:pt x="11353" y="69556"/>
                </a:cubicBezTo>
                <a:lnTo>
                  <a:pt x="11353" y="69556"/>
                </a:lnTo>
                <a:cubicBezTo>
                  <a:pt x="12176" y="71259"/>
                  <a:pt x="13431" y="71519"/>
                  <a:pt x="15118" y="70333"/>
                </a:cubicBezTo>
                <a:lnTo>
                  <a:pt x="15118" y="70333"/>
                </a:lnTo>
                <a:lnTo>
                  <a:pt x="49235" y="38278"/>
                </a:lnTo>
                <a:cubicBezTo>
                  <a:pt x="50725" y="37130"/>
                  <a:pt x="52235" y="37130"/>
                  <a:pt x="53765" y="38278"/>
                </a:cubicBezTo>
                <a:lnTo>
                  <a:pt x="53765" y="38278"/>
                </a:lnTo>
                <a:cubicBezTo>
                  <a:pt x="54863" y="39463"/>
                  <a:pt x="55000" y="40778"/>
                  <a:pt x="54176" y="42222"/>
                </a:cubicBezTo>
                <a:lnTo>
                  <a:pt x="54176" y="42222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8" name="el-1785511451938-56"/>
          <p:cNvSpPr/>
          <p:nvPr/>
        </p:nvSpPr>
        <p:spPr>
          <a:xfrm>
            <a:off x="6524909" y="4100648"/>
            <a:ext cx="166120" cy="171478"/>
          </a:xfrm>
          <a:custGeom>
            <a:avLst/>
            <a:gdLst/>
            <a:ahLst/>
            <a:cxnLst/>
            <a:rect l="l" t="t" r="r" b="b"/>
            <a:pathLst>
              <a:path w="100000" h="100000">
                <a:moveTo>
                  <a:pt x="54176" y="42222"/>
                </a:moveTo>
                <a:lnTo>
                  <a:pt x="54412" y="42222"/>
                </a:lnTo>
                <a:lnTo>
                  <a:pt x="1471" y="92000"/>
                </a:lnTo>
                <a:cubicBezTo>
                  <a:pt x="-490" y="94222"/>
                  <a:pt x="-490" y="96444"/>
                  <a:pt x="1471" y="98667"/>
                </a:cubicBezTo>
                <a:lnTo>
                  <a:pt x="1471" y="98667"/>
                </a:lnTo>
                <a:cubicBezTo>
                  <a:pt x="3784" y="100481"/>
                  <a:pt x="6118" y="100481"/>
                  <a:pt x="8471" y="98667"/>
                </a:cubicBezTo>
                <a:lnTo>
                  <a:pt x="8471" y="98667"/>
                </a:lnTo>
                <a:lnTo>
                  <a:pt x="24000" y="84000"/>
                </a:lnTo>
                <a:cubicBezTo>
                  <a:pt x="25490" y="84926"/>
                  <a:pt x="27137" y="85648"/>
                  <a:pt x="28941" y="86167"/>
                </a:cubicBezTo>
                <a:lnTo>
                  <a:pt x="28941" y="86167"/>
                </a:lnTo>
                <a:cubicBezTo>
                  <a:pt x="33647" y="87463"/>
                  <a:pt x="39294" y="87778"/>
                  <a:pt x="45882" y="87111"/>
                </a:cubicBezTo>
                <a:lnTo>
                  <a:pt x="45882" y="87111"/>
                </a:lnTo>
                <a:cubicBezTo>
                  <a:pt x="52510" y="86593"/>
                  <a:pt x="59412" y="84185"/>
                  <a:pt x="66588" y="79889"/>
                </a:cubicBezTo>
                <a:lnTo>
                  <a:pt x="66588" y="79889"/>
                </a:lnTo>
                <a:cubicBezTo>
                  <a:pt x="67843" y="79000"/>
                  <a:pt x="68255" y="78019"/>
                  <a:pt x="67824" y="76944"/>
                </a:cubicBezTo>
                <a:lnTo>
                  <a:pt x="67824" y="76944"/>
                </a:lnTo>
                <a:cubicBezTo>
                  <a:pt x="67275" y="75796"/>
                  <a:pt x="66235" y="75148"/>
                  <a:pt x="64706" y="75000"/>
                </a:cubicBezTo>
                <a:lnTo>
                  <a:pt x="64706" y="75000"/>
                </a:lnTo>
                <a:lnTo>
                  <a:pt x="61412" y="75000"/>
                </a:lnTo>
                <a:cubicBezTo>
                  <a:pt x="60314" y="74889"/>
                  <a:pt x="59706" y="74315"/>
                  <a:pt x="59588" y="73278"/>
                </a:cubicBezTo>
                <a:lnTo>
                  <a:pt x="59588" y="73278"/>
                </a:lnTo>
                <a:cubicBezTo>
                  <a:pt x="59588" y="72352"/>
                  <a:pt x="60000" y="71759"/>
                  <a:pt x="60824" y="71500"/>
                </a:cubicBezTo>
                <a:lnTo>
                  <a:pt x="60824" y="71500"/>
                </a:lnTo>
                <a:lnTo>
                  <a:pt x="81059" y="65833"/>
                </a:lnTo>
                <a:cubicBezTo>
                  <a:pt x="81765" y="65574"/>
                  <a:pt x="82314" y="65185"/>
                  <a:pt x="82706" y="64667"/>
                </a:cubicBezTo>
                <a:lnTo>
                  <a:pt x="82706" y="64667"/>
                </a:lnTo>
                <a:cubicBezTo>
                  <a:pt x="83686" y="63370"/>
                  <a:pt x="84588" y="62074"/>
                  <a:pt x="85412" y="60778"/>
                </a:cubicBezTo>
                <a:lnTo>
                  <a:pt x="85412" y="60778"/>
                </a:lnTo>
                <a:cubicBezTo>
                  <a:pt x="85961" y="59741"/>
                  <a:pt x="85961" y="58759"/>
                  <a:pt x="85412" y="57833"/>
                </a:cubicBezTo>
                <a:lnTo>
                  <a:pt x="85412" y="57833"/>
                </a:lnTo>
                <a:cubicBezTo>
                  <a:pt x="84863" y="56796"/>
                  <a:pt x="83961" y="56278"/>
                  <a:pt x="82706" y="56278"/>
                </a:cubicBezTo>
                <a:lnTo>
                  <a:pt x="82706" y="56278"/>
                </a:lnTo>
                <a:lnTo>
                  <a:pt x="74647" y="56278"/>
                </a:lnTo>
                <a:cubicBezTo>
                  <a:pt x="73549" y="56130"/>
                  <a:pt x="72941" y="55537"/>
                  <a:pt x="72824" y="54500"/>
                </a:cubicBezTo>
                <a:lnTo>
                  <a:pt x="72824" y="54500"/>
                </a:lnTo>
                <a:cubicBezTo>
                  <a:pt x="72824" y="53611"/>
                  <a:pt x="73235" y="53037"/>
                  <a:pt x="74059" y="52778"/>
                </a:cubicBezTo>
                <a:lnTo>
                  <a:pt x="74059" y="52778"/>
                </a:lnTo>
                <a:lnTo>
                  <a:pt x="90765" y="48056"/>
                </a:lnTo>
                <a:cubicBezTo>
                  <a:pt x="91745" y="47685"/>
                  <a:pt x="92451" y="47037"/>
                  <a:pt x="92882" y="46111"/>
                </a:cubicBezTo>
                <a:lnTo>
                  <a:pt x="92882" y="46111"/>
                </a:lnTo>
                <a:cubicBezTo>
                  <a:pt x="95902" y="38815"/>
                  <a:pt x="98176" y="31778"/>
                  <a:pt x="99706" y="25000"/>
                </a:cubicBezTo>
                <a:lnTo>
                  <a:pt x="99706" y="25000"/>
                </a:lnTo>
                <a:cubicBezTo>
                  <a:pt x="101196" y="18111"/>
                  <a:pt x="102157" y="12185"/>
                  <a:pt x="102588" y="7222"/>
                </a:cubicBezTo>
                <a:lnTo>
                  <a:pt x="102588" y="7222"/>
                </a:lnTo>
                <a:cubicBezTo>
                  <a:pt x="102706" y="5148"/>
                  <a:pt x="102020" y="3389"/>
                  <a:pt x="100529" y="1944"/>
                </a:cubicBezTo>
                <a:lnTo>
                  <a:pt x="100529" y="1944"/>
                </a:lnTo>
                <a:cubicBezTo>
                  <a:pt x="99000" y="537"/>
                  <a:pt x="97137" y="-111"/>
                  <a:pt x="94941" y="0"/>
                </a:cubicBezTo>
                <a:lnTo>
                  <a:pt x="94941" y="0"/>
                </a:lnTo>
                <a:cubicBezTo>
                  <a:pt x="89020" y="407"/>
                  <a:pt x="81843" y="1519"/>
                  <a:pt x="73412" y="3333"/>
                </a:cubicBezTo>
                <a:lnTo>
                  <a:pt x="73412" y="3333"/>
                </a:lnTo>
                <a:cubicBezTo>
                  <a:pt x="64863" y="5148"/>
                  <a:pt x="56314" y="7889"/>
                  <a:pt x="47765" y="11556"/>
                </a:cubicBezTo>
                <a:lnTo>
                  <a:pt x="47765" y="11556"/>
                </a:lnTo>
                <a:cubicBezTo>
                  <a:pt x="39098" y="15074"/>
                  <a:pt x="31510" y="19815"/>
                  <a:pt x="25000" y="25778"/>
                </a:cubicBezTo>
                <a:lnTo>
                  <a:pt x="25000" y="25778"/>
                </a:lnTo>
                <a:cubicBezTo>
                  <a:pt x="17000" y="33741"/>
                  <a:pt x="12314" y="41685"/>
                  <a:pt x="10941" y="49611"/>
                </a:cubicBezTo>
                <a:lnTo>
                  <a:pt x="10941" y="49611"/>
                </a:lnTo>
                <a:cubicBezTo>
                  <a:pt x="9451" y="57426"/>
                  <a:pt x="9588" y="64074"/>
                  <a:pt x="11353" y="69556"/>
                </a:cubicBezTo>
                <a:lnTo>
                  <a:pt x="11353" y="69556"/>
                </a:lnTo>
                <a:cubicBezTo>
                  <a:pt x="12176" y="71259"/>
                  <a:pt x="13431" y="71519"/>
                  <a:pt x="15118" y="70333"/>
                </a:cubicBezTo>
                <a:lnTo>
                  <a:pt x="15118" y="70333"/>
                </a:lnTo>
                <a:lnTo>
                  <a:pt x="49235" y="38278"/>
                </a:lnTo>
                <a:cubicBezTo>
                  <a:pt x="50725" y="37130"/>
                  <a:pt x="52235" y="37130"/>
                  <a:pt x="53765" y="38278"/>
                </a:cubicBezTo>
                <a:lnTo>
                  <a:pt x="53765" y="38278"/>
                </a:lnTo>
                <a:cubicBezTo>
                  <a:pt x="54863" y="39463"/>
                  <a:pt x="55000" y="40778"/>
                  <a:pt x="54176" y="42222"/>
                </a:cubicBezTo>
                <a:lnTo>
                  <a:pt x="54176" y="42222"/>
                </a:lnTo>
              </a:path>
            </a:pathLst>
          </a:custGeom>
          <a:solidFill>
            <a:srgbClr val="D4B483"/>
          </a:solidFill>
          <a:ln>
            <a:noFill/>
          </a:ln>
        </p:spPr>
        <p:txBody>
          <a:bodyPr/>
          <a:lstStyle/>
          <a:p>
            <a:endParaRPr/>
          </a:p>
        </p:txBody>
      </p:sp>
      <p:sp>
        <p:nvSpPr>
          <p:cNvPr id="29" name="el-1785511448491-12"/>
          <p:cNvSpPr txBox="1"/>
          <p:nvPr/>
        </p:nvSpPr>
        <p:spPr>
          <a:xfrm>
            <a:off x="2352303" y="752326"/>
            <a:ext cx="4439394" cy="428625"/>
          </a:xfrm>
          <a:prstGeom prst="rect">
            <a:avLst/>
          </a:prstGeom>
          <a:noFill/>
          <a:ln>
            <a:noFill/>
          </a:ln>
          <a:effectLst>
            <a:outerShdw blurRad="171450" dist="28575" dir="5400000" sx="100000" sy="100000" kx="0" ky="0" algn="ctr">
              <a:srgbClr val="000000">
                <a:alpha val="70000"/>
              </a:srgbClr>
            </a:outerShdw>
          </a:effectLst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3030" spc="563">
                <a:gradFill rotWithShape="1">
                  <a:gsLst>
                    <a:gs pos="0">
                      <a:srgbClr val="FCF3E6"/>
                    </a:gs>
                    <a:gs pos="100000">
                      <a:srgbClr val="D4BC98"/>
                    </a:gs>
                  </a:gsLst>
                  <a:lin ang="5400000" scaled="0"/>
                </a:gradFill>
                <a:latin typeface="Times New Roman"/>
                <a:ea typeface="Times New Roman"/>
                <a:cs typeface="Times New Roman"/>
              </a:rPr>
              <a:t>小结：数系的完备</a:t>
            </a:r>
            <a:endParaRPr/>
          </a:p>
        </p:txBody>
      </p:sp>
      <p:sp>
        <p:nvSpPr>
          <p:cNvPr id="30" name="el-1785511448491-13"/>
          <p:cNvSpPr txBox="1"/>
          <p:nvPr/>
        </p:nvSpPr>
        <p:spPr>
          <a:xfrm>
            <a:off x="3041452" y="1427113"/>
            <a:ext cx="3061097" cy="17145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230" spc="338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自 然 数 → 有 理 数 → 实 数</a:t>
            </a:r>
            <a:endParaRPr/>
          </a:p>
        </p:txBody>
      </p:sp>
      <p:sp>
        <p:nvSpPr>
          <p:cNvPr id="31" name="el-1785511448518-20"/>
          <p:cNvSpPr txBox="1"/>
          <p:nvPr/>
        </p:nvSpPr>
        <p:spPr>
          <a:xfrm>
            <a:off x="1193006" y="2379613"/>
            <a:ext cx="2052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69">
                <a:solidFill>
                  <a:srgbClr val="F0E2CF"/>
                </a:solidFill>
                <a:latin typeface="Times New Roman"/>
                <a:ea typeface="Times New Roman"/>
                <a:cs typeface="Times New Roman"/>
              </a:rPr>
              <a:t>平方根 · 立方根</a:t>
            </a:r>
            <a:endParaRPr/>
          </a:p>
        </p:txBody>
      </p:sp>
      <p:sp>
        <p:nvSpPr>
          <p:cNvPr id="32" name="el-1785511448519-21"/>
          <p:cNvSpPr txBox="1"/>
          <p:nvPr/>
        </p:nvSpPr>
        <p:spPr>
          <a:xfrm>
            <a:off x="1731407" y="2686794"/>
            <a:ext cx="97583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开平方与开立方</a:t>
            </a:r>
            <a:endParaRPr/>
          </a:p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运算的引入</a:t>
            </a:r>
            <a:endParaRPr/>
          </a:p>
        </p:txBody>
      </p:sp>
      <p:sp>
        <p:nvSpPr>
          <p:cNvPr id="33" name="el-1785511448520-22"/>
          <p:cNvSpPr txBox="1"/>
          <p:nvPr/>
        </p:nvSpPr>
        <p:spPr>
          <a:xfrm>
            <a:off x="3545681" y="2379613"/>
            <a:ext cx="2052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69">
                <a:solidFill>
                  <a:srgbClr val="F0E2CF"/>
                </a:solidFill>
                <a:latin typeface="Times New Roman"/>
                <a:ea typeface="Times New Roman"/>
                <a:cs typeface="Times New Roman"/>
              </a:rPr>
              <a:t>无理数</a:t>
            </a:r>
            <a:endParaRPr/>
          </a:p>
        </p:txBody>
      </p:sp>
      <p:sp>
        <p:nvSpPr>
          <p:cNvPr id="34" name="el-1785511448520-23"/>
          <p:cNvSpPr txBox="1"/>
          <p:nvPr/>
        </p:nvSpPr>
        <p:spPr>
          <a:xfrm>
            <a:off x="4084082" y="2686794"/>
            <a:ext cx="975836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无限不循环小数</a:t>
            </a:r>
            <a:endParaRPr/>
          </a:p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第一次数学危机</a:t>
            </a:r>
            <a:endParaRPr/>
          </a:p>
        </p:txBody>
      </p:sp>
      <p:sp>
        <p:nvSpPr>
          <p:cNvPr id="35" name="el-1785511448521-24"/>
          <p:cNvSpPr txBox="1"/>
          <p:nvPr/>
        </p:nvSpPr>
        <p:spPr>
          <a:xfrm>
            <a:off x="5898356" y="2379613"/>
            <a:ext cx="2052638" cy="2000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b="1" sz="1350" spc="169">
                <a:solidFill>
                  <a:srgbClr val="F0E2CF"/>
                </a:solidFill>
                <a:latin typeface="Times New Roman"/>
                <a:ea typeface="Times New Roman"/>
                <a:cs typeface="Times New Roman"/>
              </a:rPr>
              <a:t>实数</a:t>
            </a:r>
            <a:endParaRPr/>
          </a:p>
        </p:txBody>
      </p:sp>
      <p:sp>
        <p:nvSpPr>
          <p:cNvPr id="36" name="el-1785511448522-25"/>
          <p:cNvSpPr txBox="1"/>
          <p:nvPr/>
        </p:nvSpPr>
        <p:spPr>
          <a:xfrm>
            <a:off x="6572488" y="2686794"/>
            <a:ext cx="704374" cy="411361"/>
          </a:xfrm>
          <a:prstGeom prst="rect">
            <a:avLst/>
          </a:prstGeom>
          <a:noFill/>
          <a:ln>
            <a:noFill/>
          </a:ln>
        </p:spPr>
        <p:txBody>
          <a:bodyPr lIns="0" tIns="0" rIns="0" bIns="0"/>
          <a:lstStyle/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数轴与实数</a:t>
            </a:r>
            <a:endParaRPr/>
          </a:p>
          <a:p>
            <a:pPr algn="ctr">
              <a:lnSpc>
                <a:spcPts val="1616"/>
              </a:lnSpc>
            </a:pPr>
            <a:r>
              <a:rPr sz="1010" spc="56">
                <a:solidFill>
                  <a:srgbClr val="DAC9B0"/>
                </a:solidFill>
                <a:latin typeface="Times New Roman"/>
                <a:ea typeface="Times New Roman"/>
                <a:cs typeface="Times New Roman"/>
              </a:rPr>
              <a:t>一一对应</a:t>
            </a:r>
            <a:endParaRPr/>
          </a:p>
        </p:txBody>
      </p:sp>
      <p:sp>
        <p:nvSpPr>
          <p:cNvPr id="37" name="el-1785511448492-14"/>
          <p:cNvSpPr txBox="1"/>
          <p:nvPr/>
        </p:nvSpPr>
        <p:spPr>
          <a:xfrm>
            <a:off x="2821781" y="3581549"/>
            <a:ext cx="384333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8D9C4"/>
                </a:solidFill>
                <a:latin typeface="Times New Roman"/>
                <a:ea typeface="Times New Roman"/>
                <a:cs typeface="Times New Roman"/>
              </a:rPr>
              <a:t>从刘徽的「求微数法」到实数的严格定义</a:t>
            </a:r>
            <a:endParaRPr/>
          </a:p>
        </p:txBody>
      </p:sp>
      <p:sp>
        <p:nvSpPr>
          <p:cNvPr id="38" name="el-1785511448492-15"/>
          <p:cNvSpPr txBox="1"/>
          <p:nvPr/>
        </p:nvSpPr>
        <p:spPr>
          <a:xfrm>
            <a:off x="2786063" y="3838724"/>
            <a:ext cx="3571875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8D9C4"/>
                </a:solidFill>
                <a:latin typeface="Times New Roman"/>
                <a:ea typeface="Times New Roman"/>
                <a:cs typeface="Times New Roman"/>
              </a:rPr>
              <a:t>从毕达哥拉斯的困惑到实数理论的完备</a:t>
            </a:r>
            <a:endParaRPr/>
          </a:p>
        </p:txBody>
      </p:sp>
      <p:sp>
        <p:nvSpPr>
          <p:cNvPr id="39" name="el-1785511448493-16"/>
          <p:cNvSpPr txBox="1"/>
          <p:nvPr/>
        </p:nvSpPr>
        <p:spPr>
          <a:xfrm>
            <a:off x="2278856" y="4095899"/>
            <a:ext cx="4243388" cy="190500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1350" spc="225">
                <a:solidFill>
                  <a:srgbClr val="E8D9C4"/>
                </a:solidFill>
                <a:latin typeface="Times New Roman"/>
                <a:ea typeface="Times New Roman"/>
                <a:cs typeface="Times New Roman"/>
              </a:rPr>
              <a:t>数系的扩充，是人类对数的认识的不断深化！</a:t>
            </a:r>
            <a:endParaRPr/>
          </a:p>
        </p:txBody>
      </p:sp>
      <p:sp>
        <p:nvSpPr>
          <p:cNvPr id="40" name="el-1785511446729-2"/>
          <p:cNvSpPr txBox="1"/>
          <p:nvPr/>
        </p:nvSpPr>
        <p:spPr>
          <a:xfrm>
            <a:off x="0" y="4819650"/>
            <a:ext cx="9144000" cy="123825"/>
          </a:xfrm>
          <a:prstGeom prst="rect">
            <a:avLst/>
          </a:prstGeom>
          <a:noFill/>
          <a:ln>
            <a:noFill/>
          </a:ln>
        </p:spPr>
        <p:txBody>
          <a:bodyPr lIns="0" tIns="0" rIns="0" bIns="0" anchor="ctr"/>
          <a:lstStyle/>
          <a:p>
            <a:pPr algn="ctr">
              <a:lnSpc>
                <a:spcPct val="100000"/>
              </a:lnSpc>
            </a:pPr>
            <a:r>
              <a:rPr sz="840" spc="281">
                <a:solidFill>
                  <a:srgbClr val="C8B49B">
                    <a:alpha val="40000"/>
                  </a:srgbClr>
                </a:solidFill>
                <a:latin typeface="Times New Roman"/>
                <a:ea typeface="Times New Roman"/>
                <a:cs typeface="Times New Roman"/>
              </a:rPr>
              <a:t>—— 数 系 完 备 · 万 理 归 一 ——</a:t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rgbClr val="000000"/>
      </a:dk1>
      <a:lt1>
        <a:srgbClr val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 Light"/>
        <a:ea typeface=""/>
        <a:cs typeface=""/>
      </a:majorFont>
      <a:minorFont>
        <a:latin typeface="Calibri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html-to-pptx-demo</Application>
  <Slides>11</Slides>
  <Notes>0</Notes>
  <HiddenSlides>0</HiddenSlides>
  <MMClips>0</MMClips>
  <ScaleCrop>false</ScaleCrop>
  <HeadingPairs>
    <vt:vector size="2" baseType="variant">
      <vt:variant>
        <vt:lpstr>主题</vt:lpstr>
      </vt:variant>
      <vt:variant>
        <vt:i4>1</vt:i4>
      </vt:variant>
    </vt:vector>
  </HeadingPairs>
  <TitlesOfParts>
    <vt:vector size="1" baseType="lpstr">
      <vt:lpstr>默认</vt:lpstr>
    </vt:vector>
  </TitlesOfParts>
  <Company/>
  <LinksUpToDate>false</LinksUpToDate>
  <SharedDoc>false</SharedDoc>
  <HyperlinksChanged>false</HyperlinksChanged>
  <AppVersion>1.0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Export</dc:title>
  <dc:creator>html-to-pptx-demo</dc:creator>
  <cp:lastModifiedBy>html-to-pptx-demo</cp:lastModifiedBy>
  <dcterms:created xsi:type="dcterms:W3CDTF">2026-07-31T15:24:17.857Z</dcterms:created>
  <dcterms:modified xsi:type="dcterms:W3CDTF">2026-07-31T15:24:17.857Z</dcterms:modified>
</cp:coreProperties>
</file>