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  <Relationship Id="rId17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07088-6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93096-1"/>
          <p:cNvSpPr/>
          <p:nvPr/>
        </p:nvSpPr>
        <p:spPr>
          <a:xfrm>
            <a:off x="914400" y="720031"/>
            <a:ext cx="7315200" cy="3703291"/>
          </a:xfrm>
          <a:prstGeom prst="roundRect">
            <a:avLst>
              <a:gd name="adj" fmla="val 514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D7B991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511493113-5"/>
          <p:cNvSpPr/>
          <p:nvPr/>
        </p:nvSpPr>
        <p:spPr>
          <a:xfrm>
            <a:off x="1213545" y="1022226"/>
            <a:ext cx="6716837" cy="3098750"/>
          </a:xfrm>
          <a:prstGeom prst="roundRect">
            <a:avLst>
              <a:gd name="adj" fmla="val 307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D7B991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511501639-28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140A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97504-20"/>
          <p:cNvSpPr/>
          <p:nvPr/>
        </p:nvSpPr>
        <p:spPr>
          <a:xfrm>
            <a:off x="3619798" y="971252"/>
            <a:ext cx="208955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765"/>
                </a:moveTo>
                <a:lnTo>
                  <a:pt x="0" y="10765"/>
                </a:lnTo>
                <a:lnTo>
                  <a:pt x="0" y="21529"/>
                </a:lnTo>
                <a:cubicBezTo>
                  <a:pt x="0" y="23608"/>
                  <a:pt x="515" y="25314"/>
                  <a:pt x="1545" y="26647"/>
                </a:cubicBezTo>
                <a:lnTo>
                  <a:pt x="1545" y="26647"/>
                </a:lnTo>
                <a:cubicBezTo>
                  <a:pt x="2606" y="28020"/>
                  <a:pt x="3939" y="28706"/>
                  <a:pt x="5545" y="28706"/>
                </a:cubicBezTo>
                <a:lnTo>
                  <a:pt x="5545" y="28706"/>
                </a:lnTo>
                <a:lnTo>
                  <a:pt x="8318" y="28706"/>
                </a:lnTo>
                <a:lnTo>
                  <a:pt x="16636" y="28706"/>
                </a:lnTo>
                <a:lnTo>
                  <a:pt x="16636" y="10765"/>
                </a:lnTo>
                <a:cubicBezTo>
                  <a:pt x="16515" y="7784"/>
                  <a:pt x="15697" y="5235"/>
                  <a:pt x="14182" y="3118"/>
                </a:cubicBezTo>
                <a:lnTo>
                  <a:pt x="14182" y="3118"/>
                </a:lnTo>
                <a:cubicBezTo>
                  <a:pt x="12576" y="1196"/>
                  <a:pt x="10621" y="157"/>
                  <a:pt x="8318" y="0"/>
                </a:cubicBezTo>
                <a:lnTo>
                  <a:pt x="8318" y="0"/>
                </a:lnTo>
                <a:cubicBezTo>
                  <a:pt x="6015" y="157"/>
                  <a:pt x="4045" y="1196"/>
                  <a:pt x="2409" y="3118"/>
                </a:cubicBezTo>
                <a:lnTo>
                  <a:pt x="2409" y="3118"/>
                </a:lnTo>
                <a:cubicBezTo>
                  <a:pt x="924" y="5235"/>
                  <a:pt x="121" y="7784"/>
                  <a:pt x="0" y="10765"/>
                </a:cubicBezTo>
                <a:lnTo>
                  <a:pt x="0" y="10765"/>
                </a:lnTo>
                <a:moveTo>
                  <a:pt x="19409" y="0"/>
                </a:moveTo>
                <a:lnTo>
                  <a:pt x="19409" y="0"/>
                </a:lnTo>
                <a:cubicBezTo>
                  <a:pt x="21258" y="3137"/>
                  <a:pt x="22182" y="6725"/>
                  <a:pt x="22182" y="10765"/>
                </a:cubicBezTo>
                <a:lnTo>
                  <a:pt x="22182" y="10765"/>
                </a:lnTo>
                <a:lnTo>
                  <a:pt x="22182" y="78882"/>
                </a:lnTo>
                <a:cubicBezTo>
                  <a:pt x="22273" y="82882"/>
                  <a:pt x="23364" y="86235"/>
                  <a:pt x="25455" y="88941"/>
                </a:cubicBezTo>
                <a:lnTo>
                  <a:pt x="25455" y="88941"/>
                </a:lnTo>
                <a:cubicBezTo>
                  <a:pt x="27515" y="91647"/>
                  <a:pt x="30106" y="93059"/>
                  <a:pt x="33227" y="93176"/>
                </a:cubicBezTo>
                <a:lnTo>
                  <a:pt x="33227" y="93176"/>
                </a:lnTo>
                <a:cubicBezTo>
                  <a:pt x="36348" y="93059"/>
                  <a:pt x="38955" y="91647"/>
                  <a:pt x="41045" y="88941"/>
                </a:cubicBezTo>
                <a:lnTo>
                  <a:pt x="41045" y="88941"/>
                </a:lnTo>
                <a:cubicBezTo>
                  <a:pt x="43106" y="86235"/>
                  <a:pt x="44197" y="82882"/>
                  <a:pt x="44318" y="78882"/>
                </a:cubicBezTo>
                <a:lnTo>
                  <a:pt x="44318" y="78882"/>
                </a:lnTo>
                <a:lnTo>
                  <a:pt x="44318" y="77765"/>
                </a:lnTo>
                <a:cubicBezTo>
                  <a:pt x="44439" y="74000"/>
                  <a:pt x="45424" y="70863"/>
                  <a:pt x="47273" y="68353"/>
                </a:cubicBezTo>
                <a:lnTo>
                  <a:pt x="47273" y="68353"/>
                </a:lnTo>
                <a:cubicBezTo>
                  <a:pt x="49212" y="65961"/>
                  <a:pt x="51636" y="64686"/>
                  <a:pt x="54545" y="64529"/>
                </a:cubicBezTo>
                <a:lnTo>
                  <a:pt x="54545" y="64529"/>
                </a:lnTo>
                <a:lnTo>
                  <a:pt x="83091" y="64529"/>
                </a:lnTo>
                <a:lnTo>
                  <a:pt x="83091" y="21529"/>
                </a:lnTo>
                <a:cubicBezTo>
                  <a:pt x="82970" y="15373"/>
                  <a:pt x="81348" y="10294"/>
                  <a:pt x="78227" y="6294"/>
                </a:cubicBezTo>
                <a:lnTo>
                  <a:pt x="78227" y="6294"/>
                </a:lnTo>
                <a:cubicBezTo>
                  <a:pt x="75136" y="2255"/>
                  <a:pt x="71227" y="157"/>
                  <a:pt x="66500" y="0"/>
                </a:cubicBezTo>
                <a:lnTo>
                  <a:pt x="66500" y="0"/>
                </a:lnTo>
                <a:lnTo>
                  <a:pt x="19409" y="0"/>
                </a:lnTo>
                <a:moveTo>
                  <a:pt x="80318" y="100353"/>
                </a:moveTo>
                <a:lnTo>
                  <a:pt x="80318" y="100353"/>
                </a:lnTo>
                <a:cubicBezTo>
                  <a:pt x="85864" y="100196"/>
                  <a:pt x="90424" y="97745"/>
                  <a:pt x="94000" y="93000"/>
                </a:cubicBezTo>
                <a:lnTo>
                  <a:pt x="94000" y="93000"/>
                </a:lnTo>
                <a:lnTo>
                  <a:pt x="94000" y="93000"/>
                </a:lnTo>
                <a:cubicBezTo>
                  <a:pt x="97697" y="88373"/>
                  <a:pt x="99606" y="82471"/>
                  <a:pt x="99727" y="75294"/>
                </a:cubicBezTo>
                <a:lnTo>
                  <a:pt x="99727" y="75294"/>
                </a:lnTo>
                <a:cubicBezTo>
                  <a:pt x="99606" y="73059"/>
                  <a:pt x="98682" y="71863"/>
                  <a:pt x="96955" y="71706"/>
                </a:cubicBezTo>
                <a:lnTo>
                  <a:pt x="96955" y="71706"/>
                </a:lnTo>
                <a:lnTo>
                  <a:pt x="54545" y="71706"/>
                </a:lnTo>
                <a:cubicBezTo>
                  <a:pt x="51636" y="71980"/>
                  <a:pt x="50076" y="74000"/>
                  <a:pt x="49864" y="77765"/>
                </a:cubicBezTo>
                <a:lnTo>
                  <a:pt x="49864" y="77765"/>
                </a:lnTo>
                <a:lnTo>
                  <a:pt x="49864" y="78882"/>
                </a:lnTo>
                <a:cubicBezTo>
                  <a:pt x="49742" y="85000"/>
                  <a:pt x="48121" y="90078"/>
                  <a:pt x="45000" y="94118"/>
                </a:cubicBezTo>
                <a:lnTo>
                  <a:pt x="45000" y="94118"/>
                </a:lnTo>
                <a:cubicBezTo>
                  <a:pt x="41879" y="98118"/>
                  <a:pt x="37955" y="100196"/>
                  <a:pt x="33227" y="100353"/>
                </a:cubicBezTo>
                <a:lnTo>
                  <a:pt x="33227" y="100353"/>
                </a:lnTo>
                <a:lnTo>
                  <a:pt x="63727" y="100353"/>
                </a:lnTo>
                <a:lnTo>
                  <a:pt x="80318" y="100353"/>
                </a:lnTo>
              </a:path>
            </a:pathLst>
          </a:custGeom>
          <a:solidFill>
            <a:srgbClr val="D6B98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501006-25"/>
          <p:cNvSpPr/>
          <p:nvPr/>
        </p:nvSpPr>
        <p:spPr>
          <a:xfrm>
            <a:off x="5310160" y="966788"/>
            <a:ext cx="213772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318" y="6278"/>
                </a:moveTo>
                <a:lnTo>
                  <a:pt x="61318" y="6278"/>
                </a:lnTo>
                <a:lnTo>
                  <a:pt x="81773" y="6278"/>
                </a:lnTo>
                <a:cubicBezTo>
                  <a:pt x="83258" y="6278"/>
                  <a:pt x="84485" y="6852"/>
                  <a:pt x="85455" y="8000"/>
                </a:cubicBezTo>
                <a:lnTo>
                  <a:pt x="85455" y="8000"/>
                </a:lnTo>
                <a:cubicBezTo>
                  <a:pt x="86394" y="9185"/>
                  <a:pt x="86864" y="10685"/>
                  <a:pt x="86864" y="12500"/>
                </a:cubicBezTo>
                <a:lnTo>
                  <a:pt x="86864" y="12500"/>
                </a:lnTo>
                <a:cubicBezTo>
                  <a:pt x="86864" y="14315"/>
                  <a:pt x="86394" y="15815"/>
                  <a:pt x="85455" y="17000"/>
                </a:cubicBezTo>
                <a:lnTo>
                  <a:pt x="85455" y="17000"/>
                </a:lnTo>
                <a:cubicBezTo>
                  <a:pt x="84485" y="18185"/>
                  <a:pt x="83258" y="18778"/>
                  <a:pt x="81773" y="18778"/>
                </a:cubicBezTo>
                <a:lnTo>
                  <a:pt x="81773" y="18778"/>
                </a:lnTo>
                <a:lnTo>
                  <a:pt x="63545" y="18778"/>
                </a:lnTo>
                <a:cubicBezTo>
                  <a:pt x="62576" y="23963"/>
                  <a:pt x="60121" y="27667"/>
                  <a:pt x="56182" y="29889"/>
                </a:cubicBezTo>
                <a:lnTo>
                  <a:pt x="56182" y="29889"/>
                </a:lnTo>
                <a:lnTo>
                  <a:pt x="56182" y="87500"/>
                </a:lnTo>
                <a:lnTo>
                  <a:pt x="81773" y="87500"/>
                </a:lnTo>
                <a:cubicBezTo>
                  <a:pt x="83258" y="87500"/>
                  <a:pt x="84485" y="88093"/>
                  <a:pt x="85455" y="89278"/>
                </a:cubicBezTo>
                <a:lnTo>
                  <a:pt x="85455" y="89278"/>
                </a:lnTo>
                <a:cubicBezTo>
                  <a:pt x="86394" y="90426"/>
                  <a:pt x="86864" y="91926"/>
                  <a:pt x="86864" y="93778"/>
                </a:cubicBezTo>
                <a:lnTo>
                  <a:pt x="86864" y="93778"/>
                </a:lnTo>
                <a:cubicBezTo>
                  <a:pt x="86864" y="95593"/>
                  <a:pt x="86394" y="97074"/>
                  <a:pt x="85455" y="98222"/>
                </a:cubicBezTo>
                <a:lnTo>
                  <a:pt x="85455" y="98222"/>
                </a:lnTo>
                <a:cubicBezTo>
                  <a:pt x="84485" y="99407"/>
                  <a:pt x="83258" y="100000"/>
                  <a:pt x="81773" y="100000"/>
                </a:cubicBezTo>
                <a:lnTo>
                  <a:pt x="81773" y="100000"/>
                </a:lnTo>
                <a:lnTo>
                  <a:pt x="51091" y="100000"/>
                </a:lnTo>
                <a:lnTo>
                  <a:pt x="20409" y="100000"/>
                </a:lnTo>
                <a:cubicBezTo>
                  <a:pt x="18924" y="100000"/>
                  <a:pt x="17697" y="99407"/>
                  <a:pt x="16727" y="98222"/>
                </a:cubicBezTo>
                <a:lnTo>
                  <a:pt x="16727" y="98222"/>
                </a:lnTo>
                <a:cubicBezTo>
                  <a:pt x="15758" y="97074"/>
                  <a:pt x="15273" y="95593"/>
                  <a:pt x="15273" y="93778"/>
                </a:cubicBezTo>
                <a:lnTo>
                  <a:pt x="15273" y="93778"/>
                </a:lnTo>
                <a:cubicBezTo>
                  <a:pt x="15273" y="91926"/>
                  <a:pt x="15758" y="90426"/>
                  <a:pt x="16727" y="89278"/>
                </a:cubicBezTo>
                <a:lnTo>
                  <a:pt x="16727" y="89278"/>
                </a:lnTo>
                <a:cubicBezTo>
                  <a:pt x="17697" y="88093"/>
                  <a:pt x="18924" y="87500"/>
                  <a:pt x="20409" y="87500"/>
                </a:cubicBezTo>
                <a:lnTo>
                  <a:pt x="20409" y="87500"/>
                </a:lnTo>
                <a:lnTo>
                  <a:pt x="45955" y="87500"/>
                </a:lnTo>
                <a:lnTo>
                  <a:pt x="45955" y="29889"/>
                </a:lnTo>
                <a:cubicBezTo>
                  <a:pt x="42015" y="27667"/>
                  <a:pt x="39576" y="23963"/>
                  <a:pt x="38636" y="18778"/>
                </a:cubicBezTo>
                <a:lnTo>
                  <a:pt x="38636" y="18778"/>
                </a:lnTo>
                <a:lnTo>
                  <a:pt x="20409" y="18778"/>
                </a:lnTo>
                <a:cubicBezTo>
                  <a:pt x="18924" y="18778"/>
                  <a:pt x="17697" y="18185"/>
                  <a:pt x="16727" y="17000"/>
                </a:cubicBezTo>
                <a:lnTo>
                  <a:pt x="16727" y="17000"/>
                </a:lnTo>
                <a:cubicBezTo>
                  <a:pt x="15758" y="15815"/>
                  <a:pt x="15273" y="14315"/>
                  <a:pt x="15273" y="12500"/>
                </a:cubicBezTo>
                <a:lnTo>
                  <a:pt x="15273" y="12500"/>
                </a:lnTo>
                <a:cubicBezTo>
                  <a:pt x="15273" y="10685"/>
                  <a:pt x="15758" y="9185"/>
                  <a:pt x="16727" y="8000"/>
                </a:cubicBezTo>
                <a:lnTo>
                  <a:pt x="16727" y="8000"/>
                </a:lnTo>
                <a:cubicBezTo>
                  <a:pt x="17697" y="6852"/>
                  <a:pt x="18924" y="6278"/>
                  <a:pt x="20409" y="6278"/>
                </a:cubicBezTo>
                <a:lnTo>
                  <a:pt x="20409" y="6278"/>
                </a:lnTo>
                <a:lnTo>
                  <a:pt x="40864" y="6278"/>
                </a:lnTo>
                <a:cubicBezTo>
                  <a:pt x="43318" y="2241"/>
                  <a:pt x="46727" y="148"/>
                  <a:pt x="51091" y="0"/>
                </a:cubicBezTo>
                <a:lnTo>
                  <a:pt x="51091" y="0"/>
                </a:lnTo>
                <a:cubicBezTo>
                  <a:pt x="55455" y="148"/>
                  <a:pt x="58864" y="2241"/>
                  <a:pt x="61318" y="6278"/>
                </a:cubicBezTo>
                <a:lnTo>
                  <a:pt x="61318" y="6278"/>
                </a:lnTo>
                <a:moveTo>
                  <a:pt x="70273" y="62500"/>
                </a:moveTo>
                <a:lnTo>
                  <a:pt x="70273" y="62500"/>
                </a:lnTo>
                <a:lnTo>
                  <a:pt x="93273" y="62500"/>
                </a:lnTo>
                <a:lnTo>
                  <a:pt x="81773" y="38278"/>
                </a:lnTo>
                <a:lnTo>
                  <a:pt x="70273" y="62500"/>
                </a:lnTo>
                <a:moveTo>
                  <a:pt x="81773" y="81278"/>
                </a:moveTo>
                <a:lnTo>
                  <a:pt x="81773" y="81278"/>
                </a:lnTo>
                <a:cubicBezTo>
                  <a:pt x="76652" y="81130"/>
                  <a:pt x="72227" y="79630"/>
                  <a:pt x="68500" y="76778"/>
                </a:cubicBezTo>
                <a:lnTo>
                  <a:pt x="68500" y="76778"/>
                </a:lnTo>
                <a:lnTo>
                  <a:pt x="68500" y="76778"/>
                </a:lnTo>
                <a:cubicBezTo>
                  <a:pt x="64894" y="73889"/>
                  <a:pt x="62606" y="70241"/>
                  <a:pt x="61636" y="65833"/>
                </a:cubicBezTo>
                <a:lnTo>
                  <a:pt x="61636" y="65833"/>
                </a:lnTo>
                <a:cubicBezTo>
                  <a:pt x="61303" y="63611"/>
                  <a:pt x="61682" y="61519"/>
                  <a:pt x="62773" y="59556"/>
                </a:cubicBezTo>
                <a:lnTo>
                  <a:pt x="62773" y="59556"/>
                </a:lnTo>
                <a:lnTo>
                  <a:pt x="77955" y="27722"/>
                </a:lnTo>
                <a:cubicBezTo>
                  <a:pt x="78803" y="25907"/>
                  <a:pt x="80076" y="25000"/>
                  <a:pt x="81773" y="25000"/>
                </a:cubicBezTo>
                <a:lnTo>
                  <a:pt x="81773" y="25000"/>
                </a:lnTo>
                <a:cubicBezTo>
                  <a:pt x="83470" y="25148"/>
                  <a:pt x="84742" y="26056"/>
                  <a:pt x="85591" y="27722"/>
                </a:cubicBezTo>
                <a:lnTo>
                  <a:pt x="85591" y="27722"/>
                </a:lnTo>
                <a:lnTo>
                  <a:pt x="100773" y="59556"/>
                </a:lnTo>
                <a:cubicBezTo>
                  <a:pt x="101833" y="61519"/>
                  <a:pt x="102212" y="63611"/>
                  <a:pt x="101909" y="65833"/>
                </a:cubicBezTo>
                <a:lnTo>
                  <a:pt x="101909" y="65833"/>
                </a:lnTo>
                <a:cubicBezTo>
                  <a:pt x="100939" y="70241"/>
                  <a:pt x="98652" y="73889"/>
                  <a:pt x="95045" y="76778"/>
                </a:cubicBezTo>
                <a:lnTo>
                  <a:pt x="95045" y="76778"/>
                </a:lnTo>
                <a:cubicBezTo>
                  <a:pt x="91318" y="79630"/>
                  <a:pt x="86894" y="81130"/>
                  <a:pt x="81773" y="81278"/>
                </a:cubicBezTo>
                <a:lnTo>
                  <a:pt x="81773" y="81278"/>
                </a:lnTo>
                <a:moveTo>
                  <a:pt x="20227" y="38278"/>
                </a:moveTo>
                <a:lnTo>
                  <a:pt x="20227" y="38278"/>
                </a:lnTo>
                <a:lnTo>
                  <a:pt x="8591" y="62500"/>
                </a:lnTo>
                <a:lnTo>
                  <a:pt x="31773" y="62500"/>
                </a:lnTo>
                <a:lnTo>
                  <a:pt x="20227" y="38278"/>
                </a:lnTo>
                <a:moveTo>
                  <a:pt x="91" y="65833"/>
                </a:moveTo>
                <a:lnTo>
                  <a:pt x="91" y="65833"/>
                </a:lnTo>
                <a:cubicBezTo>
                  <a:pt x="-212" y="63611"/>
                  <a:pt x="167" y="61519"/>
                  <a:pt x="1227" y="59556"/>
                </a:cubicBezTo>
                <a:lnTo>
                  <a:pt x="1227" y="59556"/>
                </a:lnTo>
                <a:lnTo>
                  <a:pt x="16409" y="27722"/>
                </a:lnTo>
                <a:cubicBezTo>
                  <a:pt x="17258" y="25907"/>
                  <a:pt x="18530" y="25000"/>
                  <a:pt x="20227" y="25000"/>
                </a:cubicBezTo>
                <a:lnTo>
                  <a:pt x="20227" y="25000"/>
                </a:lnTo>
                <a:cubicBezTo>
                  <a:pt x="21955" y="25148"/>
                  <a:pt x="23242" y="26056"/>
                  <a:pt x="24091" y="27722"/>
                </a:cubicBezTo>
                <a:lnTo>
                  <a:pt x="24091" y="27722"/>
                </a:lnTo>
                <a:lnTo>
                  <a:pt x="39273" y="59556"/>
                </a:lnTo>
                <a:cubicBezTo>
                  <a:pt x="40333" y="61519"/>
                  <a:pt x="40697" y="63611"/>
                  <a:pt x="40364" y="65833"/>
                </a:cubicBezTo>
                <a:lnTo>
                  <a:pt x="40364" y="65833"/>
                </a:lnTo>
                <a:cubicBezTo>
                  <a:pt x="39424" y="70241"/>
                  <a:pt x="37091" y="73889"/>
                  <a:pt x="33364" y="76778"/>
                </a:cubicBezTo>
                <a:lnTo>
                  <a:pt x="33364" y="76778"/>
                </a:lnTo>
                <a:cubicBezTo>
                  <a:pt x="29727" y="79630"/>
                  <a:pt x="25348" y="81130"/>
                  <a:pt x="20227" y="81278"/>
                </a:cubicBezTo>
                <a:lnTo>
                  <a:pt x="20227" y="81278"/>
                </a:lnTo>
                <a:cubicBezTo>
                  <a:pt x="15136" y="81130"/>
                  <a:pt x="10727" y="79630"/>
                  <a:pt x="7000" y="76778"/>
                </a:cubicBezTo>
                <a:lnTo>
                  <a:pt x="7000" y="76778"/>
                </a:lnTo>
                <a:cubicBezTo>
                  <a:pt x="3364" y="73889"/>
                  <a:pt x="1061" y="70241"/>
                  <a:pt x="91" y="65833"/>
                </a:cubicBezTo>
                <a:lnTo>
                  <a:pt x="91" y="65833"/>
                </a:lnTo>
              </a:path>
            </a:pathLst>
          </a:custGeom>
          <a:solidFill>
            <a:srgbClr val="D6B98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93109-4"/>
          <p:cNvSpPr/>
          <p:nvPr/>
        </p:nvSpPr>
        <p:spPr>
          <a:xfrm>
            <a:off x="3857625" y="2438400"/>
            <a:ext cx="1428750" cy="142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CC29E">
                  <a:alpha val="0"/>
                </a:srgbClr>
              </a:gs>
              <a:gs pos="25000">
                <a:srgbClr val="DCC29E"/>
              </a:gs>
              <a:gs pos="50000">
                <a:srgbClr val="B89A72"/>
              </a:gs>
              <a:gs pos="75000">
                <a:srgbClr val="DCC29E"/>
              </a:gs>
              <a:gs pos="100000">
                <a:srgbClr val="DCC29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511493115-6"/>
          <p:cNvCxnSpPr/>
          <p:nvPr/>
        </p:nvCxnSpPr>
        <p:spPr>
          <a:xfrm>
            <a:off x="3071813" y="3613473"/>
            <a:ext cx="3000375" cy="914"/>
          </a:xfrm>
          <a:prstGeom prst="line">
            <a:avLst/>
          </a:prstGeom>
          <a:ln w="7144" cap="flat">
            <a:solidFill>
              <a:srgbClr val="D7B991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511501008-26"/>
          <p:cNvSpPr/>
          <p:nvPr/>
        </p:nvSpPr>
        <p:spPr>
          <a:xfrm>
            <a:off x="3607594" y="3828976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5125"/>
                </a:moveTo>
                <a:lnTo>
                  <a:pt x="0" y="35125"/>
                </a:lnTo>
                <a:cubicBezTo>
                  <a:pt x="121" y="25208"/>
                  <a:pt x="2606" y="16917"/>
                  <a:pt x="7455" y="10250"/>
                </a:cubicBezTo>
                <a:lnTo>
                  <a:pt x="7455" y="10250"/>
                </a:lnTo>
                <a:lnTo>
                  <a:pt x="7455" y="10250"/>
                </a:lnTo>
                <a:cubicBezTo>
                  <a:pt x="12303" y="3583"/>
                  <a:pt x="18333" y="167"/>
                  <a:pt x="25545" y="0"/>
                </a:cubicBezTo>
                <a:lnTo>
                  <a:pt x="25545" y="0"/>
                </a:lnTo>
                <a:lnTo>
                  <a:pt x="27273" y="0"/>
                </a:lnTo>
                <a:cubicBezTo>
                  <a:pt x="29273" y="0"/>
                  <a:pt x="30909" y="875"/>
                  <a:pt x="32182" y="2625"/>
                </a:cubicBezTo>
                <a:lnTo>
                  <a:pt x="32182" y="2625"/>
                </a:lnTo>
                <a:cubicBezTo>
                  <a:pt x="33455" y="4375"/>
                  <a:pt x="34091" y="6625"/>
                  <a:pt x="34091" y="9375"/>
                </a:cubicBezTo>
                <a:lnTo>
                  <a:pt x="34091" y="9375"/>
                </a:lnTo>
                <a:cubicBezTo>
                  <a:pt x="34091" y="12125"/>
                  <a:pt x="33455" y="14375"/>
                  <a:pt x="32182" y="16125"/>
                </a:cubicBezTo>
                <a:lnTo>
                  <a:pt x="32182" y="16125"/>
                </a:lnTo>
                <a:cubicBezTo>
                  <a:pt x="30909" y="17875"/>
                  <a:pt x="29273" y="18750"/>
                  <a:pt x="27273" y="18750"/>
                </a:cubicBezTo>
                <a:lnTo>
                  <a:pt x="27273" y="18750"/>
                </a:lnTo>
                <a:lnTo>
                  <a:pt x="25545" y="18750"/>
                </a:lnTo>
                <a:cubicBezTo>
                  <a:pt x="22152" y="18917"/>
                  <a:pt x="19333" y="20500"/>
                  <a:pt x="17091" y="23500"/>
                </a:cubicBezTo>
                <a:lnTo>
                  <a:pt x="17091" y="23500"/>
                </a:lnTo>
                <a:cubicBezTo>
                  <a:pt x="14909" y="26583"/>
                  <a:pt x="13758" y="30458"/>
                  <a:pt x="13636" y="35125"/>
                </a:cubicBezTo>
                <a:lnTo>
                  <a:pt x="13636" y="35125"/>
                </a:lnTo>
                <a:lnTo>
                  <a:pt x="13636" y="37500"/>
                </a:lnTo>
                <a:lnTo>
                  <a:pt x="27273" y="37500"/>
                </a:lnTo>
                <a:cubicBezTo>
                  <a:pt x="31091" y="37667"/>
                  <a:pt x="34273" y="39542"/>
                  <a:pt x="36818" y="43125"/>
                </a:cubicBezTo>
                <a:lnTo>
                  <a:pt x="36818" y="43125"/>
                </a:lnTo>
                <a:cubicBezTo>
                  <a:pt x="39424" y="46625"/>
                  <a:pt x="40788" y="51000"/>
                  <a:pt x="40909" y="56250"/>
                </a:cubicBezTo>
                <a:lnTo>
                  <a:pt x="40909" y="56250"/>
                </a:lnTo>
                <a:lnTo>
                  <a:pt x="40909" y="75000"/>
                </a:lnTo>
                <a:cubicBezTo>
                  <a:pt x="40788" y="80250"/>
                  <a:pt x="39424" y="84625"/>
                  <a:pt x="36818" y="88125"/>
                </a:cubicBezTo>
                <a:lnTo>
                  <a:pt x="36818" y="88125"/>
                </a:lnTo>
                <a:cubicBezTo>
                  <a:pt x="34273" y="91708"/>
                  <a:pt x="31091" y="93583"/>
                  <a:pt x="27273" y="93750"/>
                </a:cubicBezTo>
                <a:lnTo>
                  <a:pt x="27273" y="93750"/>
                </a:lnTo>
                <a:lnTo>
                  <a:pt x="13636" y="93750"/>
                </a:lnTo>
                <a:cubicBezTo>
                  <a:pt x="9818" y="93583"/>
                  <a:pt x="6636" y="91708"/>
                  <a:pt x="4091" y="88125"/>
                </a:cubicBezTo>
                <a:lnTo>
                  <a:pt x="4091" y="88125"/>
                </a:lnTo>
                <a:cubicBezTo>
                  <a:pt x="1485" y="84625"/>
                  <a:pt x="121" y="80250"/>
                  <a:pt x="0" y="75000"/>
                </a:cubicBezTo>
                <a:lnTo>
                  <a:pt x="0" y="75000"/>
                </a:lnTo>
                <a:lnTo>
                  <a:pt x="0" y="65625"/>
                </a:lnTo>
                <a:lnTo>
                  <a:pt x="0" y="56250"/>
                </a:lnTo>
                <a:lnTo>
                  <a:pt x="0" y="35125"/>
                </a:lnTo>
                <a:moveTo>
                  <a:pt x="54545" y="35125"/>
                </a:moveTo>
                <a:lnTo>
                  <a:pt x="54545" y="35125"/>
                </a:lnTo>
                <a:cubicBezTo>
                  <a:pt x="54667" y="25208"/>
                  <a:pt x="57152" y="16917"/>
                  <a:pt x="62000" y="10250"/>
                </a:cubicBezTo>
                <a:lnTo>
                  <a:pt x="62000" y="10250"/>
                </a:lnTo>
                <a:lnTo>
                  <a:pt x="62000" y="10250"/>
                </a:lnTo>
                <a:cubicBezTo>
                  <a:pt x="66848" y="3583"/>
                  <a:pt x="72879" y="167"/>
                  <a:pt x="80091" y="0"/>
                </a:cubicBezTo>
                <a:lnTo>
                  <a:pt x="80091" y="0"/>
                </a:lnTo>
                <a:lnTo>
                  <a:pt x="81818" y="0"/>
                </a:lnTo>
                <a:cubicBezTo>
                  <a:pt x="83818" y="0"/>
                  <a:pt x="85455" y="875"/>
                  <a:pt x="86727" y="2625"/>
                </a:cubicBezTo>
                <a:lnTo>
                  <a:pt x="86727" y="2625"/>
                </a:lnTo>
                <a:cubicBezTo>
                  <a:pt x="88000" y="4375"/>
                  <a:pt x="88636" y="6625"/>
                  <a:pt x="88636" y="9375"/>
                </a:cubicBezTo>
                <a:lnTo>
                  <a:pt x="88636" y="9375"/>
                </a:lnTo>
                <a:cubicBezTo>
                  <a:pt x="88636" y="12125"/>
                  <a:pt x="88000" y="14375"/>
                  <a:pt x="86727" y="16125"/>
                </a:cubicBezTo>
                <a:lnTo>
                  <a:pt x="86727" y="16125"/>
                </a:lnTo>
                <a:cubicBezTo>
                  <a:pt x="85455" y="17875"/>
                  <a:pt x="83818" y="18750"/>
                  <a:pt x="81818" y="18750"/>
                </a:cubicBezTo>
                <a:lnTo>
                  <a:pt x="81818" y="18750"/>
                </a:lnTo>
                <a:lnTo>
                  <a:pt x="80091" y="18750"/>
                </a:lnTo>
                <a:cubicBezTo>
                  <a:pt x="76697" y="18917"/>
                  <a:pt x="73879" y="20500"/>
                  <a:pt x="71636" y="23500"/>
                </a:cubicBezTo>
                <a:lnTo>
                  <a:pt x="71636" y="23500"/>
                </a:lnTo>
                <a:cubicBezTo>
                  <a:pt x="69455" y="26583"/>
                  <a:pt x="68303" y="30458"/>
                  <a:pt x="68182" y="35125"/>
                </a:cubicBezTo>
                <a:lnTo>
                  <a:pt x="68182" y="35125"/>
                </a:lnTo>
                <a:lnTo>
                  <a:pt x="68182" y="37500"/>
                </a:lnTo>
                <a:lnTo>
                  <a:pt x="81818" y="37500"/>
                </a:lnTo>
                <a:cubicBezTo>
                  <a:pt x="85636" y="37667"/>
                  <a:pt x="88818" y="39542"/>
                  <a:pt x="91364" y="43125"/>
                </a:cubicBezTo>
                <a:lnTo>
                  <a:pt x="91364" y="43125"/>
                </a:lnTo>
                <a:cubicBezTo>
                  <a:pt x="93970" y="46625"/>
                  <a:pt x="95333" y="51000"/>
                  <a:pt x="95455" y="56250"/>
                </a:cubicBezTo>
                <a:lnTo>
                  <a:pt x="95455" y="56250"/>
                </a:lnTo>
                <a:lnTo>
                  <a:pt x="95455" y="75000"/>
                </a:lnTo>
                <a:cubicBezTo>
                  <a:pt x="95333" y="80250"/>
                  <a:pt x="93970" y="84625"/>
                  <a:pt x="91364" y="88125"/>
                </a:cubicBezTo>
                <a:lnTo>
                  <a:pt x="91364" y="88125"/>
                </a:lnTo>
                <a:cubicBezTo>
                  <a:pt x="88818" y="91708"/>
                  <a:pt x="85636" y="93583"/>
                  <a:pt x="81818" y="93750"/>
                </a:cubicBezTo>
                <a:lnTo>
                  <a:pt x="81818" y="93750"/>
                </a:lnTo>
                <a:lnTo>
                  <a:pt x="68182" y="93750"/>
                </a:lnTo>
                <a:cubicBezTo>
                  <a:pt x="64364" y="93583"/>
                  <a:pt x="61182" y="91708"/>
                  <a:pt x="58636" y="88125"/>
                </a:cubicBezTo>
                <a:lnTo>
                  <a:pt x="58636" y="88125"/>
                </a:lnTo>
                <a:cubicBezTo>
                  <a:pt x="56030" y="84625"/>
                  <a:pt x="54667" y="80250"/>
                  <a:pt x="54545" y="75000"/>
                </a:cubicBezTo>
                <a:lnTo>
                  <a:pt x="54545" y="75000"/>
                </a:lnTo>
                <a:lnTo>
                  <a:pt x="54545" y="65625"/>
                </a:lnTo>
                <a:lnTo>
                  <a:pt x="54545" y="56250"/>
                </a:lnTo>
                <a:lnTo>
                  <a:pt x="54545" y="35125"/>
                </a:lnTo>
              </a:path>
            </a:pathLst>
          </a:custGeom>
          <a:solidFill>
            <a:srgbClr val="CBB699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501009-27"/>
          <p:cNvSpPr/>
          <p:nvPr/>
        </p:nvSpPr>
        <p:spPr>
          <a:xfrm>
            <a:off x="5436394" y="3828976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455" y="58625"/>
                </a:moveTo>
                <a:lnTo>
                  <a:pt x="95455" y="58625"/>
                </a:lnTo>
                <a:cubicBezTo>
                  <a:pt x="95333" y="68542"/>
                  <a:pt x="92848" y="76833"/>
                  <a:pt x="88000" y="83500"/>
                </a:cubicBezTo>
                <a:lnTo>
                  <a:pt x="88000" y="83500"/>
                </a:lnTo>
                <a:lnTo>
                  <a:pt x="88000" y="83500"/>
                </a:lnTo>
                <a:cubicBezTo>
                  <a:pt x="83152" y="90167"/>
                  <a:pt x="77121" y="93583"/>
                  <a:pt x="69909" y="93750"/>
                </a:cubicBezTo>
                <a:lnTo>
                  <a:pt x="69909" y="93750"/>
                </a:lnTo>
                <a:lnTo>
                  <a:pt x="68182" y="93750"/>
                </a:lnTo>
                <a:cubicBezTo>
                  <a:pt x="66182" y="93750"/>
                  <a:pt x="64545" y="92875"/>
                  <a:pt x="63273" y="91125"/>
                </a:cubicBezTo>
                <a:lnTo>
                  <a:pt x="63273" y="91125"/>
                </a:lnTo>
                <a:cubicBezTo>
                  <a:pt x="62000" y="89375"/>
                  <a:pt x="61364" y="87125"/>
                  <a:pt x="61364" y="84375"/>
                </a:cubicBezTo>
                <a:lnTo>
                  <a:pt x="61364" y="84375"/>
                </a:lnTo>
                <a:cubicBezTo>
                  <a:pt x="61364" y="81625"/>
                  <a:pt x="62000" y="79375"/>
                  <a:pt x="63273" y="77625"/>
                </a:cubicBezTo>
                <a:lnTo>
                  <a:pt x="63273" y="77625"/>
                </a:lnTo>
                <a:cubicBezTo>
                  <a:pt x="64545" y="75875"/>
                  <a:pt x="66182" y="75000"/>
                  <a:pt x="68182" y="75000"/>
                </a:cubicBezTo>
                <a:lnTo>
                  <a:pt x="68182" y="75000"/>
                </a:lnTo>
                <a:lnTo>
                  <a:pt x="69909" y="75000"/>
                </a:lnTo>
                <a:cubicBezTo>
                  <a:pt x="73303" y="74833"/>
                  <a:pt x="76152" y="73292"/>
                  <a:pt x="78455" y="70375"/>
                </a:cubicBezTo>
                <a:lnTo>
                  <a:pt x="78455" y="70375"/>
                </a:lnTo>
                <a:cubicBezTo>
                  <a:pt x="80576" y="67208"/>
                  <a:pt x="81697" y="63292"/>
                  <a:pt x="81818" y="58625"/>
                </a:cubicBezTo>
                <a:lnTo>
                  <a:pt x="81818" y="58625"/>
                </a:lnTo>
                <a:lnTo>
                  <a:pt x="81818" y="56250"/>
                </a:lnTo>
                <a:lnTo>
                  <a:pt x="68182" y="56250"/>
                </a:lnTo>
                <a:cubicBezTo>
                  <a:pt x="64364" y="56083"/>
                  <a:pt x="61182" y="54208"/>
                  <a:pt x="58636" y="50625"/>
                </a:cubicBezTo>
                <a:lnTo>
                  <a:pt x="58636" y="50625"/>
                </a:lnTo>
                <a:cubicBezTo>
                  <a:pt x="56030" y="47125"/>
                  <a:pt x="54667" y="42750"/>
                  <a:pt x="54545" y="37500"/>
                </a:cubicBezTo>
                <a:lnTo>
                  <a:pt x="54545" y="37500"/>
                </a:lnTo>
                <a:lnTo>
                  <a:pt x="54545" y="18750"/>
                </a:lnTo>
                <a:cubicBezTo>
                  <a:pt x="54667" y="13500"/>
                  <a:pt x="56030" y="9125"/>
                  <a:pt x="58636" y="5625"/>
                </a:cubicBezTo>
                <a:lnTo>
                  <a:pt x="58636" y="5625"/>
                </a:lnTo>
                <a:cubicBezTo>
                  <a:pt x="61182" y="2042"/>
                  <a:pt x="64364" y="167"/>
                  <a:pt x="68182" y="0"/>
                </a:cubicBezTo>
                <a:lnTo>
                  <a:pt x="68182" y="0"/>
                </a:lnTo>
                <a:lnTo>
                  <a:pt x="81818" y="0"/>
                </a:lnTo>
                <a:cubicBezTo>
                  <a:pt x="85636" y="167"/>
                  <a:pt x="88818" y="2042"/>
                  <a:pt x="91364" y="5625"/>
                </a:cubicBezTo>
                <a:lnTo>
                  <a:pt x="91364" y="5625"/>
                </a:lnTo>
                <a:cubicBezTo>
                  <a:pt x="93970" y="9125"/>
                  <a:pt x="95333" y="13500"/>
                  <a:pt x="95455" y="18750"/>
                </a:cubicBezTo>
                <a:lnTo>
                  <a:pt x="95455" y="18750"/>
                </a:lnTo>
                <a:lnTo>
                  <a:pt x="95455" y="28125"/>
                </a:lnTo>
                <a:lnTo>
                  <a:pt x="95455" y="37500"/>
                </a:lnTo>
                <a:lnTo>
                  <a:pt x="95455" y="58625"/>
                </a:lnTo>
                <a:moveTo>
                  <a:pt x="40909" y="58625"/>
                </a:moveTo>
                <a:lnTo>
                  <a:pt x="40909" y="58625"/>
                </a:lnTo>
                <a:cubicBezTo>
                  <a:pt x="40788" y="68542"/>
                  <a:pt x="38303" y="76833"/>
                  <a:pt x="33455" y="83500"/>
                </a:cubicBezTo>
                <a:lnTo>
                  <a:pt x="33455" y="83500"/>
                </a:lnTo>
                <a:lnTo>
                  <a:pt x="33455" y="83500"/>
                </a:lnTo>
                <a:cubicBezTo>
                  <a:pt x="28606" y="90167"/>
                  <a:pt x="22576" y="93583"/>
                  <a:pt x="15364" y="93750"/>
                </a:cubicBezTo>
                <a:lnTo>
                  <a:pt x="15364" y="93750"/>
                </a:lnTo>
                <a:lnTo>
                  <a:pt x="13636" y="93750"/>
                </a:lnTo>
                <a:cubicBezTo>
                  <a:pt x="11636" y="93750"/>
                  <a:pt x="10000" y="92875"/>
                  <a:pt x="8727" y="91125"/>
                </a:cubicBezTo>
                <a:lnTo>
                  <a:pt x="8727" y="91125"/>
                </a:lnTo>
                <a:cubicBezTo>
                  <a:pt x="7455" y="89375"/>
                  <a:pt x="6818" y="87125"/>
                  <a:pt x="6818" y="84375"/>
                </a:cubicBezTo>
                <a:lnTo>
                  <a:pt x="6818" y="84375"/>
                </a:lnTo>
                <a:cubicBezTo>
                  <a:pt x="6818" y="81625"/>
                  <a:pt x="7455" y="79375"/>
                  <a:pt x="8727" y="77625"/>
                </a:cubicBezTo>
                <a:lnTo>
                  <a:pt x="8727" y="77625"/>
                </a:lnTo>
                <a:cubicBezTo>
                  <a:pt x="10000" y="75875"/>
                  <a:pt x="11636" y="75000"/>
                  <a:pt x="13636" y="75000"/>
                </a:cubicBezTo>
                <a:lnTo>
                  <a:pt x="13636" y="75000"/>
                </a:lnTo>
                <a:lnTo>
                  <a:pt x="15364" y="75000"/>
                </a:lnTo>
                <a:cubicBezTo>
                  <a:pt x="18758" y="74833"/>
                  <a:pt x="21606" y="73292"/>
                  <a:pt x="23909" y="70375"/>
                </a:cubicBezTo>
                <a:lnTo>
                  <a:pt x="23909" y="70375"/>
                </a:lnTo>
                <a:cubicBezTo>
                  <a:pt x="26030" y="67208"/>
                  <a:pt x="27152" y="63292"/>
                  <a:pt x="27273" y="58625"/>
                </a:cubicBezTo>
                <a:lnTo>
                  <a:pt x="27273" y="58625"/>
                </a:lnTo>
                <a:lnTo>
                  <a:pt x="27273" y="56250"/>
                </a:lnTo>
                <a:lnTo>
                  <a:pt x="13636" y="56250"/>
                </a:lnTo>
                <a:cubicBezTo>
                  <a:pt x="9818" y="56083"/>
                  <a:pt x="6636" y="54208"/>
                  <a:pt x="4091" y="50625"/>
                </a:cubicBezTo>
                <a:lnTo>
                  <a:pt x="4091" y="50625"/>
                </a:lnTo>
                <a:cubicBezTo>
                  <a:pt x="1485" y="47125"/>
                  <a:pt x="121" y="42750"/>
                  <a:pt x="0" y="37500"/>
                </a:cubicBezTo>
                <a:lnTo>
                  <a:pt x="0" y="37500"/>
                </a:lnTo>
                <a:lnTo>
                  <a:pt x="0" y="18750"/>
                </a:lnTo>
                <a:cubicBezTo>
                  <a:pt x="121" y="13500"/>
                  <a:pt x="1485" y="9125"/>
                  <a:pt x="4091" y="5625"/>
                </a:cubicBezTo>
                <a:lnTo>
                  <a:pt x="4091" y="5625"/>
                </a:lnTo>
                <a:cubicBezTo>
                  <a:pt x="6636" y="2042"/>
                  <a:pt x="9818" y="167"/>
                  <a:pt x="13636" y="0"/>
                </a:cubicBezTo>
                <a:lnTo>
                  <a:pt x="13636" y="0"/>
                </a:lnTo>
                <a:lnTo>
                  <a:pt x="27273" y="0"/>
                </a:lnTo>
                <a:cubicBezTo>
                  <a:pt x="31091" y="167"/>
                  <a:pt x="34273" y="2042"/>
                  <a:pt x="36818" y="5625"/>
                </a:cubicBezTo>
                <a:lnTo>
                  <a:pt x="36818" y="5625"/>
                </a:lnTo>
                <a:cubicBezTo>
                  <a:pt x="39424" y="9125"/>
                  <a:pt x="40788" y="13500"/>
                  <a:pt x="40909" y="18750"/>
                </a:cubicBezTo>
                <a:lnTo>
                  <a:pt x="40909" y="18750"/>
                </a:lnTo>
                <a:lnTo>
                  <a:pt x="40909" y="28125"/>
                </a:lnTo>
                <a:lnTo>
                  <a:pt x="40909" y="37500"/>
                </a:lnTo>
                <a:lnTo>
                  <a:pt x="40909" y="58625"/>
                </a:lnTo>
              </a:path>
            </a:pathLst>
          </a:custGeom>
          <a:solidFill>
            <a:srgbClr val="CBB699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93134-11"/>
          <p:cNvSpPr/>
          <p:nvPr/>
        </p:nvSpPr>
        <p:spPr>
          <a:xfrm>
            <a:off x="4314825" y="4140919"/>
            <a:ext cx="42863" cy="42863"/>
          </a:xfrm>
          <a:prstGeom prst="ellipse">
            <a:avLst/>
          </a:prstGeom>
          <a:solidFill>
            <a:srgbClr val="B89A72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5511493129-9"/>
          <p:cNvCxnSpPr/>
          <p:nvPr/>
        </p:nvCxnSpPr>
        <p:spPr>
          <a:xfrm>
            <a:off x="4429125" y="4165922"/>
            <a:ext cx="285750" cy="914"/>
          </a:xfrm>
          <a:prstGeom prst="line">
            <a:avLst/>
          </a:prstGeom>
          <a:ln w="9525" cap="flat">
            <a:solidFill>
              <a:srgbClr val="B89A72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511493136-12"/>
          <p:cNvSpPr/>
          <p:nvPr/>
        </p:nvSpPr>
        <p:spPr>
          <a:xfrm>
            <a:off x="4786313" y="4140919"/>
            <a:ext cx="42863" cy="42863"/>
          </a:xfrm>
          <a:prstGeom prst="ellipse">
            <a:avLst/>
          </a:prstGeom>
          <a:solidFill>
            <a:srgbClr val="B89A72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93130-10"/>
          <p:cNvSpPr txBox="1"/>
          <p:nvPr/>
        </p:nvSpPr>
        <p:spPr>
          <a:xfrm>
            <a:off x="3928765" y="985838"/>
            <a:ext cx="128111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338">
                <a:solidFill>
                  <a:srgbClr val="B89A72">
                    <a:alpha val="70000"/>
                  </a:srgbClr>
                </a:solidFill>
                <a:latin typeface="Times New Roman"/>
                <a:ea typeface="Times New Roman"/>
                <a:cs typeface="Times New Roman"/>
              </a:rPr>
              <a:t>— 九章·损益 —</a:t>
            </a:r>
            <a:endParaRPr/>
          </a:p>
        </p:txBody>
      </p:sp>
      <p:sp>
        <p:nvSpPr>
          <p:cNvPr id="16" name="el-1785511493102-2"/>
          <p:cNvSpPr txBox="1"/>
          <p:nvPr/>
        </p:nvSpPr>
        <p:spPr>
          <a:xfrm>
            <a:off x="2487454" y="1202531"/>
            <a:ext cx="4169093" cy="1035844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25000"/>
              </a:lnSpc>
            </a:pPr>
            <a:r>
              <a:rPr b="1" sz="3260" spc="338">
                <a:solidFill>
                  <a:srgbClr val="FCF6ED"/>
                </a:solidFill>
                <a:latin typeface="华文楷体"/>
                <a:ea typeface="华文楷体"/>
                <a:cs typeface="华文楷体"/>
              </a:rPr>
              <a:t>不等式与不等式组</a:t>
            </a:r>
            <a:endParaRPr/>
          </a:p>
          <a:p>
            <a:pPr algn="ctr">
              <a:lnSpc>
                <a:spcPct val="125000"/>
              </a:lnSpc>
            </a:pPr>
            <a:r>
              <a:rPr b="1" sz="2470" spc="338">
                <a:solidFill>
                  <a:srgbClr val="FCF6ED"/>
                </a:solidFill>
                <a:latin typeface="华文楷体"/>
                <a:ea typeface="华文楷体"/>
                <a:cs typeface="华文楷体"/>
              </a:rPr>
              <a:t>——从损益术到不等关系</a:t>
            </a:r>
            <a:endParaRPr/>
          </a:p>
        </p:txBody>
      </p:sp>
      <p:sp>
        <p:nvSpPr>
          <p:cNvPr id="17" name="el-1785511493105-3"/>
          <p:cNvSpPr txBox="1"/>
          <p:nvPr/>
        </p:nvSpPr>
        <p:spPr>
          <a:xfrm>
            <a:off x="3165872" y="2695575"/>
            <a:ext cx="2812256" cy="204787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1460" spc="225">
                <a:solidFill>
                  <a:srgbClr val="EADBC8"/>
                </a:solidFill>
                <a:latin typeface="Times New Roman"/>
                <a:ea typeface="Times New Roman"/>
                <a:cs typeface="Times New Roman"/>
              </a:rPr>
              <a:t>人教版七年级下册 · 第十一章</a:t>
            </a:r>
            <a:endParaRPr/>
          </a:p>
        </p:txBody>
      </p:sp>
      <p:sp>
        <p:nvSpPr>
          <p:cNvPr id="18" name="el-1785511493118-7"/>
          <p:cNvSpPr txBox="1"/>
          <p:nvPr/>
        </p:nvSpPr>
        <p:spPr>
          <a:xfrm>
            <a:off x="3080147" y="2992710"/>
            <a:ext cx="2983706" cy="274290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113">
                <a:solidFill>
                  <a:srgbClr val="DACBB6"/>
                </a:solidFill>
                <a:latin typeface="Times New Roman"/>
                <a:ea typeface="Times New Roman"/>
                <a:cs typeface="Times New Roman"/>
              </a:rPr>
              <a:t>相等与不等——世界的两面</a:t>
            </a:r>
            <a:endParaRPr/>
          </a:p>
        </p:txBody>
      </p:sp>
      <p:sp>
        <p:nvSpPr>
          <p:cNvPr id="19" name="el-1785511493119-8"/>
          <p:cNvSpPr txBox="1"/>
          <p:nvPr/>
        </p:nvSpPr>
        <p:spPr>
          <a:xfrm>
            <a:off x="3704034" y="3778970"/>
            <a:ext cx="1735931" cy="157163"/>
          </a:xfrm>
          <a:prstGeom prst="rect">
            <a:avLst/>
          </a:prstGeom>
          <a:noFill/>
          <a:ln>
            <a:noFill/>
          </a:ln>
          <a:effectLst>
            <a:outerShdw blurRad="42863" dist="7144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i="1" sz="1120" spc="169">
                <a:solidFill>
                  <a:srgbClr val="CBB699"/>
                </a:solidFill>
                <a:latin typeface="Times New Roman"/>
                <a:ea typeface="Times New Roman"/>
                <a:cs typeface="Times New Roman"/>
              </a:rPr>
              <a:t>损之曰益，益之曰损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FAF8F2"/>
            </a:gs>
            <a:gs pos="100000">
              <a:srgbClr val="F2EDE2"/>
            </a:gs>
          </a:gsLst>
          <a:lin ang="33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92583-1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482712-1"/>
          <p:cNvCxnSpPr/>
          <p:nvPr/>
        </p:nvCxnSpPr>
        <p:spPr>
          <a:xfrm>
            <a:off x="0" y="4747022"/>
            <a:ext cx="9144000" cy="914"/>
          </a:xfrm>
          <a:prstGeom prst="line">
            <a:avLst/>
          </a:prstGeom>
          <a:ln w="7144" cap="flat">
            <a:solidFill>
              <a:srgbClr val="B4966E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11482714-2"/>
          <p:cNvCxnSpPr/>
          <p:nvPr/>
        </p:nvCxnSpPr>
        <p:spPr>
          <a:xfrm>
            <a:off x="1085850" y="257175"/>
            <a:ext cx="285750" cy="914"/>
          </a:xfrm>
          <a:prstGeom prst="line">
            <a:avLst/>
          </a:prstGeom>
          <a:ln w="14288" cap="flat">
            <a:solidFill>
              <a:srgbClr val="C9B99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82739-11"/>
          <p:cNvSpPr/>
          <p:nvPr/>
        </p:nvSpPr>
        <p:spPr>
          <a:xfrm>
            <a:off x="4286250" y="1206103"/>
            <a:ext cx="57150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83A2A">
                  <a:alpha val="0"/>
                </a:srgbClr>
              </a:gs>
              <a:gs pos="50000">
                <a:srgbClr val="B83A2A"/>
              </a:gs>
              <a:gs pos="100000">
                <a:srgbClr val="B83A2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482727-7"/>
          <p:cNvCxnSpPr/>
          <p:nvPr/>
        </p:nvCxnSpPr>
        <p:spPr>
          <a:xfrm>
            <a:off x="2428875" y="4252913"/>
            <a:ext cx="4286250" cy="914"/>
          </a:xfrm>
          <a:prstGeom prst="line">
            <a:avLst/>
          </a:prstGeom>
          <a:ln w="7144" cap="flat">
            <a:solidFill>
              <a:srgbClr val="DACFC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490358-28"/>
          <p:cNvSpPr/>
          <p:nvPr/>
        </p:nvSpPr>
        <p:spPr>
          <a:xfrm>
            <a:off x="3722351" y="4396532"/>
            <a:ext cx="8034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750" y="0"/>
                </a:moveTo>
                <a:lnTo>
                  <a:pt x="52750" y="0"/>
                </a:lnTo>
                <a:cubicBezTo>
                  <a:pt x="55250" y="0"/>
                  <a:pt x="57333" y="667"/>
                  <a:pt x="59000" y="2000"/>
                </a:cubicBezTo>
                <a:lnTo>
                  <a:pt x="59000" y="2000"/>
                </a:lnTo>
                <a:lnTo>
                  <a:pt x="59000" y="2000"/>
                </a:lnTo>
                <a:cubicBezTo>
                  <a:pt x="60667" y="3333"/>
                  <a:pt x="61500" y="5000"/>
                  <a:pt x="61500" y="7000"/>
                </a:cubicBezTo>
                <a:lnTo>
                  <a:pt x="61500" y="7000"/>
                </a:lnTo>
                <a:lnTo>
                  <a:pt x="61500" y="36900"/>
                </a:lnTo>
                <a:lnTo>
                  <a:pt x="92250" y="22200"/>
                </a:lnTo>
                <a:cubicBezTo>
                  <a:pt x="94250" y="21200"/>
                  <a:pt x="96458" y="20900"/>
                  <a:pt x="98875" y="21300"/>
                </a:cubicBezTo>
                <a:lnTo>
                  <a:pt x="98875" y="21300"/>
                </a:lnTo>
                <a:cubicBezTo>
                  <a:pt x="101042" y="21767"/>
                  <a:pt x="102792" y="22867"/>
                  <a:pt x="104125" y="24600"/>
                </a:cubicBezTo>
                <a:lnTo>
                  <a:pt x="104125" y="24600"/>
                </a:lnTo>
                <a:cubicBezTo>
                  <a:pt x="105375" y="26200"/>
                  <a:pt x="105708" y="27967"/>
                  <a:pt x="105125" y="29900"/>
                </a:cubicBezTo>
                <a:lnTo>
                  <a:pt x="105125" y="29900"/>
                </a:lnTo>
                <a:cubicBezTo>
                  <a:pt x="104625" y="31633"/>
                  <a:pt x="103250" y="33100"/>
                  <a:pt x="101000" y="34300"/>
                </a:cubicBezTo>
                <a:lnTo>
                  <a:pt x="101000" y="34300"/>
                </a:lnTo>
                <a:lnTo>
                  <a:pt x="69750" y="49200"/>
                </a:lnTo>
                <a:lnTo>
                  <a:pt x="101375" y="64400"/>
                </a:lnTo>
                <a:cubicBezTo>
                  <a:pt x="103375" y="65400"/>
                  <a:pt x="104625" y="66800"/>
                  <a:pt x="105125" y="68600"/>
                </a:cubicBezTo>
                <a:lnTo>
                  <a:pt x="105125" y="68600"/>
                </a:lnTo>
                <a:cubicBezTo>
                  <a:pt x="105708" y="70467"/>
                  <a:pt x="105458" y="72267"/>
                  <a:pt x="104375" y="74000"/>
                </a:cubicBezTo>
                <a:lnTo>
                  <a:pt x="104375" y="74000"/>
                </a:lnTo>
                <a:cubicBezTo>
                  <a:pt x="102875" y="75667"/>
                  <a:pt x="101042" y="76700"/>
                  <a:pt x="98875" y="77100"/>
                </a:cubicBezTo>
                <a:lnTo>
                  <a:pt x="98875" y="77100"/>
                </a:lnTo>
                <a:cubicBezTo>
                  <a:pt x="96458" y="77567"/>
                  <a:pt x="94250" y="77367"/>
                  <a:pt x="92250" y="76500"/>
                </a:cubicBezTo>
                <a:lnTo>
                  <a:pt x="92250" y="76500"/>
                </a:lnTo>
                <a:lnTo>
                  <a:pt x="61500" y="61700"/>
                </a:lnTo>
                <a:lnTo>
                  <a:pt x="61500" y="91400"/>
                </a:lnTo>
                <a:cubicBezTo>
                  <a:pt x="61500" y="93467"/>
                  <a:pt x="60667" y="95167"/>
                  <a:pt x="59000" y="96500"/>
                </a:cubicBezTo>
                <a:lnTo>
                  <a:pt x="59000" y="96500"/>
                </a:lnTo>
                <a:cubicBezTo>
                  <a:pt x="57333" y="97767"/>
                  <a:pt x="55250" y="98400"/>
                  <a:pt x="52750" y="98400"/>
                </a:cubicBezTo>
                <a:lnTo>
                  <a:pt x="52750" y="98400"/>
                </a:lnTo>
                <a:cubicBezTo>
                  <a:pt x="50167" y="98400"/>
                  <a:pt x="48042" y="97767"/>
                  <a:pt x="46375" y="96500"/>
                </a:cubicBezTo>
                <a:lnTo>
                  <a:pt x="46375" y="96500"/>
                </a:lnTo>
                <a:cubicBezTo>
                  <a:pt x="44708" y="95167"/>
                  <a:pt x="43875" y="93467"/>
                  <a:pt x="43875" y="91400"/>
                </a:cubicBezTo>
                <a:lnTo>
                  <a:pt x="43875" y="91400"/>
                </a:lnTo>
                <a:lnTo>
                  <a:pt x="43875" y="61700"/>
                </a:lnTo>
                <a:lnTo>
                  <a:pt x="13375" y="76200"/>
                </a:lnTo>
                <a:cubicBezTo>
                  <a:pt x="11208" y="77267"/>
                  <a:pt x="8958" y="77567"/>
                  <a:pt x="6625" y="77100"/>
                </a:cubicBezTo>
                <a:lnTo>
                  <a:pt x="6625" y="77100"/>
                </a:lnTo>
                <a:cubicBezTo>
                  <a:pt x="4375" y="76700"/>
                  <a:pt x="2625" y="75600"/>
                  <a:pt x="1375" y="73800"/>
                </a:cubicBezTo>
                <a:lnTo>
                  <a:pt x="1375" y="73800"/>
                </a:lnTo>
                <a:cubicBezTo>
                  <a:pt x="42" y="72200"/>
                  <a:pt x="-333" y="70467"/>
                  <a:pt x="250" y="68600"/>
                </a:cubicBezTo>
                <a:lnTo>
                  <a:pt x="250" y="68600"/>
                </a:lnTo>
                <a:cubicBezTo>
                  <a:pt x="833" y="66800"/>
                  <a:pt x="2208" y="65400"/>
                  <a:pt x="4375" y="64400"/>
                </a:cubicBezTo>
                <a:lnTo>
                  <a:pt x="4375" y="64400"/>
                </a:lnTo>
                <a:lnTo>
                  <a:pt x="35625" y="49200"/>
                </a:lnTo>
                <a:lnTo>
                  <a:pt x="4375" y="34100"/>
                </a:lnTo>
                <a:cubicBezTo>
                  <a:pt x="2208" y="33033"/>
                  <a:pt x="833" y="31633"/>
                  <a:pt x="250" y="29900"/>
                </a:cubicBezTo>
                <a:lnTo>
                  <a:pt x="250" y="29900"/>
                </a:lnTo>
                <a:cubicBezTo>
                  <a:pt x="-333" y="27967"/>
                  <a:pt x="42" y="26200"/>
                  <a:pt x="1375" y="24600"/>
                </a:cubicBezTo>
                <a:lnTo>
                  <a:pt x="1375" y="24600"/>
                </a:lnTo>
                <a:cubicBezTo>
                  <a:pt x="2625" y="22867"/>
                  <a:pt x="4375" y="21767"/>
                  <a:pt x="6625" y="21300"/>
                </a:cubicBezTo>
                <a:lnTo>
                  <a:pt x="6625" y="21300"/>
                </a:lnTo>
                <a:cubicBezTo>
                  <a:pt x="8958" y="20900"/>
                  <a:pt x="11125" y="21200"/>
                  <a:pt x="13125" y="22200"/>
                </a:cubicBezTo>
                <a:lnTo>
                  <a:pt x="13125" y="22200"/>
                </a:lnTo>
                <a:lnTo>
                  <a:pt x="43875" y="36900"/>
                </a:lnTo>
                <a:lnTo>
                  <a:pt x="43875" y="7000"/>
                </a:lnTo>
                <a:cubicBezTo>
                  <a:pt x="43875" y="5000"/>
                  <a:pt x="44708" y="3333"/>
                  <a:pt x="46375" y="2000"/>
                </a:cubicBezTo>
                <a:lnTo>
                  <a:pt x="46375" y="2000"/>
                </a:lnTo>
                <a:cubicBezTo>
                  <a:pt x="48042" y="667"/>
                  <a:pt x="50167" y="0"/>
                  <a:pt x="52750" y="0"/>
                </a:cubicBezTo>
                <a:lnTo>
                  <a:pt x="52750" y="0"/>
                </a:lnTo>
              </a:path>
            </a:pathLst>
          </a:custGeom>
          <a:solidFill>
            <a:srgbClr val="B8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90359-29"/>
          <p:cNvSpPr/>
          <p:nvPr/>
        </p:nvSpPr>
        <p:spPr>
          <a:xfrm>
            <a:off x="5341303" y="4396532"/>
            <a:ext cx="8034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750" y="0"/>
                </a:moveTo>
                <a:lnTo>
                  <a:pt x="52750" y="0"/>
                </a:lnTo>
                <a:cubicBezTo>
                  <a:pt x="55250" y="0"/>
                  <a:pt x="57333" y="667"/>
                  <a:pt x="59000" y="2000"/>
                </a:cubicBezTo>
                <a:lnTo>
                  <a:pt x="59000" y="2000"/>
                </a:lnTo>
                <a:lnTo>
                  <a:pt x="59000" y="2000"/>
                </a:lnTo>
                <a:cubicBezTo>
                  <a:pt x="60667" y="3333"/>
                  <a:pt x="61500" y="5000"/>
                  <a:pt x="61500" y="7000"/>
                </a:cubicBezTo>
                <a:lnTo>
                  <a:pt x="61500" y="7000"/>
                </a:lnTo>
                <a:lnTo>
                  <a:pt x="61500" y="36900"/>
                </a:lnTo>
                <a:lnTo>
                  <a:pt x="92250" y="22200"/>
                </a:lnTo>
                <a:cubicBezTo>
                  <a:pt x="94250" y="21200"/>
                  <a:pt x="96458" y="20900"/>
                  <a:pt x="98875" y="21300"/>
                </a:cubicBezTo>
                <a:lnTo>
                  <a:pt x="98875" y="21300"/>
                </a:lnTo>
                <a:cubicBezTo>
                  <a:pt x="101042" y="21767"/>
                  <a:pt x="102792" y="22867"/>
                  <a:pt x="104125" y="24600"/>
                </a:cubicBezTo>
                <a:lnTo>
                  <a:pt x="104125" y="24600"/>
                </a:lnTo>
                <a:cubicBezTo>
                  <a:pt x="105375" y="26200"/>
                  <a:pt x="105708" y="27967"/>
                  <a:pt x="105125" y="29900"/>
                </a:cubicBezTo>
                <a:lnTo>
                  <a:pt x="105125" y="29900"/>
                </a:lnTo>
                <a:cubicBezTo>
                  <a:pt x="104625" y="31633"/>
                  <a:pt x="103250" y="33100"/>
                  <a:pt x="101000" y="34300"/>
                </a:cubicBezTo>
                <a:lnTo>
                  <a:pt x="101000" y="34300"/>
                </a:lnTo>
                <a:lnTo>
                  <a:pt x="69750" y="49200"/>
                </a:lnTo>
                <a:lnTo>
                  <a:pt x="101375" y="64400"/>
                </a:lnTo>
                <a:cubicBezTo>
                  <a:pt x="103375" y="65400"/>
                  <a:pt x="104625" y="66800"/>
                  <a:pt x="105125" y="68600"/>
                </a:cubicBezTo>
                <a:lnTo>
                  <a:pt x="105125" y="68600"/>
                </a:lnTo>
                <a:cubicBezTo>
                  <a:pt x="105708" y="70467"/>
                  <a:pt x="105458" y="72267"/>
                  <a:pt x="104375" y="74000"/>
                </a:cubicBezTo>
                <a:lnTo>
                  <a:pt x="104375" y="74000"/>
                </a:lnTo>
                <a:cubicBezTo>
                  <a:pt x="102875" y="75667"/>
                  <a:pt x="101042" y="76700"/>
                  <a:pt x="98875" y="77100"/>
                </a:cubicBezTo>
                <a:lnTo>
                  <a:pt x="98875" y="77100"/>
                </a:lnTo>
                <a:cubicBezTo>
                  <a:pt x="96458" y="77567"/>
                  <a:pt x="94250" y="77367"/>
                  <a:pt x="92250" y="76500"/>
                </a:cubicBezTo>
                <a:lnTo>
                  <a:pt x="92250" y="76500"/>
                </a:lnTo>
                <a:lnTo>
                  <a:pt x="61500" y="61700"/>
                </a:lnTo>
                <a:lnTo>
                  <a:pt x="61500" y="91400"/>
                </a:lnTo>
                <a:cubicBezTo>
                  <a:pt x="61500" y="93467"/>
                  <a:pt x="60667" y="95167"/>
                  <a:pt x="59000" y="96500"/>
                </a:cubicBezTo>
                <a:lnTo>
                  <a:pt x="59000" y="96500"/>
                </a:lnTo>
                <a:cubicBezTo>
                  <a:pt x="57333" y="97767"/>
                  <a:pt x="55250" y="98400"/>
                  <a:pt x="52750" y="98400"/>
                </a:cubicBezTo>
                <a:lnTo>
                  <a:pt x="52750" y="98400"/>
                </a:lnTo>
                <a:cubicBezTo>
                  <a:pt x="50167" y="98400"/>
                  <a:pt x="48042" y="97767"/>
                  <a:pt x="46375" y="96500"/>
                </a:cubicBezTo>
                <a:lnTo>
                  <a:pt x="46375" y="96500"/>
                </a:lnTo>
                <a:cubicBezTo>
                  <a:pt x="44708" y="95167"/>
                  <a:pt x="43875" y="93467"/>
                  <a:pt x="43875" y="91400"/>
                </a:cubicBezTo>
                <a:lnTo>
                  <a:pt x="43875" y="91400"/>
                </a:lnTo>
                <a:lnTo>
                  <a:pt x="43875" y="61700"/>
                </a:lnTo>
                <a:lnTo>
                  <a:pt x="13375" y="76200"/>
                </a:lnTo>
                <a:cubicBezTo>
                  <a:pt x="11208" y="77267"/>
                  <a:pt x="8958" y="77567"/>
                  <a:pt x="6625" y="77100"/>
                </a:cubicBezTo>
                <a:lnTo>
                  <a:pt x="6625" y="77100"/>
                </a:lnTo>
                <a:cubicBezTo>
                  <a:pt x="4375" y="76700"/>
                  <a:pt x="2625" y="75600"/>
                  <a:pt x="1375" y="73800"/>
                </a:cubicBezTo>
                <a:lnTo>
                  <a:pt x="1375" y="73800"/>
                </a:lnTo>
                <a:cubicBezTo>
                  <a:pt x="42" y="72200"/>
                  <a:pt x="-333" y="70467"/>
                  <a:pt x="250" y="68600"/>
                </a:cubicBezTo>
                <a:lnTo>
                  <a:pt x="250" y="68600"/>
                </a:lnTo>
                <a:cubicBezTo>
                  <a:pt x="833" y="66800"/>
                  <a:pt x="2208" y="65400"/>
                  <a:pt x="4375" y="64400"/>
                </a:cubicBezTo>
                <a:lnTo>
                  <a:pt x="4375" y="64400"/>
                </a:lnTo>
                <a:lnTo>
                  <a:pt x="35625" y="49200"/>
                </a:lnTo>
                <a:lnTo>
                  <a:pt x="4375" y="34100"/>
                </a:lnTo>
                <a:cubicBezTo>
                  <a:pt x="2208" y="33033"/>
                  <a:pt x="833" y="31633"/>
                  <a:pt x="250" y="29900"/>
                </a:cubicBezTo>
                <a:lnTo>
                  <a:pt x="250" y="29900"/>
                </a:lnTo>
                <a:cubicBezTo>
                  <a:pt x="-333" y="27967"/>
                  <a:pt x="42" y="26200"/>
                  <a:pt x="1375" y="24600"/>
                </a:cubicBezTo>
                <a:lnTo>
                  <a:pt x="1375" y="24600"/>
                </a:lnTo>
                <a:cubicBezTo>
                  <a:pt x="2625" y="22867"/>
                  <a:pt x="4375" y="21767"/>
                  <a:pt x="6625" y="21300"/>
                </a:cubicBezTo>
                <a:lnTo>
                  <a:pt x="6625" y="21300"/>
                </a:lnTo>
                <a:cubicBezTo>
                  <a:pt x="8958" y="20900"/>
                  <a:pt x="11125" y="21200"/>
                  <a:pt x="13125" y="22200"/>
                </a:cubicBezTo>
                <a:lnTo>
                  <a:pt x="13125" y="22200"/>
                </a:lnTo>
                <a:lnTo>
                  <a:pt x="43875" y="36900"/>
                </a:lnTo>
                <a:lnTo>
                  <a:pt x="43875" y="7000"/>
                </a:lnTo>
                <a:cubicBezTo>
                  <a:pt x="43875" y="5000"/>
                  <a:pt x="44708" y="3333"/>
                  <a:pt x="46375" y="2000"/>
                </a:cubicBezTo>
                <a:lnTo>
                  <a:pt x="46375" y="2000"/>
                </a:lnTo>
                <a:cubicBezTo>
                  <a:pt x="48042" y="667"/>
                  <a:pt x="50167" y="0"/>
                  <a:pt x="52750" y="0"/>
                </a:cubicBezTo>
                <a:lnTo>
                  <a:pt x="52750" y="0"/>
                </a:lnTo>
              </a:path>
            </a:pathLst>
          </a:custGeom>
          <a:solidFill>
            <a:srgbClr val="B8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90355-26"/>
          <p:cNvSpPr/>
          <p:nvPr/>
        </p:nvSpPr>
        <p:spPr>
          <a:xfrm>
            <a:off x="400050" y="4905673"/>
            <a:ext cx="112514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89"/>
                </a:moveTo>
                <a:lnTo>
                  <a:pt x="0" y="10889"/>
                </a:lnTo>
                <a:lnTo>
                  <a:pt x="0" y="21889"/>
                </a:lnTo>
                <a:cubicBezTo>
                  <a:pt x="0" y="24037"/>
                  <a:pt x="500" y="25778"/>
                  <a:pt x="1500" y="27111"/>
                </a:cubicBezTo>
                <a:lnTo>
                  <a:pt x="1500" y="27111"/>
                </a:lnTo>
                <a:cubicBezTo>
                  <a:pt x="2556" y="28519"/>
                  <a:pt x="3889" y="29222"/>
                  <a:pt x="5500" y="29222"/>
                </a:cubicBezTo>
                <a:lnTo>
                  <a:pt x="5500" y="29222"/>
                </a:lnTo>
                <a:lnTo>
                  <a:pt x="8167" y="29222"/>
                </a:lnTo>
                <a:lnTo>
                  <a:pt x="16417" y="29222"/>
                </a:lnTo>
                <a:lnTo>
                  <a:pt x="16417" y="10889"/>
                </a:lnTo>
                <a:cubicBezTo>
                  <a:pt x="16306" y="7852"/>
                  <a:pt x="15500" y="5296"/>
                  <a:pt x="14000" y="3222"/>
                </a:cubicBezTo>
                <a:lnTo>
                  <a:pt x="14000" y="3222"/>
                </a:lnTo>
                <a:cubicBezTo>
                  <a:pt x="12389" y="1222"/>
                  <a:pt x="10444" y="148"/>
                  <a:pt x="8167" y="0"/>
                </a:cubicBezTo>
                <a:lnTo>
                  <a:pt x="8167" y="0"/>
                </a:lnTo>
                <a:cubicBezTo>
                  <a:pt x="5889" y="148"/>
                  <a:pt x="3972" y="1222"/>
                  <a:pt x="2417" y="3222"/>
                </a:cubicBezTo>
                <a:lnTo>
                  <a:pt x="2417" y="3222"/>
                </a:lnTo>
                <a:cubicBezTo>
                  <a:pt x="917" y="5296"/>
                  <a:pt x="111" y="7852"/>
                  <a:pt x="0" y="10889"/>
                </a:cubicBezTo>
                <a:lnTo>
                  <a:pt x="0" y="10889"/>
                </a:lnTo>
                <a:moveTo>
                  <a:pt x="19167" y="0"/>
                </a:moveTo>
                <a:lnTo>
                  <a:pt x="19167" y="0"/>
                </a:lnTo>
                <a:cubicBezTo>
                  <a:pt x="21000" y="3185"/>
                  <a:pt x="21917" y="6815"/>
                  <a:pt x="21917" y="10889"/>
                </a:cubicBezTo>
                <a:lnTo>
                  <a:pt x="21917" y="10889"/>
                </a:lnTo>
                <a:lnTo>
                  <a:pt x="21917" y="80222"/>
                </a:lnTo>
                <a:cubicBezTo>
                  <a:pt x="22028" y="84296"/>
                  <a:pt x="23083" y="87704"/>
                  <a:pt x="25083" y="90444"/>
                </a:cubicBezTo>
                <a:lnTo>
                  <a:pt x="25083" y="90444"/>
                </a:lnTo>
                <a:cubicBezTo>
                  <a:pt x="27139" y="93185"/>
                  <a:pt x="29722" y="94630"/>
                  <a:pt x="32833" y="94778"/>
                </a:cubicBezTo>
                <a:lnTo>
                  <a:pt x="32833" y="94778"/>
                </a:lnTo>
                <a:cubicBezTo>
                  <a:pt x="35889" y="94630"/>
                  <a:pt x="38444" y="93185"/>
                  <a:pt x="40500" y="90444"/>
                </a:cubicBezTo>
                <a:lnTo>
                  <a:pt x="40500" y="90444"/>
                </a:lnTo>
                <a:cubicBezTo>
                  <a:pt x="42556" y="87704"/>
                  <a:pt x="43639" y="84296"/>
                  <a:pt x="43750" y="80222"/>
                </a:cubicBezTo>
                <a:lnTo>
                  <a:pt x="43750" y="80222"/>
                </a:lnTo>
                <a:lnTo>
                  <a:pt x="43750" y="79111"/>
                </a:lnTo>
                <a:cubicBezTo>
                  <a:pt x="43861" y="75259"/>
                  <a:pt x="44833" y="72037"/>
                  <a:pt x="46667" y="69444"/>
                </a:cubicBezTo>
                <a:lnTo>
                  <a:pt x="46667" y="69444"/>
                </a:lnTo>
                <a:cubicBezTo>
                  <a:pt x="48611" y="67074"/>
                  <a:pt x="51000" y="65815"/>
                  <a:pt x="53833" y="65667"/>
                </a:cubicBezTo>
                <a:lnTo>
                  <a:pt x="53833" y="65667"/>
                </a:lnTo>
                <a:lnTo>
                  <a:pt x="82000" y="65667"/>
                </a:lnTo>
                <a:lnTo>
                  <a:pt x="82000" y="21889"/>
                </a:lnTo>
                <a:cubicBezTo>
                  <a:pt x="81889" y="15667"/>
                  <a:pt x="80306" y="10481"/>
                  <a:pt x="77250" y="6333"/>
                </a:cubicBezTo>
                <a:lnTo>
                  <a:pt x="77250" y="6333"/>
                </a:lnTo>
                <a:cubicBezTo>
                  <a:pt x="74194" y="2259"/>
                  <a:pt x="70333" y="148"/>
                  <a:pt x="65667" y="0"/>
                </a:cubicBezTo>
                <a:lnTo>
                  <a:pt x="65667" y="0"/>
                </a:lnTo>
                <a:lnTo>
                  <a:pt x="19167" y="0"/>
                </a:lnTo>
                <a:moveTo>
                  <a:pt x="79333" y="102111"/>
                </a:moveTo>
                <a:lnTo>
                  <a:pt x="79333" y="102111"/>
                </a:lnTo>
                <a:cubicBezTo>
                  <a:pt x="84778" y="101963"/>
                  <a:pt x="89278" y="99444"/>
                  <a:pt x="92833" y="94556"/>
                </a:cubicBezTo>
                <a:lnTo>
                  <a:pt x="92833" y="94556"/>
                </a:lnTo>
                <a:lnTo>
                  <a:pt x="92833" y="94556"/>
                </a:lnTo>
                <a:cubicBezTo>
                  <a:pt x="96444" y="89889"/>
                  <a:pt x="98306" y="83889"/>
                  <a:pt x="98417" y="76556"/>
                </a:cubicBezTo>
                <a:lnTo>
                  <a:pt x="98417" y="76556"/>
                </a:lnTo>
                <a:cubicBezTo>
                  <a:pt x="98306" y="74259"/>
                  <a:pt x="97389" y="73037"/>
                  <a:pt x="95667" y="72889"/>
                </a:cubicBezTo>
                <a:lnTo>
                  <a:pt x="95667" y="72889"/>
                </a:lnTo>
                <a:lnTo>
                  <a:pt x="53833" y="72889"/>
                </a:lnTo>
                <a:cubicBezTo>
                  <a:pt x="51000" y="73185"/>
                  <a:pt x="49472" y="75259"/>
                  <a:pt x="49250" y="79111"/>
                </a:cubicBezTo>
                <a:lnTo>
                  <a:pt x="49250" y="79111"/>
                </a:lnTo>
                <a:lnTo>
                  <a:pt x="49250" y="80222"/>
                </a:lnTo>
                <a:cubicBezTo>
                  <a:pt x="49139" y="86444"/>
                  <a:pt x="47528" y="91593"/>
                  <a:pt x="44417" y="95667"/>
                </a:cubicBezTo>
                <a:lnTo>
                  <a:pt x="44417" y="95667"/>
                </a:lnTo>
                <a:cubicBezTo>
                  <a:pt x="41361" y="99815"/>
                  <a:pt x="37500" y="101963"/>
                  <a:pt x="32833" y="102111"/>
                </a:cubicBezTo>
                <a:lnTo>
                  <a:pt x="32833" y="102111"/>
                </a:lnTo>
                <a:lnTo>
                  <a:pt x="62917" y="102111"/>
                </a:lnTo>
                <a:lnTo>
                  <a:pt x="79333" y="102111"/>
                </a:lnTo>
              </a:path>
            </a:pathLst>
          </a:custGeom>
          <a:solidFill>
            <a:srgbClr val="8A7A6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90357-27"/>
          <p:cNvSpPr/>
          <p:nvPr/>
        </p:nvSpPr>
        <p:spPr>
          <a:xfrm>
            <a:off x="8012088" y="4906398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B8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82719-5"/>
          <p:cNvSpPr txBox="1"/>
          <p:nvPr/>
        </p:nvSpPr>
        <p:spPr>
          <a:xfrm>
            <a:off x="400050" y="176213"/>
            <a:ext cx="63579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6B5A4A"/>
                </a:solidFill>
                <a:latin typeface="Segoe UI"/>
                <a:ea typeface="Segoe UI"/>
                <a:cs typeface="Segoe UI"/>
              </a:rPr>
              <a:t>第十一章</a:t>
            </a:r>
            <a:endParaRPr/>
          </a:p>
        </p:txBody>
      </p:sp>
      <p:sp>
        <p:nvSpPr>
          <p:cNvPr id="12" name="el-1785511482719-6"/>
          <p:cNvSpPr txBox="1"/>
          <p:nvPr/>
        </p:nvSpPr>
        <p:spPr>
          <a:xfrm>
            <a:off x="1514475" y="157163"/>
            <a:ext cx="15644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25">
                <a:solidFill>
                  <a:srgbClr val="3D2E1E"/>
                </a:solidFill>
                <a:latin typeface="Segoe UI"/>
                <a:ea typeface="Segoe UI"/>
                <a:cs typeface="Segoe UI"/>
              </a:rPr>
              <a:t>不等式与不等式组</a:t>
            </a:r>
            <a:endParaRPr/>
          </a:p>
        </p:txBody>
      </p:sp>
      <p:sp>
        <p:nvSpPr>
          <p:cNvPr id="13" name="el-1785511482734-9"/>
          <p:cNvSpPr txBox="1"/>
          <p:nvPr/>
        </p:nvSpPr>
        <p:spPr>
          <a:xfrm>
            <a:off x="3602831" y="748903"/>
            <a:ext cx="2095426" cy="400050"/>
          </a:xfrm>
          <a:prstGeom prst="rect">
            <a:avLst/>
          </a:prstGeom>
          <a:noFill/>
          <a:ln>
            <a:noFill/>
          </a:ln>
          <a:effectLst>
            <a:outerShdw blurRad="0" dist="10103" dir="2700000" sx="100000" sy="100000" kx="0" ky="0" algn="ctr">
              <a:srgbClr val="C8AA8C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 spc="450">
                <a:solidFill>
                  <a:srgbClr val="2B1E12"/>
                </a:solidFill>
                <a:latin typeface="Segoe UI"/>
                <a:ea typeface="Segoe UI"/>
                <a:cs typeface="Segoe UI"/>
              </a:rPr>
              <a:t>本 章 导 航</a:t>
            </a:r>
            <a:endParaRPr/>
          </a:p>
        </p:txBody>
      </p:sp>
      <p:sp>
        <p:nvSpPr>
          <p:cNvPr id="14" name="el-1785511482734-10"/>
          <p:cNvSpPr txBox="1"/>
          <p:nvPr/>
        </p:nvSpPr>
        <p:spPr>
          <a:xfrm>
            <a:off x="3596878" y="1313259"/>
            <a:ext cx="201453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69">
                <a:solidFill>
                  <a:srgbClr val="6B5A4A"/>
                </a:solidFill>
                <a:latin typeface="Segoe UI"/>
                <a:ea typeface="Segoe UI"/>
                <a:cs typeface="Segoe UI"/>
              </a:rPr>
              <a:t>从损益之术到严密的不等体系</a:t>
            </a:r>
            <a:endParaRPr/>
          </a:p>
        </p:txBody>
      </p:sp>
      <p:sp>
        <p:nvSpPr>
          <p:cNvPr id="15" name="el-1785511482729-8"/>
          <p:cNvSpPr txBox="1"/>
          <p:nvPr/>
        </p:nvSpPr>
        <p:spPr>
          <a:xfrm>
            <a:off x="3799136" y="4370785"/>
            <a:ext cx="1545729" cy="1381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113">
                <a:solidFill>
                  <a:srgbClr val="8F7E6A"/>
                </a:solidFill>
                <a:latin typeface="Segoe UI"/>
                <a:ea typeface="Segoe UI"/>
                <a:cs typeface="Segoe UI"/>
              </a:rPr>
              <a:t>相等与不等 · 世界的两面</a:t>
            </a:r>
            <a:endParaRPr/>
          </a:p>
        </p:txBody>
      </p:sp>
      <p:sp>
        <p:nvSpPr>
          <p:cNvPr id="16" name="el-1785511482717-3"/>
          <p:cNvSpPr txBox="1"/>
          <p:nvPr/>
        </p:nvSpPr>
        <p:spPr>
          <a:xfrm>
            <a:off x="400050" y="4885135"/>
            <a:ext cx="11208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6808">
              <a:lnSpc>
                <a:spcPct val="100000"/>
              </a:lnSpc>
            </a:pPr>
            <a:r>
              <a:rPr sz="780" spc="56">
                <a:solidFill>
                  <a:srgbClr val="8A7A66"/>
                </a:solidFill>
                <a:latin typeface="Segoe UI"/>
                <a:ea typeface="Segoe UI"/>
                <a:cs typeface="Segoe UI"/>
              </a:rPr>
              <a:t>人教版七年级下册</a:t>
            </a:r>
            <a:endParaRPr/>
          </a:p>
        </p:txBody>
      </p:sp>
      <p:sp>
        <p:nvSpPr>
          <p:cNvPr id="17" name="el-1785511482718-4"/>
          <p:cNvSpPr txBox="1"/>
          <p:nvPr/>
        </p:nvSpPr>
        <p:spPr>
          <a:xfrm>
            <a:off x="7983513" y="4885135"/>
            <a:ext cx="810444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9664">
              <a:lnSpc>
                <a:spcPct val="100000"/>
              </a:lnSpc>
            </a:pPr>
            <a:r>
              <a:rPr sz="780">
                <a:solidFill>
                  <a:srgbClr val="8A7A66"/>
                </a:solidFill>
                <a:latin typeface="Segoe UI"/>
                <a:ea typeface="Segoe UI"/>
                <a:cs typeface="Segoe UI"/>
              </a:rPr>
              <a:t>目录 · 2 / 12</a:t>
            </a:r>
            <a:endParaRPr/>
          </a:p>
        </p:txBody>
      </p:sp>
      <p:sp>
        <p:nvSpPr>
          <p:cNvPr id="18" name="el-1785511482742-12"/>
          <p:cNvSpPr/>
          <p:nvPr/>
        </p:nvSpPr>
        <p:spPr>
          <a:xfrm>
            <a:off x="821531" y="1703784"/>
            <a:ext cx="2347913" cy="2316956"/>
          </a:xfrm>
          <a:prstGeom prst="roundRect">
            <a:avLst>
              <a:gd name="adj" fmla="val 8222"/>
            </a:avLst>
          </a:prstGeom>
          <a:solidFill>
            <a:srgbClr val="FFFCF5">
              <a:alpha val="75000"/>
            </a:srgbClr>
          </a:solidFill>
          <a:ln w="7144" algn="in">
            <a:solidFill>
              <a:srgbClr val="C8AF91">
                <a:alpha val="25000"/>
              </a:srgbClr>
            </a:solidFill>
            <a:prstDash val="solid"/>
          </a:ln>
          <a:effectLst>
            <a:outerShdw blurRad="171450" dist="57150" dir="5400000" sx="100000" sy="100000" kx="0" ky="0" algn="ctr">
              <a:srgbClr val="785A3C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5511482763-15"/>
          <p:cNvSpPr/>
          <p:nvPr/>
        </p:nvSpPr>
        <p:spPr>
          <a:xfrm>
            <a:off x="2995610" y="1850946"/>
            <a:ext cx="42863" cy="42863"/>
          </a:xfrm>
          <a:prstGeom prst="ellipse">
            <a:avLst/>
          </a:prstGeom>
          <a:solidFill>
            <a:srgbClr val="B8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82791-30"/>
          <p:cNvSpPr/>
          <p:nvPr/>
        </p:nvSpPr>
        <p:spPr>
          <a:xfrm>
            <a:off x="1795463" y="1939528"/>
            <a:ext cx="400050" cy="400050"/>
          </a:xfrm>
          <a:prstGeom prst="ellipse">
            <a:avLst/>
          </a:prstGeom>
          <a:solidFill>
            <a:srgbClr val="E8D9C4"/>
          </a:solidFill>
          <a:ln w="7144" algn="in">
            <a:solidFill>
              <a:srgbClr val="D6C8B4"/>
            </a:solidFill>
            <a:prstDash val="solid"/>
          </a:ln>
          <a:effectLst>
            <a:outerShdw blurRad="57150" dist="14288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5511490364-33"/>
          <p:cNvSpPr/>
          <p:nvPr/>
        </p:nvSpPr>
        <p:spPr>
          <a:xfrm>
            <a:off x="1920032" y="2058329"/>
            <a:ext cx="150912" cy="1624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250" y="1118"/>
                </a:moveTo>
                <a:lnTo>
                  <a:pt x="84250" y="1118"/>
                </a:lnTo>
                <a:cubicBezTo>
                  <a:pt x="86000" y="2294"/>
                  <a:pt x="87042" y="3863"/>
                  <a:pt x="87375" y="5824"/>
                </a:cubicBezTo>
                <a:lnTo>
                  <a:pt x="87375" y="5824"/>
                </a:lnTo>
                <a:lnTo>
                  <a:pt x="87375" y="5824"/>
                </a:lnTo>
                <a:cubicBezTo>
                  <a:pt x="87833" y="7588"/>
                  <a:pt x="87521" y="9373"/>
                  <a:pt x="86438" y="11176"/>
                </a:cubicBezTo>
                <a:lnTo>
                  <a:pt x="86438" y="11176"/>
                </a:lnTo>
                <a:lnTo>
                  <a:pt x="76438" y="25059"/>
                </a:lnTo>
                <a:lnTo>
                  <a:pt x="91438" y="25059"/>
                </a:lnTo>
                <a:cubicBezTo>
                  <a:pt x="93646" y="25059"/>
                  <a:pt x="95458" y="25725"/>
                  <a:pt x="96875" y="27059"/>
                </a:cubicBezTo>
                <a:lnTo>
                  <a:pt x="96875" y="27059"/>
                </a:lnTo>
                <a:cubicBezTo>
                  <a:pt x="98292" y="28431"/>
                  <a:pt x="99000" y="30157"/>
                  <a:pt x="99000" y="32235"/>
                </a:cubicBezTo>
                <a:lnTo>
                  <a:pt x="99000" y="32235"/>
                </a:lnTo>
                <a:cubicBezTo>
                  <a:pt x="99000" y="34314"/>
                  <a:pt x="98292" y="36039"/>
                  <a:pt x="96875" y="37412"/>
                </a:cubicBezTo>
                <a:lnTo>
                  <a:pt x="96875" y="37412"/>
                </a:lnTo>
                <a:cubicBezTo>
                  <a:pt x="95458" y="38745"/>
                  <a:pt x="93646" y="39412"/>
                  <a:pt x="91438" y="39412"/>
                </a:cubicBezTo>
                <a:lnTo>
                  <a:pt x="91438" y="39412"/>
                </a:lnTo>
                <a:lnTo>
                  <a:pt x="66438" y="39412"/>
                </a:lnTo>
                <a:lnTo>
                  <a:pt x="51188" y="60941"/>
                </a:lnTo>
                <a:lnTo>
                  <a:pt x="91438" y="60941"/>
                </a:lnTo>
                <a:cubicBezTo>
                  <a:pt x="93646" y="60941"/>
                  <a:pt x="95458" y="61608"/>
                  <a:pt x="96875" y="62941"/>
                </a:cubicBezTo>
                <a:lnTo>
                  <a:pt x="96875" y="62941"/>
                </a:lnTo>
                <a:cubicBezTo>
                  <a:pt x="98292" y="64275"/>
                  <a:pt x="99000" y="65980"/>
                  <a:pt x="99000" y="68059"/>
                </a:cubicBezTo>
                <a:lnTo>
                  <a:pt x="99000" y="68059"/>
                </a:lnTo>
                <a:cubicBezTo>
                  <a:pt x="99000" y="70176"/>
                  <a:pt x="98292" y="71902"/>
                  <a:pt x="96875" y="73235"/>
                </a:cubicBezTo>
                <a:lnTo>
                  <a:pt x="96875" y="73235"/>
                </a:lnTo>
                <a:cubicBezTo>
                  <a:pt x="95458" y="74569"/>
                  <a:pt x="93646" y="75235"/>
                  <a:pt x="91438" y="75235"/>
                </a:cubicBezTo>
                <a:lnTo>
                  <a:pt x="91438" y="75235"/>
                </a:lnTo>
                <a:lnTo>
                  <a:pt x="40938" y="75235"/>
                </a:lnTo>
                <a:lnTo>
                  <a:pt x="25500" y="97235"/>
                </a:lnTo>
                <a:cubicBezTo>
                  <a:pt x="24208" y="98843"/>
                  <a:pt x="22542" y="99804"/>
                  <a:pt x="20500" y="100118"/>
                </a:cubicBezTo>
                <a:lnTo>
                  <a:pt x="20500" y="100118"/>
                </a:lnTo>
                <a:cubicBezTo>
                  <a:pt x="18583" y="100549"/>
                  <a:pt x="16667" y="100255"/>
                  <a:pt x="14750" y="99235"/>
                </a:cubicBezTo>
                <a:lnTo>
                  <a:pt x="14750" y="99235"/>
                </a:lnTo>
                <a:cubicBezTo>
                  <a:pt x="13000" y="98020"/>
                  <a:pt x="11979" y="96451"/>
                  <a:pt x="11688" y="94529"/>
                </a:cubicBezTo>
                <a:lnTo>
                  <a:pt x="11688" y="94529"/>
                </a:lnTo>
                <a:cubicBezTo>
                  <a:pt x="11188" y="92725"/>
                  <a:pt x="11500" y="90922"/>
                  <a:pt x="12625" y="89118"/>
                </a:cubicBezTo>
                <a:lnTo>
                  <a:pt x="12625" y="89118"/>
                </a:lnTo>
                <a:lnTo>
                  <a:pt x="22625" y="75235"/>
                </a:lnTo>
                <a:lnTo>
                  <a:pt x="7625" y="75235"/>
                </a:lnTo>
                <a:cubicBezTo>
                  <a:pt x="5417" y="75235"/>
                  <a:pt x="3583" y="74569"/>
                  <a:pt x="2125" y="73235"/>
                </a:cubicBezTo>
                <a:lnTo>
                  <a:pt x="2125" y="73235"/>
                </a:lnTo>
                <a:cubicBezTo>
                  <a:pt x="708" y="71902"/>
                  <a:pt x="0" y="70176"/>
                  <a:pt x="0" y="68059"/>
                </a:cubicBezTo>
                <a:lnTo>
                  <a:pt x="0" y="68059"/>
                </a:lnTo>
                <a:cubicBezTo>
                  <a:pt x="0" y="65980"/>
                  <a:pt x="708" y="64275"/>
                  <a:pt x="2125" y="62941"/>
                </a:cubicBezTo>
                <a:lnTo>
                  <a:pt x="2125" y="62941"/>
                </a:lnTo>
                <a:cubicBezTo>
                  <a:pt x="3583" y="61608"/>
                  <a:pt x="5417" y="60941"/>
                  <a:pt x="7625" y="60941"/>
                </a:cubicBezTo>
                <a:lnTo>
                  <a:pt x="7625" y="60941"/>
                </a:lnTo>
                <a:lnTo>
                  <a:pt x="32875" y="60941"/>
                </a:lnTo>
                <a:lnTo>
                  <a:pt x="48063" y="39412"/>
                </a:lnTo>
                <a:lnTo>
                  <a:pt x="7625" y="39412"/>
                </a:lnTo>
                <a:cubicBezTo>
                  <a:pt x="5417" y="39412"/>
                  <a:pt x="3583" y="38745"/>
                  <a:pt x="2125" y="37412"/>
                </a:cubicBezTo>
                <a:lnTo>
                  <a:pt x="2125" y="37412"/>
                </a:lnTo>
                <a:cubicBezTo>
                  <a:pt x="708" y="36039"/>
                  <a:pt x="0" y="34314"/>
                  <a:pt x="0" y="32235"/>
                </a:cubicBezTo>
                <a:lnTo>
                  <a:pt x="0" y="32235"/>
                </a:lnTo>
                <a:cubicBezTo>
                  <a:pt x="0" y="30157"/>
                  <a:pt x="708" y="28431"/>
                  <a:pt x="2125" y="27059"/>
                </a:cubicBezTo>
                <a:lnTo>
                  <a:pt x="2125" y="27059"/>
                </a:lnTo>
                <a:cubicBezTo>
                  <a:pt x="3583" y="25725"/>
                  <a:pt x="5417" y="25059"/>
                  <a:pt x="7625" y="25059"/>
                </a:cubicBezTo>
                <a:lnTo>
                  <a:pt x="7625" y="25059"/>
                </a:lnTo>
                <a:lnTo>
                  <a:pt x="58062" y="25059"/>
                </a:lnTo>
                <a:lnTo>
                  <a:pt x="73563" y="3118"/>
                </a:lnTo>
                <a:cubicBezTo>
                  <a:pt x="74813" y="1471"/>
                  <a:pt x="76479" y="490"/>
                  <a:pt x="78563" y="176"/>
                </a:cubicBezTo>
                <a:lnTo>
                  <a:pt x="78563" y="176"/>
                </a:lnTo>
                <a:cubicBezTo>
                  <a:pt x="80479" y="-255"/>
                  <a:pt x="82375" y="59"/>
                  <a:pt x="84250" y="1118"/>
                </a:cubicBezTo>
                <a:lnTo>
                  <a:pt x="84250" y="1118"/>
                </a:lnTo>
              </a:path>
            </a:pathLst>
          </a:custGeom>
          <a:solidFill>
            <a:srgbClr val="7A4E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82793-31"/>
          <p:cNvSpPr/>
          <p:nvPr/>
        </p:nvSpPr>
        <p:spPr>
          <a:xfrm>
            <a:off x="1852613" y="2825353"/>
            <a:ext cx="285750" cy="14288"/>
          </a:xfrm>
          <a:prstGeom prst="roundRect">
            <a:avLst>
              <a:gd name="adj" fmla="val 50000"/>
            </a:avLst>
          </a:prstGeom>
          <a:solidFill>
            <a:srgbClr val="C9B08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5511482776-23"/>
          <p:cNvCxnSpPr/>
          <p:nvPr/>
        </p:nvCxnSpPr>
        <p:spPr>
          <a:xfrm>
            <a:off x="1199183" y="3571875"/>
            <a:ext cx="1592535" cy="914"/>
          </a:xfrm>
          <a:prstGeom prst="line">
            <a:avLst/>
          </a:prstGeom>
          <a:ln w="7144" cap="flat">
            <a:solidFill>
              <a:srgbClr val="DACF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511490361-30"/>
          <p:cNvSpPr/>
          <p:nvPr/>
        </p:nvSpPr>
        <p:spPr>
          <a:xfrm>
            <a:off x="1698427" y="371356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482745-13"/>
          <p:cNvSpPr/>
          <p:nvPr/>
        </p:nvSpPr>
        <p:spPr>
          <a:xfrm>
            <a:off x="3398044" y="1703784"/>
            <a:ext cx="2347913" cy="2316956"/>
          </a:xfrm>
          <a:prstGeom prst="roundRect">
            <a:avLst>
              <a:gd name="adj" fmla="val 8222"/>
            </a:avLst>
          </a:prstGeom>
          <a:solidFill>
            <a:srgbClr val="FFFCF5">
              <a:alpha val="75000"/>
            </a:srgbClr>
          </a:solidFill>
          <a:ln w="7144" algn="in">
            <a:solidFill>
              <a:srgbClr val="C8AF91">
                <a:alpha val="25000"/>
              </a:srgbClr>
            </a:solidFill>
            <a:prstDash val="solid"/>
          </a:ln>
          <a:effectLst>
            <a:outerShdw blurRad="171450" dist="57150" dir="5400000" sx="100000" sy="100000" kx="0" ky="0" algn="ctr">
              <a:srgbClr val="785A3C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511482764-16"/>
          <p:cNvSpPr/>
          <p:nvPr/>
        </p:nvSpPr>
        <p:spPr>
          <a:xfrm>
            <a:off x="5572123" y="1850946"/>
            <a:ext cx="42863" cy="42863"/>
          </a:xfrm>
          <a:prstGeom prst="ellipse">
            <a:avLst/>
          </a:prstGeom>
          <a:solidFill>
            <a:srgbClr val="B8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482796-32"/>
          <p:cNvSpPr/>
          <p:nvPr/>
        </p:nvSpPr>
        <p:spPr>
          <a:xfrm>
            <a:off x="4371975" y="1939528"/>
            <a:ext cx="400050" cy="400050"/>
          </a:xfrm>
          <a:prstGeom prst="ellipse">
            <a:avLst/>
          </a:prstGeom>
          <a:solidFill>
            <a:srgbClr val="D9CDB8"/>
          </a:solidFill>
          <a:ln w="7144" algn="in">
            <a:solidFill>
              <a:srgbClr val="D6C8B4"/>
            </a:solidFill>
            <a:prstDash val="solid"/>
          </a:ln>
          <a:effectLst>
            <a:outerShdw blurRad="57150" dist="14288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el-1785511490366-34"/>
          <p:cNvSpPr/>
          <p:nvPr/>
        </p:nvSpPr>
        <p:spPr>
          <a:xfrm>
            <a:off x="4496544" y="2093119"/>
            <a:ext cx="150912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25" y="0"/>
                </a:moveTo>
                <a:lnTo>
                  <a:pt x="7625" y="0"/>
                </a:lnTo>
                <a:cubicBezTo>
                  <a:pt x="5417" y="0"/>
                  <a:pt x="3583" y="1133"/>
                  <a:pt x="2125" y="3400"/>
                </a:cubicBezTo>
                <a:lnTo>
                  <a:pt x="2125" y="3400"/>
                </a:lnTo>
                <a:lnTo>
                  <a:pt x="2125" y="3400"/>
                </a:lnTo>
                <a:cubicBezTo>
                  <a:pt x="708" y="5733"/>
                  <a:pt x="0" y="8667"/>
                  <a:pt x="0" y="12200"/>
                </a:cubicBezTo>
                <a:lnTo>
                  <a:pt x="0" y="12200"/>
                </a:lnTo>
                <a:cubicBezTo>
                  <a:pt x="0" y="15733"/>
                  <a:pt x="708" y="18633"/>
                  <a:pt x="2125" y="20900"/>
                </a:cubicBezTo>
                <a:lnTo>
                  <a:pt x="2125" y="20900"/>
                </a:lnTo>
                <a:cubicBezTo>
                  <a:pt x="3583" y="23233"/>
                  <a:pt x="5417" y="24400"/>
                  <a:pt x="7625" y="24400"/>
                </a:cubicBezTo>
                <a:lnTo>
                  <a:pt x="7625" y="24400"/>
                </a:lnTo>
                <a:lnTo>
                  <a:pt x="91438" y="24400"/>
                </a:lnTo>
                <a:cubicBezTo>
                  <a:pt x="93646" y="24400"/>
                  <a:pt x="95458" y="23233"/>
                  <a:pt x="96875" y="20900"/>
                </a:cubicBezTo>
                <a:lnTo>
                  <a:pt x="96875" y="20900"/>
                </a:lnTo>
                <a:cubicBezTo>
                  <a:pt x="98292" y="18633"/>
                  <a:pt x="99000" y="15733"/>
                  <a:pt x="99000" y="12200"/>
                </a:cubicBezTo>
                <a:lnTo>
                  <a:pt x="99000" y="12200"/>
                </a:lnTo>
                <a:cubicBezTo>
                  <a:pt x="99000" y="8667"/>
                  <a:pt x="98292" y="5733"/>
                  <a:pt x="96875" y="3400"/>
                </a:cubicBezTo>
                <a:lnTo>
                  <a:pt x="96875" y="3400"/>
                </a:lnTo>
                <a:cubicBezTo>
                  <a:pt x="95458" y="1133"/>
                  <a:pt x="93646" y="0"/>
                  <a:pt x="91438" y="0"/>
                </a:cubicBezTo>
                <a:lnTo>
                  <a:pt x="91438" y="0"/>
                </a:lnTo>
                <a:lnTo>
                  <a:pt x="7625" y="0"/>
                </a:lnTo>
                <a:moveTo>
                  <a:pt x="7625" y="73100"/>
                </a:moveTo>
                <a:lnTo>
                  <a:pt x="7625" y="73100"/>
                </a:lnTo>
                <a:cubicBezTo>
                  <a:pt x="5417" y="73100"/>
                  <a:pt x="3583" y="74267"/>
                  <a:pt x="2125" y="76600"/>
                </a:cubicBezTo>
                <a:lnTo>
                  <a:pt x="2125" y="76600"/>
                </a:lnTo>
                <a:lnTo>
                  <a:pt x="2125" y="76600"/>
                </a:lnTo>
                <a:cubicBezTo>
                  <a:pt x="708" y="78867"/>
                  <a:pt x="0" y="81767"/>
                  <a:pt x="0" y="85300"/>
                </a:cubicBezTo>
                <a:lnTo>
                  <a:pt x="0" y="85300"/>
                </a:lnTo>
                <a:cubicBezTo>
                  <a:pt x="0" y="88833"/>
                  <a:pt x="708" y="91767"/>
                  <a:pt x="2125" y="94100"/>
                </a:cubicBezTo>
                <a:lnTo>
                  <a:pt x="2125" y="94100"/>
                </a:lnTo>
                <a:cubicBezTo>
                  <a:pt x="3583" y="96367"/>
                  <a:pt x="5417" y="97500"/>
                  <a:pt x="7625" y="97500"/>
                </a:cubicBezTo>
                <a:lnTo>
                  <a:pt x="7625" y="97500"/>
                </a:lnTo>
                <a:lnTo>
                  <a:pt x="91438" y="97500"/>
                </a:lnTo>
                <a:cubicBezTo>
                  <a:pt x="93646" y="97500"/>
                  <a:pt x="95458" y="96367"/>
                  <a:pt x="96875" y="94100"/>
                </a:cubicBezTo>
                <a:lnTo>
                  <a:pt x="96875" y="94100"/>
                </a:lnTo>
                <a:cubicBezTo>
                  <a:pt x="98292" y="91767"/>
                  <a:pt x="99000" y="88833"/>
                  <a:pt x="99000" y="85300"/>
                </a:cubicBezTo>
                <a:lnTo>
                  <a:pt x="99000" y="85300"/>
                </a:lnTo>
                <a:cubicBezTo>
                  <a:pt x="99000" y="81767"/>
                  <a:pt x="98292" y="78867"/>
                  <a:pt x="96875" y="76600"/>
                </a:cubicBezTo>
                <a:lnTo>
                  <a:pt x="96875" y="76600"/>
                </a:lnTo>
                <a:cubicBezTo>
                  <a:pt x="95458" y="74267"/>
                  <a:pt x="93646" y="73100"/>
                  <a:pt x="91438" y="73100"/>
                </a:cubicBezTo>
                <a:lnTo>
                  <a:pt x="91438" y="73100"/>
                </a:lnTo>
                <a:lnTo>
                  <a:pt x="7625" y="73100"/>
                </a:lnTo>
              </a:path>
            </a:pathLst>
          </a:custGeom>
          <a:solidFill>
            <a:srgbClr val="5E38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82798-33"/>
          <p:cNvSpPr/>
          <p:nvPr/>
        </p:nvSpPr>
        <p:spPr>
          <a:xfrm>
            <a:off x="4429125" y="3082528"/>
            <a:ext cx="285750" cy="14288"/>
          </a:xfrm>
          <a:prstGeom prst="roundRect">
            <a:avLst>
              <a:gd name="adj" fmla="val 50000"/>
            </a:avLst>
          </a:prstGeom>
          <a:solidFill>
            <a:srgbClr val="C9B08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5511482778-26"/>
          <p:cNvCxnSpPr/>
          <p:nvPr/>
        </p:nvCxnSpPr>
        <p:spPr>
          <a:xfrm>
            <a:off x="3775695" y="3571875"/>
            <a:ext cx="1592535" cy="914"/>
          </a:xfrm>
          <a:prstGeom prst="line">
            <a:avLst/>
          </a:prstGeom>
          <a:ln w="7144" cap="flat">
            <a:solidFill>
              <a:srgbClr val="DACF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5511490362-31"/>
          <p:cNvSpPr/>
          <p:nvPr/>
        </p:nvSpPr>
        <p:spPr>
          <a:xfrm>
            <a:off x="4223668" y="371356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482748-14"/>
          <p:cNvSpPr/>
          <p:nvPr/>
        </p:nvSpPr>
        <p:spPr>
          <a:xfrm>
            <a:off x="5974557" y="1703784"/>
            <a:ext cx="2347913" cy="2316956"/>
          </a:xfrm>
          <a:prstGeom prst="roundRect">
            <a:avLst>
              <a:gd name="adj" fmla="val 8222"/>
            </a:avLst>
          </a:prstGeom>
          <a:solidFill>
            <a:srgbClr val="FFFCF5">
              <a:alpha val="75000"/>
            </a:srgbClr>
          </a:solidFill>
          <a:ln w="7144" algn="in">
            <a:solidFill>
              <a:srgbClr val="C8AF91">
                <a:alpha val="25000"/>
              </a:srgbClr>
            </a:solidFill>
            <a:prstDash val="solid"/>
          </a:ln>
          <a:effectLst>
            <a:outerShdw blurRad="171450" dist="57150" dir="5400000" sx="100000" sy="100000" kx="0" ky="0" algn="ctr">
              <a:srgbClr val="785A3C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" name="el-1785511482764-17"/>
          <p:cNvSpPr/>
          <p:nvPr/>
        </p:nvSpPr>
        <p:spPr>
          <a:xfrm>
            <a:off x="8148635" y="1850946"/>
            <a:ext cx="42863" cy="42863"/>
          </a:xfrm>
          <a:prstGeom prst="ellipse">
            <a:avLst/>
          </a:prstGeom>
          <a:solidFill>
            <a:srgbClr val="B8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482801-34"/>
          <p:cNvSpPr/>
          <p:nvPr/>
        </p:nvSpPr>
        <p:spPr>
          <a:xfrm>
            <a:off x="6948488" y="1939528"/>
            <a:ext cx="400050" cy="400050"/>
          </a:xfrm>
          <a:prstGeom prst="ellipse">
            <a:avLst/>
          </a:prstGeom>
          <a:solidFill>
            <a:srgbClr val="CFC1A8"/>
          </a:solidFill>
          <a:ln w="7144" algn="in">
            <a:solidFill>
              <a:srgbClr val="D6C8B4"/>
            </a:solidFill>
            <a:prstDash val="solid"/>
          </a:ln>
          <a:effectLst>
            <a:outerShdw blurRad="57150" dist="14288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el-1785511490368-35"/>
          <p:cNvSpPr/>
          <p:nvPr/>
        </p:nvSpPr>
        <p:spPr>
          <a:xfrm>
            <a:off x="7055644" y="2046684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350" y="950"/>
                </a:moveTo>
                <a:lnTo>
                  <a:pt x="44350" y="950"/>
                </a:lnTo>
                <a:cubicBezTo>
                  <a:pt x="47283" y="-317"/>
                  <a:pt x="50267" y="-317"/>
                  <a:pt x="53300" y="950"/>
                </a:cubicBezTo>
                <a:lnTo>
                  <a:pt x="53300" y="950"/>
                </a:lnTo>
                <a:lnTo>
                  <a:pt x="94850" y="20200"/>
                </a:lnTo>
                <a:cubicBezTo>
                  <a:pt x="96483" y="21067"/>
                  <a:pt x="97367" y="22467"/>
                  <a:pt x="97500" y="24400"/>
                </a:cubicBezTo>
                <a:lnTo>
                  <a:pt x="97500" y="24400"/>
                </a:lnTo>
                <a:cubicBezTo>
                  <a:pt x="97367" y="26300"/>
                  <a:pt x="96483" y="27683"/>
                  <a:pt x="94850" y="28550"/>
                </a:cubicBezTo>
                <a:lnTo>
                  <a:pt x="94850" y="28550"/>
                </a:lnTo>
                <a:lnTo>
                  <a:pt x="53150" y="47800"/>
                </a:lnTo>
                <a:cubicBezTo>
                  <a:pt x="50217" y="49067"/>
                  <a:pt x="47233" y="49067"/>
                  <a:pt x="44200" y="47800"/>
                </a:cubicBezTo>
                <a:lnTo>
                  <a:pt x="44200" y="47800"/>
                </a:lnTo>
                <a:lnTo>
                  <a:pt x="2650" y="28550"/>
                </a:lnTo>
                <a:cubicBezTo>
                  <a:pt x="1017" y="27683"/>
                  <a:pt x="133" y="26300"/>
                  <a:pt x="0" y="24400"/>
                </a:cubicBezTo>
                <a:lnTo>
                  <a:pt x="0" y="24400"/>
                </a:lnTo>
                <a:cubicBezTo>
                  <a:pt x="133" y="22467"/>
                  <a:pt x="1017" y="21067"/>
                  <a:pt x="2650" y="20200"/>
                </a:cubicBezTo>
                <a:lnTo>
                  <a:pt x="2650" y="20200"/>
                </a:lnTo>
                <a:lnTo>
                  <a:pt x="44350" y="950"/>
                </a:lnTo>
                <a:moveTo>
                  <a:pt x="84750" y="40000"/>
                </a:moveTo>
                <a:lnTo>
                  <a:pt x="84750" y="40000"/>
                </a:lnTo>
                <a:lnTo>
                  <a:pt x="94850" y="44550"/>
                </a:lnTo>
                <a:cubicBezTo>
                  <a:pt x="96483" y="45450"/>
                  <a:pt x="97367" y="46850"/>
                  <a:pt x="97500" y="48750"/>
                </a:cubicBezTo>
                <a:lnTo>
                  <a:pt x="97500" y="48750"/>
                </a:lnTo>
                <a:cubicBezTo>
                  <a:pt x="97367" y="50650"/>
                  <a:pt x="96483" y="52050"/>
                  <a:pt x="94850" y="52950"/>
                </a:cubicBezTo>
                <a:lnTo>
                  <a:pt x="94850" y="52950"/>
                </a:lnTo>
                <a:lnTo>
                  <a:pt x="53150" y="72150"/>
                </a:lnTo>
                <a:cubicBezTo>
                  <a:pt x="50217" y="73450"/>
                  <a:pt x="47233" y="73450"/>
                  <a:pt x="44200" y="72150"/>
                </a:cubicBezTo>
                <a:lnTo>
                  <a:pt x="44200" y="72150"/>
                </a:lnTo>
                <a:lnTo>
                  <a:pt x="2650" y="52950"/>
                </a:lnTo>
                <a:cubicBezTo>
                  <a:pt x="1017" y="52050"/>
                  <a:pt x="133" y="50650"/>
                  <a:pt x="0" y="48750"/>
                </a:cubicBezTo>
                <a:lnTo>
                  <a:pt x="0" y="48750"/>
                </a:lnTo>
                <a:cubicBezTo>
                  <a:pt x="133" y="46850"/>
                  <a:pt x="1017" y="45450"/>
                  <a:pt x="2650" y="44550"/>
                </a:cubicBezTo>
                <a:lnTo>
                  <a:pt x="2650" y="44550"/>
                </a:lnTo>
                <a:lnTo>
                  <a:pt x="12750" y="40000"/>
                </a:lnTo>
                <a:lnTo>
                  <a:pt x="41700" y="53300"/>
                </a:lnTo>
                <a:cubicBezTo>
                  <a:pt x="46400" y="55333"/>
                  <a:pt x="51100" y="55333"/>
                  <a:pt x="55800" y="53300"/>
                </a:cubicBezTo>
                <a:lnTo>
                  <a:pt x="55800" y="53300"/>
                </a:lnTo>
                <a:lnTo>
                  <a:pt x="84750" y="40000"/>
                </a:lnTo>
                <a:moveTo>
                  <a:pt x="55800" y="77700"/>
                </a:moveTo>
                <a:lnTo>
                  <a:pt x="55800" y="77700"/>
                </a:lnTo>
                <a:lnTo>
                  <a:pt x="84750" y="64350"/>
                </a:lnTo>
                <a:lnTo>
                  <a:pt x="94850" y="68950"/>
                </a:lnTo>
                <a:cubicBezTo>
                  <a:pt x="96483" y="69817"/>
                  <a:pt x="97367" y="71217"/>
                  <a:pt x="97500" y="73150"/>
                </a:cubicBezTo>
                <a:lnTo>
                  <a:pt x="97500" y="73150"/>
                </a:lnTo>
                <a:cubicBezTo>
                  <a:pt x="97367" y="75050"/>
                  <a:pt x="96483" y="76433"/>
                  <a:pt x="94850" y="77300"/>
                </a:cubicBezTo>
                <a:lnTo>
                  <a:pt x="94850" y="77300"/>
                </a:lnTo>
                <a:lnTo>
                  <a:pt x="53150" y="96550"/>
                </a:lnTo>
                <a:cubicBezTo>
                  <a:pt x="50217" y="97817"/>
                  <a:pt x="47233" y="97817"/>
                  <a:pt x="44200" y="96550"/>
                </a:cubicBezTo>
                <a:lnTo>
                  <a:pt x="44200" y="96550"/>
                </a:lnTo>
                <a:lnTo>
                  <a:pt x="2650" y="77300"/>
                </a:lnTo>
                <a:cubicBezTo>
                  <a:pt x="1017" y="76433"/>
                  <a:pt x="133" y="75050"/>
                  <a:pt x="0" y="73150"/>
                </a:cubicBezTo>
                <a:lnTo>
                  <a:pt x="0" y="73150"/>
                </a:lnTo>
                <a:cubicBezTo>
                  <a:pt x="133" y="71217"/>
                  <a:pt x="1017" y="69817"/>
                  <a:pt x="2650" y="68950"/>
                </a:cubicBezTo>
                <a:lnTo>
                  <a:pt x="2650" y="68950"/>
                </a:lnTo>
                <a:lnTo>
                  <a:pt x="12750" y="64350"/>
                </a:lnTo>
                <a:lnTo>
                  <a:pt x="41700" y="77700"/>
                </a:lnTo>
                <a:cubicBezTo>
                  <a:pt x="46400" y="79733"/>
                  <a:pt x="51100" y="79733"/>
                  <a:pt x="55800" y="77700"/>
                </a:cubicBezTo>
                <a:lnTo>
                  <a:pt x="55800" y="77700"/>
                </a:lnTo>
              </a:path>
            </a:pathLst>
          </a:custGeom>
          <a:solidFill>
            <a:srgbClr val="4D2F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482803-35"/>
          <p:cNvSpPr/>
          <p:nvPr/>
        </p:nvSpPr>
        <p:spPr>
          <a:xfrm>
            <a:off x="7005638" y="3082528"/>
            <a:ext cx="285750" cy="14288"/>
          </a:xfrm>
          <a:prstGeom prst="roundRect">
            <a:avLst>
              <a:gd name="adj" fmla="val 50000"/>
            </a:avLst>
          </a:prstGeom>
          <a:solidFill>
            <a:srgbClr val="C9B08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5511482781-29"/>
          <p:cNvCxnSpPr/>
          <p:nvPr/>
        </p:nvCxnSpPr>
        <p:spPr>
          <a:xfrm>
            <a:off x="6352208" y="3571875"/>
            <a:ext cx="1592535" cy="914"/>
          </a:xfrm>
          <a:prstGeom prst="line">
            <a:avLst/>
          </a:prstGeom>
          <a:ln w="7144" cap="flat">
            <a:solidFill>
              <a:srgbClr val="DACF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5511490363-32"/>
          <p:cNvSpPr/>
          <p:nvPr/>
        </p:nvSpPr>
        <p:spPr>
          <a:xfrm>
            <a:off x="6851452" y="371356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482774-21"/>
          <p:cNvSpPr txBox="1"/>
          <p:nvPr/>
        </p:nvSpPr>
        <p:spPr>
          <a:xfrm>
            <a:off x="1294879" y="2453878"/>
            <a:ext cx="1401217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113">
                <a:solidFill>
                  <a:srgbClr val="2B1E12"/>
                </a:solidFill>
                <a:latin typeface="Segoe UI"/>
                <a:ea typeface="Segoe UI"/>
                <a:cs typeface="Segoe UI"/>
              </a:rPr>
              <a:t>11.1 不等式</a:t>
            </a:r>
            <a:endParaRPr/>
          </a:p>
        </p:txBody>
      </p:sp>
      <p:sp>
        <p:nvSpPr>
          <p:cNvPr id="40" name="el-1785511482775-22"/>
          <p:cNvSpPr txBox="1"/>
          <p:nvPr/>
        </p:nvSpPr>
        <p:spPr>
          <a:xfrm>
            <a:off x="1520071" y="2925366"/>
            <a:ext cx="950833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515"/>
              </a:lnSpc>
            </a:pPr>
            <a:r>
              <a:rPr sz="1010" spc="28">
                <a:solidFill>
                  <a:srgbClr val="5F4D38"/>
                </a:solidFill>
                <a:latin typeface="Segoe UI"/>
                <a:ea typeface="Segoe UI"/>
                <a:cs typeface="Segoe UI"/>
              </a:rPr>
              <a:t>不等关系 · 解集</a:t>
            </a:r>
            <a:endParaRPr/>
          </a:p>
          <a:p>
            <a:pPr algn="ctr">
              <a:lnSpc>
                <a:spcPts val="1515"/>
              </a:lnSpc>
            </a:pPr>
            <a:r>
              <a:rPr sz="1010" spc="28">
                <a:solidFill>
                  <a:srgbClr val="5F4D38"/>
                </a:solidFill>
                <a:latin typeface="Segoe UI"/>
                <a:ea typeface="Segoe UI"/>
                <a:cs typeface="Segoe UI"/>
              </a:rPr>
              <a:t>性质与数轴表示</a:t>
            </a:r>
            <a:endParaRPr/>
          </a:p>
        </p:txBody>
      </p:sp>
      <p:sp>
        <p:nvSpPr>
          <p:cNvPr id="41" name="el-1785511482771-18"/>
          <p:cNvSpPr txBox="1"/>
          <p:nvPr/>
        </p:nvSpPr>
        <p:spPr>
          <a:xfrm>
            <a:off x="1149176" y="3689747"/>
            <a:ext cx="1692548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5731">
              <a:lnSpc>
                <a:spcPct val="100000"/>
              </a:lnSpc>
            </a:pPr>
            <a:r>
              <a:rPr sz="780" spc="56">
                <a:solidFill>
                  <a:srgbClr val="8A7560"/>
                </a:solidFill>
                <a:latin typeface="Segoe UI"/>
                <a:ea typeface="Segoe UI"/>
                <a:cs typeface="Segoe UI"/>
              </a:rPr>
              <a:t>损益溯源</a:t>
            </a:r>
            <a:endParaRPr/>
          </a:p>
        </p:txBody>
      </p:sp>
      <p:sp>
        <p:nvSpPr>
          <p:cNvPr id="42" name="el-1785511482777-24"/>
          <p:cNvSpPr txBox="1"/>
          <p:nvPr/>
        </p:nvSpPr>
        <p:spPr>
          <a:xfrm>
            <a:off x="3576638" y="2453878"/>
            <a:ext cx="1990725" cy="514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884"/>
              </a:lnSpc>
            </a:pPr>
            <a:r>
              <a:rPr b="1" sz="1570" spc="113">
                <a:solidFill>
                  <a:srgbClr val="2B1E12"/>
                </a:solidFill>
                <a:latin typeface="Segoe UI"/>
                <a:ea typeface="Segoe UI"/>
                <a:cs typeface="Segoe UI"/>
              </a:rPr>
              <a:t>11.2 一元一次不等式</a:t>
            </a:r>
            <a:endParaRPr/>
          </a:p>
        </p:txBody>
      </p:sp>
      <p:sp>
        <p:nvSpPr>
          <p:cNvPr id="43" name="el-1785511482777-25"/>
          <p:cNvSpPr txBox="1"/>
          <p:nvPr/>
        </p:nvSpPr>
        <p:spPr>
          <a:xfrm>
            <a:off x="3971568" y="3182541"/>
            <a:ext cx="1200790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515"/>
              </a:lnSpc>
            </a:pPr>
            <a:r>
              <a:rPr sz="1010" spc="28">
                <a:solidFill>
                  <a:srgbClr val="5F4D38"/>
                </a:solidFill>
                <a:latin typeface="Segoe UI"/>
                <a:ea typeface="Segoe UI"/>
                <a:cs typeface="Segoe UI"/>
              </a:rPr>
              <a:t>解法步骤 · 类比方程</a:t>
            </a:r>
            <a:endParaRPr/>
          </a:p>
          <a:p>
            <a:pPr algn="ctr">
              <a:lnSpc>
                <a:spcPts val="1515"/>
              </a:lnSpc>
            </a:pPr>
            <a:r>
              <a:rPr sz="1010" spc="28">
                <a:solidFill>
                  <a:srgbClr val="5F4D38"/>
                </a:solidFill>
                <a:latin typeface="Segoe UI"/>
                <a:ea typeface="Segoe UI"/>
                <a:cs typeface="Segoe UI"/>
              </a:rPr>
              <a:t>实际问题建模</a:t>
            </a:r>
            <a:endParaRPr/>
          </a:p>
        </p:txBody>
      </p:sp>
      <p:sp>
        <p:nvSpPr>
          <p:cNvPr id="44" name="el-1785511482772-19"/>
          <p:cNvSpPr txBox="1"/>
          <p:nvPr/>
        </p:nvSpPr>
        <p:spPr>
          <a:xfrm>
            <a:off x="3725689" y="3689747"/>
            <a:ext cx="1692548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5731">
              <a:lnSpc>
                <a:spcPct val="100000"/>
              </a:lnSpc>
            </a:pPr>
            <a:r>
              <a:rPr sz="780" spc="56">
                <a:solidFill>
                  <a:srgbClr val="8A7560"/>
                </a:solidFill>
                <a:latin typeface="Segoe UI"/>
                <a:ea typeface="Segoe UI"/>
                <a:cs typeface="Segoe UI"/>
              </a:rPr>
              <a:t>性质3 关键</a:t>
            </a:r>
            <a:endParaRPr/>
          </a:p>
        </p:txBody>
      </p:sp>
      <p:sp>
        <p:nvSpPr>
          <p:cNvPr id="45" name="el-1785511482779-27"/>
          <p:cNvSpPr txBox="1"/>
          <p:nvPr/>
        </p:nvSpPr>
        <p:spPr>
          <a:xfrm>
            <a:off x="6153150" y="2453878"/>
            <a:ext cx="1990725" cy="514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884"/>
              </a:lnSpc>
            </a:pPr>
            <a:r>
              <a:rPr b="1" sz="1570" spc="113">
                <a:solidFill>
                  <a:srgbClr val="2B1E12"/>
                </a:solidFill>
                <a:latin typeface="Segoe UI"/>
                <a:ea typeface="Segoe UI"/>
                <a:cs typeface="Segoe UI"/>
              </a:rPr>
              <a:t>11.3 一元一次不等式组</a:t>
            </a:r>
            <a:endParaRPr/>
          </a:p>
        </p:txBody>
      </p:sp>
      <p:sp>
        <p:nvSpPr>
          <p:cNvPr id="46" name="el-1785511482780-28"/>
          <p:cNvSpPr txBox="1"/>
          <p:nvPr/>
        </p:nvSpPr>
        <p:spPr>
          <a:xfrm>
            <a:off x="6680240" y="3182541"/>
            <a:ext cx="936471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515"/>
              </a:lnSpc>
            </a:pPr>
            <a:r>
              <a:rPr sz="1010" spc="28">
                <a:solidFill>
                  <a:srgbClr val="5F4D38"/>
                </a:solidFill>
                <a:latin typeface="Segoe UI"/>
                <a:ea typeface="Segoe UI"/>
                <a:cs typeface="Segoe UI"/>
              </a:rPr>
              <a:t>公共解集 · 数轴</a:t>
            </a:r>
            <a:endParaRPr/>
          </a:p>
          <a:p>
            <a:pPr algn="ctr">
              <a:lnSpc>
                <a:spcPts val="1515"/>
              </a:lnSpc>
            </a:pPr>
            <a:r>
              <a:rPr sz="1010" spc="28">
                <a:solidFill>
                  <a:srgbClr val="5F4D38"/>
                </a:solidFill>
                <a:latin typeface="Segoe UI"/>
                <a:ea typeface="Segoe UI"/>
                <a:cs typeface="Segoe UI"/>
              </a:rPr>
              <a:t>四种类型归纳</a:t>
            </a:r>
            <a:endParaRPr/>
          </a:p>
        </p:txBody>
      </p:sp>
      <p:sp>
        <p:nvSpPr>
          <p:cNvPr id="47" name="el-1785511482774-20"/>
          <p:cNvSpPr txBox="1"/>
          <p:nvPr/>
        </p:nvSpPr>
        <p:spPr>
          <a:xfrm>
            <a:off x="6302202" y="3689747"/>
            <a:ext cx="1692548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5731">
              <a:lnSpc>
                <a:spcPct val="100000"/>
              </a:lnSpc>
            </a:pPr>
            <a:r>
              <a:rPr sz="780" spc="56">
                <a:solidFill>
                  <a:srgbClr val="8A7560"/>
                </a:solidFill>
                <a:latin typeface="Segoe UI"/>
                <a:ea typeface="Segoe UI"/>
                <a:cs typeface="Segoe UI"/>
              </a:rPr>
              <a:t>数形结合</a:t>
            </a:r>
            <a:endParaRPr/>
          </a:p>
        </p:txBody>
      </p:sp>
      <p:sp>
        <p:nvSpPr>
          <p:cNvPr id="48" name="el-1785511492587-15"/>
          <p:cNvSpPr/>
          <p:nvPr/>
        </p:nvSpPr>
        <p:spPr>
          <a:xfrm>
            <a:off x="0" y="0"/>
            <a:ext cx="9144000" cy="42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83A2A"/>
              </a:gs>
              <a:gs pos="50000">
                <a:srgbClr val="D45C3A"/>
              </a:gs>
              <a:gs pos="100000">
                <a:srgbClr val="B83A2A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EAE3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482829-1"/>
          <p:cNvSpPr/>
          <p:nvPr/>
        </p:nvSpPr>
        <p:spPr>
          <a:xfrm>
            <a:off x="571500" y="285750"/>
            <a:ext cx="857250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0" y="0"/>
                </a:moveTo>
                <a:lnTo>
                  <a:pt x="80000" y="0"/>
                </a:lnTo>
                <a:lnTo>
                  <a:pt x="81956" y="244"/>
                </a:lnTo>
                <a:lnTo>
                  <a:pt x="83900" y="956"/>
                </a:lnTo>
                <a:lnTo>
                  <a:pt x="85811" y="2156"/>
                </a:lnTo>
                <a:lnTo>
                  <a:pt x="87656" y="3800"/>
                </a:lnTo>
                <a:lnTo>
                  <a:pt x="89433" y="5911"/>
                </a:lnTo>
                <a:lnTo>
                  <a:pt x="91111" y="8422"/>
                </a:lnTo>
                <a:lnTo>
                  <a:pt x="92689" y="11356"/>
                </a:lnTo>
                <a:lnTo>
                  <a:pt x="94144" y="14644"/>
                </a:lnTo>
                <a:lnTo>
                  <a:pt x="95456" y="18289"/>
                </a:lnTo>
                <a:lnTo>
                  <a:pt x="96633" y="22222"/>
                </a:lnTo>
                <a:lnTo>
                  <a:pt x="97633" y="26422"/>
                </a:lnTo>
                <a:lnTo>
                  <a:pt x="98478" y="30867"/>
                </a:lnTo>
                <a:lnTo>
                  <a:pt x="99133" y="35489"/>
                </a:lnTo>
                <a:lnTo>
                  <a:pt x="99611" y="40244"/>
                </a:lnTo>
                <a:lnTo>
                  <a:pt x="99900" y="45089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667" y="54911"/>
                </a:lnTo>
                <a:lnTo>
                  <a:pt x="98656" y="59756"/>
                </a:lnTo>
                <a:lnTo>
                  <a:pt x="96989" y="64511"/>
                </a:lnTo>
                <a:lnTo>
                  <a:pt x="94667" y="69133"/>
                </a:lnTo>
                <a:lnTo>
                  <a:pt x="91733" y="73578"/>
                </a:lnTo>
                <a:lnTo>
                  <a:pt x="88200" y="77778"/>
                </a:lnTo>
                <a:lnTo>
                  <a:pt x="84111" y="81711"/>
                </a:lnTo>
                <a:lnTo>
                  <a:pt x="79500" y="85356"/>
                </a:lnTo>
                <a:lnTo>
                  <a:pt x="74411" y="88644"/>
                </a:lnTo>
                <a:lnTo>
                  <a:pt x="68889" y="91578"/>
                </a:lnTo>
                <a:lnTo>
                  <a:pt x="63000" y="94089"/>
                </a:lnTo>
                <a:lnTo>
                  <a:pt x="56789" y="96200"/>
                </a:lnTo>
                <a:lnTo>
                  <a:pt x="50322" y="97844"/>
                </a:lnTo>
                <a:lnTo>
                  <a:pt x="43656" y="99044"/>
                </a:lnTo>
                <a:lnTo>
                  <a:pt x="36867" y="99756"/>
                </a:lnTo>
                <a:lnTo>
                  <a:pt x="30000" y="100000"/>
                </a:lnTo>
                <a:lnTo>
                  <a:pt x="30000" y="100000"/>
                </a:lnTo>
                <a:lnTo>
                  <a:pt x="27056" y="99711"/>
                </a:lnTo>
                <a:lnTo>
                  <a:pt x="24144" y="98844"/>
                </a:lnTo>
                <a:lnTo>
                  <a:pt x="21289" y="97422"/>
                </a:lnTo>
                <a:lnTo>
                  <a:pt x="18522" y="95422"/>
                </a:lnTo>
                <a:lnTo>
                  <a:pt x="15856" y="92911"/>
                </a:lnTo>
                <a:lnTo>
                  <a:pt x="13333" y="89889"/>
                </a:lnTo>
                <a:lnTo>
                  <a:pt x="10967" y="86378"/>
                </a:lnTo>
                <a:lnTo>
                  <a:pt x="8789" y="82422"/>
                </a:lnTo>
                <a:lnTo>
                  <a:pt x="6811" y="78067"/>
                </a:lnTo>
                <a:lnTo>
                  <a:pt x="5056" y="73333"/>
                </a:lnTo>
                <a:lnTo>
                  <a:pt x="3544" y="68289"/>
                </a:lnTo>
                <a:lnTo>
                  <a:pt x="2289" y="62956"/>
                </a:lnTo>
                <a:lnTo>
                  <a:pt x="1289" y="57422"/>
                </a:lnTo>
                <a:lnTo>
                  <a:pt x="578" y="51711"/>
                </a:lnTo>
                <a:lnTo>
                  <a:pt x="144" y="45889"/>
                </a:lnTo>
                <a:lnTo>
                  <a:pt x="0" y="40000"/>
                </a:lnTo>
                <a:lnTo>
                  <a:pt x="0" y="40000"/>
                </a:lnTo>
                <a:lnTo>
                  <a:pt x="289" y="36089"/>
                </a:lnTo>
                <a:lnTo>
                  <a:pt x="1156" y="32200"/>
                </a:lnTo>
                <a:lnTo>
                  <a:pt x="2589" y="28378"/>
                </a:lnTo>
                <a:lnTo>
                  <a:pt x="4567" y="24689"/>
                </a:lnTo>
                <a:lnTo>
                  <a:pt x="7089" y="21133"/>
                </a:lnTo>
                <a:lnTo>
                  <a:pt x="10111" y="17778"/>
                </a:lnTo>
                <a:lnTo>
                  <a:pt x="13622" y="14622"/>
                </a:lnTo>
                <a:lnTo>
                  <a:pt x="17578" y="11711"/>
                </a:lnTo>
                <a:lnTo>
                  <a:pt x="21933" y="9089"/>
                </a:lnTo>
                <a:lnTo>
                  <a:pt x="26667" y="6733"/>
                </a:lnTo>
                <a:lnTo>
                  <a:pt x="31711" y="4733"/>
                </a:lnTo>
                <a:lnTo>
                  <a:pt x="37044" y="3044"/>
                </a:lnTo>
                <a:lnTo>
                  <a:pt x="42578" y="1733"/>
                </a:lnTo>
                <a:lnTo>
                  <a:pt x="48300" y="778"/>
                </a:lnTo>
                <a:lnTo>
                  <a:pt x="54122" y="200"/>
                </a:lnTo>
                <a:lnTo>
                  <a:pt x="60000" y="0"/>
                </a:lnTo>
                <a:close/>
              </a:path>
            </a:pathLst>
          </a:custGeom>
          <a:solidFill>
            <a:srgbClr val="A08764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482833-2"/>
          <p:cNvSpPr/>
          <p:nvPr/>
        </p:nvSpPr>
        <p:spPr>
          <a:xfrm>
            <a:off x="6858000" y="4143375"/>
            <a:ext cx="1285875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363" y="0"/>
                </a:moveTo>
                <a:lnTo>
                  <a:pt x="36363" y="0"/>
                </a:lnTo>
                <a:lnTo>
                  <a:pt x="42600" y="133"/>
                </a:lnTo>
                <a:lnTo>
                  <a:pt x="48778" y="517"/>
                </a:lnTo>
                <a:lnTo>
                  <a:pt x="54837" y="1167"/>
                </a:lnTo>
                <a:lnTo>
                  <a:pt x="60719" y="2083"/>
                </a:lnTo>
                <a:lnTo>
                  <a:pt x="66363" y="3217"/>
                </a:lnTo>
                <a:lnTo>
                  <a:pt x="71719" y="4600"/>
                </a:lnTo>
                <a:lnTo>
                  <a:pt x="76733" y="6183"/>
                </a:lnTo>
                <a:lnTo>
                  <a:pt x="81363" y="7983"/>
                </a:lnTo>
                <a:lnTo>
                  <a:pt x="85556" y="9967"/>
                </a:lnTo>
                <a:lnTo>
                  <a:pt x="89274" y="12117"/>
                </a:lnTo>
                <a:lnTo>
                  <a:pt x="92489" y="14417"/>
                </a:lnTo>
                <a:lnTo>
                  <a:pt x="95156" y="16833"/>
                </a:lnTo>
                <a:lnTo>
                  <a:pt x="97259" y="19350"/>
                </a:lnTo>
                <a:lnTo>
                  <a:pt x="98778" y="21950"/>
                </a:lnTo>
                <a:lnTo>
                  <a:pt x="99696" y="24600"/>
                </a:lnTo>
                <a:lnTo>
                  <a:pt x="100000" y="27267"/>
                </a:lnTo>
                <a:lnTo>
                  <a:pt x="100000" y="36367"/>
                </a:lnTo>
                <a:lnTo>
                  <a:pt x="99867" y="42600"/>
                </a:lnTo>
                <a:lnTo>
                  <a:pt x="99474" y="48783"/>
                </a:lnTo>
                <a:lnTo>
                  <a:pt x="98822" y="54833"/>
                </a:lnTo>
                <a:lnTo>
                  <a:pt x="97926" y="60717"/>
                </a:lnTo>
                <a:lnTo>
                  <a:pt x="96778" y="66367"/>
                </a:lnTo>
                <a:lnTo>
                  <a:pt x="95407" y="71717"/>
                </a:lnTo>
                <a:lnTo>
                  <a:pt x="93807" y="76733"/>
                </a:lnTo>
                <a:lnTo>
                  <a:pt x="92015" y="81367"/>
                </a:lnTo>
                <a:lnTo>
                  <a:pt x="90030" y="85550"/>
                </a:lnTo>
                <a:lnTo>
                  <a:pt x="87881" y="89283"/>
                </a:lnTo>
                <a:lnTo>
                  <a:pt x="85585" y="92483"/>
                </a:lnTo>
                <a:lnTo>
                  <a:pt x="83163" y="95150"/>
                </a:lnTo>
                <a:lnTo>
                  <a:pt x="80644" y="97267"/>
                </a:lnTo>
                <a:lnTo>
                  <a:pt x="78044" y="98783"/>
                </a:lnTo>
                <a:lnTo>
                  <a:pt x="75400" y="99700"/>
                </a:lnTo>
                <a:lnTo>
                  <a:pt x="72726" y="100000"/>
                </a:lnTo>
                <a:lnTo>
                  <a:pt x="54548" y="100000"/>
                </a:lnTo>
                <a:lnTo>
                  <a:pt x="49200" y="99783"/>
                </a:lnTo>
                <a:lnTo>
                  <a:pt x="43904" y="99133"/>
                </a:lnTo>
                <a:lnTo>
                  <a:pt x="38711" y="98050"/>
                </a:lnTo>
                <a:lnTo>
                  <a:pt x="33674" y="96533"/>
                </a:lnTo>
                <a:lnTo>
                  <a:pt x="28830" y="94633"/>
                </a:lnTo>
                <a:lnTo>
                  <a:pt x="24244" y="92333"/>
                </a:lnTo>
                <a:lnTo>
                  <a:pt x="19941" y="89683"/>
                </a:lnTo>
                <a:lnTo>
                  <a:pt x="15978" y="86683"/>
                </a:lnTo>
                <a:lnTo>
                  <a:pt x="12378" y="83383"/>
                </a:lnTo>
                <a:lnTo>
                  <a:pt x="9193" y="79800"/>
                </a:lnTo>
                <a:lnTo>
                  <a:pt x="6437" y="75967"/>
                </a:lnTo>
                <a:lnTo>
                  <a:pt x="4156" y="71933"/>
                </a:lnTo>
                <a:lnTo>
                  <a:pt x="2348" y="67733"/>
                </a:lnTo>
                <a:lnTo>
                  <a:pt x="1044" y="63417"/>
                </a:lnTo>
                <a:lnTo>
                  <a:pt x="259" y="59000"/>
                </a:lnTo>
                <a:lnTo>
                  <a:pt x="0" y="54550"/>
                </a:lnTo>
                <a:lnTo>
                  <a:pt x="0" y="45450"/>
                </a:lnTo>
                <a:lnTo>
                  <a:pt x="178" y="41000"/>
                </a:lnTo>
                <a:lnTo>
                  <a:pt x="696" y="36583"/>
                </a:lnTo>
                <a:lnTo>
                  <a:pt x="1563" y="32267"/>
                </a:lnTo>
                <a:lnTo>
                  <a:pt x="2770" y="28067"/>
                </a:lnTo>
                <a:lnTo>
                  <a:pt x="4296" y="24033"/>
                </a:lnTo>
                <a:lnTo>
                  <a:pt x="6126" y="20200"/>
                </a:lnTo>
                <a:lnTo>
                  <a:pt x="8252" y="16617"/>
                </a:lnTo>
                <a:lnTo>
                  <a:pt x="10652" y="13317"/>
                </a:lnTo>
                <a:lnTo>
                  <a:pt x="13296" y="10317"/>
                </a:lnTo>
                <a:lnTo>
                  <a:pt x="16163" y="7667"/>
                </a:lnTo>
                <a:lnTo>
                  <a:pt x="19222" y="5367"/>
                </a:lnTo>
                <a:lnTo>
                  <a:pt x="22444" y="3467"/>
                </a:lnTo>
                <a:lnTo>
                  <a:pt x="25807" y="1950"/>
                </a:lnTo>
                <a:lnTo>
                  <a:pt x="29267" y="867"/>
                </a:lnTo>
                <a:lnTo>
                  <a:pt x="32800" y="217"/>
                </a:lnTo>
                <a:lnTo>
                  <a:pt x="36363" y="0"/>
                </a:lnTo>
                <a:close/>
              </a:path>
            </a:pathLst>
          </a:custGeom>
          <a:solidFill>
            <a:srgbClr val="B49B78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82835-3"/>
          <p:cNvSpPr/>
          <p:nvPr/>
        </p:nvSpPr>
        <p:spPr>
          <a:xfrm rot="-480000">
            <a:off x="8115300" y="4057650"/>
            <a:ext cx="514350" cy="514350"/>
          </a:xfrm>
          <a:prstGeom prst="ellipse">
            <a:avLst/>
          </a:prstGeom>
          <a:solidFill>
            <a:srgbClr val="D2BEA0">
              <a:alpha val="2500"/>
            </a:srgbClr>
          </a:solidFill>
          <a:ln w="14288" algn="in">
            <a:solidFill>
              <a:srgbClr val="B8A080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el-1785511482957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6" name="el-1785511482958-17"/>
          <p:cNvSpPr/>
          <p:nvPr/>
        </p:nvSpPr>
        <p:spPr>
          <a:xfrm>
            <a:off x="342900" y="571500"/>
            <a:ext cx="21431" cy="40005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8A080">
                  <a:alpha val="50000"/>
                </a:srgbClr>
              </a:gs>
              <a:gs pos="50000">
                <a:srgbClr val="D4C3A8">
                  <a:alpha val="50000"/>
                </a:srgbClr>
              </a:gs>
              <a:gs pos="100000">
                <a:srgbClr val="B8A080">
                  <a:alpha val="5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82844-8"/>
          <p:cNvSpPr txBox="1"/>
          <p:nvPr/>
        </p:nvSpPr>
        <p:spPr>
          <a:xfrm rot="480000">
            <a:off x="8293894" y="4132660"/>
            <a:ext cx="235744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6D5D47">
                    <a:alpha val="25000"/>
                  </a:srgbClr>
                </a:solidFill>
                <a:latin typeface="Times New Roman"/>
                <a:ea typeface="Times New Roman"/>
                <a:cs typeface="Times New Roman"/>
              </a:rPr>
              <a:t>不</a:t>
            </a:r>
            <a:endParaRPr/>
          </a:p>
          <a:p>
            <a:pPr algn="l">
              <a:lnSpc>
                <a:spcPct val="100000"/>
              </a:lnSpc>
            </a:pPr>
            <a:r>
              <a:rPr sz="1230">
                <a:solidFill>
                  <a:srgbClr val="6D5D47">
                    <a:alpha val="25000"/>
                  </a:srgbClr>
                </a:solidFill>
                <a:latin typeface="Times New Roman"/>
                <a:ea typeface="Times New Roman"/>
                <a:cs typeface="Times New Roman"/>
              </a:rPr>
              <a:t>等</a:t>
            </a:r>
            <a:endParaRPr/>
          </a:p>
        </p:txBody>
      </p:sp>
      <p:sp>
        <p:nvSpPr>
          <p:cNvPr id="8" name="el-1785511482850-12"/>
          <p:cNvSpPr txBox="1"/>
          <p:nvPr/>
        </p:nvSpPr>
        <p:spPr>
          <a:xfrm>
            <a:off x="2406551" y="1166813"/>
            <a:ext cx="192881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B8A080">
                    <a:alpha val="60000"/>
                  </a:srgbClr>
                </a:solidFill>
                <a:latin typeface="Times New Roman"/>
                <a:ea typeface="Times New Roman"/>
                <a:cs typeface="Times New Roman"/>
              </a:rPr>
              <a:t>◆</a:t>
            </a:r>
            <a:endParaRPr/>
          </a:p>
        </p:txBody>
      </p:sp>
      <p:sp>
        <p:nvSpPr>
          <p:cNvPr id="9" name="el-1785511482852-13"/>
          <p:cNvSpPr txBox="1"/>
          <p:nvPr/>
        </p:nvSpPr>
        <p:spPr>
          <a:xfrm>
            <a:off x="6608862" y="2362126"/>
            <a:ext cx="192881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B8A080">
                    <a:alpha val="60000"/>
                  </a:srgbClr>
                </a:solidFill>
                <a:latin typeface="Times New Roman"/>
                <a:ea typeface="Times New Roman"/>
                <a:cs typeface="Times New Roman"/>
              </a:rPr>
              <a:t>◆</a:t>
            </a:r>
            <a:endParaRPr/>
          </a:p>
        </p:txBody>
      </p:sp>
      <p:sp>
        <p:nvSpPr>
          <p:cNvPr id="10" name="el-1785511482843-6"/>
          <p:cNvSpPr/>
          <p:nvPr/>
        </p:nvSpPr>
        <p:spPr>
          <a:xfrm>
            <a:off x="3143250" y="3052688"/>
            <a:ext cx="2857500" cy="4476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CCDB4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511482845-9"/>
          <p:cNvCxnSpPr/>
          <p:nvPr/>
        </p:nvCxnSpPr>
        <p:spPr>
          <a:xfrm>
            <a:off x="3143250" y="3056260"/>
            <a:ext cx="2857500" cy="914"/>
          </a:xfrm>
          <a:prstGeom prst="line">
            <a:avLst/>
          </a:prstGeom>
          <a:ln w="7144" cap="flat">
            <a:solidFill>
              <a:srgbClr val="C8B6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85511482845-10"/>
          <p:cNvCxnSpPr/>
          <p:nvPr/>
        </p:nvCxnSpPr>
        <p:spPr>
          <a:xfrm>
            <a:off x="3143250" y="3496791"/>
            <a:ext cx="2857500" cy="914"/>
          </a:xfrm>
          <a:prstGeom prst="line">
            <a:avLst/>
          </a:prstGeom>
          <a:ln w="7144" cap="flat">
            <a:solidFill>
              <a:srgbClr val="C8B6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85511482846-11"/>
          <p:cNvCxnSpPr/>
          <p:nvPr/>
        </p:nvCxnSpPr>
        <p:spPr>
          <a:xfrm>
            <a:off x="3802857" y="3786113"/>
            <a:ext cx="914" cy="133350"/>
          </a:xfrm>
          <a:prstGeom prst="line">
            <a:avLst/>
          </a:prstGeom>
          <a:ln w="7144" cap="flat">
            <a:solidFill>
              <a:srgbClr val="C8B698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511482841-4"/>
          <p:cNvSpPr txBox="1"/>
          <p:nvPr/>
        </p:nvSpPr>
        <p:spPr>
          <a:xfrm>
            <a:off x="3971925" y="2695501"/>
            <a:ext cx="120015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675">
                <a:solidFill>
                  <a:srgbClr val="B8A080">
                    <a:alpha val="50000"/>
                  </a:srgbClr>
                </a:solidFill>
                <a:latin typeface="Times New Roman"/>
                <a:ea typeface="Times New Roman"/>
                <a:cs typeface="Times New Roman"/>
              </a:rPr>
              <a:t>◇ ◇ ◇</a:t>
            </a:r>
            <a:endParaRPr/>
          </a:p>
        </p:txBody>
      </p:sp>
      <p:sp>
        <p:nvSpPr>
          <p:cNvPr id="15" name="el-1785511482841-5"/>
          <p:cNvSpPr txBox="1"/>
          <p:nvPr/>
        </p:nvSpPr>
        <p:spPr>
          <a:xfrm>
            <a:off x="3186113" y="3159844"/>
            <a:ext cx="2771775" cy="233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450">
                <a:solidFill>
                  <a:srgbClr val="6D5D47"/>
                </a:solidFill>
                <a:latin typeface="Times New Roman"/>
                <a:ea typeface="Times New Roman"/>
                <a:cs typeface="Times New Roman"/>
              </a:rPr>
              <a:t>从「损益」到「不等」</a:t>
            </a:r>
            <a:endParaRPr/>
          </a:p>
        </p:txBody>
      </p:sp>
      <p:sp>
        <p:nvSpPr>
          <p:cNvPr id="16" name="el-1785511482843-7"/>
          <p:cNvSpPr txBox="1"/>
          <p:nvPr/>
        </p:nvSpPr>
        <p:spPr>
          <a:xfrm>
            <a:off x="3877866" y="3786113"/>
            <a:ext cx="1524000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225">
                <a:solidFill>
                  <a:srgbClr val="8F7E67">
                    <a:alpha val="50000"/>
                  </a:srgbClr>
                </a:solidFill>
                <a:latin typeface="Times New Roman"/>
                <a:ea typeface="Times New Roman"/>
                <a:cs typeface="Times New Roman"/>
              </a:rPr>
              <a:t>《九章算术》· 损益术</a:t>
            </a:r>
            <a:endParaRPr/>
          </a:p>
        </p:txBody>
      </p:sp>
      <p:sp>
        <p:nvSpPr>
          <p:cNvPr id="17" name="el-1785511482855-14"/>
          <p:cNvSpPr txBox="1"/>
          <p:nvPr/>
        </p:nvSpPr>
        <p:spPr>
          <a:xfrm>
            <a:off x="2820888" y="1423988"/>
            <a:ext cx="3502223" cy="219968"/>
          </a:xfrm>
          <a:prstGeom prst="rect">
            <a:avLst/>
          </a:prstGeom>
          <a:noFill/>
          <a:ln>
            <a:noFill/>
          </a:ln>
          <a:effectLst>
            <a:outerShdw blurRad="0" dist="20206" dir="2700000" sx="100000" sy="100000" kx="0" ky="0" algn="ctr">
              <a:srgbClr val="B4966E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113">
                <a:solidFill>
                  <a:srgbClr val="7A6B56">
                    <a:alpha val="80000"/>
                  </a:srgbClr>
                </a:solidFill>
                <a:latin typeface="Times New Roman"/>
                <a:ea typeface="Times New Roman"/>
                <a:cs typeface="Times New Roman"/>
              </a:rPr>
              <a:t>第十一章</a:t>
            </a:r>
            <a:endParaRPr/>
          </a:p>
        </p:txBody>
      </p:sp>
      <p:sp>
        <p:nvSpPr>
          <p:cNvPr id="18" name="el-1785511482856-15"/>
          <p:cNvSpPr txBox="1"/>
          <p:nvPr/>
        </p:nvSpPr>
        <p:spPr>
          <a:xfrm>
            <a:off x="2920901" y="1724918"/>
            <a:ext cx="3302198" cy="566738"/>
          </a:xfrm>
          <a:prstGeom prst="rect">
            <a:avLst/>
          </a:prstGeom>
          <a:noFill/>
          <a:ln>
            <a:noFill/>
          </a:ln>
          <a:effectLst>
            <a:outerShdw blurRad="0" dist="20206" dir="2700000" sx="100000" sy="100000" kx="0" ky="0" algn="ctr">
              <a:srgbClr val="B4966E">
                <a:alpha val="15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4050" spc="338">
                <a:solidFill>
                  <a:srgbClr val="3A2E1F"/>
                </a:solidFill>
                <a:latin typeface="Times New Roman"/>
                <a:ea typeface="Times New Roman"/>
                <a:cs typeface="Times New Roman"/>
              </a:rPr>
              <a:t>11.1　不等式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93515-2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511497556-21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5511491386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1491388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1491395-4"/>
          <p:cNvSpPr/>
          <p:nvPr/>
        </p:nvSpPr>
        <p:spPr>
          <a:xfrm>
            <a:off x="400050" y="144066"/>
            <a:ext cx="1693069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461" y="0"/>
                </a:moveTo>
                <a:lnTo>
                  <a:pt x="93539" y="0"/>
                </a:lnTo>
                <a:lnTo>
                  <a:pt x="94174" y="261"/>
                </a:lnTo>
                <a:lnTo>
                  <a:pt x="94798" y="957"/>
                </a:lnTo>
                <a:lnTo>
                  <a:pt x="95416" y="2174"/>
                </a:lnTo>
                <a:lnTo>
                  <a:pt x="96011" y="3826"/>
                </a:lnTo>
                <a:lnTo>
                  <a:pt x="96584" y="5913"/>
                </a:lnTo>
                <a:lnTo>
                  <a:pt x="97129" y="8435"/>
                </a:lnTo>
                <a:lnTo>
                  <a:pt x="97640" y="11348"/>
                </a:lnTo>
                <a:lnTo>
                  <a:pt x="98107" y="14652"/>
                </a:lnTo>
                <a:lnTo>
                  <a:pt x="98534" y="18261"/>
                </a:lnTo>
                <a:lnTo>
                  <a:pt x="98910" y="22217"/>
                </a:lnTo>
                <a:lnTo>
                  <a:pt x="99236" y="26435"/>
                </a:lnTo>
                <a:lnTo>
                  <a:pt x="99506" y="30870"/>
                </a:lnTo>
                <a:lnTo>
                  <a:pt x="99719" y="35478"/>
                </a:lnTo>
                <a:lnTo>
                  <a:pt x="99876" y="40261"/>
                </a:lnTo>
                <a:lnTo>
                  <a:pt x="99966" y="45087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66" y="54913"/>
                </a:lnTo>
                <a:lnTo>
                  <a:pt x="99876" y="59739"/>
                </a:lnTo>
                <a:lnTo>
                  <a:pt x="99719" y="64522"/>
                </a:lnTo>
                <a:lnTo>
                  <a:pt x="99506" y="69130"/>
                </a:lnTo>
                <a:lnTo>
                  <a:pt x="99236" y="73565"/>
                </a:lnTo>
                <a:lnTo>
                  <a:pt x="98910" y="77783"/>
                </a:lnTo>
                <a:lnTo>
                  <a:pt x="98534" y="81739"/>
                </a:lnTo>
                <a:lnTo>
                  <a:pt x="98107" y="85348"/>
                </a:lnTo>
                <a:lnTo>
                  <a:pt x="97640" y="88652"/>
                </a:lnTo>
                <a:lnTo>
                  <a:pt x="97129" y="91565"/>
                </a:lnTo>
                <a:lnTo>
                  <a:pt x="96584" y="94087"/>
                </a:lnTo>
                <a:lnTo>
                  <a:pt x="96011" y="96174"/>
                </a:lnTo>
                <a:lnTo>
                  <a:pt x="95416" y="97826"/>
                </a:lnTo>
                <a:lnTo>
                  <a:pt x="94798" y="99043"/>
                </a:lnTo>
                <a:lnTo>
                  <a:pt x="94174" y="99739"/>
                </a:lnTo>
                <a:lnTo>
                  <a:pt x="93539" y="100000"/>
                </a:lnTo>
                <a:lnTo>
                  <a:pt x="6461" y="100000"/>
                </a:lnTo>
                <a:lnTo>
                  <a:pt x="5826" y="99739"/>
                </a:lnTo>
                <a:lnTo>
                  <a:pt x="5202" y="99043"/>
                </a:lnTo>
                <a:lnTo>
                  <a:pt x="4584" y="97826"/>
                </a:lnTo>
                <a:lnTo>
                  <a:pt x="3989" y="96174"/>
                </a:lnTo>
                <a:lnTo>
                  <a:pt x="3416" y="94087"/>
                </a:lnTo>
                <a:lnTo>
                  <a:pt x="2871" y="91565"/>
                </a:lnTo>
                <a:lnTo>
                  <a:pt x="2360" y="88652"/>
                </a:lnTo>
                <a:lnTo>
                  <a:pt x="1893" y="85348"/>
                </a:lnTo>
                <a:lnTo>
                  <a:pt x="1466" y="81739"/>
                </a:lnTo>
                <a:lnTo>
                  <a:pt x="1090" y="77783"/>
                </a:lnTo>
                <a:lnTo>
                  <a:pt x="764" y="73565"/>
                </a:lnTo>
                <a:lnTo>
                  <a:pt x="494" y="69130"/>
                </a:lnTo>
                <a:lnTo>
                  <a:pt x="281" y="64522"/>
                </a:lnTo>
                <a:lnTo>
                  <a:pt x="124" y="59739"/>
                </a:lnTo>
                <a:lnTo>
                  <a:pt x="34" y="54913"/>
                </a:lnTo>
                <a:lnTo>
                  <a:pt x="0" y="50000"/>
                </a:lnTo>
                <a:lnTo>
                  <a:pt x="0" y="50000"/>
                </a:lnTo>
                <a:lnTo>
                  <a:pt x="34" y="45087"/>
                </a:lnTo>
                <a:lnTo>
                  <a:pt x="124" y="40261"/>
                </a:lnTo>
                <a:lnTo>
                  <a:pt x="281" y="35478"/>
                </a:lnTo>
                <a:lnTo>
                  <a:pt x="494" y="30870"/>
                </a:lnTo>
                <a:lnTo>
                  <a:pt x="764" y="26435"/>
                </a:lnTo>
                <a:lnTo>
                  <a:pt x="1090" y="22217"/>
                </a:lnTo>
                <a:lnTo>
                  <a:pt x="1466" y="18261"/>
                </a:lnTo>
                <a:lnTo>
                  <a:pt x="1893" y="14652"/>
                </a:lnTo>
                <a:lnTo>
                  <a:pt x="2360" y="11348"/>
                </a:lnTo>
                <a:lnTo>
                  <a:pt x="2871" y="8435"/>
                </a:lnTo>
                <a:lnTo>
                  <a:pt x="3416" y="5913"/>
                </a:lnTo>
                <a:lnTo>
                  <a:pt x="3989" y="3826"/>
                </a:lnTo>
                <a:lnTo>
                  <a:pt x="4584" y="2174"/>
                </a:lnTo>
                <a:lnTo>
                  <a:pt x="5202" y="957"/>
                </a:lnTo>
                <a:lnTo>
                  <a:pt x="5826" y="261"/>
                </a:lnTo>
                <a:lnTo>
                  <a:pt x="6461" y="0"/>
                </a:lnTo>
                <a:close/>
              </a:path>
            </a:pathLst>
          </a:cu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91396-5"/>
          <p:cNvSpPr/>
          <p:nvPr/>
        </p:nvSpPr>
        <p:spPr>
          <a:xfrm>
            <a:off x="400050" y="144066"/>
            <a:ext cx="109538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116" y="99759"/>
                </a:lnTo>
                <a:lnTo>
                  <a:pt x="84308" y="99039"/>
                </a:lnTo>
                <a:lnTo>
                  <a:pt x="76651" y="97847"/>
                </a:lnTo>
                <a:lnTo>
                  <a:pt x="69219" y="96194"/>
                </a:lnTo>
                <a:lnTo>
                  <a:pt x="62083" y="94096"/>
                </a:lnTo>
                <a:lnTo>
                  <a:pt x="55313" y="91573"/>
                </a:lnTo>
                <a:lnTo>
                  <a:pt x="48973" y="88651"/>
                </a:lnTo>
                <a:lnTo>
                  <a:pt x="43124" y="85355"/>
                </a:lnTo>
                <a:lnTo>
                  <a:pt x="37823" y="81720"/>
                </a:lnTo>
                <a:lnTo>
                  <a:pt x="33121" y="77779"/>
                </a:lnTo>
                <a:lnTo>
                  <a:pt x="29063" y="73570"/>
                </a:lnTo>
                <a:lnTo>
                  <a:pt x="25688" y="69134"/>
                </a:lnTo>
                <a:lnTo>
                  <a:pt x="23029" y="64514"/>
                </a:lnTo>
                <a:lnTo>
                  <a:pt x="21111" y="59755"/>
                </a:lnTo>
                <a:lnTo>
                  <a:pt x="19953" y="54901"/>
                </a:lnTo>
                <a:lnTo>
                  <a:pt x="19565" y="50000"/>
                </a:lnTo>
                <a:lnTo>
                  <a:pt x="19565" y="50000"/>
                </a:lnTo>
                <a:lnTo>
                  <a:pt x="19953" y="45099"/>
                </a:lnTo>
                <a:lnTo>
                  <a:pt x="21111" y="40245"/>
                </a:lnTo>
                <a:lnTo>
                  <a:pt x="23029" y="35486"/>
                </a:lnTo>
                <a:lnTo>
                  <a:pt x="25688" y="30866"/>
                </a:lnTo>
                <a:lnTo>
                  <a:pt x="29063" y="26430"/>
                </a:lnTo>
                <a:lnTo>
                  <a:pt x="33121" y="22221"/>
                </a:lnTo>
                <a:lnTo>
                  <a:pt x="37823" y="18280"/>
                </a:lnTo>
                <a:lnTo>
                  <a:pt x="43124" y="14645"/>
                </a:lnTo>
                <a:lnTo>
                  <a:pt x="48973" y="11349"/>
                </a:lnTo>
                <a:lnTo>
                  <a:pt x="55313" y="8427"/>
                </a:lnTo>
                <a:lnTo>
                  <a:pt x="62083" y="5904"/>
                </a:lnTo>
                <a:lnTo>
                  <a:pt x="69219" y="3806"/>
                </a:lnTo>
                <a:lnTo>
                  <a:pt x="76651" y="2153"/>
                </a:lnTo>
                <a:lnTo>
                  <a:pt x="84308" y="961"/>
                </a:lnTo>
                <a:lnTo>
                  <a:pt x="92116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92955-16"/>
          <p:cNvSpPr/>
          <p:nvPr/>
        </p:nvSpPr>
        <p:spPr>
          <a:xfrm>
            <a:off x="550069" y="208359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lnTo>
                  <a:pt x="0" y="20455"/>
                </a:lnTo>
                <a:cubicBezTo>
                  <a:pt x="0" y="22455"/>
                  <a:pt x="500" y="24091"/>
                  <a:pt x="1500" y="25364"/>
                </a:cubicBezTo>
                <a:lnTo>
                  <a:pt x="1500" y="25364"/>
                </a:lnTo>
                <a:cubicBezTo>
                  <a:pt x="2500" y="26636"/>
                  <a:pt x="3786" y="27273"/>
                  <a:pt x="5357" y="27273"/>
                </a:cubicBezTo>
                <a:lnTo>
                  <a:pt x="5357" y="27273"/>
                </a:lnTo>
                <a:lnTo>
                  <a:pt x="8071" y="27273"/>
                </a:lnTo>
                <a:lnTo>
                  <a:pt x="16071" y="27273"/>
                </a:lnTo>
                <a:lnTo>
                  <a:pt x="16071" y="10273"/>
                </a:lnTo>
                <a:cubicBezTo>
                  <a:pt x="15976" y="7424"/>
                  <a:pt x="15190" y="5000"/>
                  <a:pt x="13714" y="3000"/>
                </a:cubicBezTo>
                <a:lnTo>
                  <a:pt x="13714" y="3000"/>
                </a:lnTo>
                <a:cubicBezTo>
                  <a:pt x="12143" y="1121"/>
                  <a:pt x="10262" y="121"/>
                  <a:pt x="8071" y="0"/>
                </a:cubicBezTo>
                <a:lnTo>
                  <a:pt x="8071" y="0"/>
                </a:lnTo>
                <a:cubicBezTo>
                  <a:pt x="5833" y="121"/>
                  <a:pt x="3929" y="1121"/>
                  <a:pt x="2357" y="3000"/>
                </a:cubicBezTo>
                <a:lnTo>
                  <a:pt x="2357" y="3000"/>
                </a:lnTo>
                <a:cubicBezTo>
                  <a:pt x="881" y="5000"/>
                  <a:pt x="95" y="7424"/>
                  <a:pt x="0" y="10273"/>
                </a:cubicBezTo>
                <a:lnTo>
                  <a:pt x="0" y="10273"/>
                </a:lnTo>
                <a:moveTo>
                  <a:pt x="18786" y="0"/>
                </a:moveTo>
                <a:lnTo>
                  <a:pt x="18786" y="0"/>
                </a:lnTo>
                <a:cubicBezTo>
                  <a:pt x="20548" y="2970"/>
                  <a:pt x="21429" y="6394"/>
                  <a:pt x="21429" y="10273"/>
                </a:cubicBezTo>
                <a:lnTo>
                  <a:pt x="21429" y="10273"/>
                </a:lnTo>
                <a:lnTo>
                  <a:pt x="21429" y="75000"/>
                </a:lnTo>
                <a:cubicBezTo>
                  <a:pt x="21524" y="78818"/>
                  <a:pt x="22595" y="82000"/>
                  <a:pt x="24643" y="84545"/>
                </a:cubicBezTo>
                <a:lnTo>
                  <a:pt x="24643" y="84545"/>
                </a:lnTo>
                <a:cubicBezTo>
                  <a:pt x="26643" y="87152"/>
                  <a:pt x="29143" y="88515"/>
                  <a:pt x="32143" y="88636"/>
                </a:cubicBezTo>
                <a:lnTo>
                  <a:pt x="32143" y="88636"/>
                </a:lnTo>
                <a:cubicBezTo>
                  <a:pt x="35143" y="88515"/>
                  <a:pt x="37643" y="87152"/>
                  <a:pt x="39643" y="84545"/>
                </a:cubicBezTo>
                <a:lnTo>
                  <a:pt x="39643" y="84545"/>
                </a:lnTo>
                <a:cubicBezTo>
                  <a:pt x="41690" y="82000"/>
                  <a:pt x="42762" y="78818"/>
                  <a:pt x="42857" y="75000"/>
                </a:cubicBezTo>
                <a:lnTo>
                  <a:pt x="42857" y="75000"/>
                </a:lnTo>
                <a:lnTo>
                  <a:pt x="42857" y="73909"/>
                </a:lnTo>
                <a:cubicBezTo>
                  <a:pt x="42952" y="70394"/>
                  <a:pt x="43905" y="67424"/>
                  <a:pt x="45714" y="65000"/>
                </a:cubicBezTo>
                <a:lnTo>
                  <a:pt x="45714" y="65000"/>
                </a:lnTo>
                <a:cubicBezTo>
                  <a:pt x="47619" y="62697"/>
                  <a:pt x="49952" y="61485"/>
                  <a:pt x="52714" y="61364"/>
                </a:cubicBezTo>
                <a:lnTo>
                  <a:pt x="52714" y="61364"/>
                </a:lnTo>
                <a:lnTo>
                  <a:pt x="80357" y="61364"/>
                </a:lnTo>
                <a:lnTo>
                  <a:pt x="80357" y="20455"/>
                </a:lnTo>
                <a:cubicBezTo>
                  <a:pt x="80262" y="14636"/>
                  <a:pt x="78690" y="9818"/>
                  <a:pt x="75643" y="6000"/>
                </a:cubicBezTo>
                <a:lnTo>
                  <a:pt x="75643" y="6000"/>
                </a:lnTo>
                <a:cubicBezTo>
                  <a:pt x="72643" y="2121"/>
                  <a:pt x="68857" y="121"/>
                  <a:pt x="64286" y="0"/>
                </a:cubicBezTo>
                <a:lnTo>
                  <a:pt x="64286" y="0"/>
                </a:lnTo>
                <a:lnTo>
                  <a:pt x="18786" y="0"/>
                </a:lnTo>
                <a:moveTo>
                  <a:pt x="77714" y="95455"/>
                </a:moveTo>
                <a:lnTo>
                  <a:pt x="77714" y="95455"/>
                </a:lnTo>
                <a:cubicBezTo>
                  <a:pt x="83048" y="95333"/>
                  <a:pt x="87452" y="93000"/>
                  <a:pt x="90929" y="88455"/>
                </a:cubicBezTo>
                <a:lnTo>
                  <a:pt x="90929" y="88455"/>
                </a:lnTo>
                <a:lnTo>
                  <a:pt x="90929" y="88455"/>
                </a:lnTo>
                <a:cubicBezTo>
                  <a:pt x="94500" y="84030"/>
                  <a:pt x="96333" y="78424"/>
                  <a:pt x="96429" y="71636"/>
                </a:cubicBezTo>
                <a:lnTo>
                  <a:pt x="96429" y="71636"/>
                </a:lnTo>
                <a:cubicBezTo>
                  <a:pt x="96333" y="69455"/>
                  <a:pt x="95452" y="68303"/>
                  <a:pt x="93786" y="68182"/>
                </a:cubicBezTo>
                <a:lnTo>
                  <a:pt x="93786" y="68182"/>
                </a:lnTo>
                <a:lnTo>
                  <a:pt x="52714" y="68182"/>
                </a:lnTo>
                <a:cubicBezTo>
                  <a:pt x="49952" y="68485"/>
                  <a:pt x="48452" y="70394"/>
                  <a:pt x="48214" y="73909"/>
                </a:cubicBezTo>
                <a:lnTo>
                  <a:pt x="48214" y="73909"/>
                </a:lnTo>
                <a:lnTo>
                  <a:pt x="48214" y="75000"/>
                </a:lnTo>
                <a:cubicBezTo>
                  <a:pt x="48119" y="80818"/>
                  <a:pt x="46548" y="85636"/>
                  <a:pt x="43500" y="89455"/>
                </a:cubicBezTo>
                <a:lnTo>
                  <a:pt x="43500" y="89455"/>
                </a:lnTo>
                <a:cubicBezTo>
                  <a:pt x="40500" y="93333"/>
                  <a:pt x="36714" y="95333"/>
                  <a:pt x="32143" y="95455"/>
                </a:cubicBezTo>
                <a:lnTo>
                  <a:pt x="32143" y="95455"/>
                </a:lnTo>
                <a:lnTo>
                  <a:pt x="61643" y="95455"/>
                </a:lnTo>
                <a:lnTo>
                  <a:pt x="77714" y="95455"/>
                </a:lnTo>
              </a:path>
            </a:pathLst>
          </a:custGeom>
          <a:solidFill>
            <a:srgbClr val="8B6B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93359-13"/>
          <p:cNvSpPr/>
          <p:nvPr/>
        </p:nvSpPr>
        <p:spPr>
          <a:xfrm>
            <a:off x="7401371" y="18930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91414-8"/>
          <p:cNvSpPr/>
          <p:nvPr/>
        </p:nvSpPr>
        <p:spPr>
          <a:xfrm>
            <a:off x="2967112" y="880839"/>
            <a:ext cx="1159073" cy="214313"/>
          </a:xfrm>
          <a:prstGeom prst="roundRect">
            <a:avLst>
              <a:gd name="adj" fmla="val 50000"/>
            </a:avLst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93363-15"/>
          <p:cNvSpPr/>
          <p:nvPr/>
        </p:nvSpPr>
        <p:spPr>
          <a:xfrm>
            <a:off x="3067124" y="927909"/>
            <a:ext cx="144661" cy="1106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933" y="96667"/>
                </a:moveTo>
                <a:lnTo>
                  <a:pt x="43933" y="96667"/>
                </a:lnTo>
                <a:cubicBezTo>
                  <a:pt x="44867" y="96944"/>
                  <a:pt x="45756" y="96722"/>
                  <a:pt x="46600" y="96000"/>
                </a:cubicBezTo>
                <a:lnTo>
                  <a:pt x="46600" y="96000"/>
                </a:lnTo>
                <a:lnTo>
                  <a:pt x="46600" y="96000"/>
                </a:lnTo>
                <a:cubicBezTo>
                  <a:pt x="47400" y="95444"/>
                  <a:pt x="47800" y="94500"/>
                  <a:pt x="47800" y="93167"/>
                </a:cubicBezTo>
                <a:lnTo>
                  <a:pt x="47800" y="93167"/>
                </a:lnTo>
                <a:lnTo>
                  <a:pt x="47800" y="10333"/>
                </a:lnTo>
                <a:cubicBezTo>
                  <a:pt x="47800" y="9278"/>
                  <a:pt x="47511" y="8472"/>
                  <a:pt x="46933" y="7917"/>
                </a:cubicBezTo>
                <a:lnTo>
                  <a:pt x="46933" y="7917"/>
                </a:lnTo>
                <a:cubicBezTo>
                  <a:pt x="45156" y="6028"/>
                  <a:pt x="42400" y="4278"/>
                  <a:pt x="38667" y="2667"/>
                </a:cubicBezTo>
                <a:lnTo>
                  <a:pt x="38667" y="2667"/>
                </a:lnTo>
                <a:cubicBezTo>
                  <a:pt x="34933" y="1056"/>
                  <a:pt x="30489" y="167"/>
                  <a:pt x="25333" y="0"/>
                </a:cubicBezTo>
                <a:lnTo>
                  <a:pt x="25333" y="0"/>
                </a:lnTo>
                <a:cubicBezTo>
                  <a:pt x="20844" y="0"/>
                  <a:pt x="16667" y="583"/>
                  <a:pt x="12800" y="1750"/>
                </a:cubicBezTo>
                <a:lnTo>
                  <a:pt x="12800" y="1750"/>
                </a:lnTo>
                <a:cubicBezTo>
                  <a:pt x="8933" y="2917"/>
                  <a:pt x="5711" y="4083"/>
                  <a:pt x="3133" y="5250"/>
                </a:cubicBezTo>
                <a:lnTo>
                  <a:pt x="3133" y="5250"/>
                </a:lnTo>
                <a:cubicBezTo>
                  <a:pt x="1178" y="6417"/>
                  <a:pt x="133" y="8472"/>
                  <a:pt x="0" y="11417"/>
                </a:cubicBezTo>
                <a:lnTo>
                  <a:pt x="0" y="11417"/>
                </a:lnTo>
                <a:lnTo>
                  <a:pt x="0" y="92750"/>
                </a:lnTo>
                <a:cubicBezTo>
                  <a:pt x="0" y="94028"/>
                  <a:pt x="467" y="95056"/>
                  <a:pt x="1400" y="95833"/>
                </a:cubicBezTo>
                <a:lnTo>
                  <a:pt x="1400" y="95833"/>
                </a:lnTo>
                <a:cubicBezTo>
                  <a:pt x="2244" y="96556"/>
                  <a:pt x="3178" y="96778"/>
                  <a:pt x="4200" y="96500"/>
                </a:cubicBezTo>
                <a:lnTo>
                  <a:pt x="4200" y="96500"/>
                </a:lnTo>
                <a:cubicBezTo>
                  <a:pt x="7133" y="95167"/>
                  <a:pt x="10489" y="93972"/>
                  <a:pt x="14267" y="92917"/>
                </a:cubicBezTo>
                <a:lnTo>
                  <a:pt x="14267" y="92917"/>
                </a:lnTo>
                <a:cubicBezTo>
                  <a:pt x="18133" y="91917"/>
                  <a:pt x="21822" y="91417"/>
                  <a:pt x="25333" y="91417"/>
                </a:cubicBezTo>
                <a:lnTo>
                  <a:pt x="25333" y="91417"/>
                </a:lnTo>
                <a:cubicBezTo>
                  <a:pt x="28356" y="91583"/>
                  <a:pt x="31622" y="92167"/>
                  <a:pt x="35133" y="93167"/>
                </a:cubicBezTo>
                <a:lnTo>
                  <a:pt x="35133" y="93167"/>
                </a:lnTo>
                <a:cubicBezTo>
                  <a:pt x="38556" y="94333"/>
                  <a:pt x="41489" y="95500"/>
                  <a:pt x="43933" y="96667"/>
                </a:cubicBezTo>
                <a:lnTo>
                  <a:pt x="43933" y="96667"/>
                </a:lnTo>
                <a:moveTo>
                  <a:pt x="57333" y="96667"/>
                </a:moveTo>
                <a:lnTo>
                  <a:pt x="57333" y="96667"/>
                </a:lnTo>
                <a:cubicBezTo>
                  <a:pt x="59778" y="95500"/>
                  <a:pt x="62689" y="94333"/>
                  <a:pt x="66067" y="93167"/>
                </a:cubicBezTo>
                <a:lnTo>
                  <a:pt x="66067" y="93167"/>
                </a:lnTo>
                <a:lnTo>
                  <a:pt x="66067" y="93167"/>
                </a:lnTo>
                <a:cubicBezTo>
                  <a:pt x="69622" y="92167"/>
                  <a:pt x="72911" y="91583"/>
                  <a:pt x="75933" y="91417"/>
                </a:cubicBezTo>
                <a:lnTo>
                  <a:pt x="75933" y="91417"/>
                </a:lnTo>
                <a:cubicBezTo>
                  <a:pt x="79444" y="91417"/>
                  <a:pt x="83133" y="91917"/>
                  <a:pt x="87000" y="92917"/>
                </a:cubicBezTo>
                <a:lnTo>
                  <a:pt x="87000" y="92917"/>
                </a:lnTo>
                <a:cubicBezTo>
                  <a:pt x="90778" y="93972"/>
                  <a:pt x="94111" y="95167"/>
                  <a:pt x="97000" y="96500"/>
                </a:cubicBezTo>
                <a:lnTo>
                  <a:pt x="97000" y="96500"/>
                </a:lnTo>
                <a:cubicBezTo>
                  <a:pt x="98067" y="96778"/>
                  <a:pt x="99022" y="96556"/>
                  <a:pt x="99867" y="95833"/>
                </a:cubicBezTo>
                <a:lnTo>
                  <a:pt x="99867" y="95833"/>
                </a:lnTo>
                <a:cubicBezTo>
                  <a:pt x="100800" y="95056"/>
                  <a:pt x="101267" y="94028"/>
                  <a:pt x="101267" y="92750"/>
                </a:cubicBezTo>
                <a:lnTo>
                  <a:pt x="101267" y="92750"/>
                </a:lnTo>
                <a:lnTo>
                  <a:pt x="101267" y="11417"/>
                </a:lnTo>
                <a:cubicBezTo>
                  <a:pt x="101133" y="8472"/>
                  <a:pt x="100067" y="6417"/>
                  <a:pt x="98067" y="5250"/>
                </a:cubicBezTo>
                <a:lnTo>
                  <a:pt x="98067" y="5250"/>
                </a:lnTo>
                <a:cubicBezTo>
                  <a:pt x="95489" y="4083"/>
                  <a:pt x="92267" y="2917"/>
                  <a:pt x="88400" y="1750"/>
                </a:cubicBezTo>
                <a:lnTo>
                  <a:pt x="88400" y="1750"/>
                </a:lnTo>
                <a:cubicBezTo>
                  <a:pt x="84533" y="583"/>
                  <a:pt x="80378" y="0"/>
                  <a:pt x="75933" y="0"/>
                </a:cubicBezTo>
                <a:lnTo>
                  <a:pt x="75933" y="0"/>
                </a:lnTo>
                <a:cubicBezTo>
                  <a:pt x="70778" y="167"/>
                  <a:pt x="66333" y="1056"/>
                  <a:pt x="62600" y="2667"/>
                </a:cubicBezTo>
                <a:lnTo>
                  <a:pt x="62600" y="2667"/>
                </a:lnTo>
                <a:cubicBezTo>
                  <a:pt x="58822" y="4278"/>
                  <a:pt x="56067" y="6028"/>
                  <a:pt x="54333" y="7917"/>
                </a:cubicBezTo>
                <a:lnTo>
                  <a:pt x="54333" y="7917"/>
                </a:lnTo>
                <a:cubicBezTo>
                  <a:pt x="53756" y="8472"/>
                  <a:pt x="53467" y="9278"/>
                  <a:pt x="53467" y="10333"/>
                </a:cubicBezTo>
                <a:lnTo>
                  <a:pt x="53467" y="10333"/>
                </a:lnTo>
                <a:lnTo>
                  <a:pt x="53467" y="93167"/>
                </a:lnTo>
                <a:cubicBezTo>
                  <a:pt x="53467" y="94500"/>
                  <a:pt x="53867" y="95444"/>
                  <a:pt x="54667" y="96000"/>
                </a:cubicBezTo>
                <a:lnTo>
                  <a:pt x="54667" y="96000"/>
                </a:lnTo>
                <a:cubicBezTo>
                  <a:pt x="55467" y="96722"/>
                  <a:pt x="56356" y="96944"/>
                  <a:pt x="57333" y="96667"/>
                </a:cubicBezTo>
                <a:lnTo>
                  <a:pt x="57333" y="96667"/>
                </a:lnTo>
              </a:path>
            </a:pathLst>
          </a:custGeom>
          <a:solidFill>
            <a:srgbClr val="9A80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93361-14"/>
          <p:cNvSpPr/>
          <p:nvPr/>
        </p:nvSpPr>
        <p:spPr>
          <a:xfrm>
            <a:off x="400050" y="491847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91390-3"/>
          <p:cNvSpPr txBox="1"/>
          <p:nvPr/>
        </p:nvSpPr>
        <p:spPr>
          <a:xfrm>
            <a:off x="550069" y="172641"/>
            <a:ext cx="160734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0025">
              <a:lnSpc>
                <a:spcPct val="100000"/>
              </a:lnSpc>
            </a:pPr>
            <a:r>
              <a:rPr b="1" sz="1010" spc="113">
                <a:solidFill>
                  <a:srgbClr val="8B6B4A"/>
                </a:solidFill>
                <a:latin typeface="Segoe UI"/>
                <a:ea typeface="Segoe UI"/>
                <a:cs typeface="Segoe UI"/>
              </a:rPr>
              <a:t>第十一章 · 不等式</a:t>
            </a:r>
            <a:endParaRPr/>
          </a:p>
        </p:txBody>
      </p:sp>
      <p:sp>
        <p:nvSpPr>
          <p:cNvPr id="14" name="el-1785511491415-9"/>
          <p:cNvSpPr txBox="1"/>
          <p:nvPr/>
        </p:nvSpPr>
        <p:spPr>
          <a:xfrm>
            <a:off x="7615684" y="182166"/>
            <a:ext cx="118541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8B6B4A"/>
                </a:solidFill>
                <a:latin typeface="Segoe UI"/>
                <a:ea typeface="Segoe UI"/>
                <a:cs typeface="Segoe UI"/>
              </a:rPr>
              <a:t>引子：古人的"损益术"</a:t>
            </a:r>
            <a:endParaRPr/>
          </a:p>
        </p:txBody>
      </p:sp>
      <p:sp>
        <p:nvSpPr>
          <p:cNvPr id="15" name="el-1785511491410-6"/>
          <p:cNvSpPr txBox="1"/>
          <p:nvPr/>
        </p:nvSpPr>
        <p:spPr>
          <a:xfrm>
            <a:off x="400050" y="809402"/>
            <a:ext cx="2567062" cy="2742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 spc="113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引子：古人的</a:t>
            </a:r>
            <a:r>
              <a:rPr b="1" sz="1800" spc="113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"损益术"</a:t>
            </a:r>
            <a:endParaRPr/>
          </a:p>
        </p:txBody>
      </p:sp>
      <p:sp>
        <p:nvSpPr>
          <p:cNvPr id="16" name="el-1785511491411-7"/>
          <p:cNvSpPr txBox="1"/>
          <p:nvPr/>
        </p:nvSpPr>
        <p:spPr>
          <a:xfrm>
            <a:off x="3067124" y="880839"/>
            <a:ext cx="112335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7523">
              <a:lnSpc>
                <a:spcPct val="100000"/>
              </a:lnSpc>
            </a:pPr>
            <a:r>
              <a:rPr sz="1010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传统文化引入</a:t>
            </a:r>
            <a:endParaRPr/>
          </a:p>
        </p:txBody>
      </p:sp>
      <p:sp>
        <p:nvSpPr>
          <p:cNvPr id="17" name="el-1785511491416-10"/>
          <p:cNvSpPr txBox="1"/>
          <p:nvPr/>
        </p:nvSpPr>
        <p:spPr>
          <a:xfrm>
            <a:off x="600075" y="4906566"/>
            <a:ext cx="1017984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从损益术到不等关系</a:t>
            </a:r>
            <a:endParaRPr/>
          </a:p>
        </p:txBody>
      </p:sp>
      <p:sp>
        <p:nvSpPr>
          <p:cNvPr id="18" name="el-1785511491417-11"/>
          <p:cNvSpPr txBox="1"/>
          <p:nvPr/>
        </p:nvSpPr>
        <p:spPr>
          <a:xfrm>
            <a:off x="6963668" y="4906566"/>
            <a:ext cx="1078632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人教版 · 七年级下册</a:t>
            </a:r>
            <a:endParaRPr/>
          </a:p>
        </p:txBody>
      </p:sp>
      <p:sp>
        <p:nvSpPr>
          <p:cNvPr id="19" name="el-1785511491417-12"/>
          <p:cNvSpPr txBox="1"/>
          <p:nvPr/>
        </p:nvSpPr>
        <p:spPr>
          <a:xfrm>
            <a:off x="8160172" y="4906566"/>
            <a:ext cx="89595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|</a:t>
            </a:r>
            <a:endParaRPr/>
          </a:p>
        </p:txBody>
      </p:sp>
      <p:sp>
        <p:nvSpPr>
          <p:cNvPr id="20" name="el-1785511491418-13"/>
          <p:cNvSpPr txBox="1"/>
          <p:nvPr/>
        </p:nvSpPr>
        <p:spPr>
          <a:xfrm>
            <a:off x="8367639" y="4906566"/>
            <a:ext cx="429890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第 4 页</a:t>
            </a:r>
            <a:endParaRPr/>
          </a:p>
        </p:txBody>
      </p:sp>
      <p:sp>
        <p:nvSpPr>
          <p:cNvPr id="21" name="el-1785511491424-14"/>
          <p:cNvSpPr/>
          <p:nvPr/>
        </p:nvSpPr>
        <p:spPr>
          <a:xfrm>
            <a:off x="400050" y="1280889"/>
            <a:ext cx="4057650" cy="3224659"/>
          </a:xfrm>
          <a:prstGeom prst="roundRect">
            <a:avLst>
              <a:gd name="adj" fmla="val 4726"/>
            </a:avLst>
          </a:prstGeom>
          <a:solidFill>
            <a:srgbClr val="F5EBDC">
              <a:alpha val="50000"/>
            </a:srgbClr>
          </a:solidFill>
          <a:ln w="7144" algn="in">
            <a:solidFill>
              <a:srgbClr val="C8AA8C">
                <a:alpha val="30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5511491433-16"/>
          <p:cNvSpPr txBox="1"/>
          <p:nvPr/>
        </p:nvSpPr>
        <p:spPr>
          <a:xfrm>
            <a:off x="4170462" y="1373758"/>
            <a:ext cx="25152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800">
                <a:solidFill>
                  <a:srgbClr val="C8AA8C">
                    <a:alpha val="15000"/>
                  </a:srgbClr>
                </a:solidFill>
                <a:latin typeface="Segoe UI"/>
                <a:ea typeface="Segoe UI"/>
                <a:cs typeface="Segoe UI"/>
              </a:rPr>
              <a:t>◆</a:t>
            </a:r>
            <a:endParaRPr/>
          </a:p>
        </p:txBody>
      </p:sp>
      <p:sp>
        <p:nvSpPr>
          <p:cNvPr id="23" name="el-1785511491465-25"/>
          <p:cNvSpPr/>
          <p:nvPr/>
        </p:nvSpPr>
        <p:spPr>
          <a:xfrm>
            <a:off x="607219" y="1940496"/>
            <a:ext cx="3643313" cy="8957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650" y="0"/>
                </a:lnTo>
                <a:lnTo>
                  <a:pt x="97880" y="43"/>
                </a:lnTo>
                <a:lnTo>
                  <a:pt x="98110" y="181"/>
                </a:lnTo>
                <a:lnTo>
                  <a:pt x="98332" y="415"/>
                </a:lnTo>
                <a:lnTo>
                  <a:pt x="98548" y="734"/>
                </a:lnTo>
                <a:lnTo>
                  <a:pt x="98757" y="1128"/>
                </a:lnTo>
                <a:lnTo>
                  <a:pt x="98956" y="1617"/>
                </a:lnTo>
                <a:lnTo>
                  <a:pt x="99141" y="2170"/>
                </a:lnTo>
                <a:lnTo>
                  <a:pt x="99311" y="2809"/>
                </a:lnTo>
                <a:lnTo>
                  <a:pt x="99467" y="3500"/>
                </a:lnTo>
                <a:lnTo>
                  <a:pt x="99603" y="4255"/>
                </a:lnTo>
                <a:lnTo>
                  <a:pt x="99723" y="5064"/>
                </a:lnTo>
                <a:lnTo>
                  <a:pt x="99820" y="5915"/>
                </a:lnTo>
                <a:lnTo>
                  <a:pt x="99898" y="6798"/>
                </a:lnTo>
                <a:lnTo>
                  <a:pt x="99956" y="7702"/>
                </a:lnTo>
                <a:lnTo>
                  <a:pt x="99990" y="8638"/>
                </a:lnTo>
                <a:lnTo>
                  <a:pt x="100000" y="9574"/>
                </a:lnTo>
                <a:lnTo>
                  <a:pt x="100000" y="90426"/>
                </a:lnTo>
                <a:lnTo>
                  <a:pt x="99990" y="91362"/>
                </a:lnTo>
                <a:lnTo>
                  <a:pt x="99956" y="92298"/>
                </a:lnTo>
                <a:lnTo>
                  <a:pt x="99898" y="93202"/>
                </a:lnTo>
                <a:lnTo>
                  <a:pt x="99820" y="94085"/>
                </a:lnTo>
                <a:lnTo>
                  <a:pt x="99723" y="94936"/>
                </a:lnTo>
                <a:lnTo>
                  <a:pt x="99603" y="95745"/>
                </a:lnTo>
                <a:lnTo>
                  <a:pt x="99467" y="96500"/>
                </a:lnTo>
                <a:lnTo>
                  <a:pt x="99311" y="97191"/>
                </a:lnTo>
                <a:lnTo>
                  <a:pt x="99141" y="97830"/>
                </a:lnTo>
                <a:lnTo>
                  <a:pt x="98956" y="98383"/>
                </a:lnTo>
                <a:lnTo>
                  <a:pt x="98757" y="98872"/>
                </a:lnTo>
                <a:lnTo>
                  <a:pt x="98548" y="99266"/>
                </a:lnTo>
                <a:lnTo>
                  <a:pt x="98332" y="99585"/>
                </a:lnTo>
                <a:lnTo>
                  <a:pt x="98110" y="99819"/>
                </a:lnTo>
                <a:lnTo>
                  <a:pt x="97880" y="99957"/>
                </a:lnTo>
                <a:lnTo>
                  <a:pt x="97650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AF1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491469-27"/>
          <p:cNvSpPr/>
          <p:nvPr/>
        </p:nvSpPr>
        <p:spPr>
          <a:xfrm>
            <a:off x="607219" y="1940496"/>
            <a:ext cx="3643313" cy="8957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B55A3B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5511491482-34"/>
          <p:cNvCxnSpPr/>
          <p:nvPr/>
        </p:nvCxnSpPr>
        <p:spPr>
          <a:xfrm>
            <a:off x="792956" y="2389808"/>
            <a:ext cx="3314700" cy="914"/>
          </a:xfrm>
          <a:prstGeom prst="line">
            <a:avLst/>
          </a:prstGeom>
          <a:ln w="7144" cap="flat">
            <a:solidFill>
              <a:srgbClr val="A08264">
                <a:alpha val="3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5511493390-21"/>
          <p:cNvSpPr/>
          <p:nvPr/>
        </p:nvSpPr>
        <p:spPr>
          <a:xfrm>
            <a:off x="792956" y="2497857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5143"/>
                </a:moveTo>
                <a:lnTo>
                  <a:pt x="0" y="35143"/>
                </a:lnTo>
                <a:cubicBezTo>
                  <a:pt x="148" y="25238"/>
                  <a:pt x="2815" y="16952"/>
                  <a:pt x="8000" y="10286"/>
                </a:cubicBezTo>
                <a:lnTo>
                  <a:pt x="8000" y="10286"/>
                </a:lnTo>
                <a:lnTo>
                  <a:pt x="8000" y="10286"/>
                </a:lnTo>
                <a:cubicBezTo>
                  <a:pt x="13185" y="3619"/>
                  <a:pt x="19630" y="190"/>
                  <a:pt x="27333" y="0"/>
                </a:cubicBezTo>
                <a:lnTo>
                  <a:pt x="27333" y="0"/>
                </a:lnTo>
                <a:lnTo>
                  <a:pt x="29222" y="0"/>
                </a:lnTo>
                <a:cubicBezTo>
                  <a:pt x="31296" y="0"/>
                  <a:pt x="33037" y="857"/>
                  <a:pt x="34444" y="2571"/>
                </a:cubicBezTo>
                <a:lnTo>
                  <a:pt x="34444" y="2571"/>
                </a:lnTo>
                <a:cubicBezTo>
                  <a:pt x="35778" y="4381"/>
                  <a:pt x="36444" y="6667"/>
                  <a:pt x="36444" y="9429"/>
                </a:cubicBezTo>
                <a:lnTo>
                  <a:pt x="36444" y="9429"/>
                </a:lnTo>
                <a:cubicBezTo>
                  <a:pt x="36444" y="12095"/>
                  <a:pt x="35778" y="14333"/>
                  <a:pt x="34444" y="16143"/>
                </a:cubicBezTo>
                <a:lnTo>
                  <a:pt x="34444" y="16143"/>
                </a:lnTo>
                <a:cubicBezTo>
                  <a:pt x="33037" y="17857"/>
                  <a:pt x="31296" y="18714"/>
                  <a:pt x="29222" y="18714"/>
                </a:cubicBezTo>
                <a:lnTo>
                  <a:pt x="29222" y="18714"/>
                </a:lnTo>
                <a:lnTo>
                  <a:pt x="27333" y="18714"/>
                </a:lnTo>
                <a:cubicBezTo>
                  <a:pt x="23704" y="18905"/>
                  <a:pt x="20667" y="20476"/>
                  <a:pt x="18222" y="23429"/>
                </a:cubicBezTo>
                <a:lnTo>
                  <a:pt x="18222" y="23429"/>
                </a:lnTo>
                <a:cubicBezTo>
                  <a:pt x="15926" y="26571"/>
                  <a:pt x="14704" y="30476"/>
                  <a:pt x="14556" y="35143"/>
                </a:cubicBezTo>
                <a:lnTo>
                  <a:pt x="14556" y="35143"/>
                </a:lnTo>
                <a:lnTo>
                  <a:pt x="14556" y="37571"/>
                </a:lnTo>
                <a:lnTo>
                  <a:pt x="29222" y="37571"/>
                </a:lnTo>
                <a:cubicBezTo>
                  <a:pt x="33296" y="37762"/>
                  <a:pt x="36704" y="39571"/>
                  <a:pt x="39444" y="43000"/>
                </a:cubicBezTo>
                <a:lnTo>
                  <a:pt x="39444" y="43000"/>
                </a:lnTo>
                <a:cubicBezTo>
                  <a:pt x="42185" y="46524"/>
                  <a:pt x="43630" y="50952"/>
                  <a:pt x="43778" y="56286"/>
                </a:cubicBezTo>
                <a:lnTo>
                  <a:pt x="43778" y="56286"/>
                </a:lnTo>
                <a:lnTo>
                  <a:pt x="43778" y="75000"/>
                </a:lnTo>
                <a:cubicBezTo>
                  <a:pt x="43630" y="80238"/>
                  <a:pt x="42185" y="84619"/>
                  <a:pt x="39444" y="88143"/>
                </a:cubicBezTo>
                <a:lnTo>
                  <a:pt x="39444" y="88143"/>
                </a:lnTo>
                <a:cubicBezTo>
                  <a:pt x="36704" y="91667"/>
                  <a:pt x="33296" y="93524"/>
                  <a:pt x="29222" y="93714"/>
                </a:cubicBezTo>
                <a:lnTo>
                  <a:pt x="29222" y="93714"/>
                </a:lnTo>
                <a:lnTo>
                  <a:pt x="14556" y="93714"/>
                </a:lnTo>
                <a:cubicBezTo>
                  <a:pt x="10481" y="93524"/>
                  <a:pt x="7074" y="91667"/>
                  <a:pt x="4333" y="88143"/>
                </a:cubicBezTo>
                <a:lnTo>
                  <a:pt x="4333" y="88143"/>
                </a:lnTo>
                <a:cubicBezTo>
                  <a:pt x="1593" y="84619"/>
                  <a:pt x="148" y="80238"/>
                  <a:pt x="0" y="75000"/>
                </a:cubicBezTo>
                <a:lnTo>
                  <a:pt x="0" y="75000"/>
                </a:lnTo>
                <a:lnTo>
                  <a:pt x="0" y="65571"/>
                </a:lnTo>
                <a:lnTo>
                  <a:pt x="0" y="56286"/>
                </a:lnTo>
                <a:lnTo>
                  <a:pt x="0" y="35143"/>
                </a:lnTo>
                <a:moveTo>
                  <a:pt x="58333" y="35143"/>
                </a:moveTo>
                <a:lnTo>
                  <a:pt x="58333" y="35143"/>
                </a:lnTo>
                <a:cubicBezTo>
                  <a:pt x="58481" y="25238"/>
                  <a:pt x="61148" y="16952"/>
                  <a:pt x="66333" y="10286"/>
                </a:cubicBezTo>
                <a:lnTo>
                  <a:pt x="66333" y="10286"/>
                </a:lnTo>
                <a:lnTo>
                  <a:pt x="66333" y="10286"/>
                </a:lnTo>
                <a:cubicBezTo>
                  <a:pt x="71519" y="3619"/>
                  <a:pt x="77963" y="190"/>
                  <a:pt x="85667" y="0"/>
                </a:cubicBezTo>
                <a:lnTo>
                  <a:pt x="85667" y="0"/>
                </a:lnTo>
                <a:lnTo>
                  <a:pt x="87556" y="0"/>
                </a:lnTo>
                <a:cubicBezTo>
                  <a:pt x="89630" y="0"/>
                  <a:pt x="91370" y="857"/>
                  <a:pt x="92778" y="2571"/>
                </a:cubicBezTo>
                <a:lnTo>
                  <a:pt x="92778" y="2571"/>
                </a:lnTo>
                <a:cubicBezTo>
                  <a:pt x="94111" y="4381"/>
                  <a:pt x="94778" y="6667"/>
                  <a:pt x="94778" y="9429"/>
                </a:cubicBezTo>
                <a:lnTo>
                  <a:pt x="94778" y="9429"/>
                </a:lnTo>
                <a:cubicBezTo>
                  <a:pt x="94778" y="12095"/>
                  <a:pt x="94111" y="14333"/>
                  <a:pt x="92778" y="16143"/>
                </a:cubicBezTo>
                <a:lnTo>
                  <a:pt x="92778" y="16143"/>
                </a:lnTo>
                <a:cubicBezTo>
                  <a:pt x="91370" y="17857"/>
                  <a:pt x="89630" y="18714"/>
                  <a:pt x="87556" y="18714"/>
                </a:cubicBezTo>
                <a:lnTo>
                  <a:pt x="87556" y="18714"/>
                </a:lnTo>
                <a:lnTo>
                  <a:pt x="85667" y="18714"/>
                </a:lnTo>
                <a:cubicBezTo>
                  <a:pt x="82037" y="18905"/>
                  <a:pt x="79000" y="20476"/>
                  <a:pt x="76556" y="23429"/>
                </a:cubicBezTo>
                <a:lnTo>
                  <a:pt x="76556" y="23429"/>
                </a:lnTo>
                <a:cubicBezTo>
                  <a:pt x="74259" y="26571"/>
                  <a:pt x="73037" y="30476"/>
                  <a:pt x="72889" y="35143"/>
                </a:cubicBezTo>
                <a:lnTo>
                  <a:pt x="72889" y="35143"/>
                </a:lnTo>
                <a:lnTo>
                  <a:pt x="72889" y="37571"/>
                </a:lnTo>
                <a:lnTo>
                  <a:pt x="87556" y="37571"/>
                </a:lnTo>
                <a:cubicBezTo>
                  <a:pt x="91630" y="37762"/>
                  <a:pt x="95037" y="39571"/>
                  <a:pt x="97778" y="43000"/>
                </a:cubicBezTo>
                <a:lnTo>
                  <a:pt x="97778" y="43000"/>
                </a:lnTo>
                <a:cubicBezTo>
                  <a:pt x="100519" y="46524"/>
                  <a:pt x="101963" y="50952"/>
                  <a:pt x="102111" y="56286"/>
                </a:cubicBezTo>
                <a:lnTo>
                  <a:pt x="102111" y="56286"/>
                </a:lnTo>
                <a:lnTo>
                  <a:pt x="102111" y="75000"/>
                </a:lnTo>
                <a:cubicBezTo>
                  <a:pt x="101963" y="80238"/>
                  <a:pt x="100519" y="84619"/>
                  <a:pt x="97778" y="88143"/>
                </a:cubicBezTo>
                <a:lnTo>
                  <a:pt x="97778" y="88143"/>
                </a:lnTo>
                <a:cubicBezTo>
                  <a:pt x="95037" y="91667"/>
                  <a:pt x="91630" y="93524"/>
                  <a:pt x="87556" y="93714"/>
                </a:cubicBezTo>
                <a:lnTo>
                  <a:pt x="87556" y="93714"/>
                </a:lnTo>
                <a:lnTo>
                  <a:pt x="72889" y="93714"/>
                </a:lnTo>
                <a:cubicBezTo>
                  <a:pt x="68815" y="93524"/>
                  <a:pt x="65407" y="91667"/>
                  <a:pt x="62667" y="88143"/>
                </a:cubicBezTo>
                <a:lnTo>
                  <a:pt x="62667" y="88143"/>
                </a:lnTo>
                <a:cubicBezTo>
                  <a:pt x="59926" y="84619"/>
                  <a:pt x="58481" y="80238"/>
                  <a:pt x="58333" y="75000"/>
                </a:cubicBezTo>
                <a:lnTo>
                  <a:pt x="58333" y="75000"/>
                </a:lnTo>
                <a:lnTo>
                  <a:pt x="58333" y="65571"/>
                </a:lnTo>
                <a:lnTo>
                  <a:pt x="58333" y="56286"/>
                </a:lnTo>
                <a:lnTo>
                  <a:pt x="58333" y="35143"/>
                </a:lnTo>
              </a:path>
            </a:pathLst>
          </a:custGeom>
          <a:solidFill>
            <a:srgbClr val="8B6B4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7" name="el-1785511493371-16"/>
          <p:cNvPicPr/>
          <p:nvPr/>
        </p:nvPicPr>
        <p:blipFill>
          <a:blip r:embed="rId4"/>
          <a:stretch>
            <a:fillRect/>
          </a:stretch>
        </p:blipFill>
        <p:spPr>
          <a:xfrm>
            <a:off x="621506" y="3001789"/>
            <a:ext cx="135731" cy="164306"/>
          </a:xfrm>
          <a:prstGeom prst="rect">
            <a:avLst/>
          </a:prstGeom>
          <a:ln>
            <a:noFill/>
          </a:ln>
        </p:spPr>
      </p:pic>
      <p:sp>
        <p:nvSpPr>
          <p:cNvPr id="28" name="el-1785511491456-23"/>
          <p:cNvSpPr/>
          <p:nvPr/>
        </p:nvSpPr>
        <p:spPr>
          <a:xfrm>
            <a:off x="807244" y="3322067"/>
            <a:ext cx="857250" cy="209550"/>
          </a:xfrm>
          <a:prstGeom prst="roundRect">
            <a:avLst>
              <a:gd name="adj" fmla="val 27273"/>
            </a:avLst>
          </a:prstGeom>
          <a:solidFill>
            <a:srgbClr val="C8AA8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91456-23__text"/>
          <p:cNvSpPr txBox="1"/>
          <p:nvPr/>
        </p:nvSpPr>
        <p:spPr>
          <a:xfrm>
            <a:off x="807244" y="3322067"/>
            <a:ext cx="857250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0">
                <a:solidFill>
                  <a:srgbClr val="5A3E2B"/>
                </a:solidFill>
                <a:latin typeface="Microsoft YaHei"/>
                <a:ea typeface="Microsoft YaHei"/>
                <a:cs typeface="Microsoft YaHei"/>
              </a:rPr>
              <a:t>盈余与不足</a:t>
            </a:r>
            <a:endParaRPr/>
          </a:p>
        </p:txBody>
      </p:sp>
      <p:sp>
        <p:nvSpPr>
          <p:cNvPr id="30" name="el-1785511491450-21"/>
          <p:cNvSpPr/>
          <p:nvPr/>
        </p:nvSpPr>
        <p:spPr>
          <a:xfrm>
            <a:off x="607219" y="3950717"/>
            <a:ext cx="3643313" cy="319088"/>
          </a:xfrm>
          <a:prstGeom prst="roundRect">
            <a:avLst>
              <a:gd name="adj" fmla="val 23881"/>
            </a:avLst>
          </a:prstGeom>
          <a:solidFill>
            <a:srgbClr val="DCC8AF">
              <a:alpha val="20000"/>
            </a:srgbClr>
          </a:solidFill>
          <a:ln w="7144" algn="in">
            <a:solidFill>
              <a:srgbClr val="B49678">
                <a:alpha val="3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1" name="el-1785511493373-17"/>
          <p:cNvSpPr/>
          <p:nvPr/>
        </p:nvSpPr>
        <p:spPr>
          <a:xfrm>
            <a:off x="714375" y="404358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29" y="6000"/>
                </a:moveTo>
                <a:lnTo>
                  <a:pt x="96429" y="6000"/>
                </a:lnTo>
                <a:cubicBezTo>
                  <a:pt x="96190" y="16952"/>
                  <a:pt x="92667" y="26262"/>
                  <a:pt x="85857" y="33929"/>
                </a:cubicBezTo>
                <a:lnTo>
                  <a:pt x="85857" y="33929"/>
                </a:lnTo>
                <a:lnTo>
                  <a:pt x="85857" y="33929"/>
                </a:lnTo>
                <a:cubicBezTo>
                  <a:pt x="79095" y="41548"/>
                  <a:pt x="70429" y="46190"/>
                  <a:pt x="59857" y="47857"/>
                </a:cubicBezTo>
                <a:lnTo>
                  <a:pt x="59857" y="47857"/>
                </a:lnTo>
                <a:cubicBezTo>
                  <a:pt x="58381" y="37667"/>
                  <a:pt x="54238" y="28929"/>
                  <a:pt x="47429" y="21643"/>
                </a:cubicBezTo>
                <a:lnTo>
                  <a:pt x="47429" y="21643"/>
                </a:lnTo>
                <a:cubicBezTo>
                  <a:pt x="51238" y="15119"/>
                  <a:pt x="56333" y="9905"/>
                  <a:pt x="62714" y="6000"/>
                </a:cubicBezTo>
                <a:lnTo>
                  <a:pt x="62714" y="6000"/>
                </a:lnTo>
                <a:cubicBezTo>
                  <a:pt x="69143" y="2143"/>
                  <a:pt x="76357" y="143"/>
                  <a:pt x="84357" y="0"/>
                </a:cubicBezTo>
                <a:lnTo>
                  <a:pt x="84357" y="0"/>
                </a:lnTo>
                <a:lnTo>
                  <a:pt x="90429" y="0"/>
                </a:lnTo>
                <a:cubicBezTo>
                  <a:pt x="92190" y="0"/>
                  <a:pt x="93619" y="571"/>
                  <a:pt x="94714" y="1714"/>
                </a:cubicBezTo>
                <a:lnTo>
                  <a:pt x="94714" y="1714"/>
                </a:lnTo>
                <a:cubicBezTo>
                  <a:pt x="95857" y="2810"/>
                  <a:pt x="96429" y="4238"/>
                  <a:pt x="96429" y="6000"/>
                </a:cubicBezTo>
                <a:lnTo>
                  <a:pt x="96429" y="6000"/>
                </a:lnTo>
                <a:moveTo>
                  <a:pt x="0" y="18071"/>
                </a:moveTo>
                <a:lnTo>
                  <a:pt x="0" y="18071"/>
                </a:lnTo>
                <a:cubicBezTo>
                  <a:pt x="0" y="16310"/>
                  <a:pt x="571" y="14857"/>
                  <a:pt x="1714" y="13714"/>
                </a:cubicBezTo>
                <a:lnTo>
                  <a:pt x="1714" y="13714"/>
                </a:lnTo>
                <a:lnTo>
                  <a:pt x="1714" y="13714"/>
                </a:lnTo>
                <a:cubicBezTo>
                  <a:pt x="2810" y="12619"/>
                  <a:pt x="4238" y="12071"/>
                  <a:pt x="6000" y="12071"/>
                </a:cubicBezTo>
                <a:lnTo>
                  <a:pt x="6000" y="12071"/>
                </a:lnTo>
                <a:lnTo>
                  <a:pt x="12071" y="12071"/>
                </a:lnTo>
                <a:cubicBezTo>
                  <a:pt x="19976" y="12167"/>
                  <a:pt x="27071" y="14095"/>
                  <a:pt x="33357" y="17857"/>
                </a:cubicBezTo>
                <a:lnTo>
                  <a:pt x="33357" y="17857"/>
                </a:lnTo>
                <a:cubicBezTo>
                  <a:pt x="39738" y="21524"/>
                  <a:pt x="44762" y="26548"/>
                  <a:pt x="48429" y="32929"/>
                </a:cubicBezTo>
                <a:lnTo>
                  <a:pt x="48429" y="32929"/>
                </a:lnTo>
                <a:cubicBezTo>
                  <a:pt x="52190" y="39214"/>
                  <a:pt x="54119" y="46310"/>
                  <a:pt x="54214" y="54214"/>
                </a:cubicBezTo>
                <a:lnTo>
                  <a:pt x="54214" y="54214"/>
                </a:lnTo>
                <a:lnTo>
                  <a:pt x="54214" y="60286"/>
                </a:lnTo>
                <a:lnTo>
                  <a:pt x="54214" y="90429"/>
                </a:lnTo>
                <a:cubicBezTo>
                  <a:pt x="54214" y="92190"/>
                  <a:pt x="53667" y="93619"/>
                  <a:pt x="52571" y="94714"/>
                </a:cubicBezTo>
                <a:lnTo>
                  <a:pt x="52571" y="94714"/>
                </a:lnTo>
                <a:cubicBezTo>
                  <a:pt x="51429" y="95857"/>
                  <a:pt x="49976" y="96429"/>
                  <a:pt x="48214" y="96429"/>
                </a:cubicBezTo>
                <a:lnTo>
                  <a:pt x="48214" y="96429"/>
                </a:lnTo>
                <a:cubicBezTo>
                  <a:pt x="46452" y="96429"/>
                  <a:pt x="45000" y="95857"/>
                  <a:pt x="43857" y="94714"/>
                </a:cubicBezTo>
                <a:lnTo>
                  <a:pt x="43857" y="94714"/>
                </a:lnTo>
                <a:cubicBezTo>
                  <a:pt x="42762" y="93619"/>
                  <a:pt x="42214" y="92190"/>
                  <a:pt x="42214" y="90429"/>
                </a:cubicBezTo>
                <a:lnTo>
                  <a:pt x="42214" y="90429"/>
                </a:lnTo>
                <a:lnTo>
                  <a:pt x="42214" y="60286"/>
                </a:lnTo>
                <a:cubicBezTo>
                  <a:pt x="34310" y="60143"/>
                  <a:pt x="27214" y="58190"/>
                  <a:pt x="20929" y="54429"/>
                </a:cubicBezTo>
                <a:lnTo>
                  <a:pt x="20929" y="54429"/>
                </a:lnTo>
                <a:cubicBezTo>
                  <a:pt x="14500" y="50810"/>
                  <a:pt x="9476" y="45786"/>
                  <a:pt x="5857" y="39357"/>
                </a:cubicBezTo>
                <a:lnTo>
                  <a:pt x="5857" y="39357"/>
                </a:lnTo>
                <a:cubicBezTo>
                  <a:pt x="2095" y="33071"/>
                  <a:pt x="143" y="25976"/>
                  <a:pt x="0" y="18071"/>
                </a:cubicBezTo>
                <a:lnTo>
                  <a:pt x="0" y="18071"/>
                </a:lnTo>
              </a:path>
            </a:pathLst>
          </a:custGeom>
          <a:solidFill>
            <a:srgbClr val="7A5F4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491427-15"/>
          <p:cNvSpPr/>
          <p:nvPr/>
        </p:nvSpPr>
        <p:spPr>
          <a:xfrm>
            <a:off x="4686300" y="1280889"/>
            <a:ext cx="4057650" cy="3224659"/>
          </a:xfrm>
          <a:prstGeom prst="roundRect">
            <a:avLst>
              <a:gd name="adj" fmla="val 4726"/>
            </a:avLst>
          </a:prstGeom>
          <a:solidFill>
            <a:srgbClr val="FFFAF0">
              <a:alpha val="60000"/>
            </a:srgbClr>
          </a:solidFill>
          <a:ln w="7144" algn="in">
            <a:solidFill>
              <a:srgbClr val="C8AA8C">
                <a:alpha val="20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" name="el-1785511491437-17"/>
          <p:cNvSpPr txBox="1"/>
          <p:nvPr/>
        </p:nvSpPr>
        <p:spPr>
          <a:xfrm>
            <a:off x="8349184" y="1345183"/>
            <a:ext cx="387623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2250">
                <a:solidFill>
                  <a:srgbClr val="C8AA8C">
                    <a:alpha val="15000"/>
                  </a:srgbClr>
                </a:solidFill>
                <a:latin typeface="Segoe UI"/>
                <a:ea typeface="Segoe UI"/>
                <a:cs typeface="Segoe UI"/>
              </a:rPr>
              <a:t>⋯</a:t>
            </a:r>
            <a:endParaRPr/>
          </a:p>
        </p:txBody>
      </p:sp>
      <p:cxnSp>
        <p:nvCxnSpPr>
          <p:cNvPr id="34" name="el-1785511491458-24"/>
          <p:cNvCxnSpPr/>
          <p:nvPr/>
        </p:nvCxnSpPr>
        <p:spPr>
          <a:xfrm>
            <a:off x="4893469" y="2018705"/>
            <a:ext cx="1932831" cy="914"/>
          </a:xfrm>
          <a:prstGeom prst="line">
            <a:avLst/>
          </a:prstGeom>
          <a:ln w="14288" cap="flat">
            <a:solidFill>
              <a:srgbClr val="B55A3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5511493375-18"/>
          <p:cNvSpPr/>
          <p:nvPr/>
        </p:nvSpPr>
        <p:spPr>
          <a:xfrm>
            <a:off x="4893469" y="1778198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58176" y="61588"/>
                </a:moveTo>
                <a:lnTo>
                  <a:pt x="58176" y="61588"/>
                </a:lnTo>
                <a:lnTo>
                  <a:pt x="30706" y="72235"/>
                </a:lnTo>
                <a:cubicBezTo>
                  <a:pt x="28824" y="72745"/>
                  <a:pt x="27255" y="72353"/>
                  <a:pt x="26000" y="71059"/>
                </a:cubicBezTo>
                <a:lnTo>
                  <a:pt x="26000" y="71059"/>
                </a:lnTo>
                <a:cubicBezTo>
                  <a:pt x="24706" y="69804"/>
                  <a:pt x="24314" y="68235"/>
                  <a:pt x="24824" y="66353"/>
                </a:cubicBezTo>
                <a:lnTo>
                  <a:pt x="24824" y="66353"/>
                </a:lnTo>
                <a:lnTo>
                  <a:pt x="35471" y="38882"/>
                </a:lnTo>
                <a:cubicBezTo>
                  <a:pt x="36098" y="37235"/>
                  <a:pt x="37235" y="36098"/>
                  <a:pt x="38882" y="35471"/>
                </a:cubicBezTo>
                <a:lnTo>
                  <a:pt x="38882" y="35471"/>
                </a:lnTo>
                <a:lnTo>
                  <a:pt x="66353" y="24824"/>
                </a:lnTo>
                <a:cubicBezTo>
                  <a:pt x="68235" y="24314"/>
                  <a:pt x="69804" y="24706"/>
                  <a:pt x="71059" y="26000"/>
                </a:cubicBezTo>
                <a:lnTo>
                  <a:pt x="71059" y="26000"/>
                </a:lnTo>
                <a:cubicBezTo>
                  <a:pt x="72353" y="27255"/>
                  <a:pt x="72745" y="28824"/>
                  <a:pt x="72235" y="30706"/>
                </a:cubicBezTo>
                <a:lnTo>
                  <a:pt x="72235" y="30706"/>
                </a:lnTo>
                <a:lnTo>
                  <a:pt x="61588" y="58176"/>
                </a:lnTo>
                <a:cubicBezTo>
                  <a:pt x="60961" y="59824"/>
                  <a:pt x="59824" y="60961"/>
                  <a:pt x="58176" y="61588"/>
                </a:cubicBezTo>
                <a:lnTo>
                  <a:pt x="58176" y="61588"/>
                </a:lnTo>
                <a:moveTo>
                  <a:pt x="54588" y="48529"/>
                </a:moveTo>
                <a:lnTo>
                  <a:pt x="54588" y="48529"/>
                </a:lnTo>
                <a:cubicBezTo>
                  <a:pt x="54588" y="46765"/>
                  <a:pt x="54020" y="45314"/>
                  <a:pt x="52882" y="44176"/>
                </a:cubicBezTo>
                <a:lnTo>
                  <a:pt x="52882" y="44176"/>
                </a:lnTo>
                <a:lnTo>
                  <a:pt x="52882" y="44176"/>
                </a:lnTo>
                <a:cubicBezTo>
                  <a:pt x="51745" y="43039"/>
                  <a:pt x="50294" y="42471"/>
                  <a:pt x="48529" y="42471"/>
                </a:cubicBezTo>
                <a:lnTo>
                  <a:pt x="48529" y="42471"/>
                </a:lnTo>
                <a:cubicBezTo>
                  <a:pt x="46765" y="42471"/>
                  <a:pt x="45314" y="43039"/>
                  <a:pt x="44176" y="44176"/>
                </a:cubicBezTo>
                <a:lnTo>
                  <a:pt x="44176" y="44176"/>
                </a:lnTo>
                <a:cubicBezTo>
                  <a:pt x="43039" y="45314"/>
                  <a:pt x="42471" y="46765"/>
                  <a:pt x="42471" y="48529"/>
                </a:cubicBezTo>
                <a:lnTo>
                  <a:pt x="42471" y="48529"/>
                </a:lnTo>
                <a:cubicBezTo>
                  <a:pt x="42471" y="50294"/>
                  <a:pt x="43039" y="51745"/>
                  <a:pt x="44176" y="52882"/>
                </a:cubicBezTo>
                <a:lnTo>
                  <a:pt x="44176" y="52882"/>
                </a:lnTo>
                <a:cubicBezTo>
                  <a:pt x="45314" y="54020"/>
                  <a:pt x="46765" y="54588"/>
                  <a:pt x="48529" y="54588"/>
                </a:cubicBezTo>
                <a:lnTo>
                  <a:pt x="48529" y="54588"/>
                </a:lnTo>
                <a:cubicBezTo>
                  <a:pt x="50294" y="54588"/>
                  <a:pt x="51745" y="54020"/>
                  <a:pt x="52882" y="52882"/>
                </a:cubicBezTo>
                <a:lnTo>
                  <a:pt x="52882" y="52882"/>
                </a:lnTo>
                <a:cubicBezTo>
                  <a:pt x="54020" y="51745"/>
                  <a:pt x="54588" y="50294"/>
                  <a:pt x="54588" y="48529"/>
                </a:cubicBezTo>
                <a:lnTo>
                  <a:pt x="54588" y="48529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491499-39"/>
          <p:cNvSpPr/>
          <p:nvPr/>
        </p:nvSpPr>
        <p:spPr>
          <a:xfrm>
            <a:off x="4922044" y="2168724"/>
            <a:ext cx="242888" cy="242888"/>
          </a:xfrm>
          <a:prstGeom prst="ellipse">
            <a:avLst/>
          </a:prstGeom>
          <a:solidFill>
            <a:srgbClr val="C8AA8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493392-22"/>
          <p:cNvSpPr/>
          <p:nvPr/>
        </p:nvSpPr>
        <p:spPr>
          <a:xfrm>
            <a:off x="4979194" y="2225874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8214"/>
                </a:moveTo>
                <a:lnTo>
                  <a:pt x="0" y="48214"/>
                </a:lnTo>
                <a:cubicBezTo>
                  <a:pt x="143" y="39405"/>
                  <a:pt x="2286" y="31381"/>
                  <a:pt x="6429" y="24143"/>
                </a:cubicBezTo>
                <a:lnTo>
                  <a:pt x="6429" y="24143"/>
                </a:lnTo>
                <a:lnTo>
                  <a:pt x="6429" y="24143"/>
                </a:lnTo>
                <a:cubicBezTo>
                  <a:pt x="10667" y="16857"/>
                  <a:pt x="16571" y="10952"/>
                  <a:pt x="24143" y="6429"/>
                </a:cubicBezTo>
                <a:lnTo>
                  <a:pt x="24143" y="6429"/>
                </a:lnTo>
                <a:cubicBezTo>
                  <a:pt x="31762" y="2143"/>
                  <a:pt x="39786" y="0"/>
                  <a:pt x="48214" y="0"/>
                </a:cubicBezTo>
                <a:lnTo>
                  <a:pt x="48214" y="0"/>
                </a:lnTo>
                <a:cubicBezTo>
                  <a:pt x="56643" y="0"/>
                  <a:pt x="64690" y="2143"/>
                  <a:pt x="72357" y="6429"/>
                </a:cubicBezTo>
                <a:lnTo>
                  <a:pt x="72357" y="6429"/>
                </a:lnTo>
                <a:cubicBezTo>
                  <a:pt x="79881" y="10952"/>
                  <a:pt x="85762" y="16857"/>
                  <a:pt x="90000" y="24143"/>
                </a:cubicBezTo>
                <a:lnTo>
                  <a:pt x="90000" y="24143"/>
                </a:lnTo>
                <a:cubicBezTo>
                  <a:pt x="94143" y="31381"/>
                  <a:pt x="96286" y="39405"/>
                  <a:pt x="96429" y="48214"/>
                </a:cubicBezTo>
                <a:lnTo>
                  <a:pt x="96429" y="48214"/>
                </a:lnTo>
                <a:cubicBezTo>
                  <a:pt x="96286" y="57024"/>
                  <a:pt x="94143" y="65071"/>
                  <a:pt x="90000" y="72357"/>
                </a:cubicBezTo>
                <a:lnTo>
                  <a:pt x="90000" y="72357"/>
                </a:lnTo>
                <a:cubicBezTo>
                  <a:pt x="85762" y="79595"/>
                  <a:pt x="79881" y="85476"/>
                  <a:pt x="72357" y="90000"/>
                </a:cubicBezTo>
                <a:lnTo>
                  <a:pt x="72357" y="90000"/>
                </a:lnTo>
                <a:cubicBezTo>
                  <a:pt x="64690" y="94286"/>
                  <a:pt x="56643" y="96429"/>
                  <a:pt x="48214" y="96429"/>
                </a:cubicBezTo>
                <a:lnTo>
                  <a:pt x="48214" y="96429"/>
                </a:lnTo>
                <a:cubicBezTo>
                  <a:pt x="39786" y="96429"/>
                  <a:pt x="31762" y="94286"/>
                  <a:pt x="24143" y="90000"/>
                </a:cubicBezTo>
                <a:lnTo>
                  <a:pt x="24143" y="90000"/>
                </a:lnTo>
                <a:cubicBezTo>
                  <a:pt x="16571" y="85476"/>
                  <a:pt x="10667" y="79595"/>
                  <a:pt x="6429" y="72357"/>
                </a:cubicBezTo>
                <a:lnTo>
                  <a:pt x="6429" y="72357"/>
                </a:lnTo>
                <a:cubicBezTo>
                  <a:pt x="2286" y="65071"/>
                  <a:pt x="143" y="57024"/>
                  <a:pt x="0" y="48214"/>
                </a:cubicBezTo>
                <a:lnTo>
                  <a:pt x="0" y="48214"/>
                </a:lnTo>
                <a:moveTo>
                  <a:pt x="54214" y="18071"/>
                </a:moveTo>
                <a:lnTo>
                  <a:pt x="54214" y="18071"/>
                </a:lnTo>
                <a:cubicBezTo>
                  <a:pt x="54214" y="16310"/>
                  <a:pt x="53667" y="14857"/>
                  <a:pt x="52571" y="13714"/>
                </a:cubicBezTo>
                <a:lnTo>
                  <a:pt x="52571" y="13714"/>
                </a:lnTo>
                <a:lnTo>
                  <a:pt x="52571" y="13714"/>
                </a:lnTo>
                <a:cubicBezTo>
                  <a:pt x="51429" y="12619"/>
                  <a:pt x="49976" y="12071"/>
                  <a:pt x="48214" y="12071"/>
                </a:cubicBezTo>
                <a:lnTo>
                  <a:pt x="48214" y="12071"/>
                </a:lnTo>
                <a:cubicBezTo>
                  <a:pt x="46452" y="12071"/>
                  <a:pt x="45000" y="12619"/>
                  <a:pt x="43857" y="13714"/>
                </a:cubicBezTo>
                <a:lnTo>
                  <a:pt x="43857" y="13714"/>
                </a:lnTo>
                <a:cubicBezTo>
                  <a:pt x="42762" y="14857"/>
                  <a:pt x="42214" y="16310"/>
                  <a:pt x="42214" y="18071"/>
                </a:cubicBezTo>
                <a:lnTo>
                  <a:pt x="42214" y="18071"/>
                </a:lnTo>
                <a:cubicBezTo>
                  <a:pt x="42214" y="19833"/>
                  <a:pt x="42762" y="21286"/>
                  <a:pt x="43857" y="22429"/>
                </a:cubicBezTo>
                <a:lnTo>
                  <a:pt x="43857" y="22429"/>
                </a:lnTo>
                <a:cubicBezTo>
                  <a:pt x="45000" y="23571"/>
                  <a:pt x="46452" y="24143"/>
                  <a:pt x="48214" y="24143"/>
                </a:cubicBezTo>
                <a:lnTo>
                  <a:pt x="48214" y="24143"/>
                </a:lnTo>
                <a:cubicBezTo>
                  <a:pt x="49976" y="24143"/>
                  <a:pt x="51429" y="23571"/>
                  <a:pt x="52571" y="22429"/>
                </a:cubicBezTo>
                <a:lnTo>
                  <a:pt x="52571" y="22429"/>
                </a:lnTo>
                <a:cubicBezTo>
                  <a:pt x="53667" y="21286"/>
                  <a:pt x="54214" y="19833"/>
                  <a:pt x="54214" y="18071"/>
                </a:cubicBezTo>
                <a:lnTo>
                  <a:pt x="54214" y="18071"/>
                </a:lnTo>
                <a:moveTo>
                  <a:pt x="48214" y="78357"/>
                </a:moveTo>
                <a:lnTo>
                  <a:pt x="48214" y="78357"/>
                </a:lnTo>
                <a:cubicBezTo>
                  <a:pt x="51595" y="78214"/>
                  <a:pt x="54429" y="77024"/>
                  <a:pt x="56714" y="74786"/>
                </a:cubicBezTo>
                <a:lnTo>
                  <a:pt x="56714" y="74786"/>
                </a:lnTo>
                <a:lnTo>
                  <a:pt x="56714" y="74786"/>
                </a:lnTo>
                <a:cubicBezTo>
                  <a:pt x="58952" y="72500"/>
                  <a:pt x="60143" y="69667"/>
                  <a:pt x="60286" y="66286"/>
                </a:cubicBezTo>
                <a:lnTo>
                  <a:pt x="60286" y="66286"/>
                </a:lnTo>
                <a:cubicBezTo>
                  <a:pt x="60143" y="62905"/>
                  <a:pt x="59000" y="60071"/>
                  <a:pt x="56857" y="57786"/>
                </a:cubicBezTo>
                <a:lnTo>
                  <a:pt x="56857" y="57786"/>
                </a:lnTo>
                <a:lnTo>
                  <a:pt x="68929" y="30500"/>
                </a:lnTo>
                <a:cubicBezTo>
                  <a:pt x="69786" y="27881"/>
                  <a:pt x="69024" y="25881"/>
                  <a:pt x="66643" y="24500"/>
                </a:cubicBezTo>
                <a:lnTo>
                  <a:pt x="66643" y="24500"/>
                </a:lnTo>
                <a:cubicBezTo>
                  <a:pt x="64024" y="23595"/>
                  <a:pt x="62024" y="24333"/>
                  <a:pt x="60643" y="26714"/>
                </a:cubicBezTo>
                <a:lnTo>
                  <a:pt x="60643" y="26714"/>
                </a:lnTo>
                <a:lnTo>
                  <a:pt x="48571" y="54214"/>
                </a:lnTo>
                <a:cubicBezTo>
                  <a:pt x="48476" y="54214"/>
                  <a:pt x="48429" y="54214"/>
                  <a:pt x="48429" y="54214"/>
                </a:cubicBezTo>
                <a:lnTo>
                  <a:pt x="48429" y="54214"/>
                </a:lnTo>
                <a:cubicBezTo>
                  <a:pt x="48286" y="54214"/>
                  <a:pt x="48214" y="54214"/>
                  <a:pt x="48214" y="54214"/>
                </a:cubicBezTo>
                <a:lnTo>
                  <a:pt x="48214" y="54214"/>
                </a:lnTo>
                <a:cubicBezTo>
                  <a:pt x="44833" y="54357"/>
                  <a:pt x="42000" y="55548"/>
                  <a:pt x="39714" y="57786"/>
                </a:cubicBezTo>
                <a:lnTo>
                  <a:pt x="39714" y="57786"/>
                </a:lnTo>
                <a:cubicBezTo>
                  <a:pt x="37476" y="60071"/>
                  <a:pt x="36286" y="62905"/>
                  <a:pt x="36143" y="66286"/>
                </a:cubicBezTo>
                <a:lnTo>
                  <a:pt x="36143" y="66286"/>
                </a:lnTo>
                <a:cubicBezTo>
                  <a:pt x="36286" y="69667"/>
                  <a:pt x="37476" y="72500"/>
                  <a:pt x="39714" y="74786"/>
                </a:cubicBezTo>
                <a:lnTo>
                  <a:pt x="39714" y="74786"/>
                </a:lnTo>
                <a:cubicBezTo>
                  <a:pt x="42000" y="77024"/>
                  <a:pt x="44833" y="78214"/>
                  <a:pt x="48214" y="78357"/>
                </a:cubicBezTo>
                <a:lnTo>
                  <a:pt x="48214" y="78357"/>
                </a:lnTo>
                <a:moveTo>
                  <a:pt x="33143" y="27143"/>
                </a:moveTo>
                <a:lnTo>
                  <a:pt x="33143" y="27143"/>
                </a:lnTo>
                <a:cubicBezTo>
                  <a:pt x="33143" y="25381"/>
                  <a:pt x="32571" y="23929"/>
                  <a:pt x="31429" y="22786"/>
                </a:cubicBezTo>
                <a:lnTo>
                  <a:pt x="31429" y="22786"/>
                </a:lnTo>
                <a:lnTo>
                  <a:pt x="31429" y="22786"/>
                </a:lnTo>
                <a:cubicBezTo>
                  <a:pt x="30333" y="21643"/>
                  <a:pt x="28905" y="21071"/>
                  <a:pt x="27143" y="21071"/>
                </a:cubicBezTo>
                <a:lnTo>
                  <a:pt x="27143" y="21071"/>
                </a:lnTo>
                <a:cubicBezTo>
                  <a:pt x="25381" y="21071"/>
                  <a:pt x="23929" y="21643"/>
                  <a:pt x="22786" y="22786"/>
                </a:cubicBezTo>
                <a:lnTo>
                  <a:pt x="22786" y="22786"/>
                </a:lnTo>
                <a:cubicBezTo>
                  <a:pt x="21643" y="23929"/>
                  <a:pt x="21071" y="25381"/>
                  <a:pt x="21071" y="27143"/>
                </a:cubicBezTo>
                <a:lnTo>
                  <a:pt x="21071" y="27143"/>
                </a:lnTo>
                <a:cubicBezTo>
                  <a:pt x="21071" y="28905"/>
                  <a:pt x="21643" y="30333"/>
                  <a:pt x="22786" y="31429"/>
                </a:cubicBezTo>
                <a:lnTo>
                  <a:pt x="22786" y="31429"/>
                </a:lnTo>
                <a:cubicBezTo>
                  <a:pt x="23929" y="32571"/>
                  <a:pt x="25381" y="33143"/>
                  <a:pt x="27143" y="33143"/>
                </a:cubicBezTo>
                <a:lnTo>
                  <a:pt x="27143" y="33143"/>
                </a:lnTo>
                <a:cubicBezTo>
                  <a:pt x="28905" y="33143"/>
                  <a:pt x="30333" y="32571"/>
                  <a:pt x="31429" y="31429"/>
                </a:cubicBezTo>
                <a:lnTo>
                  <a:pt x="31429" y="31429"/>
                </a:lnTo>
                <a:cubicBezTo>
                  <a:pt x="32571" y="30333"/>
                  <a:pt x="33143" y="28905"/>
                  <a:pt x="33143" y="27143"/>
                </a:cubicBezTo>
                <a:lnTo>
                  <a:pt x="33143" y="27143"/>
                </a:lnTo>
                <a:moveTo>
                  <a:pt x="18071" y="54214"/>
                </a:moveTo>
                <a:lnTo>
                  <a:pt x="18071" y="54214"/>
                </a:lnTo>
                <a:cubicBezTo>
                  <a:pt x="19833" y="54214"/>
                  <a:pt x="21286" y="53667"/>
                  <a:pt x="22429" y="52571"/>
                </a:cubicBezTo>
                <a:lnTo>
                  <a:pt x="22429" y="52571"/>
                </a:lnTo>
                <a:lnTo>
                  <a:pt x="22429" y="52571"/>
                </a:lnTo>
                <a:cubicBezTo>
                  <a:pt x="23571" y="51429"/>
                  <a:pt x="24143" y="49976"/>
                  <a:pt x="24143" y="48214"/>
                </a:cubicBezTo>
                <a:lnTo>
                  <a:pt x="24143" y="48214"/>
                </a:lnTo>
                <a:cubicBezTo>
                  <a:pt x="24143" y="46452"/>
                  <a:pt x="23571" y="45000"/>
                  <a:pt x="22429" y="43857"/>
                </a:cubicBezTo>
                <a:lnTo>
                  <a:pt x="22429" y="43857"/>
                </a:lnTo>
                <a:cubicBezTo>
                  <a:pt x="21286" y="42762"/>
                  <a:pt x="19833" y="42214"/>
                  <a:pt x="18071" y="42214"/>
                </a:cubicBezTo>
                <a:lnTo>
                  <a:pt x="18071" y="42214"/>
                </a:lnTo>
                <a:cubicBezTo>
                  <a:pt x="16310" y="42214"/>
                  <a:pt x="14857" y="42762"/>
                  <a:pt x="13714" y="43857"/>
                </a:cubicBezTo>
                <a:lnTo>
                  <a:pt x="13714" y="43857"/>
                </a:lnTo>
                <a:cubicBezTo>
                  <a:pt x="12619" y="45000"/>
                  <a:pt x="12071" y="46452"/>
                  <a:pt x="12071" y="48214"/>
                </a:cubicBezTo>
                <a:lnTo>
                  <a:pt x="12071" y="48214"/>
                </a:lnTo>
                <a:cubicBezTo>
                  <a:pt x="12071" y="49976"/>
                  <a:pt x="12619" y="51429"/>
                  <a:pt x="13714" y="52571"/>
                </a:cubicBezTo>
                <a:lnTo>
                  <a:pt x="13714" y="52571"/>
                </a:lnTo>
                <a:cubicBezTo>
                  <a:pt x="14857" y="53667"/>
                  <a:pt x="16310" y="54214"/>
                  <a:pt x="18071" y="54214"/>
                </a:cubicBezTo>
                <a:lnTo>
                  <a:pt x="18071" y="54214"/>
                </a:lnTo>
                <a:moveTo>
                  <a:pt x="84357" y="48214"/>
                </a:moveTo>
                <a:lnTo>
                  <a:pt x="84357" y="48214"/>
                </a:lnTo>
                <a:cubicBezTo>
                  <a:pt x="84357" y="46452"/>
                  <a:pt x="83810" y="45000"/>
                  <a:pt x="82714" y="43857"/>
                </a:cubicBezTo>
                <a:lnTo>
                  <a:pt x="82714" y="43857"/>
                </a:lnTo>
                <a:lnTo>
                  <a:pt x="82714" y="43857"/>
                </a:lnTo>
                <a:cubicBezTo>
                  <a:pt x="81571" y="42762"/>
                  <a:pt x="80119" y="42214"/>
                  <a:pt x="78357" y="42214"/>
                </a:cubicBezTo>
                <a:lnTo>
                  <a:pt x="78357" y="42214"/>
                </a:lnTo>
                <a:cubicBezTo>
                  <a:pt x="76595" y="42214"/>
                  <a:pt x="75143" y="42762"/>
                  <a:pt x="74000" y="43857"/>
                </a:cubicBezTo>
                <a:lnTo>
                  <a:pt x="74000" y="43857"/>
                </a:lnTo>
                <a:cubicBezTo>
                  <a:pt x="72905" y="45000"/>
                  <a:pt x="72357" y="46452"/>
                  <a:pt x="72357" y="48214"/>
                </a:cubicBezTo>
                <a:lnTo>
                  <a:pt x="72357" y="48214"/>
                </a:lnTo>
                <a:cubicBezTo>
                  <a:pt x="72357" y="49976"/>
                  <a:pt x="72905" y="51429"/>
                  <a:pt x="74000" y="52571"/>
                </a:cubicBezTo>
                <a:lnTo>
                  <a:pt x="74000" y="52571"/>
                </a:lnTo>
                <a:cubicBezTo>
                  <a:pt x="75143" y="53667"/>
                  <a:pt x="76595" y="54214"/>
                  <a:pt x="78357" y="54214"/>
                </a:cubicBezTo>
                <a:lnTo>
                  <a:pt x="78357" y="54214"/>
                </a:lnTo>
                <a:cubicBezTo>
                  <a:pt x="80119" y="54214"/>
                  <a:pt x="81571" y="53667"/>
                  <a:pt x="82714" y="52571"/>
                </a:cubicBezTo>
                <a:lnTo>
                  <a:pt x="82714" y="52571"/>
                </a:lnTo>
                <a:cubicBezTo>
                  <a:pt x="83810" y="51429"/>
                  <a:pt x="84357" y="49976"/>
                  <a:pt x="84357" y="48214"/>
                </a:cubicBezTo>
                <a:lnTo>
                  <a:pt x="84357" y="48214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491501-40"/>
          <p:cNvSpPr/>
          <p:nvPr/>
        </p:nvSpPr>
        <p:spPr>
          <a:xfrm>
            <a:off x="4922044" y="2525911"/>
            <a:ext cx="242888" cy="242888"/>
          </a:xfrm>
          <a:prstGeom prst="ellipse">
            <a:avLst/>
          </a:prstGeom>
          <a:solidFill>
            <a:srgbClr val="C8AA8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493393-23"/>
          <p:cNvSpPr/>
          <p:nvPr/>
        </p:nvSpPr>
        <p:spPr>
          <a:xfrm>
            <a:off x="4971777" y="2583061"/>
            <a:ext cx="143422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500"/>
                </a:moveTo>
                <a:lnTo>
                  <a:pt x="0" y="4500"/>
                </a:lnTo>
                <a:cubicBezTo>
                  <a:pt x="222" y="1738"/>
                  <a:pt x="1622" y="238"/>
                  <a:pt x="4200" y="0"/>
                </a:cubicBezTo>
                <a:lnTo>
                  <a:pt x="4200" y="0"/>
                </a:lnTo>
                <a:lnTo>
                  <a:pt x="12333" y="0"/>
                </a:lnTo>
                <a:cubicBezTo>
                  <a:pt x="16289" y="238"/>
                  <a:pt x="19200" y="2238"/>
                  <a:pt x="21067" y="6000"/>
                </a:cubicBezTo>
                <a:lnTo>
                  <a:pt x="21067" y="6000"/>
                </a:lnTo>
                <a:lnTo>
                  <a:pt x="93333" y="6000"/>
                </a:lnTo>
                <a:cubicBezTo>
                  <a:pt x="95689" y="6143"/>
                  <a:pt x="97556" y="7167"/>
                  <a:pt x="98933" y="9071"/>
                </a:cubicBezTo>
                <a:lnTo>
                  <a:pt x="98933" y="9071"/>
                </a:lnTo>
                <a:cubicBezTo>
                  <a:pt x="100222" y="10929"/>
                  <a:pt x="100644" y="13048"/>
                  <a:pt x="100200" y="15429"/>
                </a:cubicBezTo>
                <a:lnTo>
                  <a:pt x="100200" y="15429"/>
                </a:lnTo>
                <a:lnTo>
                  <a:pt x="93000" y="44286"/>
                </a:lnTo>
                <a:cubicBezTo>
                  <a:pt x="92156" y="47286"/>
                  <a:pt x="90622" y="49667"/>
                  <a:pt x="88400" y="51429"/>
                </a:cubicBezTo>
                <a:lnTo>
                  <a:pt x="88400" y="51429"/>
                </a:lnTo>
                <a:cubicBezTo>
                  <a:pt x="86178" y="53286"/>
                  <a:pt x="83600" y="54214"/>
                  <a:pt x="80667" y="54214"/>
                </a:cubicBezTo>
                <a:lnTo>
                  <a:pt x="80667" y="54214"/>
                </a:lnTo>
                <a:lnTo>
                  <a:pt x="30067" y="54214"/>
                </a:lnTo>
                <a:lnTo>
                  <a:pt x="30933" y="59714"/>
                </a:lnTo>
                <a:cubicBezTo>
                  <a:pt x="31511" y="61952"/>
                  <a:pt x="32911" y="63143"/>
                  <a:pt x="35133" y="63286"/>
                </a:cubicBezTo>
                <a:lnTo>
                  <a:pt x="35133" y="63286"/>
                </a:lnTo>
                <a:lnTo>
                  <a:pt x="85800" y="63286"/>
                </a:lnTo>
                <a:cubicBezTo>
                  <a:pt x="88378" y="63524"/>
                  <a:pt x="89778" y="65024"/>
                  <a:pt x="90000" y="67786"/>
                </a:cubicBezTo>
                <a:lnTo>
                  <a:pt x="90000" y="67786"/>
                </a:lnTo>
                <a:cubicBezTo>
                  <a:pt x="89778" y="70548"/>
                  <a:pt x="88378" y="72071"/>
                  <a:pt x="85800" y="72357"/>
                </a:cubicBezTo>
                <a:lnTo>
                  <a:pt x="85800" y="72357"/>
                </a:lnTo>
                <a:lnTo>
                  <a:pt x="35133" y="72357"/>
                </a:lnTo>
                <a:cubicBezTo>
                  <a:pt x="31978" y="72357"/>
                  <a:pt x="29289" y="71286"/>
                  <a:pt x="27067" y="69143"/>
                </a:cubicBezTo>
                <a:lnTo>
                  <a:pt x="27067" y="69143"/>
                </a:lnTo>
                <a:cubicBezTo>
                  <a:pt x="24711" y="67095"/>
                  <a:pt x="23244" y="64524"/>
                  <a:pt x="22667" y="61429"/>
                </a:cubicBezTo>
                <a:lnTo>
                  <a:pt x="22667" y="61429"/>
                </a:lnTo>
                <a:lnTo>
                  <a:pt x="13533" y="10357"/>
                </a:lnTo>
                <a:cubicBezTo>
                  <a:pt x="13400" y="9500"/>
                  <a:pt x="13000" y="9071"/>
                  <a:pt x="12333" y="9071"/>
                </a:cubicBezTo>
                <a:lnTo>
                  <a:pt x="12333" y="9071"/>
                </a:lnTo>
                <a:lnTo>
                  <a:pt x="4200" y="9071"/>
                </a:lnTo>
                <a:cubicBezTo>
                  <a:pt x="1622" y="8786"/>
                  <a:pt x="222" y="7262"/>
                  <a:pt x="0" y="4500"/>
                </a:cubicBezTo>
                <a:lnTo>
                  <a:pt x="0" y="4500"/>
                </a:lnTo>
                <a:moveTo>
                  <a:pt x="22533" y="87357"/>
                </a:moveTo>
                <a:lnTo>
                  <a:pt x="22533" y="87357"/>
                </a:lnTo>
                <a:cubicBezTo>
                  <a:pt x="22622" y="83976"/>
                  <a:pt x="24022" y="81357"/>
                  <a:pt x="26733" y="79500"/>
                </a:cubicBezTo>
                <a:lnTo>
                  <a:pt x="26733" y="79500"/>
                </a:lnTo>
                <a:cubicBezTo>
                  <a:pt x="29533" y="77976"/>
                  <a:pt x="32333" y="77976"/>
                  <a:pt x="35133" y="79500"/>
                </a:cubicBezTo>
                <a:lnTo>
                  <a:pt x="35133" y="79500"/>
                </a:lnTo>
                <a:cubicBezTo>
                  <a:pt x="37844" y="81357"/>
                  <a:pt x="39267" y="83976"/>
                  <a:pt x="39400" y="87357"/>
                </a:cubicBezTo>
                <a:lnTo>
                  <a:pt x="39400" y="87357"/>
                </a:lnTo>
                <a:cubicBezTo>
                  <a:pt x="39267" y="90786"/>
                  <a:pt x="37844" y="93429"/>
                  <a:pt x="35133" y="95286"/>
                </a:cubicBezTo>
                <a:lnTo>
                  <a:pt x="35133" y="95286"/>
                </a:lnTo>
                <a:cubicBezTo>
                  <a:pt x="32333" y="96810"/>
                  <a:pt x="29533" y="96810"/>
                  <a:pt x="26733" y="95286"/>
                </a:cubicBezTo>
                <a:lnTo>
                  <a:pt x="26733" y="95286"/>
                </a:lnTo>
                <a:cubicBezTo>
                  <a:pt x="24022" y="93429"/>
                  <a:pt x="22622" y="90786"/>
                  <a:pt x="22533" y="87357"/>
                </a:cubicBezTo>
                <a:lnTo>
                  <a:pt x="22533" y="87357"/>
                </a:lnTo>
                <a:moveTo>
                  <a:pt x="81533" y="78357"/>
                </a:moveTo>
                <a:lnTo>
                  <a:pt x="81533" y="78357"/>
                </a:lnTo>
                <a:cubicBezTo>
                  <a:pt x="84733" y="78500"/>
                  <a:pt x="87200" y="80000"/>
                  <a:pt x="88933" y="82857"/>
                </a:cubicBezTo>
                <a:lnTo>
                  <a:pt x="88933" y="82857"/>
                </a:lnTo>
                <a:cubicBezTo>
                  <a:pt x="90356" y="85857"/>
                  <a:pt x="90356" y="88881"/>
                  <a:pt x="88933" y="91929"/>
                </a:cubicBezTo>
                <a:lnTo>
                  <a:pt x="88933" y="91929"/>
                </a:lnTo>
                <a:cubicBezTo>
                  <a:pt x="87200" y="94786"/>
                  <a:pt x="84733" y="96286"/>
                  <a:pt x="81533" y="96429"/>
                </a:cubicBezTo>
                <a:lnTo>
                  <a:pt x="81533" y="96429"/>
                </a:lnTo>
                <a:cubicBezTo>
                  <a:pt x="78378" y="96286"/>
                  <a:pt x="75933" y="94786"/>
                  <a:pt x="74200" y="91929"/>
                </a:cubicBezTo>
                <a:lnTo>
                  <a:pt x="74200" y="91929"/>
                </a:lnTo>
                <a:cubicBezTo>
                  <a:pt x="72778" y="88881"/>
                  <a:pt x="72778" y="85857"/>
                  <a:pt x="74200" y="82857"/>
                </a:cubicBezTo>
                <a:lnTo>
                  <a:pt x="74200" y="82857"/>
                </a:lnTo>
                <a:cubicBezTo>
                  <a:pt x="75933" y="80000"/>
                  <a:pt x="78378" y="78500"/>
                  <a:pt x="81533" y="78357"/>
                </a:cubicBezTo>
                <a:lnTo>
                  <a:pt x="81533" y="78357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491504-41"/>
          <p:cNvSpPr/>
          <p:nvPr/>
        </p:nvSpPr>
        <p:spPr>
          <a:xfrm>
            <a:off x="4922044" y="2883099"/>
            <a:ext cx="242888" cy="242888"/>
          </a:xfrm>
          <a:prstGeom prst="ellipse">
            <a:avLst/>
          </a:prstGeom>
          <a:solidFill>
            <a:srgbClr val="C8AA8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493395-24"/>
          <p:cNvSpPr/>
          <p:nvPr/>
        </p:nvSpPr>
        <p:spPr>
          <a:xfrm>
            <a:off x="4963120" y="2948285"/>
            <a:ext cx="16073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76" y="12333"/>
                </a:moveTo>
                <a:lnTo>
                  <a:pt x="11176" y="12333"/>
                </a:lnTo>
                <a:cubicBezTo>
                  <a:pt x="11255" y="7611"/>
                  <a:pt x="12706" y="4083"/>
                  <a:pt x="15529" y="1750"/>
                </a:cubicBezTo>
                <a:lnTo>
                  <a:pt x="15529" y="1750"/>
                </a:lnTo>
                <a:cubicBezTo>
                  <a:pt x="18431" y="-583"/>
                  <a:pt x="21314" y="-583"/>
                  <a:pt x="24176" y="1750"/>
                </a:cubicBezTo>
                <a:lnTo>
                  <a:pt x="24176" y="1750"/>
                </a:lnTo>
                <a:cubicBezTo>
                  <a:pt x="27000" y="4083"/>
                  <a:pt x="28451" y="7611"/>
                  <a:pt x="28529" y="12333"/>
                </a:cubicBezTo>
                <a:lnTo>
                  <a:pt x="28529" y="12333"/>
                </a:lnTo>
                <a:cubicBezTo>
                  <a:pt x="28451" y="17000"/>
                  <a:pt x="27000" y="20500"/>
                  <a:pt x="24176" y="22833"/>
                </a:cubicBezTo>
                <a:lnTo>
                  <a:pt x="24176" y="22833"/>
                </a:lnTo>
                <a:cubicBezTo>
                  <a:pt x="21314" y="25167"/>
                  <a:pt x="18431" y="25167"/>
                  <a:pt x="15529" y="22833"/>
                </a:cubicBezTo>
                <a:lnTo>
                  <a:pt x="15529" y="22833"/>
                </a:lnTo>
                <a:cubicBezTo>
                  <a:pt x="12706" y="20500"/>
                  <a:pt x="11255" y="17000"/>
                  <a:pt x="11176" y="12333"/>
                </a:cubicBezTo>
                <a:lnTo>
                  <a:pt x="11176" y="12333"/>
                </a:lnTo>
                <a:moveTo>
                  <a:pt x="9941" y="47000"/>
                </a:moveTo>
                <a:lnTo>
                  <a:pt x="9941" y="47000"/>
                </a:lnTo>
                <a:cubicBezTo>
                  <a:pt x="8373" y="49500"/>
                  <a:pt x="7549" y="52583"/>
                  <a:pt x="7471" y="56250"/>
                </a:cubicBezTo>
                <a:lnTo>
                  <a:pt x="7471" y="56250"/>
                </a:lnTo>
                <a:cubicBezTo>
                  <a:pt x="7549" y="59917"/>
                  <a:pt x="8373" y="63000"/>
                  <a:pt x="9941" y="65500"/>
                </a:cubicBezTo>
                <a:lnTo>
                  <a:pt x="9941" y="65500"/>
                </a:lnTo>
                <a:lnTo>
                  <a:pt x="9941" y="47000"/>
                </a:lnTo>
                <a:moveTo>
                  <a:pt x="32235" y="36000"/>
                </a:moveTo>
                <a:lnTo>
                  <a:pt x="32235" y="36000"/>
                </a:lnTo>
                <a:cubicBezTo>
                  <a:pt x="27490" y="42167"/>
                  <a:pt x="25020" y="50083"/>
                  <a:pt x="24824" y="59750"/>
                </a:cubicBezTo>
                <a:lnTo>
                  <a:pt x="24824" y="59750"/>
                </a:lnTo>
                <a:cubicBezTo>
                  <a:pt x="24941" y="67361"/>
                  <a:pt x="26588" y="74028"/>
                  <a:pt x="29765" y="79750"/>
                </a:cubicBezTo>
                <a:lnTo>
                  <a:pt x="29765" y="79750"/>
                </a:lnTo>
                <a:lnTo>
                  <a:pt x="29765" y="84417"/>
                </a:lnTo>
                <a:cubicBezTo>
                  <a:pt x="29765" y="86417"/>
                  <a:pt x="29314" y="88083"/>
                  <a:pt x="28412" y="89417"/>
                </a:cubicBezTo>
                <a:lnTo>
                  <a:pt x="28412" y="89417"/>
                </a:lnTo>
                <a:cubicBezTo>
                  <a:pt x="27471" y="90750"/>
                  <a:pt x="26275" y="91417"/>
                  <a:pt x="24824" y="91417"/>
                </a:cubicBezTo>
                <a:lnTo>
                  <a:pt x="24824" y="91417"/>
                </a:lnTo>
                <a:lnTo>
                  <a:pt x="14882" y="91417"/>
                </a:lnTo>
                <a:cubicBezTo>
                  <a:pt x="13431" y="91417"/>
                  <a:pt x="12235" y="90750"/>
                  <a:pt x="11294" y="89417"/>
                </a:cubicBezTo>
                <a:lnTo>
                  <a:pt x="11294" y="89417"/>
                </a:lnTo>
                <a:cubicBezTo>
                  <a:pt x="10392" y="88083"/>
                  <a:pt x="9941" y="86417"/>
                  <a:pt x="9941" y="84417"/>
                </a:cubicBezTo>
                <a:lnTo>
                  <a:pt x="9941" y="84417"/>
                </a:lnTo>
                <a:lnTo>
                  <a:pt x="9941" y="78417"/>
                </a:lnTo>
                <a:cubicBezTo>
                  <a:pt x="6922" y="76361"/>
                  <a:pt x="4529" y="73444"/>
                  <a:pt x="2765" y="69667"/>
                </a:cubicBezTo>
                <a:lnTo>
                  <a:pt x="2765" y="69667"/>
                </a:lnTo>
                <a:cubicBezTo>
                  <a:pt x="922" y="65722"/>
                  <a:pt x="0" y="61250"/>
                  <a:pt x="0" y="56250"/>
                </a:cubicBezTo>
                <a:lnTo>
                  <a:pt x="0" y="56250"/>
                </a:lnTo>
                <a:cubicBezTo>
                  <a:pt x="118" y="49194"/>
                  <a:pt x="1824" y="43417"/>
                  <a:pt x="5118" y="38917"/>
                </a:cubicBezTo>
                <a:lnTo>
                  <a:pt x="5118" y="38917"/>
                </a:lnTo>
                <a:cubicBezTo>
                  <a:pt x="8333" y="34194"/>
                  <a:pt x="12412" y="31778"/>
                  <a:pt x="17353" y="31667"/>
                </a:cubicBezTo>
                <a:lnTo>
                  <a:pt x="17353" y="31667"/>
                </a:lnTo>
                <a:lnTo>
                  <a:pt x="22353" y="31667"/>
                </a:lnTo>
                <a:cubicBezTo>
                  <a:pt x="26157" y="31778"/>
                  <a:pt x="29451" y="33222"/>
                  <a:pt x="32235" y="36000"/>
                </a:cubicBezTo>
                <a:lnTo>
                  <a:pt x="32235" y="36000"/>
                </a:lnTo>
                <a:moveTo>
                  <a:pt x="69471" y="84417"/>
                </a:moveTo>
                <a:lnTo>
                  <a:pt x="69471" y="84417"/>
                </a:lnTo>
                <a:lnTo>
                  <a:pt x="69471" y="79750"/>
                </a:lnTo>
                <a:cubicBezTo>
                  <a:pt x="72686" y="74028"/>
                  <a:pt x="74353" y="67361"/>
                  <a:pt x="74471" y="59750"/>
                </a:cubicBezTo>
                <a:lnTo>
                  <a:pt x="74471" y="59750"/>
                </a:lnTo>
                <a:cubicBezTo>
                  <a:pt x="74235" y="50083"/>
                  <a:pt x="71745" y="42167"/>
                  <a:pt x="67000" y="36000"/>
                </a:cubicBezTo>
                <a:lnTo>
                  <a:pt x="67000" y="36000"/>
                </a:lnTo>
                <a:cubicBezTo>
                  <a:pt x="69784" y="33222"/>
                  <a:pt x="73098" y="31778"/>
                  <a:pt x="76941" y="31667"/>
                </a:cubicBezTo>
                <a:lnTo>
                  <a:pt x="76941" y="31667"/>
                </a:lnTo>
                <a:lnTo>
                  <a:pt x="81882" y="31667"/>
                </a:lnTo>
                <a:cubicBezTo>
                  <a:pt x="86863" y="31778"/>
                  <a:pt x="90941" y="34194"/>
                  <a:pt x="94118" y="38917"/>
                </a:cubicBezTo>
                <a:lnTo>
                  <a:pt x="94118" y="38917"/>
                </a:lnTo>
                <a:cubicBezTo>
                  <a:pt x="97451" y="43417"/>
                  <a:pt x="99176" y="49194"/>
                  <a:pt x="99294" y="56250"/>
                </a:cubicBezTo>
                <a:lnTo>
                  <a:pt x="99294" y="56250"/>
                </a:lnTo>
                <a:cubicBezTo>
                  <a:pt x="99294" y="61250"/>
                  <a:pt x="98353" y="65722"/>
                  <a:pt x="96471" y="69667"/>
                </a:cubicBezTo>
                <a:lnTo>
                  <a:pt x="96471" y="69667"/>
                </a:lnTo>
                <a:cubicBezTo>
                  <a:pt x="94706" y="73444"/>
                  <a:pt x="92333" y="76361"/>
                  <a:pt x="89353" y="78417"/>
                </a:cubicBezTo>
                <a:lnTo>
                  <a:pt x="89353" y="78417"/>
                </a:lnTo>
                <a:lnTo>
                  <a:pt x="89353" y="84417"/>
                </a:lnTo>
                <a:cubicBezTo>
                  <a:pt x="89353" y="86417"/>
                  <a:pt x="88882" y="88083"/>
                  <a:pt x="87941" y="89417"/>
                </a:cubicBezTo>
                <a:lnTo>
                  <a:pt x="87941" y="89417"/>
                </a:lnTo>
                <a:cubicBezTo>
                  <a:pt x="87000" y="90750"/>
                  <a:pt x="85804" y="91417"/>
                  <a:pt x="84353" y="91417"/>
                </a:cubicBezTo>
                <a:lnTo>
                  <a:pt x="84353" y="91417"/>
                </a:lnTo>
                <a:lnTo>
                  <a:pt x="74471" y="91417"/>
                </a:lnTo>
                <a:cubicBezTo>
                  <a:pt x="73020" y="91417"/>
                  <a:pt x="71824" y="90750"/>
                  <a:pt x="70882" y="89417"/>
                </a:cubicBezTo>
                <a:lnTo>
                  <a:pt x="70882" y="89417"/>
                </a:lnTo>
                <a:cubicBezTo>
                  <a:pt x="69941" y="88083"/>
                  <a:pt x="69471" y="86417"/>
                  <a:pt x="69471" y="84417"/>
                </a:cubicBezTo>
                <a:lnTo>
                  <a:pt x="69471" y="84417"/>
                </a:lnTo>
                <a:moveTo>
                  <a:pt x="70706" y="12333"/>
                </a:moveTo>
                <a:lnTo>
                  <a:pt x="70706" y="12333"/>
                </a:lnTo>
                <a:cubicBezTo>
                  <a:pt x="70824" y="7611"/>
                  <a:pt x="72275" y="4083"/>
                  <a:pt x="75059" y="1750"/>
                </a:cubicBezTo>
                <a:lnTo>
                  <a:pt x="75059" y="1750"/>
                </a:lnTo>
                <a:cubicBezTo>
                  <a:pt x="77961" y="-583"/>
                  <a:pt x="80863" y="-583"/>
                  <a:pt x="83765" y="1750"/>
                </a:cubicBezTo>
                <a:lnTo>
                  <a:pt x="83765" y="1750"/>
                </a:lnTo>
                <a:cubicBezTo>
                  <a:pt x="86549" y="4083"/>
                  <a:pt x="88000" y="7611"/>
                  <a:pt x="88118" y="12333"/>
                </a:cubicBezTo>
                <a:lnTo>
                  <a:pt x="88118" y="12333"/>
                </a:lnTo>
                <a:cubicBezTo>
                  <a:pt x="88000" y="17000"/>
                  <a:pt x="86549" y="20500"/>
                  <a:pt x="83765" y="22833"/>
                </a:cubicBezTo>
                <a:lnTo>
                  <a:pt x="83765" y="22833"/>
                </a:lnTo>
                <a:cubicBezTo>
                  <a:pt x="80863" y="25167"/>
                  <a:pt x="77961" y="25167"/>
                  <a:pt x="75059" y="22833"/>
                </a:cubicBezTo>
                <a:lnTo>
                  <a:pt x="75059" y="22833"/>
                </a:lnTo>
                <a:cubicBezTo>
                  <a:pt x="72275" y="20500"/>
                  <a:pt x="70824" y="17000"/>
                  <a:pt x="70706" y="12333"/>
                </a:cubicBezTo>
                <a:lnTo>
                  <a:pt x="70706" y="12333"/>
                </a:lnTo>
                <a:moveTo>
                  <a:pt x="89353" y="47000"/>
                </a:moveTo>
                <a:lnTo>
                  <a:pt x="89353" y="47000"/>
                </a:lnTo>
                <a:lnTo>
                  <a:pt x="89353" y="65500"/>
                </a:lnTo>
                <a:cubicBezTo>
                  <a:pt x="91000" y="63000"/>
                  <a:pt x="91824" y="59917"/>
                  <a:pt x="91824" y="56250"/>
                </a:cubicBezTo>
                <a:lnTo>
                  <a:pt x="91824" y="56250"/>
                </a:lnTo>
                <a:cubicBezTo>
                  <a:pt x="91824" y="52583"/>
                  <a:pt x="91000" y="49500"/>
                  <a:pt x="89353" y="47000"/>
                </a:cubicBezTo>
                <a:lnTo>
                  <a:pt x="89353" y="47000"/>
                </a:lnTo>
                <a:moveTo>
                  <a:pt x="49647" y="0"/>
                </a:moveTo>
                <a:lnTo>
                  <a:pt x="49647" y="0"/>
                </a:lnTo>
                <a:cubicBezTo>
                  <a:pt x="53373" y="167"/>
                  <a:pt x="56216" y="2500"/>
                  <a:pt x="58176" y="7000"/>
                </a:cubicBezTo>
                <a:lnTo>
                  <a:pt x="58176" y="7000"/>
                </a:lnTo>
                <a:cubicBezTo>
                  <a:pt x="60020" y="11722"/>
                  <a:pt x="60020" y="16417"/>
                  <a:pt x="58176" y="21083"/>
                </a:cubicBezTo>
                <a:lnTo>
                  <a:pt x="58176" y="21083"/>
                </a:lnTo>
                <a:cubicBezTo>
                  <a:pt x="56216" y="25639"/>
                  <a:pt x="53373" y="28000"/>
                  <a:pt x="49647" y="28167"/>
                </a:cubicBezTo>
                <a:lnTo>
                  <a:pt x="49647" y="28167"/>
                </a:lnTo>
                <a:cubicBezTo>
                  <a:pt x="45922" y="28000"/>
                  <a:pt x="43078" y="25639"/>
                  <a:pt x="41118" y="21083"/>
                </a:cubicBezTo>
                <a:lnTo>
                  <a:pt x="41118" y="21083"/>
                </a:lnTo>
                <a:cubicBezTo>
                  <a:pt x="39235" y="16417"/>
                  <a:pt x="39235" y="11722"/>
                  <a:pt x="41118" y="7000"/>
                </a:cubicBezTo>
                <a:lnTo>
                  <a:pt x="41118" y="7000"/>
                </a:lnTo>
                <a:cubicBezTo>
                  <a:pt x="43078" y="2500"/>
                  <a:pt x="45922" y="167"/>
                  <a:pt x="49647" y="0"/>
                </a:cubicBezTo>
                <a:lnTo>
                  <a:pt x="49647" y="0"/>
                </a:lnTo>
                <a:moveTo>
                  <a:pt x="37235" y="59750"/>
                </a:moveTo>
                <a:lnTo>
                  <a:pt x="37235" y="59750"/>
                </a:lnTo>
                <a:cubicBezTo>
                  <a:pt x="37314" y="63417"/>
                  <a:pt x="38137" y="66500"/>
                  <a:pt x="39706" y="69000"/>
                </a:cubicBezTo>
                <a:lnTo>
                  <a:pt x="39706" y="69000"/>
                </a:lnTo>
                <a:lnTo>
                  <a:pt x="39706" y="50500"/>
                </a:lnTo>
                <a:cubicBezTo>
                  <a:pt x="38137" y="53000"/>
                  <a:pt x="37314" y="56083"/>
                  <a:pt x="37235" y="59750"/>
                </a:cubicBezTo>
                <a:lnTo>
                  <a:pt x="37235" y="59750"/>
                </a:lnTo>
                <a:moveTo>
                  <a:pt x="59588" y="50500"/>
                </a:moveTo>
                <a:lnTo>
                  <a:pt x="59588" y="50500"/>
                </a:lnTo>
                <a:lnTo>
                  <a:pt x="59588" y="69000"/>
                </a:lnTo>
                <a:cubicBezTo>
                  <a:pt x="61235" y="66500"/>
                  <a:pt x="62059" y="63417"/>
                  <a:pt x="62059" y="59750"/>
                </a:cubicBezTo>
                <a:lnTo>
                  <a:pt x="62059" y="59750"/>
                </a:lnTo>
                <a:cubicBezTo>
                  <a:pt x="62059" y="56083"/>
                  <a:pt x="61235" y="53000"/>
                  <a:pt x="59588" y="50500"/>
                </a:cubicBezTo>
                <a:lnTo>
                  <a:pt x="59588" y="50500"/>
                </a:lnTo>
                <a:moveTo>
                  <a:pt x="69471" y="59750"/>
                </a:moveTo>
                <a:lnTo>
                  <a:pt x="69471" y="59750"/>
                </a:lnTo>
                <a:cubicBezTo>
                  <a:pt x="69471" y="64750"/>
                  <a:pt x="68549" y="69222"/>
                  <a:pt x="66706" y="73167"/>
                </a:cubicBezTo>
                <a:lnTo>
                  <a:pt x="66706" y="73167"/>
                </a:lnTo>
                <a:lnTo>
                  <a:pt x="66706" y="73167"/>
                </a:lnTo>
                <a:cubicBezTo>
                  <a:pt x="64941" y="77000"/>
                  <a:pt x="62569" y="79917"/>
                  <a:pt x="59588" y="81917"/>
                </a:cubicBezTo>
                <a:lnTo>
                  <a:pt x="59588" y="81917"/>
                </a:lnTo>
                <a:lnTo>
                  <a:pt x="59588" y="91417"/>
                </a:lnTo>
                <a:cubicBezTo>
                  <a:pt x="59588" y="93472"/>
                  <a:pt x="59118" y="95167"/>
                  <a:pt x="58176" y="96500"/>
                </a:cubicBezTo>
                <a:lnTo>
                  <a:pt x="58176" y="96500"/>
                </a:lnTo>
                <a:cubicBezTo>
                  <a:pt x="57235" y="97778"/>
                  <a:pt x="56039" y="98417"/>
                  <a:pt x="54588" y="98417"/>
                </a:cubicBezTo>
                <a:lnTo>
                  <a:pt x="54588" y="98417"/>
                </a:lnTo>
                <a:lnTo>
                  <a:pt x="44647" y="98417"/>
                </a:lnTo>
                <a:cubicBezTo>
                  <a:pt x="43196" y="98417"/>
                  <a:pt x="42020" y="97778"/>
                  <a:pt x="41118" y="96500"/>
                </a:cubicBezTo>
                <a:lnTo>
                  <a:pt x="41118" y="96500"/>
                </a:lnTo>
                <a:cubicBezTo>
                  <a:pt x="40176" y="95167"/>
                  <a:pt x="39706" y="93472"/>
                  <a:pt x="39706" y="91417"/>
                </a:cubicBezTo>
                <a:lnTo>
                  <a:pt x="39706" y="91417"/>
                </a:lnTo>
                <a:lnTo>
                  <a:pt x="39706" y="81917"/>
                </a:lnTo>
                <a:cubicBezTo>
                  <a:pt x="36725" y="79917"/>
                  <a:pt x="34353" y="77000"/>
                  <a:pt x="32588" y="73167"/>
                </a:cubicBezTo>
                <a:lnTo>
                  <a:pt x="32588" y="73167"/>
                </a:lnTo>
                <a:cubicBezTo>
                  <a:pt x="30706" y="69222"/>
                  <a:pt x="29765" y="64750"/>
                  <a:pt x="29765" y="59750"/>
                </a:cubicBezTo>
                <a:lnTo>
                  <a:pt x="29765" y="59750"/>
                </a:lnTo>
                <a:cubicBezTo>
                  <a:pt x="29882" y="52750"/>
                  <a:pt x="31588" y="46972"/>
                  <a:pt x="34882" y="42417"/>
                </a:cubicBezTo>
                <a:lnTo>
                  <a:pt x="34882" y="42417"/>
                </a:lnTo>
                <a:cubicBezTo>
                  <a:pt x="38098" y="37750"/>
                  <a:pt x="42196" y="35333"/>
                  <a:pt x="47176" y="35167"/>
                </a:cubicBezTo>
                <a:lnTo>
                  <a:pt x="47176" y="35167"/>
                </a:lnTo>
                <a:lnTo>
                  <a:pt x="52118" y="35167"/>
                </a:lnTo>
                <a:cubicBezTo>
                  <a:pt x="57098" y="35333"/>
                  <a:pt x="61176" y="37750"/>
                  <a:pt x="64353" y="42417"/>
                </a:cubicBezTo>
                <a:lnTo>
                  <a:pt x="64353" y="42417"/>
                </a:lnTo>
                <a:cubicBezTo>
                  <a:pt x="67686" y="46972"/>
                  <a:pt x="69392" y="52750"/>
                  <a:pt x="69471" y="59750"/>
                </a:cubicBezTo>
                <a:lnTo>
                  <a:pt x="69471" y="5975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491466-26"/>
          <p:cNvSpPr/>
          <p:nvPr/>
        </p:nvSpPr>
        <p:spPr>
          <a:xfrm>
            <a:off x="4893469" y="3297436"/>
            <a:ext cx="3643313" cy="439341"/>
          </a:xfrm>
          <a:prstGeom prst="roundRect">
            <a:avLst>
              <a:gd name="adj" fmla="val 26016"/>
            </a:avLst>
          </a:prstGeom>
          <a:gradFill rotWithShape="1">
            <a:gsLst>
              <a:gs pos="0">
                <a:srgbClr val="D2BEA5">
                  <a:alpha val="20000"/>
                </a:srgbClr>
              </a:gs>
              <a:gs pos="100000">
                <a:srgbClr val="C8AA8C">
                  <a:alpha val="10000"/>
                </a:srgbClr>
              </a:gs>
            </a:gsLst>
            <a:lin ang="2700000" scaled="0"/>
          </a:gradFill>
          <a:ln w="7144" algn="in">
            <a:solidFill>
              <a:srgbClr val="B4967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3" name="el-1785511493380-19"/>
          <p:cNvPicPr/>
          <p:nvPr/>
        </p:nvPicPr>
        <p:blipFill>
          <a:blip r:embed="rId5">
            <a:alphaModFix amt="60000"/>
          </a:blip>
          <a:stretch>
            <a:fillRect/>
          </a:stretch>
        </p:blipFill>
        <p:spPr>
          <a:xfrm>
            <a:off x="5019824" y="3467695"/>
            <a:ext cx="150019" cy="100013"/>
          </a:xfrm>
          <a:prstGeom prst="rect">
            <a:avLst/>
          </a:prstGeom>
          <a:ln>
            <a:noFill/>
          </a:ln>
        </p:spPr>
      </p:pic>
      <p:pic>
        <p:nvPicPr>
          <p:cNvPr id="44" name="el-1785511493387-20"/>
          <p:cNvPicPr/>
          <p:nvPr/>
        </p:nvPicPr>
        <p:blipFill>
          <a:blip r:embed="rId6"/>
          <a:stretch>
            <a:fillRect/>
          </a:stretch>
        </p:blipFill>
        <p:spPr>
          <a:xfrm>
            <a:off x="6197724" y="3453408"/>
            <a:ext cx="157163" cy="128588"/>
          </a:xfrm>
          <a:prstGeom prst="rect">
            <a:avLst/>
          </a:prstGeom>
          <a:ln>
            <a:noFill/>
          </a:ln>
        </p:spPr>
      </p:pic>
      <p:sp>
        <p:nvSpPr>
          <p:cNvPr id="45" name="el-1785511491477-29"/>
          <p:cNvSpPr txBox="1"/>
          <p:nvPr/>
        </p:nvSpPr>
        <p:spPr>
          <a:xfrm>
            <a:off x="607219" y="1516633"/>
            <a:ext cx="1207294" cy="2381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《九章算术》</a:t>
            </a:r>
            <a:endParaRPr/>
          </a:p>
        </p:txBody>
      </p:sp>
      <p:sp>
        <p:nvSpPr>
          <p:cNvPr id="46" name="el-1785511491478-30"/>
          <p:cNvSpPr txBox="1"/>
          <p:nvPr/>
        </p:nvSpPr>
        <p:spPr>
          <a:xfrm>
            <a:off x="1778794" y="1545208"/>
            <a:ext cx="1047676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方程章 · 损益术</a:t>
            </a:r>
            <a:endParaRPr/>
          </a:p>
        </p:txBody>
      </p:sp>
      <p:sp>
        <p:nvSpPr>
          <p:cNvPr id="47" name="el-1785511491481-33"/>
          <p:cNvSpPr txBox="1"/>
          <p:nvPr/>
        </p:nvSpPr>
        <p:spPr>
          <a:xfrm>
            <a:off x="792956" y="2069083"/>
            <a:ext cx="3407569" cy="2600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spc="113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“损之曰益，益之曰损”</a:t>
            </a:r>
            <a:endParaRPr/>
          </a:p>
        </p:txBody>
      </p:sp>
      <p:sp>
        <p:nvSpPr>
          <p:cNvPr id="48" name="el-1785511491479-31"/>
          <p:cNvSpPr txBox="1"/>
          <p:nvPr/>
        </p:nvSpPr>
        <p:spPr>
          <a:xfrm>
            <a:off x="792956" y="2450529"/>
            <a:ext cx="3314700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44661">
              <a:lnSpc>
                <a:spcPts val="1080"/>
              </a:lnSpc>
            </a:pPr>
            <a:r>
              <a:rPr i="1" sz="900">
                <a:solidFill>
                  <a:srgbClr val="8B6B4A"/>
                </a:solidFill>
                <a:latin typeface="Segoe UI"/>
                <a:ea typeface="Segoe UI"/>
                <a:cs typeface="Segoe UI"/>
              </a:rPr>
              <a:t>在等式一端减，相当于在另一端加；在一端加，相当于在另一端减</a:t>
            </a:r>
            <a:endParaRPr/>
          </a:p>
        </p:txBody>
      </p:sp>
      <p:sp>
        <p:nvSpPr>
          <p:cNvPr id="49" name="el-1785511491443-18"/>
          <p:cNvSpPr txBox="1"/>
          <p:nvPr/>
        </p:nvSpPr>
        <p:spPr>
          <a:xfrm>
            <a:off x="635794" y="2979167"/>
            <a:ext cx="368617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4306">
              <a:lnSpc>
                <a:spcPct val="100000"/>
              </a:lnSpc>
            </a:pP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古人不仅研究相等关系，也研究</a:t>
            </a:r>
            <a:r>
              <a:rPr b="1" sz="112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不等关系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：</a:t>
            </a:r>
            <a:endParaRPr/>
          </a:p>
        </p:txBody>
      </p:sp>
      <p:sp>
        <p:nvSpPr>
          <p:cNvPr id="50" name="el-1785511491446-19"/>
          <p:cNvSpPr txBox="1"/>
          <p:nvPr/>
        </p:nvSpPr>
        <p:spPr>
          <a:xfrm>
            <a:off x="807244" y="3322067"/>
            <a:ext cx="3457575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857250">
              <a:lnSpc>
                <a:spcPts val="1680"/>
              </a:lnSpc>
            </a:pPr>
            <a:r>
              <a:rPr sz="112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—— 正是不等关系的朴素体现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多与少、贵与贱、盈与亏……</a:t>
            </a:r>
            <a:endParaRPr/>
          </a:p>
        </p:txBody>
      </p:sp>
      <p:sp>
        <p:nvSpPr>
          <p:cNvPr id="51" name="el-1785511491447-20"/>
          <p:cNvSpPr txBox="1"/>
          <p:nvPr/>
        </p:nvSpPr>
        <p:spPr>
          <a:xfrm>
            <a:off x="714375" y="4029298"/>
            <a:ext cx="360045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0025">
              <a:lnSpc>
                <a:spcPct val="100000"/>
              </a:lnSpc>
            </a:pPr>
            <a:r>
              <a:rPr sz="101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从"损益"到"不等"——数学思想的历史脉络</a:t>
            </a:r>
            <a:endParaRPr/>
          </a:p>
        </p:txBody>
      </p:sp>
      <p:sp>
        <p:nvSpPr>
          <p:cNvPr id="52" name="el-1785511491451-22"/>
          <p:cNvSpPr txBox="1"/>
          <p:nvPr/>
        </p:nvSpPr>
        <p:spPr>
          <a:xfrm>
            <a:off x="4893469" y="1754386"/>
            <a:ext cx="201141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35744">
              <a:lnSpc>
                <a:spcPct val="100000"/>
              </a:lnSpc>
            </a:pPr>
            <a:r>
              <a:rPr b="1" sz="1230" spc="56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生活中处处有不等关系</a:t>
            </a:r>
            <a:endParaRPr/>
          </a:p>
        </p:txBody>
      </p:sp>
      <p:sp>
        <p:nvSpPr>
          <p:cNvPr id="53" name="el-1785511491491-36"/>
          <p:cNvSpPr txBox="1"/>
          <p:nvPr/>
        </p:nvSpPr>
        <p:spPr>
          <a:xfrm>
            <a:off x="5264944" y="2183011"/>
            <a:ext cx="33432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速度要</a:t>
            </a:r>
            <a:r>
              <a:rPr b="1" sz="1120">
                <a:solidFill>
                  <a:srgbClr val="8B4A2A"/>
                </a:solidFill>
                <a:latin typeface="Segoe UI"/>
                <a:ea typeface="Segoe UI"/>
                <a:cs typeface="Segoe UI"/>
              </a:rPr>
              <a:t>超过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多少才能准时到达？</a:t>
            </a:r>
            <a:endParaRPr/>
          </a:p>
        </p:txBody>
      </p:sp>
      <p:sp>
        <p:nvSpPr>
          <p:cNvPr id="54" name="el-1785511491493-37"/>
          <p:cNvSpPr txBox="1"/>
          <p:nvPr/>
        </p:nvSpPr>
        <p:spPr>
          <a:xfrm>
            <a:off x="5264944" y="2540199"/>
            <a:ext cx="33432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花费要控制在</a:t>
            </a:r>
            <a:r>
              <a:rPr b="1" sz="1120">
                <a:solidFill>
                  <a:srgbClr val="8B4A2A"/>
                </a:solidFill>
                <a:latin typeface="Segoe UI"/>
                <a:ea typeface="Segoe UI"/>
                <a:cs typeface="Segoe UI"/>
              </a:rPr>
              <a:t>多少以内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？</a:t>
            </a:r>
            <a:endParaRPr/>
          </a:p>
        </p:txBody>
      </p:sp>
      <p:sp>
        <p:nvSpPr>
          <p:cNvPr id="55" name="el-1785511491494-38"/>
          <p:cNvSpPr txBox="1"/>
          <p:nvPr/>
        </p:nvSpPr>
        <p:spPr>
          <a:xfrm>
            <a:off x="5264944" y="2897386"/>
            <a:ext cx="33432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人数要</a:t>
            </a:r>
            <a:r>
              <a:rPr b="1" sz="1120">
                <a:solidFill>
                  <a:srgbClr val="8B4A2A"/>
                </a:solidFill>
                <a:latin typeface="Segoe UI"/>
                <a:ea typeface="Segoe UI"/>
                <a:cs typeface="Segoe UI"/>
              </a:rPr>
              <a:t>满足什么条件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？</a:t>
            </a:r>
            <a:endParaRPr/>
          </a:p>
        </p:txBody>
      </p:sp>
      <p:sp>
        <p:nvSpPr>
          <p:cNvPr id="56" name="el-1785511491472-28"/>
          <p:cNvSpPr txBox="1"/>
          <p:nvPr/>
        </p:nvSpPr>
        <p:spPr>
          <a:xfrm>
            <a:off x="5246191" y="3418880"/>
            <a:ext cx="98234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不等式 ——</a:t>
            </a:r>
            <a:endParaRPr/>
          </a:p>
        </p:txBody>
      </p:sp>
      <p:sp>
        <p:nvSpPr>
          <p:cNvPr id="57" name="el-1785511491484-35"/>
          <p:cNvSpPr txBox="1"/>
          <p:nvPr/>
        </p:nvSpPr>
        <p:spPr>
          <a:xfrm>
            <a:off x="6443514" y="3418880"/>
            <a:ext cx="1725216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8B4A2A"/>
                </a:solidFill>
                <a:latin typeface="Segoe UI"/>
                <a:ea typeface="Segoe UI"/>
                <a:cs typeface="Segoe UI"/>
              </a:rPr>
              <a:t>刻画不等关系的数学工具</a:t>
            </a:r>
            <a:endParaRPr/>
          </a:p>
        </p:txBody>
      </p:sp>
      <p:sp>
        <p:nvSpPr>
          <p:cNvPr id="58" name="el-1785511491480-32"/>
          <p:cNvSpPr txBox="1"/>
          <p:nvPr/>
        </p:nvSpPr>
        <p:spPr>
          <a:xfrm>
            <a:off x="8047509" y="3908227"/>
            <a:ext cx="53927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9A806A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&lt; &gt; ≤ ≥ ≠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06484-4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494720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11494721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94729-4"/>
          <p:cNvSpPr/>
          <p:nvPr/>
        </p:nvSpPr>
        <p:spPr>
          <a:xfrm>
            <a:off x="400050" y="144066"/>
            <a:ext cx="1693069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461" y="0"/>
                </a:moveTo>
                <a:lnTo>
                  <a:pt x="93539" y="0"/>
                </a:lnTo>
                <a:lnTo>
                  <a:pt x="94174" y="261"/>
                </a:lnTo>
                <a:lnTo>
                  <a:pt x="94798" y="957"/>
                </a:lnTo>
                <a:lnTo>
                  <a:pt x="95416" y="2174"/>
                </a:lnTo>
                <a:lnTo>
                  <a:pt x="96011" y="3826"/>
                </a:lnTo>
                <a:lnTo>
                  <a:pt x="96584" y="5913"/>
                </a:lnTo>
                <a:lnTo>
                  <a:pt x="97129" y="8435"/>
                </a:lnTo>
                <a:lnTo>
                  <a:pt x="97640" y="11348"/>
                </a:lnTo>
                <a:lnTo>
                  <a:pt x="98107" y="14652"/>
                </a:lnTo>
                <a:lnTo>
                  <a:pt x="98534" y="18261"/>
                </a:lnTo>
                <a:lnTo>
                  <a:pt x="98910" y="22217"/>
                </a:lnTo>
                <a:lnTo>
                  <a:pt x="99236" y="26435"/>
                </a:lnTo>
                <a:lnTo>
                  <a:pt x="99506" y="30870"/>
                </a:lnTo>
                <a:lnTo>
                  <a:pt x="99719" y="35478"/>
                </a:lnTo>
                <a:lnTo>
                  <a:pt x="99876" y="40261"/>
                </a:lnTo>
                <a:lnTo>
                  <a:pt x="99966" y="45087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66" y="54913"/>
                </a:lnTo>
                <a:lnTo>
                  <a:pt x="99876" y="59739"/>
                </a:lnTo>
                <a:lnTo>
                  <a:pt x="99719" y="64522"/>
                </a:lnTo>
                <a:lnTo>
                  <a:pt x="99506" y="69130"/>
                </a:lnTo>
                <a:lnTo>
                  <a:pt x="99236" y="73565"/>
                </a:lnTo>
                <a:lnTo>
                  <a:pt x="98910" y="77783"/>
                </a:lnTo>
                <a:lnTo>
                  <a:pt x="98534" y="81739"/>
                </a:lnTo>
                <a:lnTo>
                  <a:pt x="98107" y="85348"/>
                </a:lnTo>
                <a:lnTo>
                  <a:pt x="97640" y="88652"/>
                </a:lnTo>
                <a:lnTo>
                  <a:pt x="97129" y="91565"/>
                </a:lnTo>
                <a:lnTo>
                  <a:pt x="96584" y="94087"/>
                </a:lnTo>
                <a:lnTo>
                  <a:pt x="96011" y="96174"/>
                </a:lnTo>
                <a:lnTo>
                  <a:pt x="95416" y="97826"/>
                </a:lnTo>
                <a:lnTo>
                  <a:pt x="94798" y="99043"/>
                </a:lnTo>
                <a:lnTo>
                  <a:pt x="94174" y="99739"/>
                </a:lnTo>
                <a:lnTo>
                  <a:pt x="93539" y="100000"/>
                </a:lnTo>
                <a:lnTo>
                  <a:pt x="6461" y="100000"/>
                </a:lnTo>
                <a:lnTo>
                  <a:pt x="5826" y="99739"/>
                </a:lnTo>
                <a:lnTo>
                  <a:pt x="5202" y="99043"/>
                </a:lnTo>
                <a:lnTo>
                  <a:pt x="4584" y="97826"/>
                </a:lnTo>
                <a:lnTo>
                  <a:pt x="3989" y="96174"/>
                </a:lnTo>
                <a:lnTo>
                  <a:pt x="3416" y="94087"/>
                </a:lnTo>
                <a:lnTo>
                  <a:pt x="2871" y="91565"/>
                </a:lnTo>
                <a:lnTo>
                  <a:pt x="2360" y="88652"/>
                </a:lnTo>
                <a:lnTo>
                  <a:pt x="1893" y="85348"/>
                </a:lnTo>
                <a:lnTo>
                  <a:pt x="1466" y="81739"/>
                </a:lnTo>
                <a:lnTo>
                  <a:pt x="1090" y="77783"/>
                </a:lnTo>
                <a:lnTo>
                  <a:pt x="764" y="73565"/>
                </a:lnTo>
                <a:lnTo>
                  <a:pt x="494" y="69130"/>
                </a:lnTo>
                <a:lnTo>
                  <a:pt x="281" y="64522"/>
                </a:lnTo>
                <a:lnTo>
                  <a:pt x="124" y="59739"/>
                </a:lnTo>
                <a:lnTo>
                  <a:pt x="34" y="54913"/>
                </a:lnTo>
                <a:lnTo>
                  <a:pt x="0" y="50000"/>
                </a:lnTo>
                <a:lnTo>
                  <a:pt x="0" y="50000"/>
                </a:lnTo>
                <a:lnTo>
                  <a:pt x="34" y="45087"/>
                </a:lnTo>
                <a:lnTo>
                  <a:pt x="124" y="40261"/>
                </a:lnTo>
                <a:lnTo>
                  <a:pt x="281" y="35478"/>
                </a:lnTo>
                <a:lnTo>
                  <a:pt x="494" y="30870"/>
                </a:lnTo>
                <a:lnTo>
                  <a:pt x="764" y="26435"/>
                </a:lnTo>
                <a:lnTo>
                  <a:pt x="1090" y="22217"/>
                </a:lnTo>
                <a:lnTo>
                  <a:pt x="1466" y="18261"/>
                </a:lnTo>
                <a:lnTo>
                  <a:pt x="1893" y="14652"/>
                </a:lnTo>
                <a:lnTo>
                  <a:pt x="2360" y="11348"/>
                </a:lnTo>
                <a:lnTo>
                  <a:pt x="2871" y="8435"/>
                </a:lnTo>
                <a:lnTo>
                  <a:pt x="3416" y="5913"/>
                </a:lnTo>
                <a:lnTo>
                  <a:pt x="3989" y="3826"/>
                </a:lnTo>
                <a:lnTo>
                  <a:pt x="4584" y="2174"/>
                </a:lnTo>
                <a:lnTo>
                  <a:pt x="5202" y="957"/>
                </a:lnTo>
                <a:lnTo>
                  <a:pt x="5826" y="261"/>
                </a:lnTo>
                <a:lnTo>
                  <a:pt x="6461" y="0"/>
                </a:lnTo>
                <a:close/>
              </a:path>
            </a:pathLst>
          </a:cu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94730-5"/>
          <p:cNvSpPr/>
          <p:nvPr/>
        </p:nvSpPr>
        <p:spPr>
          <a:xfrm>
            <a:off x="400050" y="144066"/>
            <a:ext cx="109538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116" y="99759"/>
                </a:lnTo>
                <a:lnTo>
                  <a:pt x="84308" y="99039"/>
                </a:lnTo>
                <a:lnTo>
                  <a:pt x="76651" y="97847"/>
                </a:lnTo>
                <a:lnTo>
                  <a:pt x="69219" y="96194"/>
                </a:lnTo>
                <a:lnTo>
                  <a:pt x="62083" y="94096"/>
                </a:lnTo>
                <a:lnTo>
                  <a:pt x="55313" y="91573"/>
                </a:lnTo>
                <a:lnTo>
                  <a:pt x="48973" y="88651"/>
                </a:lnTo>
                <a:lnTo>
                  <a:pt x="43124" y="85355"/>
                </a:lnTo>
                <a:lnTo>
                  <a:pt x="37823" y="81720"/>
                </a:lnTo>
                <a:lnTo>
                  <a:pt x="33121" y="77779"/>
                </a:lnTo>
                <a:lnTo>
                  <a:pt x="29063" y="73570"/>
                </a:lnTo>
                <a:lnTo>
                  <a:pt x="25688" y="69134"/>
                </a:lnTo>
                <a:lnTo>
                  <a:pt x="23029" y="64514"/>
                </a:lnTo>
                <a:lnTo>
                  <a:pt x="21111" y="59755"/>
                </a:lnTo>
                <a:lnTo>
                  <a:pt x="19953" y="54901"/>
                </a:lnTo>
                <a:lnTo>
                  <a:pt x="19565" y="50000"/>
                </a:lnTo>
                <a:lnTo>
                  <a:pt x="19565" y="50000"/>
                </a:lnTo>
                <a:lnTo>
                  <a:pt x="19953" y="45099"/>
                </a:lnTo>
                <a:lnTo>
                  <a:pt x="21111" y="40245"/>
                </a:lnTo>
                <a:lnTo>
                  <a:pt x="23029" y="35486"/>
                </a:lnTo>
                <a:lnTo>
                  <a:pt x="25688" y="30866"/>
                </a:lnTo>
                <a:lnTo>
                  <a:pt x="29063" y="26430"/>
                </a:lnTo>
                <a:lnTo>
                  <a:pt x="33121" y="22221"/>
                </a:lnTo>
                <a:lnTo>
                  <a:pt x="37823" y="18280"/>
                </a:lnTo>
                <a:lnTo>
                  <a:pt x="43124" y="14645"/>
                </a:lnTo>
                <a:lnTo>
                  <a:pt x="48973" y="11349"/>
                </a:lnTo>
                <a:lnTo>
                  <a:pt x="55313" y="8427"/>
                </a:lnTo>
                <a:lnTo>
                  <a:pt x="62083" y="5904"/>
                </a:lnTo>
                <a:lnTo>
                  <a:pt x="69219" y="3806"/>
                </a:lnTo>
                <a:lnTo>
                  <a:pt x="76651" y="2153"/>
                </a:lnTo>
                <a:lnTo>
                  <a:pt x="84308" y="961"/>
                </a:lnTo>
                <a:lnTo>
                  <a:pt x="92116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503513-29"/>
          <p:cNvSpPr/>
          <p:nvPr/>
        </p:nvSpPr>
        <p:spPr>
          <a:xfrm>
            <a:off x="550069" y="208359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lnTo>
                  <a:pt x="0" y="20455"/>
                </a:lnTo>
                <a:cubicBezTo>
                  <a:pt x="0" y="22455"/>
                  <a:pt x="500" y="24091"/>
                  <a:pt x="1500" y="25364"/>
                </a:cubicBezTo>
                <a:lnTo>
                  <a:pt x="1500" y="25364"/>
                </a:lnTo>
                <a:cubicBezTo>
                  <a:pt x="2500" y="26636"/>
                  <a:pt x="3786" y="27273"/>
                  <a:pt x="5357" y="27273"/>
                </a:cubicBezTo>
                <a:lnTo>
                  <a:pt x="5357" y="27273"/>
                </a:lnTo>
                <a:lnTo>
                  <a:pt x="8071" y="27273"/>
                </a:lnTo>
                <a:lnTo>
                  <a:pt x="16071" y="27273"/>
                </a:lnTo>
                <a:lnTo>
                  <a:pt x="16071" y="10273"/>
                </a:lnTo>
                <a:cubicBezTo>
                  <a:pt x="15976" y="7424"/>
                  <a:pt x="15190" y="5000"/>
                  <a:pt x="13714" y="3000"/>
                </a:cubicBezTo>
                <a:lnTo>
                  <a:pt x="13714" y="3000"/>
                </a:lnTo>
                <a:cubicBezTo>
                  <a:pt x="12143" y="1121"/>
                  <a:pt x="10262" y="121"/>
                  <a:pt x="8071" y="0"/>
                </a:cubicBezTo>
                <a:lnTo>
                  <a:pt x="8071" y="0"/>
                </a:lnTo>
                <a:cubicBezTo>
                  <a:pt x="5833" y="121"/>
                  <a:pt x="3929" y="1121"/>
                  <a:pt x="2357" y="3000"/>
                </a:cubicBezTo>
                <a:lnTo>
                  <a:pt x="2357" y="3000"/>
                </a:lnTo>
                <a:cubicBezTo>
                  <a:pt x="881" y="5000"/>
                  <a:pt x="95" y="7424"/>
                  <a:pt x="0" y="10273"/>
                </a:cubicBezTo>
                <a:lnTo>
                  <a:pt x="0" y="10273"/>
                </a:lnTo>
                <a:moveTo>
                  <a:pt x="18786" y="0"/>
                </a:moveTo>
                <a:lnTo>
                  <a:pt x="18786" y="0"/>
                </a:lnTo>
                <a:cubicBezTo>
                  <a:pt x="20548" y="2970"/>
                  <a:pt x="21429" y="6394"/>
                  <a:pt x="21429" y="10273"/>
                </a:cubicBezTo>
                <a:lnTo>
                  <a:pt x="21429" y="10273"/>
                </a:lnTo>
                <a:lnTo>
                  <a:pt x="21429" y="75000"/>
                </a:lnTo>
                <a:cubicBezTo>
                  <a:pt x="21524" y="78818"/>
                  <a:pt x="22595" y="82000"/>
                  <a:pt x="24643" y="84545"/>
                </a:cubicBezTo>
                <a:lnTo>
                  <a:pt x="24643" y="84545"/>
                </a:lnTo>
                <a:cubicBezTo>
                  <a:pt x="26643" y="87152"/>
                  <a:pt x="29143" y="88515"/>
                  <a:pt x="32143" y="88636"/>
                </a:cubicBezTo>
                <a:lnTo>
                  <a:pt x="32143" y="88636"/>
                </a:lnTo>
                <a:cubicBezTo>
                  <a:pt x="35143" y="88515"/>
                  <a:pt x="37643" y="87152"/>
                  <a:pt x="39643" y="84545"/>
                </a:cubicBezTo>
                <a:lnTo>
                  <a:pt x="39643" y="84545"/>
                </a:lnTo>
                <a:cubicBezTo>
                  <a:pt x="41690" y="82000"/>
                  <a:pt x="42762" y="78818"/>
                  <a:pt x="42857" y="75000"/>
                </a:cubicBezTo>
                <a:lnTo>
                  <a:pt x="42857" y="75000"/>
                </a:lnTo>
                <a:lnTo>
                  <a:pt x="42857" y="73909"/>
                </a:lnTo>
                <a:cubicBezTo>
                  <a:pt x="42952" y="70394"/>
                  <a:pt x="43905" y="67424"/>
                  <a:pt x="45714" y="65000"/>
                </a:cubicBezTo>
                <a:lnTo>
                  <a:pt x="45714" y="65000"/>
                </a:lnTo>
                <a:cubicBezTo>
                  <a:pt x="47619" y="62697"/>
                  <a:pt x="49952" y="61485"/>
                  <a:pt x="52714" y="61364"/>
                </a:cubicBezTo>
                <a:lnTo>
                  <a:pt x="52714" y="61364"/>
                </a:lnTo>
                <a:lnTo>
                  <a:pt x="80357" y="61364"/>
                </a:lnTo>
                <a:lnTo>
                  <a:pt x="80357" y="20455"/>
                </a:lnTo>
                <a:cubicBezTo>
                  <a:pt x="80262" y="14636"/>
                  <a:pt x="78690" y="9818"/>
                  <a:pt x="75643" y="6000"/>
                </a:cubicBezTo>
                <a:lnTo>
                  <a:pt x="75643" y="6000"/>
                </a:lnTo>
                <a:cubicBezTo>
                  <a:pt x="72643" y="2121"/>
                  <a:pt x="68857" y="121"/>
                  <a:pt x="64286" y="0"/>
                </a:cubicBezTo>
                <a:lnTo>
                  <a:pt x="64286" y="0"/>
                </a:lnTo>
                <a:lnTo>
                  <a:pt x="18786" y="0"/>
                </a:lnTo>
                <a:moveTo>
                  <a:pt x="77714" y="95455"/>
                </a:moveTo>
                <a:lnTo>
                  <a:pt x="77714" y="95455"/>
                </a:lnTo>
                <a:cubicBezTo>
                  <a:pt x="83048" y="95333"/>
                  <a:pt x="87452" y="93000"/>
                  <a:pt x="90929" y="88455"/>
                </a:cubicBezTo>
                <a:lnTo>
                  <a:pt x="90929" y="88455"/>
                </a:lnTo>
                <a:lnTo>
                  <a:pt x="90929" y="88455"/>
                </a:lnTo>
                <a:cubicBezTo>
                  <a:pt x="94500" y="84030"/>
                  <a:pt x="96333" y="78424"/>
                  <a:pt x="96429" y="71636"/>
                </a:cubicBezTo>
                <a:lnTo>
                  <a:pt x="96429" y="71636"/>
                </a:lnTo>
                <a:cubicBezTo>
                  <a:pt x="96333" y="69455"/>
                  <a:pt x="95452" y="68303"/>
                  <a:pt x="93786" y="68182"/>
                </a:cubicBezTo>
                <a:lnTo>
                  <a:pt x="93786" y="68182"/>
                </a:lnTo>
                <a:lnTo>
                  <a:pt x="52714" y="68182"/>
                </a:lnTo>
                <a:cubicBezTo>
                  <a:pt x="49952" y="68485"/>
                  <a:pt x="48452" y="70394"/>
                  <a:pt x="48214" y="73909"/>
                </a:cubicBezTo>
                <a:lnTo>
                  <a:pt x="48214" y="73909"/>
                </a:lnTo>
                <a:lnTo>
                  <a:pt x="48214" y="75000"/>
                </a:lnTo>
                <a:cubicBezTo>
                  <a:pt x="48119" y="80818"/>
                  <a:pt x="46548" y="85636"/>
                  <a:pt x="43500" y="89455"/>
                </a:cubicBezTo>
                <a:lnTo>
                  <a:pt x="43500" y="89455"/>
                </a:lnTo>
                <a:cubicBezTo>
                  <a:pt x="40500" y="93333"/>
                  <a:pt x="36714" y="95333"/>
                  <a:pt x="32143" y="95455"/>
                </a:cubicBezTo>
                <a:lnTo>
                  <a:pt x="32143" y="95455"/>
                </a:lnTo>
                <a:lnTo>
                  <a:pt x="61643" y="95455"/>
                </a:lnTo>
                <a:lnTo>
                  <a:pt x="77714" y="95455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506380-34"/>
          <p:cNvSpPr/>
          <p:nvPr/>
        </p:nvSpPr>
        <p:spPr>
          <a:xfrm>
            <a:off x="7729538" y="18930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94746-7"/>
          <p:cNvSpPr/>
          <p:nvPr/>
        </p:nvSpPr>
        <p:spPr>
          <a:xfrm>
            <a:off x="2214563" y="363141"/>
            <a:ext cx="1220986" cy="214313"/>
          </a:xfrm>
          <a:prstGeom prst="roundRect">
            <a:avLst>
              <a:gd name="adj" fmla="val 50000"/>
            </a:avLst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506383-36"/>
          <p:cNvSpPr/>
          <p:nvPr/>
        </p:nvSpPr>
        <p:spPr>
          <a:xfrm>
            <a:off x="2314575" y="410210"/>
            <a:ext cx="144661" cy="1106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933" y="96667"/>
                </a:moveTo>
                <a:lnTo>
                  <a:pt x="43933" y="96667"/>
                </a:lnTo>
                <a:cubicBezTo>
                  <a:pt x="44867" y="96944"/>
                  <a:pt x="45756" y="96722"/>
                  <a:pt x="46600" y="96000"/>
                </a:cubicBezTo>
                <a:lnTo>
                  <a:pt x="46600" y="96000"/>
                </a:lnTo>
                <a:lnTo>
                  <a:pt x="46600" y="96000"/>
                </a:lnTo>
                <a:cubicBezTo>
                  <a:pt x="47400" y="95444"/>
                  <a:pt x="47800" y="94500"/>
                  <a:pt x="47800" y="93167"/>
                </a:cubicBezTo>
                <a:lnTo>
                  <a:pt x="47800" y="93167"/>
                </a:lnTo>
                <a:lnTo>
                  <a:pt x="47800" y="10333"/>
                </a:lnTo>
                <a:cubicBezTo>
                  <a:pt x="47800" y="9278"/>
                  <a:pt x="47511" y="8472"/>
                  <a:pt x="46933" y="7917"/>
                </a:cubicBezTo>
                <a:lnTo>
                  <a:pt x="46933" y="7917"/>
                </a:lnTo>
                <a:cubicBezTo>
                  <a:pt x="45156" y="6028"/>
                  <a:pt x="42400" y="4278"/>
                  <a:pt x="38667" y="2667"/>
                </a:cubicBezTo>
                <a:lnTo>
                  <a:pt x="38667" y="2667"/>
                </a:lnTo>
                <a:cubicBezTo>
                  <a:pt x="34933" y="1056"/>
                  <a:pt x="30489" y="167"/>
                  <a:pt x="25333" y="0"/>
                </a:cubicBezTo>
                <a:lnTo>
                  <a:pt x="25333" y="0"/>
                </a:lnTo>
                <a:cubicBezTo>
                  <a:pt x="20844" y="0"/>
                  <a:pt x="16667" y="583"/>
                  <a:pt x="12800" y="1750"/>
                </a:cubicBezTo>
                <a:lnTo>
                  <a:pt x="12800" y="1750"/>
                </a:lnTo>
                <a:cubicBezTo>
                  <a:pt x="8933" y="2917"/>
                  <a:pt x="5711" y="4083"/>
                  <a:pt x="3133" y="5250"/>
                </a:cubicBezTo>
                <a:lnTo>
                  <a:pt x="3133" y="5250"/>
                </a:lnTo>
                <a:cubicBezTo>
                  <a:pt x="1178" y="6417"/>
                  <a:pt x="133" y="8472"/>
                  <a:pt x="0" y="11417"/>
                </a:cubicBezTo>
                <a:lnTo>
                  <a:pt x="0" y="11417"/>
                </a:lnTo>
                <a:lnTo>
                  <a:pt x="0" y="92750"/>
                </a:lnTo>
                <a:cubicBezTo>
                  <a:pt x="0" y="94028"/>
                  <a:pt x="467" y="95056"/>
                  <a:pt x="1400" y="95833"/>
                </a:cubicBezTo>
                <a:lnTo>
                  <a:pt x="1400" y="95833"/>
                </a:lnTo>
                <a:cubicBezTo>
                  <a:pt x="2244" y="96556"/>
                  <a:pt x="3178" y="96778"/>
                  <a:pt x="4200" y="96500"/>
                </a:cubicBezTo>
                <a:lnTo>
                  <a:pt x="4200" y="96500"/>
                </a:lnTo>
                <a:cubicBezTo>
                  <a:pt x="7133" y="95167"/>
                  <a:pt x="10489" y="93972"/>
                  <a:pt x="14267" y="92917"/>
                </a:cubicBezTo>
                <a:lnTo>
                  <a:pt x="14267" y="92917"/>
                </a:lnTo>
                <a:cubicBezTo>
                  <a:pt x="18133" y="91917"/>
                  <a:pt x="21822" y="91417"/>
                  <a:pt x="25333" y="91417"/>
                </a:cubicBezTo>
                <a:lnTo>
                  <a:pt x="25333" y="91417"/>
                </a:lnTo>
                <a:cubicBezTo>
                  <a:pt x="28356" y="91583"/>
                  <a:pt x="31622" y="92167"/>
                  <a:pt x="35133" y="93167"/>
                </a:cubicBezTo>
                <a:lnTo>
                  <a:pt x="35133" y="93167"/>
                </a:lnTo>
                <a:cubicBezTo>
                  <a:pt x="38556" y="94333"/>
                  <a:pt x="41489" y="95500"/>
                  <a:pt x="43933" y="96667"/>
                </a:cubicBezTo>
                <a:lnTo>
                  <a:pt x="43933" y="96667"/>
                </a:lnTo>
                <a:moveTo>
                  <a:pt x="57333" y="96667"/>
                </a:moveTo>
                <a:lnTo>
                  <a:pt x="57333" y="96667"/>
                </a:lnTo>
                <a:cubicBezTo>
                  <a:pt x="59778" y="95500"/>
                  <a:pt x="62689" y="94333"/>
                  <a:pt x="66067" y="93167"/>
                </a:cubicBezTo>
                <a:lnTo>
                  <a:pt x="66067" y="93167"/>
                </a:lnTo>
                <a:lnTo>
                  <a:pt x="66067" y="93167"/>
                </a:lnTo>
                <a:cubicBezTo>
                  <a:pt x="69622" y="92167"/>
                  <a:pt x="72911" y="91583"/>
                  <a:pt x="75933" y="91417"/>
                </a:cubicBezTo>
                <a:lnTo>
                  <a:pt x="75933" y="91417"/>
                </a:lnTo>
                <a:cubicBezTo>
                  <a:pt x="79444" y="91417"/>
                  <a:pt x="83133" y="91917"/>
                  <a:pt x="87000" y="92917"/>
                </a:cubicBezTo>
                <a:lnTo>
                  <a:pt x="87000" y="92917"/>
                </a:lnTo>
                <a:cubicBezTo>
                  <a:pt x="90778" y="93972"/>
                  <a:pt x="94111" y="95167"/>
                  <a:pt x="97000" y="96500"/>
                </a:cubicBezTo>
                <a:lnTo>
                  <a:pt x="97000" y="96500"/>
                </a:lnTo>
                <a:cubicBezTo>
                  <a:pt x="98067" y="96778"/>
                  <a:pt x="99022" y="96556"/>
                  <a:pt x="99867" y="95833"/>
                </a:cubicBezTo>
                <a:lnTo>
                  <a:pt x="99867" y="95833"/>
                </a:lnTo>
                <a:cubicBezTo>
                  <a:pt x="100800" y="95056"/>
                  <a:pt x="101267" y="94028"/>
                  <a:pt x="101267" y="92750"/>
                </a:cubicBezTo>
                <a:lnTo>
                  <a:pt x="101267" y="92750"/>
                </a:lnTo>
                <a:lnTo>
                  <a:pt x="101267" y="11417"/>
                </a:lnTo>
                <a:cubicBezTo>
                  <a:pt x="101133" y="8472"/>
                  <a:pt x="100067" y="6417"/>
                  <a:pt x="98067" y="5250"/>
                </a:cubicBezTo>
                <a:lnTo>
                  <a:pt x="98067" y="5250"/>
                </a:lnTo>
                <a:cubicBezTo>
                  <a:pt x="95489" y="4083"/>
                  <a:pt x="92267" y="2917"/>
                  <a:pt x="88400" y="1750"/>
                </a:cubicBezTo>
                <a:lnTo>
                  <a:pt x="88400" y="1750"/>
                </a:lnTo>
                <a:cubicBezTo>
                  <a:pt x="84533" y="583"/>
                  <a:pt x="80378" y="0"/>
                  <a:pt x="75933" y="0"/>
                </a:cubicBezTo>
                <a:lnTo>
                  <a:pt x="75933" y="0"/>
                </a:lnTo>
                <a:cubicBezTo>
                  <a:pt x="70778" y="167"/>
                  <a:pt x="66333" y="1056"/>
                  <a:pt x="62600" y="2667"/>
                </a:cubicBezTo>
                <a:lnTo>
                  <a:pt x="62600" y="2667"/>
                </a:lnTo>
                <a:cubicBezTo>
                  <a:pt x="58822" y="4278"/>
                  <a:pt x="56067" y="6028"/>
                  <a:pt x="54333" y="7917"/>
                </a:cubicBezTo>
                <a:lnTo>
                  <a:pt x="54333" y="7917"/>
                </a:lnTo>
                <a:cubicBezTo>
                  <a:pt x="53756" y="8472"/>
                  <a:pt x="53467" y="9278"/>
                  <a:pt x="53467" y="10333"/>
                </a:cubicBezTo>
                <a:lnTo>
                  <a:pt x="53467" y="10333"/>
                </a:lnTo>
                <a:lnTo>
                  <a:pt x="53467" y="93167"/>
                </a:lnTo>
                <a:cubicBezTo>
                  <a:pt x="53467" y="94500"/>
                  <a:pt x="53867" y="95444"/>
                  <a:pt x="54667" y="96000"/>
                </a:cubicBezTo>
                <a:lnTo>
                  <a:pt x="54667" y="96000"/>
                </a:lnTo>
                <a:cubicBezTo>
                  <a:pt x="55467" y="96722"/>
                  <a:pt x="56356" y="96944"/>
                  <a:pt x="57333" y="96667"/>
                </a:cubicBezTo>
                <a:lnTo>
                  <a:pt x="57333" y="96667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94764-14"/>
          <p:cNvSpPr/>
          <p:nvPr/>
        </p:nvSpPr>
        <p:spPr>
          <a:xfrm>
            <a:off x="400050" y="778892"/>
            <a:ext cx="4086225" cy="1312069"/>
          </a:xfrm>
          <a:prstGeom prst="roundRect">
            <a:avLst>
              <a:gd name="adj" fmla="val 10163"/>
            </a:avLst>
          </a:prstGeom>
          <a:solidFill>
            <a:srgbClr val="F5EBDC">
              <a:alpha val="50000"/>
            </a:srgbClr>
          </a:solidFill>
          <a:ln w="7144" algn="in">
            <a:solidFill>
              <a:srgbClr val="C8AA8C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5511494817-34"/>
          <p:cNvCxnSpPr/>
          <p:nvPr/>
        </p:nvCxnSpPr>
        <p:spPr>
          <a:xfrm>
            <a:off x="564356" y="1164654"/>
            <a:ext cx="763042" cy="914"/>
          </a:xfrm>
          <a:prstGeom prst="line">
            <a:avLst/>
          </a:prstGeom>
          <a:ln w="14288" cap="flat">
            <a:solidFill>
              <a:srgbClr val="B55A3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506384-37"/>
          <p:cNvSpPr/>
          <p:nvPr/>
        </p:nvSpPr>
        <p:spPr>
          <a:xfrm>
            <a:off x="569268" y="977726"/>
            <a:ext cx="127695" cy="785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23" y="0"/>
                </a:moveTo>
                <a:lnTo>
                  <a:pt x="7923" y="0"/>
                </a:lnTo>
                <a:cubicBezTo>
                  <a:pt x="5615" y="0"/>
                  <a:pt x="3718" y="1208"/>
                  <a:pt x="2231" y="3625"/>
                </a:cubicBezTo>
                <a:lnTo>
                  <a:pt x="2231" y="3625"/>
                </a:lnTo>
                <a:lnTo>
                  <a:pt x="2231" y="3625"/>
                </a:lnTo>
                <a:cubicBezTo>
                  <a:pt x="744" y="6042"/>
                  <a:pt x="0" y="9125"/>
                  <a:pt x="0" y="12875"/>
                </a:cubicBezTo>
                <a:lnTo>
                  <a:pt x="0" y="12875"/>
                </a:lnTo>
                <a:cubicBezTo>
                  <a:pt x="0" y="16625"/>
                  <a:pt x="744" y="19708"/>
                  <a:pt x="2231" y="22125"/>
                </a:cubicBezTo>
                <a:lnTo>
                  <a:pt x="2231" y="22125"/>
                </a:lnTo>
                <a:cubicBezTo>
                  <a:pt x="3718" y="24542"/>
                  <a:pt x="5615" y="25750"/>
                  <a:pt x="7923" y="25750"/>
                </a:cubicBezTo>
                <a:lnTo>
                  <a:pt x="7923" y="25750"/>
                </a:lnTo>
                <a:lnTo>
                  <a:pt x="95231" y="25750"/>
                </a:lnTo>
                <a:cubicBezTo>
                  <a:pt x="97538" y="25750"/>
                  <a:pt x="99436" y="24542"/>
                  <a:pt x="100923" y="22125"/>
                </a:cubicBezTo>
                <a:lnTo>
                  <a:pt x="100923" y="22125"/>
                </a:lnTo>
                <a:cubicBezTo>
                  <a:pt x="102410" y="19708"/>
                  <a:pt x="103154" y="16625"/>
                  <a:pt x="103154" y="12875"/>
                </a:cubicBezTo>
                <a:lnTo>
                  <a:pt x="103154" y="12875"/>
                </a:lnTo>
                <a:cubicBezTo>
                  <a:pt x="103154" y="9125"/>
                  <a:pt x="102410" y="6042"/>
                  <a:pt x="100923" y="3625"/>
                </a:cubicBezTo>
                <a:lnTo>
                  <a:pt x="100923" y="3625"/>
                </a:lnTo>
                <a:cubicBezTo>
                  <a:pt x="99436" y="1208"/>
                  <a:pt x="97538" y="0"/>
                  <a:pt x="95231" y="0"/>
                </a:cubicBezTo>
                <a:lnTo>
                  <a:pt x="95231" y="0"/>
                </a:lnTo>
                <a:lnTo>
                  <a:pt x="7923" y="0"/>
                </a:lnTo>
                <a:moveTo>
                  <a:pt x="7923" y="77375"/>
                </a:moveTo>
                <a:lnTo>
                  <a:pt x="7923" y="77375"/>
                </a:lnTo>
                <a:cubicBezTo>
                  <a:pt x="5615" y="77375"/>
                  <a:pt x="3718" y="78583"/>
                  <a:pt x="2231" y="81000"/>
                </a:cubicBezTo>
                <a:lnTo>
                  <a:pt x="2231" y="81000"/>
                </a:lnTo>
                <a:lnTo>
                  <a:pt x="2231" y="81000"/>
                </a:lnTo>
                <a:cubicBezTo>
                  <a:pt x="744" y="83417"/>
                  <a:pt x="0" y="86500"/>
                  <a:pt x="0" y="90250"/>
                </a:cubicBezTo>
                <a:lnTo>
                  <a:pt x="0" y="90250"/>
                </a:lnTo>
                <a:cubicBezTo>
                  <a:pt x="0" y="94000"/>
                  <a:pt x="744" y="97083"/>
                  <a:pt x="2231" y="99500"/>
                </a:cubicBezTo>
                <a:lnTo>
                  <a:pt x="2231" y="99500"/>
                </a:lnTo>
                <a:cubicBezTo>
                  <a:pt x="3718" y="101917"/>
                  <a:pt x="5615" y="103125"/>
                  <a:pt x="7923" y="103125"/>
                </a:cubicBezTo>
                <a:lnTo>
                  <a:pt x="7923" y="103125"/>
                </a:lnTo>
                <a:lnTo>
                  <a:pt x="95231" y="103125"/>
                </a:lnTo>
                <a:cubicBezTo>
                  <a:pt x="97538" y="103125"/>
                  <a:pt x="99436" y="101917"/>
                  <a:pt x="100923" y="99500"/>
                </a:cubicBezTo>
                <a:lnTo>
                  <a:pt x="100923" y="99500"/>
                </a:lnTo>
                <a:cubicBezTo>
                  <a:pt x="102410" y="97083"/>
                  <a:pt x="103154" y="94000"/>
                  <a:pt x="103154" y="90250"/>
                </a:cubicBezTo>
                <a:lnTo>
                  <a:pt x="103154" y="90250"/>
                </a:lnTo>
                <a:cubicBezTo>
                  <a:pt x="103154" y="86500"/>
                  <a:pt x="102410" y="83417"/>
                  <a:pt x="100923" y="81000"/>
                </a:cubicBezTo>
                <a:lnTo>
                  <a:pt x="100923" y="81000"/>
                </a:lnTo>
                <a:cubicBezTo>
                  <a:pt x="99436" y="78583"/>
                  <a:pt x="97538" y="77375"/>
                  <a:pt x="95231" y="77375"/>
                </a:cubicBezTo>
                <a:lnTo>
                  <a:pt x="95231" y="77375"/>
                </a:lnTo>
                <a:lnTo>
                  <a:pt x="7923" y="77375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511494818-35"/>
          <p:cNvCxnSpPr/>
          <p:nvPr/>
        </p:nvCxnSpPr>
        <p:spPr>
          <a:xfrm>
            <a:off x="564356" y="1746870"/>
            <a:ext cx="3757613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11506386-38"/>
          <p:cNvSpPr/>
          <p:nvPr/>
        </p:nvSpPr>
        <p:spPr>
          <a:xfrm>
            <a:off x="564356" y="1837953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94767-15"/>
          <p:cNvSpPr/>
          <p:nvPr/>
        </p:nvSpPr>
        <p:spPr>
          <a:xfrm>
            <a:off x="4657725" y="778892"/>
            <a:ext cx="4086225" cy="1312069"/>
          </a:xfrm>
          <a:prstGeom prst="roundRect">
            <a:avLst>
              <a:gd name="adj" fmla="val 10163"/>
            </a:avLst>
          </a:prstGeom>
          <a:solidFill>
            <a:srgbClr val="F5EBDC">
              <a:alpha val="50000"/>
            </a:srgbClr>
          </a:solidFill>
          <a:ln w="7144" algn="in">
            <a:solidFill>
              <a:srgbClr val="C8AA8C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5511494819-36"/>
          <p:cNvCxnSpPr/>
          <p:nvPr/>
        </p:nvCxnSpPr>
        <p:spPr>
          <a:xfrm>
            <a:off x="4822031" y="1164654"/>
            <a:ext cx="966639" cy="914"/>
          </a:xfrm>
          <a:prstGeom prst="line">
            <a:avLst/>
          </a:prstGeom>
          <a:ln w="14288" cap="flat">
            <a:solidFill>
              <a:srgbClr val="B55A3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511506387-39"/>
          <p:cNvSpPr/>
          <p:nvPr/>
        </p:nvSpPr>
        <p:spPr>
          <a:xfrm>
            <a:off x="4831854" y="938436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176" y="941"/>
                </a:moveTo>
                <a:lnTo>
                  <a:pt x="44176" y="941"/>
                </a:lnTo>
                <a:cubicBezTo>
                  <a:pt x="47078" y="-314"/>
                  <a:pt x="50039" y="-314"/>
                  <a:pt x="53059" y="941"/>
                </a:cubicBezTo>
                <a:lnTo>
                  <a:pt x="53059" y="941"/>
                </a:lnTo>
                <a:lnTo>
                  <a:pt x="94412" y="20118"/>
                </a:lnTo>
                <a:cubicBezTo>
                  <a:pt x="96059" y="20980"/>
                  <a:pt x="96941" y="22373"/>
                  <a:pt x="97059" y="24294"/>
                </a:cubicBezTo>
                <a:lnTo>
                  <a:pt x="97059" y="24294"/>
                </a:lnTo>
                <a:cubicBezTo>
                  <a:pt x="96941" y="26176"/>
                  <a:pt x="96059" y="27549"/>
                  <a:pt x="94412" y="28412"/>
                </a:cubicBezTo>
                <a:lnTo>
                  <a:pt x="94412" y="28412"/>
                </a:lnTo>
                <a:lnTo>
                  <a:pt x="52882" y="47588"/>
                </a:lnTo>
                <a:cubicBezTo>
                  <a:pt x="49980" y="48843"/>
                  <a:pt x="47020" y="48843"/>
                  <a:pt x="44000" y="47588"/>
                </a:cubicBezTo>
                <a:lnTo>
                  <a:pt x="44000" y="47588"/>
                </a:lnTo>
                <a:lnTo>
                  <a:pt x="2647" y="28412"/>
                </a:lnTo>
                <a:cubicBezTo>
                  <a:pt x="1000" y="27549"/>
                  <a:pt x="118" y="26176"/>
                  <a:pt x="0" y="24294"/>
                </a:cubicBezTo>
                <a:lnTo>
                  <a:pt x="0" y="24294"/>
                </a:lnTo>
                <a:cubicBezTo>
                  <a:pt x="118" y="22373"/>
                  <a:pt x="1000" y="20980"/>
                  <a:pt x="2647" y="20118"/>
                </a:cubicBezTo>
                <a:lnTo>
                  <a:pt x="2647" y="20118"/>
                </a:lnTo>
                <a:lnTo>
                  <a:pt x="44176" y="941"/>
                </a:lnTo>
                <a:moveTo>
                  <a:pt x="84353" y="39824"/>
                </a:moveTo>
                <a:lnTo>
                  <a:pt x="84353" y="39824"/>
                </a:lnTo>
                <a:lnTo>
                  <a:pt x="94412" y="44353"/>
                </a:lnTo>
                <a:cubicBezTo>
                  <a:pt x="96059" y="45255"/>
                  <a:pt x="96941" y="46647"/>
                  <a:pt x="97059" y="48529"/>
                </a:cubicBezTo>
                <a:lnTo>
                  <a:pt x="97059" y="48529"/>
                </a:lnTo>
                <a:cubicBezTo>
                  <a:pt x="96941" y="50412"/>
                  <a:pt x="96059" y="51804"/>
                  <a:pt x="94412" y="52706"/>
                </a:cubicBezTo>
                <a:lnTo>
                  <a:pt x="94412" y="52706"/>
                </a:lnTo>
                <a:lnTo>
                  <a:pt x="52882" y="71824"/>
                </a:lnTo>
                <a:cubicBezTo>
                  <a:pt x="49980" y="73118"/>
                  <a:pt x="47020" y="73118"/>
                  <a:pt x="44000" y="71824"/>
                </a:cubicBezTo>
                <a:lnTo>
                  <a:pt x="44000" y="71824"/>
                </a:lnTo>
                <a:lnTo>
                  <a:pt x="2647" y="52706"/>
                </a:lnTo>
                <a:cubicBezTo>
                  <a:pt x="1000" y="51804"/>
                  <a:pt x="118" y="50412"/>
                  <a:pt x="0" y="48529"/>
                </a:cubicBezTo>
                <a:lnTo>
                  <a:pt x="0" y="48529"/>
                </a:lnTo>
                <a:cubicBezTo>
                  <a:pt x="118" y="46647"/>
                  <a:pt x="1000" y="45255"/>
                  <a:pt x="2647" y="44353"/>
                </a:cubicBezTo>
                <a:lnTo>
                  <a:pt x="2647" y="44353"/>
                </a:lnTo>
                <a:lnTo>
                  <a:pt x="12706" y="39824"/>
                </a:lnTo>
                <a:lnTo>
                  <a:pt x="41529" y="53059"/>
                </a:lnTo>
                <a:cubicBezTo>
                  <a:pt x="46196" y="55098"/>
                  <a:pt x="50863" y="55098"/>
                  <a:pt x="55529" y="53059"/>
                </a:cubicBezTo>
                <a:lnTo>
                  <a:pt x="55529" y="53059"/>
                </a:lnTo>
                <a:lnTo>
                  <a:pt x="84353" y="39824"/>
                </a:lnTo>
                <a:moveTo>
                  <a:pt x="55529" y="77353"/>
                </a:moveTo>
                <a:lnTo>
                  <a:pt x="55529" y="77353"/>
                </a:lnTo>
                <a:lnTo>
                  <a:pt x="84353" y="64059"/>
                </a:lnTo>
                <a:lnTo>
                  <a:pt x="94412" y="68647"/>
                </a:lnTo>
                <a:cubicBezTo>
                  <a:pt x="96059" y="69510"/>
                  <a:pt x="96941" y="70902"/>
                  <a:pt x="97059" y="72824"/>
                </a:cubicBezTo>
                <a:lnTo>
                  <a:pt x="97059" y="72824"/>
                </a:lnTo>
                <a:cubicBezTo>
                  <a:pt x="96941" y="74706"/>
                  <a:pt x="96059" y="76078"/>
                  <a:pt x="94412" y="76941"/>
                </a:cubicBezTo>
                <a:lnTo>
                  <a:pt x="94412" y="76941"/>
                </a:lnTo>
                <a:lnTo>
                  <a:pt x="52882" y="96118"/>
                </a:lnTo>
                <a:cubicBezTo>
                  <a:pt x="49980" y="97373"/>
                  <a:pt x="47020" y="97373"/>
                  <a:pt x="44000" y="96118"/>
                </a:cubicBezTo>
                <a:lnTo>
                  <a:pt x="44000" y="96118"/>
                </a:lnTo>
                <a:lnTo>
                  <a:pt x="2647" y="76941"/>
                </a:lnTo>
                <a:cubicBezTo>
                  <a:pt x="1000" y="76078"/>
                  <a:pt x="118" y="74706"/>
                  <a:pt x="0" y="72824"/>
                </a:cubicBezTo>
                <a:lnTo>
                  <a:pt x="0" y="72824"/>
                </a:lnTo>
                <a:cubicBezTo>
                  <a:pt x="118" y="70902"/>
                  <a:pt x="1000" y="69510"/>
                  <a:pt x="2647" y="68647"/>
                </a:cubicBezTo>
                <a:lnTo>
                  <a:pt x="2647" y="68647"/>
                </a:lnTo>
                <a:lnTo>
                  <a:pt x="12706" y="64059"/>
                </a:lnTo>
                <a:lnTo>
                  <a:pt x="41529" y="77353"/>
                </a:lnTo>
                <a:cubicBezTo>
                  <a:pt x="46196" y="79353"/>
                  <a:pt x="50863" y="79353"/>
                  <a:pt x="55529" y="77353"/>
                </a:cubicBezTo>
                <a:lnTo>
                  <a:pt x="55529" y="7735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5511494820-37"/>
          <p:cNvCxnSpPr/>
          <p:nvPr/>
        </p:nvCxnSpPr>
        <p:spPr>
          <a:xfrm>
            <a:off x="4822031" y="1746870"/>
            <a:ext cx="3757613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11506389-40"/>
          <p:cNvSpPr/>
          <p:nvPr/>
        </p:nvSpPr>
        <p:spPr>
          <a:xfrm>
            <a:off x="4822031" y="1837953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94770-16"/>
          <p:cNvSpPr/>
          <p:nvPr/>
        </p:nvSpPr>
        <p:spPr>
          <a:xfrm>
            <a:off x="400050" y="2205261"/>
            <a:ext cx="4086225" cy="1738313"/>
          </a:xfrm>
          <a:prstGeom prst="roundRect">
            <a:avLst>
              <a:gd name="adj" fmla="val 7671"/>
            </a:avLst>
          </a:prstGeom>
          <a:solidFill>
            <a:srgbClr val="F5EBDC">
              <a:alpha val="30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5511506390-41"/>
          <p:cNvSpPr/>
          <p:nvPr/>
        </p:nvSpPr>
        <p:spPr>
          <a:xfrm>
            <a:off x="564356" y="2368972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400" y="19154"/>
                </a:moveTo>
                <a:lnTo>
                  <a:pt x="26400" y="19154"/>
                </a:lnTo>
                <a:lnTo>
                  <a:pt x="21267" y="36077"/>
                </a:lnTo>
                <a:lnTo>
                  <a:pt x="78733" y="36077"/>
                </a:lnTo>
                <a:lnTo>
                  <a:pt x="73600" y="19154"/>
                </a:lnTo>
                <a:cubicBezTo>
                  <a:pt x="72578" y="16128"/>
                  <a:pt x="70644" y="14564"/>
                  <a:pt x="67800" y="14462"/>
                </a:cubicBezTo>
                <a:lnTo>
                  <a:pt x="67800" y="14462"/>
                </a:lnTo>
                <a:lnTo>
                  <a:pt x="32200" y="14462"/>
                </a:lnTo>
                <a:cubicBezTo>
                  <a:pt x="29356" y="14564"/>
                  <a:pt x="27422" y="16128"/>
                  <a:pt x="26400" y="19154"/>
                </a:cubicBezTo>
                <a:lnTo>
                  <a:pt x="26400" y="19154"/>
                </a:lnTo>
                <a:moveTo>
                  <a:pt x="7800" y="37154"/>
                </a:moveTo>
                <a:lnTo>
                  <a:pt x="7800" y="37154"/>
                </a:lnTo>
                <a:lnTo>
                  <a:pt x="14667" y="14462"/>
                </a:lnTo>
                <a:cubicBezTo>
                  <a:pt x="15956" y="10103"/>
                  <a:pt x="18222" y="6641"/>
                  <a:pt x="21467" y="4077"/>
                </a:cubicBezTo>
                <a:lnTo>
                  <a:pt x="21467" y="4077"/>
                </a:lnTo>
                <a:cubicBezTo>
                  <a:pt x="24622" y="1359"/>
                  <a:pt x="28200" y="0"/>
                  <a:pt x="32200" y="0"/>
                </a:cubicBezTo>
                <a:lnTo>
                  <a:pt x="32200" y="0"/>
                </a:lnTo>
                <a:lnTo>
                  <a:pt x="67800" y="0"/>
                </a:lnTo>
                <a:cubicBezTo>
                  <a:pt x="71800" y="0"/>
                  <a:pt x="75378" y="1359"/>
                  <a:pt x="78533" y="4077"/>
                </a:cubicBezTo>
                <a:lnTo>
                  <a:pt x="78533" y="4077"/>
                </a:lnTo>
                <a:cubicBezTo>
                  <a:pt x="81778" y="6641"/>
                  <a:pt x="84044" y="10103"/>
                  <a:pt x="85333" y="14462"/>
                </a:cubicBezTo>
                <a:lnTo>
                  <a:pt x="85333" y="14462"/>
                </a:lnTo>
                <a:lnTo>
                  <a:pt x="92200" y="37154"/>
                </a:lnTo>
                <a:cubicBezTo>
                  <a:pt x="94556" y="38231"/>
                  <a:pt x="96444" y="39974"/>
                  <a:pt x="97867" y="42385"/>
                </a:cubicBezTo>
                <a:lnTo>
                  <a:pt x="97867" y="42385"/>
                </a:lnTo>
                <a:cubicBezTo>
                  <a:pt x="99289" y="44795"/>
                  <a:pt x="100000" y="47487"/>
                  <a:pt x="100000" y="50462"/>
                </a:cubicBezTo>
                <a:lnTo>
                  <a:pt x="100000" y="50462"/>
                </a:lnTo>
                <a:lnTo>
                  <a:pt x="100000" y="82923"/>
                </a:lnTo>
                <a:lnTo>
                  <a:pt x="100000" y="93769"/>
                </a:lnTo>
                <a:cubicBezTo>
                  <a:pt x="100000" y="95872"/>
                  <a:pt x="99422" y="97590"/>
                  <a:pt x="98267" y="98923"/>
                </a:cubicBezTo>
                <a:lnTo>
                  <a:pt x="98267" y="98923"/>
                </a:lnTo>
                <a:cubicBezTo>
                  <a:pt x="97067" y="100308"/>
                  <a:pt x="95556" y="101000"/>
                  <a:pt x="93733" y="101000"/>
                </a:cubicBezTo>
                <a:lnTo>
                  <a:pt x="93733" y="101000"/>
                </a:lnTo>
                <a:lnTo>
                  <a:pt x="87533" y="101000"/>
                </a:lnTo>
                <a:cubicBezTo>
                  <a:pt x="85667" y="101000"/>
                  <a:pt x="84156" y="100308"/>
                  <a:pt x="83000" y="98923"/>
                </a:cubicBezTo>
                <a:lnTo>
                  <a:pt x="83000" y="98923"/>
                </a:lnTo>
                <a:cubicBezTo>
                  <a:pt x="81844" y="97590"/>
                  <a:pt x="81267" y="95872"/>
                  <a:pt x="81267" y="93769"/>
                </a:cubicBezTo>
                <a:lnTo>
                  <a:pt x="81267" y="93769"/>
                </a:lnTo>
                <a:lnTo>
                  <a:pt x="81267" y="82923"/>
                </a:lnTo>
                <a:lnTo>
                  <a:pt x="18733" y="82923"/>
                </a:lnTo>
                <a:lnTo>
                  <a:pt x="18733" y="93769"/>
                </a:lnTo>
                <a:cubicBezTo>
                  <a:pt x="18733" y="95872"/>
                  <a:pt x="18156" y="97590"/>
                  <a:pt x="17000" y="98923"/>
                </a:cubicBezTo>
                <a:lnTo>
                  <a:pt x="17000" y="98923"/>
                </a:lnTo>
                <a:cubicBezTo>
                  <a:pt x="15844" y="100308"/>
                  <a:pt x="14356" y="101000"/>
                  <a:pt x="12533" y="101000"/>
                </a:cubicBezTo>
                <a:lnTo>
                  <a:pt x="12533" y="101000"/>
                </a:lnTo>
                <a:lnTo>
                  <a:pt x="6267" y="101000"/>
                </a:lnTo>
                <a:cubicBezTo>
                  <a:pt x="4444" y="101000"/>
                  <a:pt x="2933" y="100308"/>
                  <a:pt x="1733" y="98923"/>
                </a:cubicBezTo>
                <a:lnTo>
                  <a:pt x="1733" y="98923"/>
                </a:lnTo>
                <a:cubicBezTo>
                  <a:pt x="578" y="97590"/>
                  <a:pt x="0" y="95872"/>
                  <a:pt x="0" y="93769"/>
                </a:cubicBezTo>
                <a:lnTo>
                  <a:pt x="0" y="93769"/>
                </a:lnTo>
                <a:lnTo>
                  <a:pt x="0" y="82923"/>
                </a:lnTo>
                <a:lnTo>
                  <a:pt x="0" y="50462"/>
                </a:lnTo>
                <a:cubicBezTo>
                  <a:pt x="0" y="47487"/>
                  <a:pt x="711" y="44795"/>
                  <a:pt x="2133" y="42385"/>
                </a:cubicBezTo>
                <a:lnTo>
                  <a:pt x="2133" y="42385"/>
                </a:lnTo>
                <a:cubicBezTo>
                  <a:pt x="3556" y="39974"/>
                  <a:pt x="5444" y="38231"/>
                  <a:pt x="7800" y="37154"/>
                </a:cubicBezTo>
                <a:lnTo>
                  <a:pt x="7800" y="37154"/>
                </a:lnTo>
                <a:moveTo>
                  <a:pt x="25000" y="57692"/>
                </a:moveTo>
                <a:lnTo>
                  <a:pt x="25000" y="57692"/>
                </a:lnTo>
                <a:cubicBezTo>
                  <a:pt x="25000" y="55590"/>
                  <a:pt x="24422" y="53872"/>
                  <a:pt x="23267" y="52538"/>
                </a:cubicBezTo>
                <a:lnTo>
                  <a:pt x="23267" y="52538"/>
                </a:lnTo>
                <a:lnTo>
                  <a:pt x="23267" y="52538"/>
                </a:lnTo>
                <a:cubicBezTo>
                  <a:pt x="22067" y="51154"/>
                  <a:pt x="20556" y="50462"/>
                  <a:pt x="18733" y="50462"/>
                </a:cubicBezTo>
                <a:lnTo>
                  <a:pt x="18733" y="50462"/>
                </a:lnTo>
                <a:cubicBezTo>
                  <a:pt x="16911" y="50462"/>
                  <a:pt x="15422" y="51154"/>
                  <a:pt x="14267" y="52538"/>
                </a:cubicBezTo>
                <a:lnTo>
                  <a:pt x="14267" y="52538"/>
                </a:lnTo>
                <a:cubicBezTo>
                  <a:pt x="13111" y="53872"/>
                  <a:pt x="12533" y="55590"/>
                  <a:pt x="12533" y="57692"/>
                </a:cubicBezTo>
                <a:lnTo>
                  <a:pt x="12533" y="57692"/>
                </a:lnTo>
                <a:cubicBezTo>
                  <a:pt x="12533" y="59795"/>
                  <a:pt x="13111" y="61513"/>
                  <a:pt x="14267" y="62846"/>
                </a:cubicBezTo>
                <a:lnTo>
                  <a:pt x="14267" y="62846"/>
                </a:lnTo>
                <a:cubicBezTo>
                  <a:pt x="15422" y="64231"/>
                  <a:pt x="16911" y="64923"/>
                  <a:pt x="18733" y="64923"/>
                </a:cubicBezTo>
                <a:lnTo>
                  <a:pt x="18733" y="64923"/>
                </a:lnTo>
                <a:cubicBezTo>
                  <a:pt x="20556" y="64923"/>
                  <a:pt x="22067" y="64231"/>
                  <a:pt x="23267" y="62846"/>
                </a:cubicBezTo>
                <a:lnTo>
                  <a:pt x="23267" y="62846"/>
                </a:lnTo>
                <a:cubicBezTo>
                  <a:pt x="24422" y="61513"/>
                  <a:pt x="25000" y="59795"/>
                  <a:pt x="25000" y="57692"/>
                </a:cubicBezTo>
                <a:lnTo>
                  <a:pt x="25000" y="57692"/>
                </a:lnTo>
                <a:moveTo>
                  <a:pt x="81267" y="64923"/>
                </a:moveTo>
                <a:lnTo>
                  <a:pt x="81267" y="64923"/>
                </a:lnTo>
                <a:cubicBezTo>
                  <a:pt x="83089" y="64923"/>
                  <a:pt x="84578" y="64231"/>
                  <a:pt x="85733" y="62846"/>
                </a:cubicBezTo>
                <a:lnTo>
                  <a:pt x="85733" y="62846"/>
                </a:lnTo>
                <a:lnTo>
                  <a:pt x="85733" y="62846"/>
                </a:lnTo>
                <a:cubicBezTo>
                  <a:pt x="86933" y="61513"/>
                  <a:pt x="87533" y="59795"/>
                  <a:pt x="87533" y="57692"/>
                </a:cubicBezTo>
                <a:lnTo>
                  <a:pt x="87533" y="57692"/>
                </a:lnTo>
                <a:cubicBezTo>
                  <a:pt x="87533" y="55590"/>
                  <a:pt x="86933" y="53872"/>
                  <a:pt x="85733" y="52538"/>
                </a:cubicBezTo>
                <a:lnTo>
                  <a:pt x="85733" y="52538"/>
                </a:lnTo>
                <a:cubicBezTo>
                  <a:pt x="84578" y="51154"/>
                  <a:pt x="83089" y="50462"/>
                  <a:pt x="81267" y="50462"/>
                </a:cubicBezTo>
                <a:lnTo>
                  <a:pt x="81267" y="50462"/>
                </a:lnTo>
                <a:cubicBezTo>
                  <a:pt x="79444" y="50462"/>
                  <a:pt x="77933" y="51154"/>
                  <a:pt x="76733" y="52538"/>
                </a:cubicBezTo>
                <a:lnTo>
                  <a:pt x="76733" y="52538"/>
                </a:lnTo>
                <a:cubicBezTo>
                  <a:pt x="75578" y="53872"/>
                  <a:pt x="75000" y="55590"/>
                  <a:pt x="75000" y="57692"/>
                </a:cubicBezTo>
                <a:lnTo>
                  <a:pt x="75000" y="57692"/>
                </a:lnTo>
                <a:cubicBezTo>
                  <a:pt x="75000" y="59795"/>
                  <a:pt x="75578" y="61513"/>
                  <a:pt x="76733" y="62846"/>
                </a:cubicBezTo>
                <a:lnTo>
                  <a:pt x="76733" y="62846"/>
                </a:lnTo>
                <a:cubicBezTo>
                  <a:pt x="77933" y="64231"/>
                  <a:pt x="79444" y="64923"/>
                  <a:pt x="81267" y="64923"/>
                </a:cubicBezTo>
                <a:lnTo>
                  <a:pt x="81267" y="6492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94823-38"/>
          <p:cNvSpPr/>
          <p:nvPr/>
        </p:nvSpPr>
        <p:spPr>
          <a:xfrm>
            <a:off x="2670200" y="2607692"/>
            <a:ext cx="197941" cy="180975"/>
          </a:xfrm>
          <a:prstGeom prst="roundRect">
            <a:avLst>
              <a:gd name="adj" fmla="val 21053"/>
            </a:avLst>
          </a:prstGeom>
          <a:solidFill>
            <a:srgbClr val="C8AA8C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494823-38__text"/>
          <p:cNvSpPr txBox="1"/>
          <p:nvPr/>
        </p:nvSpPr>
        <p:spPr>
          <a:xfrm>
            <a:off x="2670200" y="2607692"/>
            <a:ext cx="197941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8B4A2A"/>
                </a:solidFill>
                <a:latin typeface="Microsoft YaHei"/>
                <a:ea typeface="Microsoft YaHei"/>
                <a:cs typeface="Microsoft YaHei"/>
              </a:rPr>
              <a:t>x</a:t>
            </a:r>
            <a:endParaRPr/>
          </a:p>
        </p:txBody>
      </p:sp>
      <p:sp>
        <p:nvSpPr>
          <p:cNvPr id="25" name="el-1785511494827-41"/>
          <p:cNvSpPr/>
          <p:nvPr/>
        </p:nvSpPr>
        <p:spPr>
          <a:xfrm>
            <a:off x="564356" y="3207767"/>
            <a:ext cx="1267495" cy="285750"/>
          </a:xfrm>
          <a:prstGeom prst="roundRect">
            <a:avLst>
              <a:gd name="adj" fmla="val 26667"/>
            </a:avLst>
          </a:prstGeom>
          <a:solidFill>
            <a:srgbClr val="C8AA8C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5511494828-42"/>
          <p:cNvCxnSpPr/>
          <p:nvPr/>
        </p:nvCxnSpPr>
        <p:spPr>
          <a:xfrm>
            <a:off x="564356" y="3568526"/>
            <a:ext cx="3757613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5511506391-42"/>
          <p:cNvSpPr/>
          <p:nvPr/>
        </p:nvSpPr>
        <p:spPr>
          <a:xfrm>
            <a:off x="564356" y="3673897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494773-17"/>
          <p:cNvSpPr/>
          <p:nvPr/>
        </p:nvSpPr>
        <p:spPr>
          <a:xfrm>
            <a:off x="4657725" y="2457673"/>
            <a:ext cx="4086225" cy="1233488"/>
          </a:xfrm>
          <a:prstGeom prst="roundRect">
            <a:avLst>
              <a:gd name="adj" fmla="val 10811"/>
            </a:avLst>
          </a:prstGeom>
          <a:solidFill>
            <a:srgbClr val="F5EBDC">
              <a:alpha val="30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5511506393-43"/>
          <p:cNvSpPr/>
          <p:nvPr/>
        </p:nvSpPr>
        <p:spPr>
          <a:xfrm>
            <a:off x="4823147" y="2613571"/>
            <a:ext cx="140643" cy="1406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000" y="95733"/>
                </a:moveTo>
                <a:lnTo>
                  <a:pt x="34000" y="95733"/>
                </a:lnTo>
                <a:cubicBezTo>
                  <a:pt x="32044" y="97556"/>
                  <a:pt x="29822" y="98467"/>
                  <a:pt x="27333" y="98467"/>
                </a:cubicBezTo>
                <a:lnTo>
                  <a:pt x="27333" y="98467"/>
                </a:lnTo>
                <a:lnTo>
                  <a:pt x="27333" y="98467"/>
                </a:lnTo>
                <a:cubicBezTo>
                  <a:pt x="24844" y="98467"/>
                  <a:pt x="22644" y="97556"/>
                  <a:pt x="20733" y="95733"/>
                </a:cubicBezTo>
                <a:lnTo>
                  <a:pt x="20733" y="95733"/>
                </a:lnTo>
                <a:lnTo>
                  <a:pt x="2733" y="77733"/>
                </a:lnTo>
                <a:cubicBezTo>
                  <a:pt x="911" y="75778"/>
                  <a:pt x="0" y="73556"/>
                  <a:pt x="0" y="71067"/>
                </a:cubicBezTo>
                <a:lnTo>
                  <a:pt x="0" y="71067"/>
                </a:lnTo>
                <a:cubicBezTo>
                  <a:pt x="0" y="68622"/>
                  <a:pt x="911" y="66422"/>
                  <a:pt x="2733" y="64467"/>
                </a:cubicBezTo>
                <a:lnTo>
                  <a:pt x="2733" y="64467"/>
                </a:lnTo>
                <a:lnTo>
                  <a:pt x="12667" y="54467"/>
                </a:lnTo>
                <a:lnTo>
                  <a:pt x="22067" y="63867"/>
                </a:lnTo>
                <a:cubicBezTo>
                  <a:pt x="23489" y="65156"/>
                  <a:pt x="24933" y="65156"/>
                  <a:pt x="26400" y="63867"/>
                </a:cubicBezTo>
                <a:lnTo>
                  <a:pt x="26400" y="63867"/>
                </a:lnTo>
                <a:cubicBezTo>
                  <a:pt x="27556" y="62444"/>
                  <a:pt x="27556" y="61022"/>
                  <a:pt x="26400" y="59600"/>
                </a:cubicBezTo>
                <a:lnTo>
                  <a:pt x="26400" y="59600"/>
                </a:lnTo>
                <a:lnTo>
                  <a:pt x="17000" y="50200"/>
                </a:lnTo>
                <a:lnTo>
                  <a:pt x="25200" y="42000"/>
                </a:lnTo>
                <a:lnTo>
                  <a:pt x="34600" y="51400"/>
                </a:lnTo>
                <a:cubicBezTo>
                  <a:pt x="36022" y="52689"/>
                  <a:pt x="37444" y="52689"/>
                  <a:pt x="38867" y="51400"/>
                </a:cubicBezTo>
                <a:lnTo>
                  <a:pt x="38867" y="51400"/>
                </a:lnTo>
                <a:cubicBezTo>
                  <a:pt x="40156" y="49933"/>
                  <a:pt x="40156" y="48489"/>
                  <a:pt x="38867" y="47067"/>
                </a:cubicBezTo>
                <a:lnTo>
                  <a:pt x="38867" y="47067"/>
                </a:lnTo>
                <a:lnTo>
                  <a:pt x="29467" y="37667"/>
                </a:lnTo>
                <a:lnTo>
                  <a:pt x="37667" y="29467"/>
                </a:lnTo>
                <a:lnTo>
                  <a:pt x="47067" y="38867"/>
                </a:lnTo>
                <a:cubicBezTo>
                  <a:pt x="48489" y="40156"/>
                  <a:pt x="49933" y="40156"/>
                  <a:pt x="51400" y="38867"/>
                </a:cubicBezTo>
                <a:lnTo>
                  <a:pt x="51400" y="38867"/>
                </a:lnTo>
                <a:cubicBezTo>
                  <a:pt x="52689" y="37444"/>
                  <a:pt x="52689" y="36022"/>
                  <a:pt x="51400" y="34600"/>
                </a:cubicBezTo>
                <a:lnTo>
                  <a:pt x="51400" y="34600"/>
                </a:lnTo>
                <a:lnTo>
                  <a:pt x="42000" y="25200"/>
                </a:lnTo>
                <a:lnTo>
                  <a:pt x="50200" y="17000"/>
                </a:lnTo>
                <a:lnTo>
                  <a:pt x="59600" y="26400"/>
                </a:lnTo>
                <a:cubicBezTo>
                  <a:pt x="61022" y="27689"/>
                  <a:pt x="62444" y="27689"/>
                  <a:pt x="63867" y="26400"/>
                </a:cubicBezTo>
                <a:lnTo>
                  <a:pt x="63867" y="26400"/>
                </a:lnTo>
                <a:cubicBezTo>
                  <a:pt x="65156" y="24933"/>
                  <a:pt x="65156" y="23489"/>
                  <a:pt x="63867" y="22067"/>
                </a:cubicBezTo>
                <a:lnTo>
                  <a:pt x="63867" y="22067"/>
                </a:lnTo>
                <a:lnTo>
                  <a:pt x="54467" y="12667"/>
                </a:lnTo>
                <a:lnTo>
                  <a:pt x="64467" y="2733"/>
                </a:lnTo>
                <a:cubicBezTo>
                  <a:pt x="66422" y="911"/>
                  <a:pt x="68622" y="0"/>
                  <a:pt x="71067" y="0"/>
                </a:cubicBezTo>
                <a:lnTo>
                  <a:pt x="71067" y="0"/>
                </a:lnTo>
                <a:cubicBezTo>
                  <a:pt x="73556" y="0"/>
                  <a:pt x="75778" y="911"/>
                  <a:pt x="77733" y="2733"/>
                </a:cubicBezTo>
                <a:lnTo>
                  <a:pt x="77733" y="2733"/>
                </a:lnTo>
                <a:lnTo>
                  <a:pt x="95733" y="20733"/>
                </a:lnTo>
                <a:cubicBezTo>
                  <a:pt x="97556" y="22644"/>
                  <a:pt x="98467" y="24844"/>
                  <a:pt x="98467" y="27333"/>
                </a:cubicBezTo>
                <a:lnTo>
                  <a:pt x="98467" y="27333"/>
                </a:lnTo>
                <a:cubicBezTo>
                  <a:pt x="98467" y="29822"/>
                  <a:pt x="97556" y="32044"/>
                  <a:pt x="95733" y="34000"/>
                </a:cubicBezTo>
                <a:lnTo>
                  <a:pt x="95733" y="34000"/>
                </a:lnTo>
                <a:lnTo>
                  <a:pt x="34000" y="95733"/>
                </a:lnTo>
              </a:path>
            </a:pathLst>
          </a:custGeom>
          <a:solidFill>
            <a:srgbClr val="2A6F8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506395-46"/>
          <p:cNvSpPr/>
          <p:nvPr/>
        </p:nvSpPr>
        <p:spPr>
          <a:xfrm>
            <a:off x="5627787" y="3409578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494775-18"/>
          <p:cNvSpPr/>
          <p:nvPr/>
        </p:nvSpPr>
        <p:spPr>
          <a:xfrm>
            <a:off x="400050" y="4057873"/>
            <a:ext cx="4086225" cy="923925"/>
          </a:xfrm>
          <a:prstGeom prst="roundRect">
            <a:avLst>
              <a:gd name="adj" fmla="val 14433"/>
            </a:avLst>
          </a:prstGeom>
          <a:solidFill>
            <a:srgbClr val="2A6F8B">
              <a:alpha val="6000"/>
            </a:srgbClr>
          </a:solidFill>
          <a:ln w="7144" algn="in">
            <a:solidFill>
              <a:srgbClr val="2A6F8B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2" name="el-1785511494829-43"/>
          <p:cNvCxnSpPr/>
          <p:nvPr/>
        </p:nvCxnSpPr>
        <p:spPr>
          <a:xfrm>
            <a:off x="564356" y="4396011"/>
            <a:ext cx="839093" cy="914"/>
          </a:xfrm>
          <a:prstGeom prst="line">
            <a:avLst/>
          </a:prstGeom>
          <a:ln w="14288" cap="flat">
            <a:solidFill>
              <a:srgbClr val="2A6F8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5511506393-44"/>
          <p:cNvSpPr/>
          <p:nvPr/>
        </p:nvSpPr>
        <p:spPr>
          <a:xfrm>
            <a:off x="568821" y="4234086"/>
            <a:ext cx="116086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33" y="0"/>
                </a:moveTo>
                <a:lnTo>
                  <a:pt x="7833" y="0"/>
                </a:lnTo>
                <a:cubicBezTo>
                  <a:pt x="5556" y="0"/>
                  <a:pt x="3667" y="1083"/>
                  <a:pt x="2167" y="3250"/>
                </a:cubicBezTo>
                <a:lnTo>
                  <a:pt x="2167" y="3250"/>
                </a:lnTo>
                <a:lnTo>
                  <a:pt x="2167" y="3250"/>
                </a:lnTo>
                <a:cubicBezTo>
                  <a:pt x="722" y="5500"/>
                  <a:pt x="0" y="8333"/>
                  <a:pt x="0" y="11750"/>
                </a:cubicBezTo>
                <a:lnTo>
                  <a:pt x="0" y="11750"/>
                </a:lnTo>
                <a:cubicBezTo>
                  <a:pt x="0" y="15167"/>
                  <a:pt x="722" y="17958"/>
                  <a:pt x="2167" y="20125"/>
                </a:cubicBezTo>
                <a:lnTo>
                  <a:pt x="2167" y="20125"/>
                </a:lnTo>
                <a:cubicBezTo>
                  <a:pt x="3667" y="22375"/>
                  <a:pt x="5556" y="23500"/>
                  <a:pt x="7833" y="23500"/>
                </a:cubicBezTo>
                <a:lnTo>
                  <a:pt x="7833" y="23500"/>
                </a:lnTo>
                <a:lnTo>
                  <a:pt x="93750" y="23500"/>
                </a:lnTo>
                <a:cubicBezTo>
                  <a:pt x="96028" y="23500"/>
                  <a:pt x="97889" y="22375"/>
                  <a:pt x="99333" y="20125"/>
                </a:cubicBezTo>
                <a:lnTo>
                  <a:pt x="99333" y="20125"/>
                </a:lnTo>
                <a:cubicBezTo>
                  <a:pt x="100833" y="17958"/>
                  <a:pt x="101583" y="15167"/>
                  <a:pt x="101583" y="11750"/>
                </a:cubicBezTo>
                <a:lnTo>
                  <a:pt x="101583" y="11750"/>
                </a:lnTo>
                <a:cubicBezTo>
                  <a:pt x="101583" y="8333"/>
                  <a:pt x="100833" y="5500"/>
                  <a:pt x="99333" y="3250"/>
                </a:cubicBezTo>
                <a:lnTo>
                  <a:pt x="99333" y="3250"/>
                </a:lnTo>
                <a:cubicBezTo>
                  <a:pt x="97889" y="1083"/>
                  <a:pt x="96028" y="0"/>
                  <a:pt x="93750" y="0"/>
                </a:cubicBezTo>
                <a:lnTo>
                  <a:pt x="93750" y="0"/>
                </a:lnTo>
                <a:lnTo>
                  <a:pt x="7833" y="0"/>
                </a:lnTo>
                <a:moveTo>
                  <a:pt x="7833" y="70375"/>
                </a:moveTo>
                <a:lnTo>
                  <a:pt x="7833" y="70375"/>
                </a:lnTo>
                <a:cubicBezTo>
                  <a:pt x="5556" y="70375"/>
                  <a:pt x="3667" y="71458"/>
                  <a:pt x="2167" y="73625"/>
                </a:cubicBezTo>
                <a:lnTo>
                  <a:pt x="2167" y="73625"/>
                </a:lnTo>
                <a:lnTo>
                  <a:pt x="2167" y="73625"/>
                </a:lnTo>
                <a:cubicBezTo>
                  <a:pt x="722" y="75792"/>
                  <a:pt x="0" y="78583"/>
                  <a:pt x="0" y="82000"/>
                </a:cubicBezTo>
                <a:lnTo>
                  <a:pt x="0" y="82000"/>
                </a:lnTo>
                <a:cubicBezTo>
                  <a:pt x="0" y="85417"/>
                  <a:pt x="722" y="88250"/>
                  <a:pt x="2167" y="90500"/>
                </a:cubicBezTo>
                <a:lnTo>
                  <a:pt x="2167" y="90500"/>
                </a:lnTo>
                <a:cubicBezTo>
                  <a:pt x="3667" y="92667"/>
                  <a:pt x="5556" y="93750"/>
                  <a:pt x="7833" y="93750"/>
                </a:cubicBezTo>
                <a:lnTo>
                  <a:pt x="7833" y="93750"/>
                </a:lnTo>
                <a:lnTo>
                  <a:pt x="93750" y="93750"/>
                </a:lnTo>
                <a:cubicBezTo>
                  <a:pt x="96028" y="93750"/>
                  <a:pt x="97889" y="92667"/>
                  <a:pt x="99333" y="90500"/>
                </a:cubicBezTo>
                <a:lnTo>
                  <a:pt x="99333" y="90500"/>
                </a:lnTo>
                <a:cubicBezTo>
                  <a:pt x="100833" y="88250"/>
                  <a:pt x="101583" y="85417"/>
                  <a:pt x="101583" y="82000"/>
                </a:cubicBezTo>
                <a:lnTo>
                  <a:pt x="101583" y="82000"/>
                </a:lnTo>
                <a:cubicBezTo>
                  <a:pt x="101583" y="78583"/>
                  <a:pt x="100833" y="75792"/>
                  <a:pt x="99333" y="73625"/>
                </a:cubicBezTo>
                <a:lnTo>
                  <a:pt x="99333" y="73625"/>
                </a:lnTo>
                <a:cubicBezTo>
                  <a:pt x="97889" y="71458"/>
                  <a:pt x="96028" y="70375"/>
                  <a:pt x="93750" y="70375"/>
                </a:cubicBezTo>
                <a:lnTo>
                  <a:pt x="93750" y="70375"/>
                </a:lnTo>
                <a:lnTo>
                  <a:pt x="7833" y="70375"/>
                </a:lnTo>
              </a:path>
            </a:pathLst>
          </a:custGeom>
          <a:solidFill>
            <a:srgbClr val="2A6F8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494777-19"/>
          <p:cNvSpPr/>
          <p:nvPr/>
        </p:nvSpPr>
        <p:spPr>
          <a:xfrm>
            <a:off x="4657725" y="4057873"/>
            <a:ext cx="4086225" cy="923925"/>
          </a:xfrm>
          <a:prstGeom prst="roundRect">
            <a:avLst>
              <a:gd name="adj" fmla="val 14433"/>
            </a:avLst>
          </a:prstGeom>
          <a:solidFill>
            <a:srgbClr val="B55A3B">
              <a:alpha val="6000"/>
            </a:srgbClr>
          </a:solidFill>
          <a:ln w="7144" algn="in">
            <a:solidFill>
              <a:srgbClr val="B55A3B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5" name="el-1785511494830-44"/>
          <p:cNvCxnSpPr/>
          <p:nvPr/>
        </p:nvCxnSpPr>
        <p:spPr>
          <a:xfrm>
            <a:off x="4822031" y="4396011"/>
            <a:ext cx="989112" cy="914"/>
          </a:xfrm>
          <a:prstGeom prst="line">
            <a:avLst/>
          </a:prstGeom>
          <a:ln w="14288" cap="flat">
            <a:solidFill>
              <a:srgbClr val="B55A3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5511506394-45"/>
          <p:cNvSpPr/>
          <p:nvPr/>
        </p:nvSpPr>
        <p:spPr>
          <a:xfrm>
            <a:off x="4826496" y="4207325"/>
            <a:ext cx="116086" cy="1249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417" y="1077"/>
                </a:moveTo>
                <a:lnTo>
                  <a:pt x="86417" y="1077"/>
                </a:lnTo>
                <a:cubicBezTo>
                  <a:pt x="88194" y="2308"/>
                  <a:pt x="89250" y="3897"/>
                  <a:pt x="89583" y="5846"/>
                </a:cubicBezTo>
                <a:lnTo>
                  <a:pt x="89583" y="5846"/>
                </a:lnTo>
                <a:lnTo>
                  <a:pt x="89583" y="5846"/>
                </a:lnTo>
                <a:cubicBezTo>
                  <a:pt x="90083" y="7641"/>
                  <a:pt x="89750" y="9436"/>
                  <a:pt x="88583" y="11231"/>
                </a:cubicBezTo>
                <a:lnTo>
                  <a:pt x="88583" y="11231"/>
                </a:lnTo>
                <a:lnTo>
                  <a:pt x="78333" y="25231"/>
                </a:lnTo>
                <a:lnTo>
                  <a:pt x="93750" y="25231"/>
                </a:lnTo>
                <a:cubicBezTo>
                  <a:pt x="96028" y="25231"/>
                  <a:pt x="97889" y="25897"/>
                  <a:pt x="99333" y="27231"/>
                </a:cubicBezTo>
                <a:lnTo>
                  <a:pt x="99333" y="27231"/>
                </a:lnTo>
                <a:cubicBezTo>
                  <a:pt x="100833" y="28615"/>
                  <a:pt x="101583" y="30359"/>
                  <a:pt x="101583" y="32462"/>
                </a:cubicBezTo>
                <a:lnTo>
                  <a:pt x="101583" y="32462"/>
                </a:lnTo>
                <a:cubicBezTo>
                  <a:pt x="101583" y="34564"/>
                  <a:pt x="100833" y="36282"/>
                  <a:pt x="99333" y="37615"/>
                </a:cubicBezTo>
                <a:lnTo>
                  <a:pt x="99333" y="37615"/>
                </a:lnTo>
                <a:cubicBezTo>
                  <a:pt x="97889" y="38949"/>
                  <a:pt x="96028" y="39615"/>
                  <a:pt x="93750" y="39615"/>
                </a:cubicBezTo>
                <a:lnTo>
                  <a:pt x="93750" y="39615"/>
                </a:lnTo>
                <a:lnTo>
                  <a:pt x="68083" y="39615"/>
                </a:lnTo>
                <a:lnTo>
                  <a:pt x="52500" y="61308"/>
                </a:lnTo>
                <a:lnTo>
                  <a:pt x="93750" y="61308"/>
                </a:lnTo>
                <a:cubicBezTo>
                  <a:pt x="96028" y="61308"/>
                  <a:pt x="97889" y="61974"/>
                  <a:pt x="99333" y="63308"/>
                </a:cubicBezTo>
                <a:lnTo>
                  <a:pt x="99333" y="63308"/>
                </a:lnTo>
                <a:cubicBezTo>
                  <a:pt x="100833" y="64641"/>
                  <a:pt x="101583" y="66359"/>
                  <a:pt x="101583" y="68462"/>
                </a:cubicBezTo>
                <a:lnTo>
                  <a:pt x="101583" y="68462"/>
                </a:lnTo>
                <a:cubicBezTo>
                  <a:pt x="101583" y="70564"/>
                  <a:pt x="100833" y="72308"/>
                  <a:pt x="99333" y="73692"/>
                </a:cubicBezTo>
                <a:lnTo>
                  <a:pt x="99333" y="73692"/>
                </a:lnTo>
                <a:cubicBezTo>
                  <a:pt x="97889" y="75026"/>
                  <a:pt x="96028" y="75692"/>
                  <a:pt x="93750" y="75692"/>
                </a:cubicBezTo>
                <a:lnTo>
                  <a:pt x="93750" y="75692"/>
                </a:lnTo>
                <a:lnTo>
                  <a:pt x="42000" y="75692"/>
                </a:lnTo>
                <a:lnTo>
                  <a:pt x="26083" y="97769"/>
                </a:lnTo>
                <a:cubicBezTo>
                  <a:pt x="24806" y="99410"/>
                  <a:pt x="23111" y="100385"/>
                  <a:pt x="21000" y="100692"/>
                </a:cubicBezTo>
                <a:lnTo>
                  <a:pt x="21000" y="100692"/>
                </a:lnTo>
                <a:cubicBezTo>
                  <a:pt x="19056" y="101154"/>
                  <a:pt x="17111" y="100872"/>
                  <a:pt x="15167" y="99846"/>
                </a:cubicBezTo>
                <a:lnTo>
                  <a:pt x="15167" y="99846"/>
                </a:lnTo>
                <a:cubicBezTo>
                  <a:pt x="13333" y="98615"/>
                  <a:pt x="12278" y="97026"/>
                  <a:pt x="12000" y="95077"/>
                </a:cubicBezTo>
                <a:lnTo>
                  <a:pt x="12000" y="95077"/>
                </a:lnTo>
                <a:cubicBezTo>
                  <a:pt x="11500" y="93282"/>
                  <a:pt x="11806" y="91487"/>
                  <a:pt x="12917" y="89692"/>
                </a:cubicBezTo>
                <a:lnTo>
                  <a:pt x="12917" y="89692"/>
                </a:lnTo>
                <a:lnTo>
                  <a:pt x="23167" y="75692"/>
                </a:lnTo>
                <a:lnTo>
                  <a:pt x="7833" y="75692"/>
                </a:lnTo>
                <a:cubicBezTo>
                  <a:pt x="5556" y="75692"/>
                  <a:pt x="3667" y="75026"/>
                  <a:pt x="2167" y="73692"/>
                </a:cubicBezTo>
                <a:lnTo>
                  <a:pt x="2167" y="73692"/>
                </a:lnTo>
                <a:cubicBezTo>
                  <a:pt x="722" y="72308"/>
                  <a:pt x="0" y="70564"/>
                  <a:pt x="0" y="68462"/>
                </a:cubicBezTo>
                <a:lnTo>
                  <a:pt x="0" y="68462"/>
                </a:lnTo>
                <a:cubicBezTo>
                  <a:pt x="0" y="66359"/>
                  <a:pt x="722" y="64641"/>
                  <a:pt x="2167" y="63308"/>
                </a:cubicBezTo>
                <a:lnTo>
                  <a:pt x="2167" y="63308"/>
                </a:lnTo>
                <a:cubicBezTo>
                  <a:pt x="3667" y="61974"/>
                  <a:pt x="5556" y="61308"/>
                  <a:pt x="7833" y="61308"/>
                </a:cubicBezTo>
                <a:lnTo>
                  <a:pt x="7833" y="61308"/>
                </a:lnTo>
                <a:lnTo>
                  <a:pt x="33667" y="61308"/>
                </a:lnTo>
                <a:lnTo>
                  <a:pt x="49333" y="39615"/>
                </a:lnTo>
                <a:lnTo>
                  <a:pt x="7833" y="39615"/>
                </a:lnTo>
                <a:cubicBezTo>
                  <a:pt x="5556" y="39615"/>
                  <a:pt x="3667" y="38949"/>
                  <a:pt x="2167" y="37615"/>
                </a:cubicBezTo>
                <a:lnTo>
                  <a:pt x="2167" y="37615"/>
                </a:lnTo>
                <a:cubicBezTo>
                  <a:pt x="722" y="36282"/>
                  <a:pt x="0" y="34564"/>
                  <a:pt x="0" y="32462"/>
                </a:cubicBezTo>
                <a:lnTo>
                  <a:pt x="0" y="32462"/>
                </a:lnTo>
                <a:cubicBezTo>
                  <a:pt x="0" y="30359"/>
                  <a:pt x="722" y="28615"/>
                  <a:pt x="2167" y="27231"/>
                </a:cubicBezTo>
                <a:lnTo>
                  <a:pt x="2167" y="27231"/>
                </a:lnTo>
                <a:cubicBezTo>
                  <a:pt x="3667" y="25897"/>
                  <a:pt x="5556" y="25231"/>
                  <a:pt x="7833" y="25231"/>
                </a:cubicBezTo>
                <a:lnTo>
                  <a:pt x="7833" y="25231"/>
                </a:lnTo>
                <a:lnTo>
                  <a:pt x="59583" y="25231"/>
                </a:lnTo>
                <a:lnTo>
                  <a:pt x="75417" y="3154"/>
                </a:lnTo>
                <a:cubicBezTo>
                  <a:pt x="76750" y="1462"/>
                  <a:pt x="78472" y="487"/>
                  <a:pt x="80583" y="231"/>
                </a:cubicBezTo>
                <a:lnTo>
                  <a:pt x="80583" y="231"/>
                </a:lnTo>
                <a:cubicBezTo>
                  <a:pt x="82528" y="-231"/>
                  <a:pt x="84472" y="51"/>
                  <a:pt x="86417" y="1077"/>
                </a:cubicBezTo>
                <a:lnTo>
                  <a:pt x="86417" y="1077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506381-35"/>
          <p:cNvSpPr/>
          <p:nvPr/>
        </p:nvSpPr>
        <p:spPr>
          <a:xfrm>
            <a:off x="400050" y="491847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494725-3"/>
          <p:cNvSpPr txBox="1"/>
          <p:nvPr/>
        </p:nvSpPr>
        <p:spPr>
          <a:xfrm>
            <a:off x="550069" y="172641"/>
            <a:ext cx="160734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0025">
              <a:lnSpc>
                <a:spcPct val="100000"/>
              </a:lnSpc>
            </a:pPr>
            <a:r>
              <a:rPr b="1" sz="1010" spc="113">
                <a:solidFill>
                  <a:srgbClr val="8B6B4A"/>
                </a:solidFill>
                <a:latin typeface="Segoe UI"/>
                <a:ea typeface="Segoe UI"/>
                <a:cs typeface="Segoe UI"/>
              </a:rPr>
              <a:t>第十一章 · 不等式</a:t>
            </a:r>
            <a:endParaRPr/>
          </a:p>
        </p:txBody>
      </p:sp>
      <p:sp>
        <p:nvSpPr>
          <p:cNvPr id="39" name="el-1785511494746-8"/>
          <p:cNvSpPr txBox="1"/>
          <p:nvPr/>
        </p:nvSpPr>
        <p:spPr>
          <a:xfrm>
            <a:off x="7943850" y="182166"/>
            <a:ext cx="85725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8B6B4A"/>
                </a:solidFill>
                <a:latin typeface="Segoe UI"/>
                <a:ea typeface="Segoe UI"/>
                <a:cs typeface="Segoe UI"/>
              </a:rPr>
              <a:t>不等式及其解集</a:t>
            </a:r>
            <a:endParaRPr/>
          </a:p>
        </p:txBody>
      </p:sp>
      <p:sp>
        <p:nvSpPr>
          <p:cNvPr id="40" name="el-1785511494747-9"/>
          <p:cNvSpPr txBox="1"/>
          <p:nvPr/>
        </p:nvSpPr>
        <p:spPr>
          <a:xfrm>
            <a:off x="400050" y="333152"/>
            <a:ext cx="1814513" cy="2742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 spc="113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不等式及其解集</a:t>
            </a:r>
            <a:endParaRPr/>
          </a:p>
        </p:txBody>
      </p:sp>
      <p:sp>
        <p:nvSpPr>
          <p:cNvPr id="41" name="el-1785511494743-6"/>
          <p:cNvSpPr txBox="1"/>
          <p:nvPr/>
        </p:nvSpPr>
        <p:spPr>
          <a:xfrm>
            <a:off x="2314575" y="363141"/>
            <a:ext cx="118526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7523">
              <a:lnSpc>
                <a:spcPct val="100000"/>
              </a:lnSpc>
            </a:pPr>
            <a:r>
              <a:rPr sz="1010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概念·数轴·对比</a:t>
            </a:r>
            <a:endParaRPr/>
          </a:p>
        </p:txBody>
      </p:sp>
      <p:sp>
        <p:nvSpPr>
          <p:cNvPr id="42" name="el-1785511494789-20"/>
          <p:cNvSpPr txBox="1"/>
          <p:nvPr/>
        </p:nvSpPr>
        <p:spPr>
          <a:xfrm>
            <a:off x="564356" y="914623"/>
            <a:ext cx="84162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16098">
              <a:lnSpc>
                <a:spcPct val="100000"/>
              </a:lnSpc>
            </a:pPr>
            <a:r>
              <a:rPr b="1" sz="1230" spc="56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不等式</a:t>
            </a:r>
            <a:endParaRPr/>
          </a:p>
        </p:txBody>
      </p:sp>
      <p:sp>
        <p:nvSpPr>
          <p:cNvPr id="43" name="el-1785511494795-21"/>
          <p:cNvSpPr txBox="1"/>
          <p:nvPr/>
        </p:nvSpPr>
        <p:spPr>
          <a:xfrm>
            <a:off x="564356" y="1228948"/>
            <a:ext cx="3771900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用</a:t>
            </a:r>
            <a:r>
              <a:rPr b="1" sz="112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"&lt;"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或</a:t>
            </a:r>
            <a:r>
              <a:rPr b="1" sz="112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"&gt;"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表示不等关系的式子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也包含</a:t>
            </a:r>
            <a:r>
              <a:rPr b="1" sz="112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"≤"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（不大于）、</a:t>
            </a:r>
            <a:r>
              <a:rPr b="1" sz="112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"≥"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（不小于）、</a:t>
            </a:r>
            <a:r>
              <a:rPr b="1" sz="112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"≠"</a:t>
            </a:r>
            <a:endParaRPr/>
          </a:p>
        </p:txBody>
      </p:sp>
      <p:sp>
        <p:nvSpPr>
          <p:cNvPr id="44" name="el-1785511494796-22"/>
          <p:cNvSpPr txBox="1"/>
          <p:nvPr/>
        </p:nvSpPr>
        <p:spPr>
          <a:xfrm>
            <a:off x="564356" y="1807592"/>
            <a:ext cx="382190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2514">
              <a:lnSpc>
                <a:spcPct val="100000"/>
              </a:lnSpc>
            </a:pPr>
            <a:r>
              <a:rPr sz="101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核心：表示数量之间的大小或范围关系</a:t>
            </a:r>
            <a:endParaRPr/>
          </a:p>
        </p:txBody>
      </p:sp>
      <p:sp>
        <p:nvSpPr>
          <p:cNvPr id="45" name="el-1785511494798-23"/>
          <p:cNvSpPr txBox="1"/>
          <p:nvPr/>
        </p:nvSpPr>
        <p:spPr>
          <a:xfrm>
            <a:off x="4822031" y="914623"/>
            <a:ext cx="104522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55389">
              <a:lnSpc>
                <a:spcPct val="100000"/>
              </a:lnSpc>
            </a:pPr>
            <a:r>
              <a:rPr b="1" sz="1230" spc="56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解与解集</a:t>
            </a:r>
            <a:endParaRPr/>
          </a:p>
        </p:txBody>
      </p:sp>
      <p:sp>
        <p:nvSpPr>
          <p:cNvPr id="46" name="el-1785511494801-24"/>
          <p:cNvSpPr txBox="1"/>
          <p:nvPr/>
        </p:nvSpPr>
        <p:spPr>
          <a:xfrm>
            <a:off x="4822031" y="1228948"/>
            <a:ext cx="3771900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8B4A2A"/>
                </a:solidFill>
                <a:latin typeface="Segoe UI"/>
                <a:ea typeface="Segoe UI"/>
                <a:cs typeface="Segoe UI"/>
              </a:rPr>
              <a:t>不等式的解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：使不等式成立的未知数的值</a:t>
            </a:r>
            <a:endParaRPr/>
          </a:p>
          <a:p>
            <a:pPr algn="l">
              <a:lnSpc>
                <a:spcPts val="1680"/>
              </a:lnSpc>
            </a:pPr>
            <a:r>
              <a:rPr b="1" sz="1120">
                <a:solidFill>
                  <a:srgbClr val="8B4A2A"/>
                </a:solidFill>
                <a:latin typeface="Segoe UI"/>
                <a:ea typeface="Segoe UI"/>
                <a:cs typeface="Segoe UI"/>
              </a:rPr>
              <a:t>不等式的解集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：所有解的集合  | </a:t>
            </a:r>
            <a:r>
              <a:rPr b="1" sz="1120">
                <a:solidFill>
                  <a:srgbClr val="8B4A2A"/>
                </a:solidFill>
                <a:latin typeface="Segoe UI"/>
                <a:ea typeface="Segoe UI"/>
                <a:cs typeface="Segoe UI"/>
              </a:rPr>
              <a:t>解不等式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：求解集的过程</a:t>
            </a:r>
            <a:endParaRPr/>
          </a:p>
        </p:txBody>
      </p:sp>
      <p:sp>
        <p:nvSpPr>
          <p:cNvPr id="47" name="el-1785511494803-25"/>
          <p:cNvSpPr txBox="1"/>
          <p:nvPr/>
        </p:nvSpPr>
        <p:spPr>
          <a:xfrm>
            <a:off x="4822031" y="1807592"/>
            <a:ext cx="382190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2514">
              <a:lnSpc>
                <a:spcPct val="100000"/>
              </a:lnSpc>
            </a:pPr>
            <a:r>
              <a:rPr sz="101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解集通常是一个范围，用数轴表示</a:t>
            </a:r>
            <a:endParaRPr/>
          </a:p>
        </p:txBody>
      </p:sp>
      <p:sp>
        <p:nvSpPr>
          <p:cNvPr id="48" name="el-1785511494804-26"/>
          <p:cNvSpPr txBox="1"/>
          <p:nvPr/>
        </p:nvSpPr>
        <p:spPr>
          <a:xfrm>
            <a:off x="564356" y="2340992"/>
            <a:ext cx="3829050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14313">
              <a:lnSpc>
                <a:spcPct val="100000"/>
              </a:lnSpc>
            </a:pPr>
            <a:r>
              <a:rPr b="1"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实际情境</a:t>
            </a:r>
            <a:endParaRPr/>
          </a:p>
        </p:txBody>
      </p:sp>
      <p:sp>
        <p:nvSpPr>
          <p:cNvPr id="49" name="el-1785511494805-27"/>
          <p:cNvSpPr txBox="1"/>
          <p:nvPr/>
        </p:nvSpPr>
        <p:spPr>
          <a:xfrm>
            <a:off x="564356" y="2593404"/>
            <a:ext cx="382905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汽车要在2h内行驶210km，速度 </a:t>
            </a:r>
            <a:r>
              <a:rPr sz="77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　　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 应满足：</a:t>
            </a:r>
            <a:endParaRPr/>
          </a:p>
        </p:txBody>
      </p:sp>
      <p:sp>
        <p:nvSpPr>
          <p:cNvPr id="50" name="el-1785511494824-39"/>
          <p:cNvSpPr txBox="1"/>
          <p:nvPr/>
        </p:nvSpPr>
        <p:spPr>
          <a:xfrm>
            <a:off x="650081" y="2879154"/>
            <a:ext cx="3757613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2x &gt; 210</a:t>
            </a:r>
            <a:endParaRPr/>
          </a:p>
        </p:txBody>
      </p:sp>
      <p:sp>
        <p:nvSpPr>
          <p:cNvPr id="51" name="el-1785511494825-40"/>
          <p:cNvSpPr txBox="1"/>
          <p:nvPr/>
        </p:nvSpPr>
        <p:spPr>
          <a:xfrm>
            <a:off x="664369" y="3250629"/>
            <a:ext cx="124606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解集：x &gt; 105</a:t>
            </a:r>
            <a:endParaRPr/>
          </a:p>
        </p:txBody>
      </p:sp>
      <p:sp>
        <p:nvSpPr>
          <p:cNvPr id="52" name="el-1785511494807-28"/>
          <p:cNvSpPr txBox="1"/>
          <p:nvPr/>
        </p:nvSpPr>
        <p:spPr>
          <a:xfrm>
            <a:off x="564356" y="3629248"/>
            <a:ext cx="382190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2514">
              <a:lnSpc>
                <a:spcPct val="100000"/>
              </a:lnSpc>
            </a:pPr>
            <a:r>
              <a:rPr sz="101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速度超过105 km/h才能准时到达</a:t>
            </a:r>
            <a:endParaRPr/>
          </a:p>
        </p:txBody>
      </p:sp>
      <p:sp>
        <p:nvSpPr>
          <p:cNvPr id="53" name="el-1785511494808-29"/>
          <p:cNvSpPr txBox="1"/>
          <p:nvPr/>
        </p:nvSpPr>
        <p:spPr>
          <a:xfrm>
            <a:off x="4822031" y="2593404"/>
            <a:ext cx="3829050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14313">
              <a:lnSpc>
                <a:spcPct val="100000"/>
              </a:lnSpc>
            </a:pPr>
            <a:r>
              <a:rPr b="1"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数轴表示</a:t>
            </a:r>
            <a:endParaRPr/>
          </a:p>
        </p:txBody>
      </p:sp>
      <p:sp>
        <p:nvSpPr>
          <p:cNvPr id="54" name="el-1785511494853-46"/>
          <p:cNvSpPr txBox="1"/>
          <p:nvPr/>
        </p:nvSpPr>
        <p:spPr>
          <a:xfrm>
            <a:off x="4822031" y="2902967"/>
            <a:ext cx="17554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0</a:t>
            </a:r>
            <a:endParaRPr/>
          </a:p>
        </p:txBody>
      </p:sp>
      <p:sp>
        <p:nvSpPr>
          <p:cNvPr id="55" name="el-1785511494854-47"/>
          <p:cNvSpPr txBox="1"/>
          <p:nvPr/>
        </p:nvSpPr>
        <p:spPr>
          <a:xfrm>
            <a:off x="8045947" y="2902967"/>
            <a:ext cx="36939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105</a:t>
            </a:r>
            <a:endParaRPr/>
          </a:p>
        </p:txBody>
      </p:sp>
      <p:sp>
        <p:nvSpPr>
          <p:cNvPr id="56" name="el-1785511494854-48"/>
          <p:cNvSpPr txBox="1"/>
          <p:nvPr/>
        </p:nvSpPr>
        <p:spPr>
          <a:xfrm>
            <a:off x="8422481" y="2902967"/>
            <a:ext cx="23574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→</a:t>
            </a:r>
            <a:endParaRPr/>
          </a:p>
        </p:txBody>
      </p:sp>
      <p:sp>
        <p:nvSpPr>
          <p:cNvPr id="57" name="el-1785511494854-49"/>
          <p:cNvSpPr txBox="1"/>
          <p:nvPr/>
        </p:nvSpPr>
        <p:spPr>
          <a:xfrm>
            <a:off x="4850606" y="3145855"/>
            <a:ext cx="13975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0</a:t>
            </a:r>
            <a:endParaRPr/>
          </a:p>
        </p:txBody>
      </p:sp>
      <p:sp>
        <p:nvSpPr>
          <p:cNvPr id="58" name="el-1785511494855-50"/>
          <p:cNvSpPr txBox="1"/>
          <p:nvPr/>
        </p:nvSpPr>
        <p:spPr>
          <a:xfrm>
            <a:off x="8324776" y="3145855"/>
            <a:ext cx="29058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105</a:t>
            </a:r>
            <a:endParaRPr/>
          </a:p>
        </p:txBody>
      </p:sp>
      <p:sp>
        <p:nvSpPr>
          <p:cNvPr id="59" name="el-1785511494847-45"/>
          <p:cNvSpPr txBox="1"/>
          <p:nvPr/>
        </p:nvSpPr>
        <p:spPr>
          <a:xfrm>
            <a:off x="4757738" y="3379217"/>
            <a:ext cx="388620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12514">
              <a:lnSpc>
                <a:spcPct val="100000"/>
              </a:lnSpc>
            </a:pPr>
            <a:r>
              <a:rPr sz="101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从105向右（空心圆表示不含105）</a:t>
            </a:r>
            <a:endParaRPr/>
          </a:p>
        </p:txBody>
      </p:sp>
      <p:sp>
        <p:nvSpPr>
          <p:cNvPr id="60" name="el-1785511494808-30"/>
          <p:cNvSpPr txBox="1"/>
          <p:nvPr/>
        </p:nvSpPr>
        <p:spPr>
          <a:xfrm>
            <a:off x="564356" y="4179317"/>
            <a:ext cx="910530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9309">
              <a:lnSpc>
                <a:spcPct val="100000"/>
              </a:lnSpc>
            </a:pPr>
            <a:r>
              <a:rPr b="1" sz="1120" spc="56">
                <a:solidFill>
                  <a:srgbClr val="2A6F8B"/>
                </a:solidFill>
                <a:latin typeface="Segoe UI"/>
                <a:ea typeface="Segoe UI"/>
                <a:cs typeface="Segoe UI"/>
              </a:rPr>
              <a:t>方程的解</a:t>
            </a:r>
            <a:endParaRPr/>
          </a:p>
        </p:txBody>
      </p:sp>
      <p:sp>
        <p:nvSpPr>
          <p:cNvPr id="61" name="el-1785511494812-31"/>
          <p:cNvSpPr txBox="1"/>
          <p:nvPr/>
        </p:nvSpPr>
        <p:spPr>
          <a:xfrm>
            <a:off x="564356" y="4446017"/>
            <a:ext cx="3771900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50000"/>
              </a:lnSpc>
            </a:pPr>
            <a:r>
              <a:rPr b="1" sz="1120">
                <a:solidFill>
                  <a:srgbClr val="2A6F8B"/>
                </a:solidFill>
                <a:latin typeface="Segoe UI"/>
                <a:ea typeface="Segoe UI"/>
                <a:cs typeface="Segoe UI"/>
              </a:rPr>
              <a:t>有限个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或</a:t>
            </a:r>
            <a:r>
              <a:rPr b="1" sz="1120">
                <a:solidFill>
                  <a:srgbClr val="2A6F8B"/>
                </a:solidFill>
                <a:latin typeface="Segoe UI"/>
                <a:ea typeface="Segoe UI"/>
                <a:cs typeface="Segoe UI"/>
              </a:rPr>
              <a:t>一个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确定的值</a:t>
            </a:r>
            <a:endParaRPr/>
          </a:p>
          <a:p>
            <a:pPr algn="l">
              <a:lnSpc>
                <a:spcPct val="150000"/>
              </a:lnSpc>
            </a:pPr>
            <a:r>
              <a:rPr sz="101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例：2x = 210 → x = 105（唯一解）</a:t>
            </a:r>
            <a:endParaRPr/>
          </a:p>
        </p:txBody>
      </p:sp>
      <p:sp>
        <p:nvSpPr>
          <p:cNvPr id="62" name="el-1785511494813-32"/>
          <p:cNvSpPr txBox="1"/>
          <p:nvPr/>
        </p:nvSpPr>
        <p:spPr>
          <a:xfrm>
            <a:off x="4822031" y="4179317"/>
            <a:ext cx="1060549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9309">
              <a:lnSpc>
                <a:spcPct val="100000"/>
              </a:lnSpc>
            </a:pPr>
            <a:r>
              <a:rPr b="1" sz="1120" spc="56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不等式的解</a:t>
            </a:r>
            <a:endParaRPr/>
          </a:p>
        </p:txBody>
      </p:sp>
      <p:sp>
        <p:nvSpPr>
          <p:cNvPr id="63" name="el-1785511494816-33"/>
          <p:cNvSpPr txBox="1"/>
          <p:nvPr/>
        </p:nvSpPr>
        <p:spPr>
          <a:xfrm>
            <a:off x="4822031" y="4446017"/>
            <a:ext cx="3771900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50000"/>
              </a:lnSpc>
            </a:pPr>
            <a:r>
              <a:rPr b="1" sz="112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无限个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（一个范围）</a:t>
            </a:r>
            <a:endParaRPr/>
          </a:p>
          <a:p>
            <a:pPr algn="l">
              <a:lnSpc>
                <a:spcPct val="150000"/>
              </a:lnSpc>
            </a:pPr>
            <a:r>
              <a:rPr sz="101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例：2x &gt; 210 → x &gt; 105（无数个解）</a:t>
            </a:r>
            <a:endParaRPr/>
          </a:p>
        </p:txBody>
      </p:sp>
      <p:sp>
        <p:nvSpPr>
          <p:cNvPr id="64" name="el-1785511494748-10"/>
          <p:cNvSpPr txBox="1"/>
          <p:nvPr/>
        </p:nvSpPr>
        <p:spPr>
          <a:xfrm>
            <a:off x="600075" y="4906566"/>
            <a:ext cx="874961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概念 · 数轴 · 对比</a:t>
            </a:r>
            <a:endParaRPr/>
          </a:p>
        </p:txBody>
      </p:sp>
      <p:sp>
        <p:nvSpPr>
          <p:cNvPr id="65" name="el-1785511494749-11"/>
          <p:cNvSpPr txBox="1"/>
          <p:nvPr/>
        </p:nvSpPr>
        <p:spPr>
          <a:xfrm>
            <a:off x="6963668" y="4906566"/>
            <a:ext cx="1078632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人教版 · 七年级下册</a:t>
            </a:r>
            <a:endParaRPr/>
          </a:p>
        </p:txBody>
      </p:sp>
      <p:sp>
        <p:nvSpPr>
          <p:cNvPr id="66" name="el-1785511494750-12"/>
          <p:cNvSpPr txBox="1"/>
          <p:nvPr/>
        </p:nvSpPr>
        <p:spPr>
          <a:xfrm>
            <a:off x="8160172" y="4906566"/>
            <a:ext cx="89595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|</a:t>
            </a:r>
            <a:endParaRPr/>
          </a:p>
        </p:txBody>
      </p:sp>
      <p:sp>
        <p:nvSpPr>
          <p:cNvPr id="67" name="el-1785511494751-13"/>
          <p:cNvSpPr txBox="1"/>
          <p:nvPr/>
        </p:nvSpPr>
        <p:spPr>
          <a:xfrm>
            <a:off x="8367639" y="4906566"/>
            <a:ext cx="429890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第 5 页</a:t>
            </a:r>
            <a:endParaRPr/>
          </a:p>
        </p:txBody>
      </p:sp>
      <p:sp>
        <p:nvSpPr>
          <p:cNvPr id="68" name="el-1785511494859-51"/>
          <p:cNvSpPr/>
          <p:nvPr/>
        </p:nvSpPr>
        <p:spPr>
          <a:xfrm>
            <a:off x="5004718" y="2992264"/>
            <a:ext cx="2955503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3D2E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5511494863-52"/>
          <p:cNvSpPr/>
          <p:nvPr/>
        </p:nvSpPr>
        <p:spPr>
          <a:xfrm>
            <a:off x="7221290" y="2952973"/>
            <a:ext cx="100013" cy="100013"/>
          </a:xfrm>
          <a:prstGeom prst="ellipse">
            <a:avLst/>
          </a:prstGeom>
          <a:solidFill>
            <a:srgbClr val="FAF6EE"/>
          </a:solidFill>
          <a:ln w="21431" algn="in">
            <a:solidFill>
              <a:srgbClr val="B55A3B"/>
            </a:solidFill>
            <a:prstDash val="solid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08524-6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511509639-63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5511506524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1506526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1506534-4"/>
          <p:cNvSpPr/>
          <p:nvPr/>
        </p:nvSpPr>
        <p:spPr>
          <a:xfrm>
            <a:off x="400050" y="144066"/>
            <a:ext cx="1707356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425" y="0"/>
                </a:moveTo>
                <a:lnTo>
                  <a:pt x="93575" y="0"/>
                </a:lnTo>
                <a:lnTo>
                  <a:pt x="94207" y="261"/>
                </a:lnTo>
                <a:lnTo>
                  <a:pt x="94827" y="957"/>
                </a:lnTo>
                <a:lnTo>
                  <a:pt x="95441" y="2174"/>
                </a:lnTo>
                <a:lnTo>
                  <a:pt x="96034" y="3826"/>
                </a:lnTo>
                <a:lnTo>
                  <a:pt x="96603" y="5913"/>
                </a:lnTo>
                <a:lnTo>
                  <a:pt x="97145" y="8435"/>
                </a:lnTo>
                <a:lnTo>
                  <a:pt x="97654" y="11348"/>
                </a:lnTo>
                <a:lnTo>
                  <a:pt x="98117" y="14652"/>
                </a:lnTo>
                <a:lnTo>
                  <a:pt x="98542" y="18261"/>
                </a:lnTo>
                <a:lnTo>
                  <a:pt x="98916" y="22217"/>
                </a:lnTo>
                <a:lnTo>
                  <a:pt x="99240" y="26435"/>
                </a:lnTo>
                <a:lnTo>
                  <a:pt x="99508" y="30870"/>
                </a:lnTo>
                <a:lnTo>
                  <a:pt x="99721" y="35478"/>
                </a:lnTo>
                <a:lnTo>
                  <a:pt x="99877" y="40261"/>
                </a:lnTo>
                <a:lnTo>
                  <a:pt x="99966" y="45087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66" y="54913"/>
                </a:lnTo>
                <a:lnTo>
                  <a:pt x="99877" y="59739"/>
                </a:lnTo>
                <a:lnTo>
                  <a:pt x="99721" y="64522"/>
                </a:lnTo>
                <a:lnTo>
                  <a:pt x="99508" y="69130"/>
                </a:lnTo>
                <a:lnTo>
                  <a:pt x="99240" y="73565"/>
                </a:lnTo>
                <a:lnTo>
                  <a:pt x="98916" y="77783"/>
                </a:lnTo>
                <a:lnTo>
                  <a:pt x="98542" y="81739"/>
                </a:lnTo>
                <a:lnTo>
                  <a:pt x="98117" y="85348"/>
                </a:lnTo>
                <a:lnTo>
                  <a:pt x="97654" y="88652"/>
                </a:lnTo>
                <a:lnTo>
                  <a:pt x="97145" y="91565"/>
                </a:lnTo>
                <a:lnTo>
                  <a:pt x="96603" y="94087"/>
                </a:lnTo>
                <a:lnTo>
                  <a:pt x="96034" y="96174"/>
                </a:lnTo>
                <a:lnTo>
                  <a:pt x="95441" y="97826"/>
                </a:lnTo>
                <a:lnTo>
                  <a:pt x="94827" y="99043"/>
                </a:lnTo>
                <a:lnTo>
                  <a:pt x="94207" y="99739"/>
                </a:lnTo>
                <a:lnTo>
                  <a:pt x="93575" y="100000"/>
                </a:lnTo>
                <a:lnTo>
                  <a:pt x="6425" y="100000"/>
                </a:lnTo>
                <a:lnTo>
                  <a:pt x="5793" y="99739"/>
                </a:lnTo>
                <a:lnTo>
                  <a:pt x="5173" y="99043"/>
                </a:lnTo>
                <a:lnTo>
                  <a:pt x="4559" y="97826"/>
                </a:lnTo>
                <a:lnTo>
                  <a:pt x="3966" y="96174"/>
                </a:lnTo>
                <a:lnTo>
                  <a:pt x="3397" y="94087"/>
                </a:lnTo>
                <a:lnTo>
                  <a:pt x="2855" y="91565"/>
                </a:lnTo>
                <a:lnTo>
                  <a:pt x="2346" y="88652"/>
                </a:lnTo>
                <a:lnTo>
                  <a:pt x="1883" y="85348"/>
                </a:lnTo>
                <a:lnTo>
                  <a:pt x="1458" y="81739"/>
                </a:lnTo>
                <a:lnTo>
                  <a:pt x="1084" y="77783"/>
                </a:lnTo>
                <a:lnTo>
                  <a:pt x="760" y="73565"/>
                </a:lnTo>
                <a:lnTo>
                  <a:pt x="492" y="69130"/>
                </a:lnTo>
                <a:lnTo>
                  <a:pt x="279" y="64522"/>
                </a:lnTo>
                <a:lnTo>
                  <a:pt x="123" y="59739"/>
                </a:lnTo>
                <a:lnTo>
                  <a:pt x="34" y="54913"/>
                </a:lnTo>
                <a:lnTo>
                  <a:pt x="0" y="50000"/>
                </a:lnTo>
                <a:lnTo>
                  <a:pt x="0" y="50000"/>
                </a:lnTo>
                <a:lnTo>
                  <a:pt x="34" y="45087"/>
                </a:lnTo>
                <a:lnTo>
                  <a:pt x="123" y="40261"/>
                </a:lnTo>
                <a:lnTo>
                  <a:pt x="279" y="35478"/>
                </a:lnTo>
                <a:lnTo>
                  <a:pt x="492" y="30870"/>
                </a:lnTo>
                <a:lnTo>
                  <a:pt x="760" y="26435"/>
                </a:lnTo>
                <a:lnTo>
                  <a:pt x="1084" y="22217"/>
                </a:lnTo>
                <a:lnTo>
                  <a:pt x="1458" y="18261"/>
                </a:lnTo>
                <a:lnTo>
                  <a:pt x="1883" y="14652"/>
                </a:lnTo>
                <a:lnTo>
                  <a:pt x="2346" y="11348"/>
                </a:lnTo>
                <a:lnTo>
                  <a:pt x="2855" y="8435"/>
                </a:lnTo>
                <a:lnTo>
                  <a:pt x="3397" y="5913"/>
                </a:lnTo>
                <a:lnTo>
                  <a:pt x="3966" y="3826"/>
                </a:lnTo>
                <a:lnTo>
                  <a:pt x="4559" y="2174"/>
                </a:lnTo>
                <a:lnTo>
                  <a:pt x="5173" y="957"/>
                </a:lnTo>
                <a:lnTo>
                  <a:pt x="5793" y="261"/>
                </a:lnTo>
                <a:lnTo>
                  <a:pt x="6425" y="0"/>
                </a:lnTo>
                <a:close/>
              </a:path>
            </a:pathLst>
          </a:cu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506534-5"/>
          <p:cNvSpPr/>
          <p:nvPr/>
        </p:nvSpPr>
        <p:spPr>
          <a:xfrm>
            <a:off x="400050" y="144066"/>
            <a:ext cx="109538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116" y="99759"/>
                </a:lnTo>
                <a:lnTo>
                  <a:pt x="84308" y="99039"/>
                </a:lnTo>
                <a:lnTo>
                  <a:pt x="76651" y="97847"/>
                </a:lnTo>
                <a:lnTo>
                  <a:pt x="69219" y="96194"/>
                </a:lnTo>
                <a:lnTo>
                  <a:pt x="62083" y="94096"/>
                </a:lnTo>
                <a:lnTo>
                  <a:pt x="55313" y="91573"/>
                </a:lnTo>
                <a:lnTo>
                  <a:pt x="48973" y="88651"/>
                </a:lnTo>
                <a:lnTo>
                  <a:pt x="43124" y="85355"/>
                </a:lnTo>
                <a:lnTo>
                  <a:pt x="37823" y="81720"/>
                </a:lnTo>
                <a:lnTo>
                  <a:pt x="33121" y="77779"/>
                </a:lnTo>
                <a:lnTo>
                  <a:pt x="29063" y="73570"/>
                </a:lnTo>
                <a:lnTo>
                  <a:pt x="25688" y="69134"/>
                </a:lnTo>
                <a:lnTo>
                  <a:pt x="23029" y="64514"/>
                </a:lnTo>
                <a:lnTo>
                  <a:pt x="21111" y="59755"/>
                </a:lnTo>
                <a:lnTo>
                  <a:pt x="19953" y="54901"/>
                </a:lnTo>
                <a:lnTo>
                  <a:pt x="19565" y="50000"/>
                </a:lnTo>
                <a:lnTo>
                  <a:pt x="19565" y="50000"/>
                </a:lnTo>
                <a:lnTo>
                  <a:pt x="19953" y="45099"/>
                </a:lnTo>
                <a:lnTo>
                  <a:pt x="21111" y="40245"/>
                </a:lnTo>
                <a:lnTo>
                  <a:pt x="23029" y="35486"/>
                </a:lnTo>
                <a:lnTo>
                  <a:pt x="25688" y="30866"/>
                </a:lnTo>
                <a:lnTo>
                  <a:pt x="29063" y="26430"/>
                </a:lnTo>
                <a:lnTo>
                  <a:pt x="33121" y="22221"/>
                </a:lnTo>
                <a:lnTo>
                  <a:pt x="37823" y="18280"/>
                </a:lnTo>
                <a:lnTo>
                  <a:pt x="43124" y="14645"/>
                </a:lnTo>
                <a:lnTo>
                  <a:pt x="48973" y="11349"/>
                </a:lnTo>
                <a:lnTo>
                  <a:pt x="55313" y="8427"/>
                </a:lnTo>
                <a:lnTo>
                  <a:pt x="62083" y="5904"/>
                </a:lnTo>
                <a:lnTo>
                  <a:pt x="69219" y="3806"/>
                </a:lnTo>
                <a:lnTo>
                  <a:pt x="76651" y="2153"/>
                </a:lnTo>
                <a:lnTo>
                  <a:pt x="84308" y="961"/>
                </a:lnTo>
                <a:lnTo>
                  <a:pt x="92116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507811-69"/>
          <p:cNvSpPr/>
          <p:nvPr/>
        </p:nvSpPr>
        <p:spPr>
          <a:xfrm>
            <a:off x="550326" y="201216"/>
            <a:ext cx="14236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867" y="6250"/>
                </a:moveTo>
                <a:lnTo>
                  <a:pt x="59867" y="6250"/>
                </a:lnTo>
                <a:lnTo>
                  <a:pt x="79867" y="6250"/>
                </a:lnTo>
                <a:cubicBezTo>
                  <a:pt x="81289" y="6250"/>
                  <a:pt x="82489" y="6833"/>
                  <a:pt x="83467" y="8000"/>
                </a:cubicBezTo>
                <a:lnTo>
                  <a:pt x="83467" y="8000"/>
                </a:lnTo>
                <a:cubicBezTo>
                  <a:pt x="84400" y="9167"/>
                  <a:pt x="84867" y="10667"/>
                  <a:pt x="84867" y="12500"/>
                </a:cubicBezTo>
                <a:lnTo>
                  <a:pt x="84867" y="12500"/>
                </a:lnTo>
                <a:cubicBezTo>
                  <a:pt x="84867" y="14333"/>
                  <a:pt x="84400" y="15833"/>
                  <a:pt x="83467" y="17000"/>
                </a:cubicBezTo>
                <a:lnTo>
                  <a:pt x="83467" y="17000"/>
                </a:lnTo>
                <a:cubicBezTo>
                  <a:pt x="82489" y="18167"/>
                  <a:pt x="81289" y="18750"/>
                  <a:pt x="79867" y="18750"/>
                </a:cubicBezTo>
                <a:lnTo>
                  <a:pt x="79867" y="18750"/>
                </a:lnTo>
                <a:lnTo>
                  <a:pt x="62000" y="18750"/>
                </a:lnTo>
                <a:cubicBezTo>
                  <a:pt x="61067" y="23972"/>
                  <a:pt x="58689" y="27694"/>
                  <a:pt x="54867" y="29917"/>
                </a:cubicBezTo>
                <a:lnTo>
                  <a:pt x="54867" y="29917"/>
                </a:lnTo>
                <a:lnTo>
                  <a:pt x="54867" y="87500"/>
                </a:lnTo>
                <a:lnTo>
                  <a:pt x="79867" y="87500"/>
                </a:lnTo>
                <a:cubicBezTo>
                  <a:pt x="81289" y="87500"/>
                  <a:pt x="82489" y="88083"/>
                  <a:pt x="83467" y="89250"/>
                </a:cubicBezTo>
                <a:lnTo>
                  <a:pt x="83467" y="89250"/>
                </a:lnTo>
                <a:cubicBezTo>
                  <a:pt x="84400" y="90417"/>
                  <a:pt x="84867" y="91917"/>
                  <a:pt x="84867" y="93750"/>
                </a:cubicBezTo>
                <a:lnTo>
                  <a:pt x="84867" y="93750"/>
                </a:lnTo>
                <a:cubicBezTo>
                  <a:pt x="84867" y="95583"/>
                  <a:pt x="84400" y="97083"/>
                  <a:pt x="83467" y="98250"/>
                </a:cubicBezTo>
                <a:lnTo>
                  <a:pt x="83467" y="98250"/>
                </a:lnTo>
                <a:cubicBezTo>
                  <a:pt x="82489" y="99417"/>
                  <a:pt x="81289" y="100000"/>
                  <a:pt x="79867" y="100000"/>
                </a:cubicBezTo>
                <a:lnTo>
                  <a:pt x="79867" y="100000"/>
                </a:lnTo>
                <a:lnTo>
                  <a:pt x="49867" y="100000"/>
                </a:lnTo>
                <a:lnTo>
                  <a:pt x="19867" y="100000"/>
                </a:lnTo>
                <a:cubicBezTo>
                  <a:pt x="18400" y="100000"/>
                  <a:pt x="17200" y="99417"/>
                  <a:pt x="16267" y="98250"/>
                </a:cubicBezTo>
                <a:lnTo>
                  <a:pt x="16267" y="98250"/>
                </a:lnTo>
                <a:cubicBezTo>
                  <a:pt x="15333" y="97083"/>
                  <a:pt x="14867" y="95583"/>
                  <a:pt x="14867" y="93750"/>
                </a:cubicBezTo>
                <a:lnTo>
                  <a:pt x="14867" y="93750"/>
                </a:lnTo>
                <a:cubicBezTo>
                  <a:pt x="14867" y="91917"/>
                  <a:pt x="15333" y="90417"/>
                  <a:pt x="16267" y="89250"/>
                </a:cubicBezTo>
                <a:lnTo>
                  <a:pt x="16267" y="89250"/>
                </a:lnTo>
                <a:cubicBezTo>
                  <a:pt x="17200" y="88083"/>
                  <a:pt x="18400" y="87500"/>
                  <a:pt x="19867" y="87500"/>
                </a:cubicBezTo>
                <a:lnTo>
                  <a:pt x="19867" y="87500"/>
                </a:lnTo>
                <a:lnTo>
                  <a:pt x="44867" y="87500"/>
                </a:lnTo>
                <a:lnTo>
                  <a:pt x="44867" y="29917"/>
                </a:lnTo>
                <a:cubicBezTo>
                  <a:pt x="41000" y="27694"/>
                  <a:pt x="38600" y="23972"/>
                  <a:pt x="37667" y="18750"/>
                </a:cubicBezTo>
                <a:lnTo>
                  <a:pt x="37667" y="18750"/>
                </a:lnTo>
                <a:lnTo>
                  <a:pt x="19867" y="18750"/>
                </a:lnTo>
                <a:cubicBezTo>
                  <a:pt x="18400" y="18750"/>
                  <a:pt x="17200" y="18167"/>
                  <a:pt x="16267" y="17000"/>
                </a:cubicBezTo>
                <a:lnTo>
                  <a:pt x="16267" y="17000"/>
                </a:lnTo>
                <a:cubicBezTo>
                  <a:pt x="15333" y="15833"/>
                  <a:pt x="14867" y="14333"/>
                  <a:pt x="14867" y="12500"/>
                </a:cubicBezTo>
                <a:lnTo>
                  <a:pt x="14867" y="12500"/>
                </a:lnTo>
                <a:cubicBezTo>
                  <a:pt x="14867" y="10667"/>
                  <a:pt x="15333" y="9167"/>
                  <a:pt x="16267" y="8000"/>
                </a:cubicBezTo>
                <a:lnTo>
                  <a:pt x="16267" y="8000"/>
                </a:lnTo>
                <a:cubicBezTo>
                  <a:pt x="17200" y="6833"/>
                  <a:pt x="18400" y="6250"/>
                  <a:pt x="19867" y="6250"/>
                </a:cubicBezTo>
                <a:lnTo>
                  <a:pt x="19867" y="6250"/>
                </a:lnTo>
                <a:lnTo>
                  <a:pt x="39867" y="6250"/>
                </a:lnTo>
                <a:cubicBezTo>
                  <a:pt x="42267" y="2194"/>
                  <a:pt x="45600" y="111"/>
                  <a:pt x="49867" y="0"/>
                </a:cubicBezTo>
                <a:lnTo>
                  <a:pt x="49867" y="0"/>
                </a:lnTo>
                <a:cubicBezTo>
                  <a:pt x="54133" y="111"/>
                  <a:pt x="57467" y="2194"/>
                  <a:pt x="59867" y="6250"/>
                </a:cubicBezTo>
                <a:lnTo>
                  <a:pt x="59867" y="6250"/>
                </a:lnTo>
                <a:moveTo>
                  <a:pt x="68600" y="62500"/>
                </a:moveTo>
                <a:lnTo>
                  <a:pt x="68600" y="62500"/>
                </a:lnTo>
                <a:lnTo>
                  <a:pt x="91067" y="62500"/>
                </a:lnTo>
                <a:lnTo>
                  <a:pt x="79867" y="38250"/>
                </a:lnTo>
                <a:lnTo>
                  <a:pt x="68600" y="62500"/>
                </a:lnTo>
                <a:moveTo>
                  <a:pt x="79867" y="81250"/>
                </a:moveTo>
                <a:lnTo>
                  <a:pt x="79867" y="81250"/>
                </a:lnTo>
                <a:cubicBezTo>
                  <a:pt x="74844" y="81139"/>
                  <a:pt x="70511" y="79639"/>
                  <a:pt x="66867" y="76750"/>
                </a:cubicBezTo>
                <a:lnTo>
                  <a:pt x="66867" y="76750"/>
                </a:lnTo>
                <a:lnTo>
                  <a:pt x="66867" y="76750"/>
                </a:lnTo>
                <a:cubicBezTo>
                  <a:pt x="63311" y="73917"/>
                  <a:pt x="61067" y="70278"/>
                  <a:pt x="60133" y="65833"/>
                </a:cubicBezTo>
                <a:lnTo>
                  <a:pt x="60133" y="65833"/>
                </a:lnTo>
                <a:cubicBezTo>
                  <a:pt x="59822" y="63611"/>
                  <a:pt x="60200" y="61528"/>
                  <a:pt x="61267" y="59583"/>
                </a:cubicBezTo>
                <a:lnTo>
                  <a:pt x="61267" y="59583"/>
                </a:lnTo>
                <a:lnTo>
                  <a:pt x="76067" y="27750"/>
                </a:lnTo>
                <a:cubicBezTo>
                  <a:pt x="76911" y="25917"/>
                  <a:pt x="78178" y="25000"/>
                  <a:pt x="79867" y="25000"/>
                </a:cubicBezTo>
                <a:lnTo>
                  <a:pt x="79867" y="25000"/>
                </a:lnTo>
                <a:cubicBezTo>
                  <a:pt x="81511" y="25111"/>
                  <a:pt x="82756" y="26028"/>
                  <a:pt x="83600" y="27750"/>
                </a:cubicBezTo>
                <a:lnTo>
                  <a:pt x="83600" y="27750"/>
                </a:lnTo>
                <a:lnTo>
                  <a:pt x="98467" y="59583"/>
                </a:lnTo>
                <a:cubicBezTo>
                  <a:pt x="99489" y="61528"/>
                  <a:pt x="99844" y="63611"/>
                  <a:pt x="99533" y="65833"/>
                </a:cubicBezTo>
                <a:lnTo>
                  <a:pt x="99533" y="65833"/>
                </a:lnTo>
                <a:cubicBezTo>
                  <a:pt x="98600" y="70278"/>
                  <a:pt x="96356" y="73917"/>
                  <a:pt x="92800" y="76750"/>
                </a:cubicBezTo>
                <a:lnTo>
                  <a:pt x="92800" y="76750"/>
                </a:lnTo>
                <a:cubicBezTo>
                  <a:pt x="89156" y="79639"/>
                  <a:pt x="84844" y="81139"/>
                  <a:pt x="79867" y="81250"/>
                </a:cubicBezTo>
                <a:lnTo>
                  <a:pt x="79867" y="81250"/>
                </a:lnTo>
                <a:moveTo>
                  <a:pt x="19667" y="38250"/>
                </a:moveTo>
                <a:lnTo>
                  <a:pt x="19667" y="38250"/>
                </a:lnTo>
                <a:lnTo>
                  <a:pt x="8267" y="62500"/>
                </a:lnTo>
                <a:lnTo>
                  <a:pt x="30933" y="62500"/>
                </a:lnTo>
                <a:lnTo>
                  <a:pt x="19667" y="38250"/>
                </a:lnTo>
                <a:moveTo>
                  <a:pt x="0" y="65833"/>
                </a:moveTo>
                <a:lnTo>
                  <a:pt x="0" y="65833"/>
                </a:lnTo>
                <a:cubicBezTo>
                  <a:pt x="-311" y="63611"/>
                  <a:pt x="44" y="61528"/>
                  <a:pt x="1067" y="59583"/>
                </a:cubicBezTo>
                <a:lnTo>
                  <a:pt x="1067" y="59583"/>
                </a:lnTo>
                <a:lnTo>
                  <a:pt x="15933" y="27750"/>
                </a:lnTo>
                <a:cubicBezTo>
                  <a:pt x="16778" y="25917"/>
                  <a:pt x="18022" y="25000"/>
                  <a:pt x="19667" y="25000"/>
                </a:cubicBezTo>
                <a:lnTo>
                  <a:pt x="19667" y="25000"/>
                </a:lnTo>
                <a:cubicBezTo>
                  <a:pt x="21356" y="25111"/>
                  <a:pt x="22622" y="26028"/>
                  <a:pt x="23467" y="27750"/>
                </a:cubicBezTo>
                <a:lnTo>
                  <a:pt x="23467" y="27750"/>
                </a:lnTo>
                <a:lnTo>
                  <a:pt x="38267" y="59583"/>
                </a:lnTo>
                <a:cubicBezTo>
                  <a:pt x="39333" y="61528"/>
                  <a:pt x="39711" y="63611"/>
                  <a:pt x="39400" y="65833"/>
                </a:cubicBezTo>
                <a:lnTo>
                  <a:pt x="39400" y="65833"/>
                </a:lnTo>
                <a:cubicBezTo>
                  <a:pt x="38467" y="70278"/>
                  <a:pt x="36178" y="73917"/>
                  <a:pt x="32533" y="76750"/>
                </a:cubicBezTo>
                <a:lnTo>
                  <a:pt x="32533" y="76750"/>
                </a:lnTo>
                <a:cubicBezTo>
                  <a:pt x="28978" y="79639"/>
                  <a:pt x="24689" y="81139"/>
                  <a:pt x="19667" y="81250"/>
                </a:cubicBezTo>
                <a:lnTo>
                  <a:pt x="19667" y="81250"/>
                </a:lnTo>
                <a:cubicBezTo>
                  <a:pt x="14689" y="81139"/>
                  <a:pt x="10378" y="79639"/>
                  <a:pt x="6733" y="76750"/>
                </a:cubicBezTo>
                <a:lnTo>
                  <a:pt x="6733" y="76750"/>
                </a:lnTo>
                <a:cubicBezTo>
                  <a:pt x="3178" y="73917"/>
                  <a:pt x="933" y="70278"/>
                  <a:pt x="0" y="65833"/>
                </a:cubicBezTo>
                <a:lnTo>
                  <a:pt x="0" y="6583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508414-47"/>
          <p:cNvSpPr/>
          <p:nvPr/>
        </p:nvSpPr>
        <p:spPr>
          <a:xfrm>
            <a:off x="7843838" y="18930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506557-9"/>
          <p:cNvSpPr/>
          <p:nvPr/>
        </p:nvSpPr>
        <p:spPr>
          <a:xfrm>
            <a:off x="2000250" y="631031"/>
            <a:ext cx="2350889" cy="228600"/>
          </a:xfrm>
          <a:prstGeom prst="roundRect">
            <a:avLst>
              <a:gd name="adj" fmla="val 50000"/>
            </a:avLst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508420-50"/>
          <p:cNvSpPr/>
          <p:nvPr/>
        </p:nvSpPr>
        <p:spPr>
          <a:xfrm>
            <a:off x="2114550" y="694730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506583-20"/>
          <p:cNvSpPr/>
          <p:nvPr/>
        </p:nvSpPr>
        <p:spPr>
          <a:xfrm>
            <a:off x="400050" y="2943225"/>
            <a:ext cx="4086225" cy="1216819"/>
          </a:xfrm>
          <a:prstGeom prst="roundRect">
            <a:avLst>
              <a:gd name="adj" fmla="val 10959"/>
            </a:avLst>
          </a:prstGeom>
          <a:solidFill>
            <a:srgbClr val="FFFAF0">
              <a:alpha val="50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511508430-57"/>
          <p:cNvSpPr/>
          <p:nvPr/>
        </p:nvSpPr>
        <p:spPr>
          <a:xfrm>
            <a:off x="550348" y="3083998"/>
            <a:ext cx="142317" cy="1423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2667" y="5267"/>
                </a:moveTo>
                <a:lnTo>
                  <a:pt x="72667" y="5267"/>
                </a:lnTo>
                <a:cubicBezTo>
                  <a:pt x="75644" y="1889"/>
                  <a:pt x="79489" y="133"/>
                  <a:pt x="84200" y="0"/>
                </a:cubicBezTo>
                <a:lnTo>
                  <a:pt x="84200" y="0"/>
                </a:lnTo>
                <a:cubicBezTo>
                  <a:pt x="88600" y="133"/>
                  <a:pt x="92244" y="1622"/>
                  <a:pt x="95133" y="4467"/>
                </a:cubicBezTo>
                <a:lnTo>
                  <a:pt x="95133" y="4467"/>
                </a:lnTo>
                <a:cubicBezTo>
                  <a:pt x="97978" y="7356"/>
                  <a:pt x="99467" y="11000"/>
                  <a:pt x="99600" y="15400"/>
                </a:cubicBezTo>
                <a:lnTo>
                  <a:pt x="99600" y="15400"/>
                </a:lnTo>
                <a:cubicBezTo>
                  <a:pt x="99467" y="20111"/>
                  <a:pt x="97711" y="24022"/>
                  <a:pt x="94333" y="27133"/>
                </a:cubicBezTo>
                <a:lnTo>
                  <a:pt x="94333" y="27133"/>
                </a:lnTo>
                <a:lnTo>
                  <a:pt x="53933" y="62333"/>
                </a:lnTo>
                <a:lnTo>
                  <a:pt x="51733" y="60333"/>
                </a:lnTo>
                <a:lnTo>
                  <a:pt x="39267" y="47867"/>
                </a:lnTo>
                <a:lnTo>
                  <a:pt x="37333" y="45733"/>
                </a:lnTo>
                <a:lnTo>
                  <a:pt x="72667" y="5267"/>
                </a:lnTo>
                <a:moveTo>
                  <a:pt x="32800" y="50200"/>
                </a:moveTo>
                <a:lnTo>
                  <a:pt x="32800" y="50200"/>
                </a:lnTo>
                <a:lnTo>
                  <a:pt x="34933" y="52133"/>
                </a:lnTo>
                <a:lnTo>
                  <a:pt x="47467" y="64667"/>
                </a:lnTo>
                <a:lnTo>
                  <a:pt x="49400" y="66800"/>
                </a:lnTo>
                <a:lnTo>
                  <a:pt x="45733" y="83000"/>
                </a:lnTo>
                <a:cubicBezTo>
                  <a:pt x="44800" y="86511"/>
                  <a:pt x="42578" y="88800"/>
                  <a:pt x="39067" y="89867"/>
                </a:cubicBezTo>
                <a:lnTo>
                  <a:pt x="39067" y="89867"/>
                </a:lnTo>
                <a:lnTo>
                  <a:pt x="4267" y="99600"/>
                </a:lnTo>
                <a:lnTo>
                  <a:pt x="23067" y="81067"/>
                </a:lnTo>
                <a:cubicBezTo>
                  <a:pt x="23556" y="81200"/>
                  <a:pt x="24067" y="81267"/>
                  <a:pt x="24600" y="81267"/>
                </a:cubicBezTo>
                <a:lnTo>
                  <a:pt x="24600" y="81267"/>
                </a:lnTo>
                <a:cubicBezTo>
                  <a:pt x="26422" y="81267"/>
                  <a:pt x="27933" y="80667"/>
                  <a:pt x="29133" y="79467"/>
                </a:cubicBezTo>
                <a:lnTo>
                  <a:pt x="29133" y="79467"/>
                </a:lnTo>
                <a:cubicBezTo>
                  <a:pt x="30289" y="78311"/>
                  <a:pt x="30867" y="76822"/>
                  <a:pt x="30867" y="75000"/>
                </a:cubicBezTo>
                <a:lnTo>
                  <a:pt x="30867" y="75000"/>
                </a:lnTo>
                <a:cubicBezTo>
                  <a:pt x="30867" y="73178"/>
                  <a:pt x="30289" y="71689"/>
                  <a:pt x="29133" y="70533"/>
                </a:cubicBezTo>
                <a:lnTo>
                  <a:pt x="29133" y="70533"/>
                </a:lnTo>
                <a:cubicBezTo>
                  <a:pt x="27933" y="69333"/>
                  <a:pt x="26422" y="68733"/>
                  <a:pt x="24600" y="68733"/>
                </a:cubicBezTo>
                <a:lnTo>
                  <a:pt x="24600" y="68733"/>
                </a:lnTo>
                <a:cubicBezTo>
                  <a:pt x="22778" y="68733"/>
                  <a:pt x="21289" y="69333"/>
                  <a:pt x="20133" y="70533"/>
                </a:cubicBezTo>
                <a:lnTo>
                  <a:pt x="20133" y="70533"/>
                </a:lnTo>
                <a:cubicBezTo>
                  <a:pt x="18933" y="71689"/>
                  <a:pt x="18333" y="73178"/>
                  <a:pt x="18333" y="75000"/>
                </a:cubicBezTo>
                <a:lnTo>
                  <a:pt x="18333" y="75000"/>
                </a:lnTo>
                <a:cubicBezTo>
                  <a:pt x="18333" y="75533"/>
                  <a:pt x="18400" y="76044"/>
                  <a:pt x="18533" y="76533"/>
                </a:cubicBezTo>
                <a:lnTo>
                  <a:pt x="18533" y="76533"/>
                </a:lnTo>
                <a:lnTo>
                  <a:pt x="0" y="95333"/>
                </a:lnTo>
                <a:lnTo>
                  <a:pt x="9733" y="60533"/>
                </a:lnTo>
                <a:cubicBezTo>
                  <a:pt x="10800" y="57022"/>
                  <a:pt x="13089" y="54822"/>
                  <a:pt x="16600" y="53933"/>
                </a:cubicBezTo>
                <a:lnTo>
                  <a:pt x="16600" y="53933"/>
                </a:lnTo>
                <a:lnTo>
                  <a:pt x="32800" y="502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506585-21"/>
          <p:cNvSpPr/>
          <p:nvPr/>
        </p:nvSpPr>
        <p:spPr>
          <a:xfrm>
            <a:off x="4657725" y="2943225"/>
            <a:ext cx="4086225" cy="1216819"/>
          </a:xfrm>
          <a:prstGeom prst="roundRect">
            <a:avLst>
              <a:gd name="adj" fmla="val 10959"/>
            </a:avLst>
          </a:prstGeom>
          <a:solidFill>
            <a:srgbClr val="FFFAF0">
              <a:alpha val="50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511508432-58"/>
          <p:cNvSpPr/>
          <p:nvPr/>
        </p:nvSpPr>
        <p:spPr>
          <a:xfrm>
            <a:off x="4812209" y="3083719"/>
            <a:ext cx="9822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33" y="63467"/>
                  <a:pt x="89400" y="58400"/>
                </a:cubicBezTo>
                <a:lnTo>
                  <a:pt x="89400" y="58400"/>
                </a:lnTo>
                <a:lnTo>
                  <a:pt x="89400" y="58400"/>
                </a:lnTo>
                <a:cubicBezTo>
                  <a:pt x="89400" y="58267"/>
                  <a:pt x="89400" y="58200"/>
                  <a:pt x="89400" y="58200"/>
                </a:cubicBezTo>
                <a:lnTo>
                  <a:pt x="89400" y="58200"/>
                </a:lnTo>
                <a:lnTo>
                  <a:pt x="89400" y="58200"/>
                </a:lnTo>
                <a:cubicBezTo>
                  <a:pt x="90933" y="56778"/>
                  <a:pt x="92467" y="55356"/>
                  <a:pt x="94000" y="53933"/>
                </a:cubicBezTo>
                <a:lnTo>
                  <a:pt x="94000" y="53933"/>
                </a:lnTo>
                <a:cubicBezTo>
                  <a:pt x="99867" y="48333"/>
                  <a:pt x="102900" y="41822"/>
                  <a:pt x="103100" y="34400"/>
                </a:cubicBezTo>
                <a:lnTo>
                  <a:pt x="103100" y="34400"/>
                </a:lnTo>
                <a:cubicBezTo>
                  <a:pt x="102700" y="24622"/>
                  <a:pt x="97633" y="16533"/>
                  <a:pt x="87900" y="10133"/>
                </a:cubicBezTo>
                <a:lnTo>
                  <a:pt x="87900" y="10133"/>
                </a:lnTo>
                <a:cubicBezTo>
                  <a:pt x="78300" y="3644"/>
                  <a:pt x="66200" y="267"/>
                  <a:pt x="51600" y="0"/>
                </a:cubicBezTo>
                <a:lnTo>
                  <a:pt x="51600" y="0"/>
                </a:lnTo>
                <a:cubicBezTo>
                  <a:pt x="36933" y="267"/>
                  <a:pt x="24800" y="3644"/>
                  <a:pt x="15200" y="10133"/>
                </a:cubicBezTo>
                <a:lnTo>
                  <a:pt x="15200" y="10133"/>
                </a:lnTo>
                <a:cubicBezTo>
                  <a:pt x="5467" y="16533"/>
                  <a:pt x="400" y="24622"/>
                  <a:pt x="0" y="34400"/>
                </a:cubicBezTo>
                <a:lnTo>
                  <a:pt x="0" y="34400"/>
                </a:lnTo>
                <a:cubicBezTo>
                  <a:pt x="200" y="41822"/>
                  <a:pt x="3233" y="48333"/>
                  <a:pt x="9100" y="53933"/>
                </a:cubicBezTo>
                <a:lnTo>
                  <a:pt x="9100" y="53933"/>
                </a:lnTo>
                <a:cubicBezTo>
                  <a:pt x="10633" y="55356"/>
                  <a:pt x="12200" y="56711"/>
                  <a:pt x="13800" y="58000"/>
                </a:cubicBezTo>
                <a:lnTo>
                  <a:pt x="13800" y="58000"/>
                </a:lnTo>
                <a:cubicBezTo>
                  <a:pt x="13800" y="58133"/>
                  <a:pt x="13800" y="58200"/>
                  <a:pt x="13800" y="58200"/>
                </a:cubicBezTo>
                <a:lnTo>
                  <a:pt x="13800" y="58200"/>
                </a:lnTo>
                <a:lnTo>
                  <a:pt x="13800" y="58200"/>
                </a:lnTo>
                <a:cubicBezTo>
                  <a:pt x="20000" y="63267"/>
                  <a:pt x="24767" y="68867"/>
                  <a:pt x="28100" y="75000"/>
                </a:cubicBezTo>
                <a:lnTo>
                  <a:pt x="28100" y="75000"/>
                </a:lnTo>
                <a:lnTo>
                  <a:pt x="75000" y="75000"/>
                </a:lnTo>
                <a:moveTo>
                  <a:pt x="51600" y="100000"/>
                </a:moveTo>
                <a:lnTo>
                  <a:pt x="51600" y="100000"/>
                </a:lnTo>
                <a:cubicBezTo>
                  <a:pt x="58200" y="99867"/>
                  <a:pt x="63767" y="98378"/>
                  <a:pt x="68300" y="95533"/>
                </a:cubicBezTo>
                <a:lnTo>
                  <a:pt x="68300" y="95533"/>
                </a:lnTo>
                <a:lnTo>
                  <a:pt x="68300" y="95533"/>
                </a:lnTo>
                <a:cubicBezTo>
                  <a:pt x="72567" y="92511"/>
                  <a:pt x="74800" y="88800"/>
                  <a:pt x="75000" y="84400"/>
                </a:cubicBezTo>
                <a:lnTo>
                  <a:pt x="75000" y="84400"/>
                </a:lnTo>
                <a:lnTo>
                  <a:pt x="75000" y="81267"/>
                </a:lnTo>
                <a:lnTo>
                  <a:pt x="28100" y="81267"/>
                </a:lnTo>
                <a:lnTo>
                  <a:pt x="28100" y="84400"/>
                </a:lnTo>
                <a:cubicBezTo>
                  <a:pt x="28300" y="88800"/>
                  <a:pt x="30567" y="92511"/>
                  <a:pt x="34900" y="95533"/>
                </a:cubicBezTo>
                <a:lnTo>
                  <a:pt x="34900" y="95533"/>
                </a:lnTo>
                <a:cubicBezTo>
                  <a:pt x="39367" y="98378"/>
                  <a:pt x="44933" y="99867"/>
                  <a:pt x="51600" y="100000"/>
                </a:cubicBezTo>
                <a:lnTo>
                  <a:pt x="51600" y="100000"/>
                </a:lnTo>
                <a:moveTo>
                  <a:pt x="28100" y="34400"/>
                </a:moveTo>
                <a:lnTo>
                  <a:pt x="28100" y="34400"/>
                </a:lnTo>
                <a:cubicBezTo>
                  <a:pt x="27900" y="36356"/>
                  <a:pt x="26333" y="37400"/>
                  <a:pt x="23400" y="37533"/>
                </a:cubicBezTo>
                <a:lnTo>
                  <a:pt x="23400" y="37533"/>
                </a:lnTo>
                <a:cubicBezTo>
                  <a:pt x="20467" y="37400"/>
                  <a:pt x="18933" y="36356"/>
                  <a:pt x="18800" y="34400"/>
                </a:cubicBezTo>
                <a:lnTo>
                  <a:pt x="18800" y="34400"/>
                </a:lnTo>
                <a:cubicBezTo>
                  <a:pt x="18933" y="28133"/>
                  <a:pt x="22133" y="22978"/>
                  <a:pt x="28400" y="18933"/>
                </a:cubicBezTo>
                <a:lnTo>
                  <a:pt x="28400" y="18933"/>
                </a:lnTo>
                <a:cubicBezTo>
                  <a:pt x="34467" y="14756"/>
                  <a:pt x="42200" y="12622"/>
                  <a:pt x="51600" y="12533"/>
                </a:cubicBezTo>
                <a:lnTo>
                  <a:pt x="51600" y="12533"/>
                </a:lnTo>
                <a:cubicBezTo>
                  <a:pt x="54533" y="12622"/>
                  <a:pt x="56100" y="13644"/>
                  <a:pt x="56300" y="15600"/>
                </a:cubicBezTo>
                <a:lnTo>
                  <a:pt x="56300" y="15600"/>
                </a:lnTo>
                <a:cubicBezTo>
                  <a:pt x="56100" y="17556"/>
                  <a:pt x="54533" y="18600"/>
                  <a:pt x="51600" y="18733"/>
                </a:cubicBezTo>
                <a:lnTo>
                  <a:pt x="51600" y="18733"/>
                </a:lnTo>
                <a:cubicBezTo>
                  <a:pt x="44933" y="18867"/>
                  <a:pt x="39367" y="20378"/>
                  <a:pt x="34900" y="23267"/>
                </a:cubicBezTo>
                <a:lnTo>
                  <a:pt x="34900" y="23267"/>
                </a:lnTo>
                <a:cubicBezTo>
                  <a:pt x="30567" y="26244"/>
                  <a:pt x="28300" y="29956"/>
                  <a:pt x="28100" y="34400"/>
                </a:cubicBezTo>
                <a:lnTo>
                  <a:pt x="28100" y="344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508434-59"/>
          <p:cNvSpPr/>
          <p:nvPr/>
        </p:nvSpPr>
        <p:spPr>
          <a:xfrm>
            <a:off x="4840784" y="3371850"/>
            <a:ext cx="116086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33" y="0"/>
                </a:moveTo>
                <a:lnTo>
                  <a:pt x="7833" y="0"/>
                </a:lnTo>
                <a:cubicBezTo>
                  <a:pt x="5556" y="0"/>
                  <a:pt x="3667" y="1083"/>
                  <a:pt x="2167" y="3250"/>
                </a:cubicBezTo>
                <a:lnTo>
                  <a:pt x="2167" y="3250"/>
                </a:lnTo>
                <a:lnTo>
                  <a:pt x="2167" y="3250"/>
                </a:lnTo>
                <a:cubicBezTo>
                  <a:pt x="722" y="5500"/>
                  <a:pt x="0" y="8333"/>
                  <a:pt x="0" y="11750"/>
                </a:cubicBezTo>
                <a:lnTo>
                  <a:pt x="0" y="11750"/>
                </a:lnTo>
                <a:cubicBezTo>
                  <a:pt x="0" y="15167"/>
                  <a:pt x="722" y="17958"/>
                  <a:pt x="2167" y="20125"/>
                </a:cubicBezTo>
                <a:lnTo>
                  <a:pt x="2167" y="20125"/>
                </a:lnTo>
                <a:cubicBezTo>
                  <a:pt x="3667" y="22375"/>
                  <a:pt x="5556" y="23500"/>
                  <a:pt x="7833" y="23500"/>
                </a:cubicBezTo>
                <a:lnTo>
                  <a:pt x="7833" y="23500"/>
                </a:lnTo>
                <a:lnTo>
                  <a:pt x="93750" y="23500"/>
                </a:lnTo>
                <a:cubicBezTo>
                  <a:pt x="96028" y="23500"/>
                  <a:pt x="97889" y="22375"/>
                  <a:pt x="99333" y="20125"/>
                </a:cubicBezTo>
                <a:lnTo>
                  <a:pt x="99333" y="20125"/>
                </a:lnTo>
                <a:cubicBezTo>
                  <a:pt x="100833" y="17958"/>
                  <a:pt x="101583" y="15167"/>
                  <a:pt x="101583" y="11750"/>
                </a:cubicBezTo>
                <a:lnTo>
                  <a:pt x="101583" y="11750"/>
                </a:lnTo>
                <a:cubicBezTo>
                  <a:pt x="101583" y="8333"/>
                  <a:pt x="100833" y="5500"/>
                  <a:pt x="99333" y="3250"/>
                </a:cubicBezTo>
                <a:lnTo>
                  <a:pt x="99333" y="3250"/>
                </a:lnTo>
                <a:cubicBezTo>
                  <a:pt x="97889" y="1083"/>
                  <a:pt x="96028" y="0"/>
                  <a:pt x="93750" y="0"/>
                </a:cubicBezTo>
                <a:lnTo>
                  <a:pt x="93750" y="0"/>
                </a:lnTo>
                <a:lnTo>
                  <a:pt x="7833" y="0"/>
                </a:lnTo>
                <a:moveTo>
                  <a:pt x="7833" y="70375"/>
                </a:moveTo>
                <a:lnTo>
                  <a:pt x="7833" y="70375"/>
                </a:lnTo>
                <a:cubicBezTo>
                  <a:pt x="5556" y="70375"/>
                  <a:pt x="3667" y="71458"/>
                  <a:pt x="2167" y="73625"/>
                </a:cubicBezTo>
                <a:lnTo>
                  <a:pt x="2167" y="73625"/>
                </a:lnTo>
                <a:lnTo>
                  <a:pt x="2167" y="73625"/>
                </a:lnTo>
                <a:cubicBezTo>
                  <a:pt x="722" y="75792"/>
                  <a:pt x="0" y="78583"/>
                  <a:pt x="0" y="82000"/>
                </a:cubicBezTo>
                <a:lnTo>
                  <a:pt x="0" y="82000"/>
                </a:lnTo>
                <a:cubicBezTo>
                  <a:pt x="0" y="85417"/>
                  <a:pt x="722" y="88250"/>
                  <a:pt x="2167" y="90500"/>
                </a:cubicBezTo>
                <a:lnTo>
                  <a:pt x="2167" y="90500"/>
                </a:lnTo>
                <a:cubicBezTo>
                  <a:pt x="3667" y="92667"/>
                  <a:pt x="5556" y="93750"/>
                  <a:pt x="7833" y="93750"/>
                </a:cubicBezTo>
                <a:lnTo>
                  <a:pt x="7833" y="93750"/>
                </a:lnTo>
                <a:lnTo>
                  <a:pt x="93750" y="93750"/>
                </a:lnTo>
                <a:cubicBezTo>
                  <a:pt x="96028" y="93750"/>
                  <a:pt x="97889" y="92667"/>
                  <a:pt x="99333" y="90500"/>
                </a:cubicBezTo>
                <a:lnTo>
                  <a:pt x="99333" y="90500"/>
                </a:lnTo>
                <a:cubicBezTo>
                  <a:pt x="100833" y="88250"/>
                  <a:pt x="101583" y="85417"/>
                  <a:pt x="101583" y="82000"/>
                </a:cubicBezTo>
                <a:lnTo>
                  <a:pt x="101583" y="82000"/>
                </a:lnTo>
                <a:cubicBezTo>
                  <a:pt x="101583" y="78583"/>
                  <a:pt x="100833" y="75792"/>
                  <a:pt x="99333" y="73625"/>
                </a:cubicBezTo>
                <a:lnTo>
                  <a:pt x="99333" y="73625"/>
                </a:lnTo>
                <a:cubicBezTo>
                  <a:pt x="97889" y="71458"/>
                  <a:pt x="96028" y="70375"/>
                  <a:pt x="93750" y="70375"/>
                </a:cubicBezTo>
                <a:lnTo>
                  <a:pt x="93750" y="70375"/>
                </a:lnTo>
                <a:lnTo>
                  <a:pt x="7833" y="70375"/>
                </a:lnTo>
              </a:path>
            </a:pathLst>
          </a:custGeom>
          <a:solidFill>
            <a:srgbClr val="3A5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508435-60"/>
          <p:cNvSpPr/>
          <p:nvPr/>
        </p:nvSpPr>
        <p:spPr>
          <a:xfrm>
            <a:off x="4840784" y="3602264"/>
            <a:ext cx="116086" cy="1249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417" y="1077"/>
                </a:moveTo>
                <a:lnTo>
                  <a:pt x="86417" y="1077"/>
                </a:lnTo>
                <a:cubicBezTo>
                  <a:pt x="88194" y="2308"/>
                  <a:pt x="89250" y="3897"/>
                  <a:pt x="89583" y="5846"/>
                </a:cubicBezTo>
                <a:lnTo>
                  <a:pt x="89583" y="5846"/>
                </a:lnTo>
                <a:lnTo>
                  <a:pt x="89583" y="5846"/>
                </a:lnTo>
                <a:cubicBezTo>
                  <a:pt x="90083" y="7641"/>
                  <a:pt x="89750" y="9436"/>
                  <a:pt x="88583" y="11231"/>
                </a:cubicBezTo>
                <a:lnTo>
                  <a:pt x="88583" y="11231"/>
                </a:lnTo>
                <a:lnTo>
                  <a:pt x="78333" y="25231"/>
                </a:lnTo>
                <a:lnTo>
                  <a:pt x="93750" y="25231"/>
                </a:lnTo>
                <a:cubicBezTo>
                  <a:pt x="96028" y="25231"/>
                  <a:pt x="97889" y="25897"/>
                  <a:pt x="99333" y="27231"/>
                </a:cubicBezTo>
                <a:lnTo>
                  <a:pt x="99333" y="27231"/>
                </a:lnTo>
                <a:cubicBezTo>
                  <a:pt x="100833" y="28615"/>
                  <a:pt x="101583" y="30359"/>
                  <a:pt x="101583" y="32462"/>
                </a:cubicBezTo>
                <a:lnTo>
                  <a:pt x="101583" y="32462"/>
                </a:lnTo>
                <a:cubicBezTo>
                  <a:pt x="101583" y="34564"/>
                  <a:pt x="100833" y="36282"/>
                  <a:pt x="99333" y="37615"/>
                </a:cubicBezTo>
                <a:lnTo>
                  <a:pt x="99333" y="37615"/>
                </a:lnTo>
                <a:cubicBezTo>
                  <a:pt x="97889" y="38949"/>
                  <a:pt x="96028" y="39615"/>
                  <a:pt x="93750" y="39615"/>
                </a:cubicBezTo>
                <a:lnTo>
                  <a:pt x="93750" y="39615"/>
                </a:lnTo>
                <a:lnTo>
                  <a:pt x="68083" y="39615"/>
                </a:lnTo>
                <a:lnTo>
                  <a:pt x="52500" y="61308"/>
                </a:lnTo>
                <a:lnTo>
                  <a:pt x="93750" y="61308"/>
                </a:lnTo>
                <a:cubicBezTo>
                  <a:pt x="96028" y="61308"/>
                  <a:pt x="97889" y="61974"/>
                  <a:pt x="99333" y="63308"/>
                </a:cubicBezTo>
                <a:lnTo>
                  <a:pt x="99333" y="63308"/>
                </a:lnTo>
                <a:cubicBezTo>
                  <a:pt x="100833" y="64641"/>
                  <a:pt x="101583" y="66359"/>
                  <a:pt x="101583" y="68462"/>
                </a:cubicBezTo>
                <a:lnTo>
                  <a:pt x="101583" y="68462"/>
                </a:lnTo>
                <a:cubicBezTo>
                  <a:pt x="101583" y="70564"/>
                  <a:pt x="100833" y="72308"/>
                  <a:pt x="99333" y="73692"/>
                </a:cubicBezTo>
                <a:lnTo>
                  <a:pt x="99333" y="73692"/>
                </a:lnTo>
                <a:cubicBezTo>
                  <a:pt x="97889" y="75026"/>
                  <a:pt x="96028" y="75692"/>
                  <a:pt x="93750" y="75692"/>
                </a:cubicBezTo>
                <a:lnTo>
                  <a:pt x="93750" y="75692"/>
                </a:lnTo>
                <a:lnTo>
                  <a:pt x="42000" y="75692"/>
                </a:lnTo>
                <a:lnTo>
                  <a:pt x="26083" y="97769"/>
                </a:lnTo>
                <a:cubicBezTo>
                  <a:pt x="24806" y="99410"/>
                  <a:pt x="23111" y="100385"/>
                  <a:pt x="21000" y="100692"/>
                </a:cubicBezTo>
                <a:lnTo>
                  <a:pt x="21000" y="100692"/>
                </a:lnTo>
                <a:cubicBezTo>
                  <a:pt x="19056" y="101154"/>
                  <a:pt x="17111" y="100872"/>
                  <a:pt x="15167" y="99846"/>
                </a:cubicBezTo>
                <a:lnTo>
                  <a:pt x="15167" y="99846"/>
                </a:lnTo>
                <a:cubicBezTo>
                  <a:pt x="13333" y="98615"/>
                  <a:pt x="12278" y="97026"/>
                  <a:pt x="12000" y="95077"/>
                </a:cubicBezTo>
                <a:lnTo>
                  <a:pt x="12000" y="95077"/>
                </a:lnTo>
                <a:cubicBezTo>
                  <a:pt x="11500" y="93282"/>
                  <a:pt x="11806" y="91487"/>
                  <a:pt x="12917" y="89692"/>
                </a:cubicBezTo>
                <a:lnTo>
                  <a:pt x="12917" y="89692"/>
                </a:lnTo>
                <a:lnTo>
                  <a:pt x="23167" y="75692"/>
                </a:lnTo>
                <a:lnTo>
                  <a:pt x="7833" y="75692"/>
                </a:lnTo>
                <a:cubicBezTo>
                  <a:pt x="5556" y="75692"/>
                  <a:pt x="3667" y="75026"/>
                  <a:pt x="2167" y="73692"/>
                </a:cubicBezTo>
                <a:lnTo>
                  <a:pt x="2167" y="73692"/>
                </a:lnTo>
                <a:cubicBezTo>
                  <a:pt x="722" y="72308"/>
                  <a:pt x="0" y="70564"/>
                  <a:pt x="0" y="68462"/>
                </a:cubicBezTo>
                <a:lnTo>
                  <a:pt x="0" y="68462"/>
                </a:lnTo>
                <a:cubicBezTo>
                  <a:pt x="0" y="66359"/>
                  <a:pt x="722" y="64641"/>
                  <a:pt x="2167" y="63308"/>
                </a:cubicBezTo>
                <a:lnTo>
                  <a:pt x="2167" y="63308"/>
                </a:lnTo>
                <a:cubicBezTo>
                  <a:pt x="3667" y="61974"/>
                  <a:pt x="5556" y="61308"/>
                  <a:pt x="7833" y="61308"/>
                </a:cubicBezTo>
                <a:lnTo>
                  <a:pt x="7833" y="61308"/>
                </a:lnTo>
                <a:lnTo>
                  <a:pt x="33667" y="61308"/>
                </a:lnTo>
                <a:lnTo>
                  <a:pt x="49333" y="39615"/>
                </a:lnTo>
                <a:lnTo>
                  <a:pt x="7833" y="39615"/>
                </a:lnTo>
                <a:cubicBezTo>
                  <a:pt x="5556" y="39615"/>
                  <a:pt x="3667" y="38949"/>
                  <a:pt x="2167" y="37615"/>
                </a:cubicBezTo>
                <a:lnTo>
                  <a:pt x="2167" y="37615"/>
                </a:lnTo>
                <a:cubicBezTo>
                  <a:pt x="722" y="36282"/>
                  <a:pt x="0" y="34564"/>
                  <a:pt x="0" y="32462"/>
                </a:cubicBezTo>
                <a:lnTo>
                  <a:pt x="0" y="32462"/>
                </a:lnTo>
                <a:cubicBezTo>
                  <a:pt x="0" y="30359"/>
                  <a:pt x="722" y="28615"/>
                  <a:pt x="2167" y="27231"/>
                </a:cubicBezTo>
                <a:lnTo>
                  <a:pt x="2167" y="27231"/>
                </a:lnTo>
                <a:cubicBezTo>
                  <a:pt x="3667" y="25897"/>
                  <a:pt x="5556" y="25231"/>
                  <a:pt x="7833" y="25231"/>
                </a:cubicBezTo>
                <a:lnTo>
                  <a:pt x="7833" y="25231"/>
                </a:lnTo>
                <a:lnTo>
                  <a:pt x="59583" y="25231"/>
                </a:lnTo>
                <a:lnTo>
                  <a:pt x="75417" y="3154"/>
                </a:lnTo>
                <a:cubicBezTo>
                  <a:pt x="76750" y="1462"/>
                  <a:pt x="78472" y="487"/>
                  <a:pt x="80583" y="231"/>
                </a:cubicBezTo>
                <a:lnTo>
                  <a:pt x="80583" y="231"/>
                </a:lnTo>
                <a:cubicBezTo>
                  <a:pt x="82528" y="-231"/>
                  <a:pt x="84472" y="51"/>
                  <a:pt x="86417" y="1077"/>
                </a:cubicBezTo>
                <a:lnTo>
                  <a:pt x="86417" y="1077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508436-61"/>
          <p:cNvSpPr/>
          <p:nvPr/>
        </p:nvSpPr>
        <p:spPr>
          <a:xfrm>
            <a:off x="4836319" y="3890367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7A5F4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506540-6"/>
          <p:cNvSpPr/>
          <p:nvPr/>
        </p:nvSpPr>
        <p:spPr>
          <a:xfrm>
            <a:off x="400050" y="4317207"/>
            <a:ext cx="8343900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973" y="0"/>
                </a:lnTo>
                <a:lnTo>
                  <a:pt x="99073" y="103"/>
                </a:lnTo>
                <a:lnTo>
                  <a:pt x="99174" y="436"/>
                </a:lnTo>
                <a:lnTo>
                  <a:pt x="99271" y="1000"/>
                </a:lnTo>
                <a:lnTo>
                  <a:pt x="99365" y="1769"/>
                </a:lnTo>
                <a:lnTo>
                  <a:pt x="99457" y="2718"/>
                </a:lnTo>
                <a:lnTo>
                  <a:pt x="99543" y="3897"/>
                </a:lnTo>
                <a:lnTo>
                  <a:pt x="99624" y="5231"/>
                </a:lnTo>
                <a:lnTo>
                  <a:pt x="99699" y="6769"/>
                </a:lnTo>
                <a:lnTo>
                  <a:pt x="99767" y="8436"/>
                </a:lnTo>
                <a:lnTo>
                  <a:pt x="99826" y="10256"/>
                </a:lnTo>
                <a:lnTo>
                  <a:pt x="99879" y="12205"/>
                </a:lnTo>
                <a:lnTo>
                  <a:pt x="99921" y="14256"/>
                </a:lnTo>
                <a:lnTo>
                  <a:pt x="99955" y="16385"/>
                </a:lnTo>
                <a:lnTo>
                  <a:pt x="99981" y="18564"/>
                </a:lnTo>
                <a:lnTo>
                  <a:pt x="99995" y="20821"/>
                </a:lnTo>
                <a:lnTo>
                  <a:pt x="100000" y="23077"/>
                </a:lnTo>
                <a:lnTo>
                  <a:pt x="100000" y="76923"/>
                </a:lnTo>
                <a:lnTo>
                  <a:pt x="99995" y="79179"/>
                </a:lnTo>
                <a:lnTo>
                  <a:pt x="99981" y="81436"/>
                </a:lnTo>
                <a:lnTo>
                  <a:pt x="99955" y="83615"/>
                </a:lnTo>
                <a:lnTo>
                  <a:pt x="99921" y="85744"/>
                </a:lnTo>
                <a:lnTo>
                  <a:pt x="99879" y="87795"/>
                </a:lnTo>
                <a:lnTo>
                  <a:pt x="99826" y="89744"/>
                </a:lnTo>
                <a:lnTo>
                  <a:pt x="99767" y="91564"/>
                </a:lnTo>
                <a:lnTo>
                  <a:pt x="99699" y="93231"/>
                </a:lnTo>
                <a:lnTo>
                  <a:pt x="99624" y="94769"/>
                </a:lnTo>
                <a:lnTo>
                  <a:pt x="99543" y="96103"/>
                </a:lnTo>
                <a:lnTo>
                  <a:pt x="99457" y="97282"/>
                </a:lnTo>
                <a:lnTo>
                  <a:pt x="99365" y="98231"/>
                </a:lnTo>
                <a:lnTo>
                  <a:pt x="99271" y="99000"/>
                </a:lnTo>
                <a:lnTo>
                  <a:pt x="99174" y="99564"/>
                </a:lnTo>
                <a:lnTo>
                  <a:pt x="99073" y="99897"/>
                </a:lnTo>
                <a:lnTo>
                  <a:pt x="98973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AEBE1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506544-7"/>
          <p:cNvSpPr/>
          <p:nvPr/>
        </p:nvSpPr>
        <p:spPr>
          <a:xfrm>
            <a:off x="400050" y="4317207"/>
            <a:ext cx="8343900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B55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511508418-49"/>
          <p:cNvSpPr/>
          <p:nvPr/>
        </p:nvSpPr>
        <p:spPr>
          <a:xfrm>
            <a:off x="585788" y="4402932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73"/>
                  <a:pt x="67444" y="97667"/>
                  <a:pt x="75000" y="93381"/>
                </a:cubicBezTo>
                <a:lnTo>
                  <a:pt x="75000" y="93381"/>
                </a:lnTo>
                <a:lnTo>
                  <a:pt x="75000" y="93381"/>
                </a:lnTo>
                <a:cubicBezTo>
                  <a:pt x="82556" y="88937"/>
                  <a:pt x="88683" y="82810"/>
                  <a:pt x="93381" y="75000"/>
                </a:cubicBezTo>
                <a:lnTo>
                  <a:pt x="93381" y="75000"/>
                </a:lnTo>
                <a:cubicBezTo>
                  <a:pt x="97794" y="67063"/>
                  <a:pt x="100000" y="58730"/>
                  <a:pt x="100000" y="50000"/>
                </a:cubicBezTo>
                <a:lnTo>
                  <a:pt x="100000" y="50000"/>
                </a:lnTo>
                <a:cubicBezTo>
                  <a:pt x="100000" y="41270"/>
                  <a:pt x="97794" y="32937"/>
                  <a:pt x="93381" y="25000"/>
                </a:cubicBezTo>
                <a:lnTo>
                  <a:pt x="93381" y="25000"/>
                </a:lnTo>
                <a:cubicBezTo>
                  <a:pt x="88683" y="17190"/>
                  <a:pt x="82556" y="11063"/>
                  <a:pt x="75000" y="6619"/>
                </a:cubicBezTo>
                <a:lnTo>
                  <a:pt x="75000" y="6619"/>
                </a:lnTo>
                <a:cubicBezTo>
                  <a:pt x="67444" y="2333"/>
                  <a:pt x="59111" y="127"/>
                  <a:pt x="50000" y="0"/>
                </a:cubicBezTo>
                <a:lnTo>
                  <a:pt x="50000" y="0"/>
                </a:lnTo>
                <a:cubicBezTo>
                  <a:pt x="40889" y="127"/>
                  <a:pt x="32556" y="2333"/>
                  <a:pt x="25000" y="6619"/>
                </a:cubicBezTo>
                <a:lnTo>
                  <a:pt x="25000" y="6619"/>
                </a:lnTo>
                <a:cubicBezTo>
                  <a:pt x="17444" y="11063"/>
                  <a:pt x="11317" y="17190"/>
                  <a:pt x="6619" y="25000"/>
                </a:cubicBezTo>
                <a:lnTo>
                  <a:pt x="6619" y="25000"/>
                </a:lnTo>
                <a:cubicBezTo>
                  <a:pt x="2206" y="32937"/>
                  <a:pt x="0" y="41270"/>
                  <a:pt x="0" y="50000"/>
                </a:cubicBezTo>
                <a:lnTo>
                  <a:pt x="0" y="50000"/>
                </a:lnTo>
                <a:cubicBezTo>
                  <a:pt x="0" y="58730"/>
                  <a:pt x="2206" y="67063"/>
                  <a:pt x="6619" y="75000"/>
                </a:cubicBezTo>
                <a:lnTo>
                  <a:pt x="6619" y="75000"/>
                </a:lnTo>
                <a:cubicBezTo>
                  <a:pt x="11317" y="82810"/>
                  <a:pt x="17444" y="88937"/>
                  <a:pt x="25000" y="93381"/>
                </a:cubicBezTo>
                <a:lnTo>
                  <a:pt x="25000" y="93381"/>
                </a:lnTo>
                <a:cubicBezTo>
                  <a:pt x="32556" y="97667"/>
                  <a:pt x="40889" y="99873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57" y="25254"/>
                  <a:pt x="54413" y="26810"/>
                  <a:pt x="54667" y="29667"/>
                </a:cubicBezTo>
                <a:lnTo>
                  <a:pt x="54667" y="29667"/>
                </a:lnTo>
                <a:lnTo>
                  <a:pt x="54667" y="51571"/>
                </a:lnTo>
                <a:cubicBezTo>
                  <a:pt x="54413" y="54429"/>
                  <a:pt x="52857" y="55984"/>
                  <a:pt x="50000" y="56238"/>
                </a:cubicBezTo>
                <a:lnTo>
                  <a:pt x="50000" y="56238"/>
                </a:lnTo>
                <a:cubicBezTo>
                  <a:pt x="47143" y="55984"/>
                  <a:pt x="45587" y="54429"/>
                  <a:pt x="45333" y="51571"/>
                </a:cubicBezTo>
                <a:lnTo>
                  <a:pt x="45333" y="51571"/>
                </a:lnTo>
                <a:lnTo>
                  <a:pt x="45333" y="29667"/>
                </a:lnTo>
                <a:cubicBezTo>
                  <a:pt x="45587" y="26810"/>
                  <a:pt x="47143" y="25254"/>
                  <a:pt x="50000" y="25000"/>
                </a:cubicBezTo>
                <a:lnTo>
                  <a:pt x="50000" y="25000"/>
                </a:lnTo>
                <a:moveTo>
                  <a:pt x="43762" y="68762"/>
                </a:moveTo>
                <a:lnTo>
                  <a:pt x="43762" y="68762"/>
                </a:lnTo>
                <a:cubicBezTo>
                  <a:pt x="43762" y="66921"/>
                  <a:pt x="44349" y="65413"/>
                  <a:pt x="45524" y="64238"/>
                </a:cubicBezTo>
                <a:lnTo>
                  <a:pt x="45524" y="64238"/>
                </a:lnTo>
                <a:lnTo>
                  <a:pt x="45524" y="64238"/>
                </a:lnTo>
                <a:cubicBezTo>
                  <a:pt x="46698" y="63095"/>
                  <a:pt x="48190" y="62524"/>
                  <a:pt x="50000" y="62524"/>
                </a:cubicBezTo>
                <a:lnTo>
                  <a:pt x="50000" y="62524"/>
                </a:lnTo>
                <a:cubicBezTo>
                  <a:pt x="51810" y="62524"/>
                  <a:pt x="53302" y="63095"/>
                  <a:pt x="54476" y="64238"/>
                </a:cubicBezTo>
                <a:lnTo>
                  <a:pt x="54476" y="64238"/>
                </a:lnTo>
                <a:cubicBezTo>
                  <a:pt x="55651" y="65413"/>
                  <a:pt x="56238" y="66921"/>
                  <a:pt x="56238" y="68762"/>
                </a:cubicBezTo>
                <a:lnTo>
                  <a:pt x="56238" y="68762"/>
                </a:lnTo>
                <a:cubicBezTo>
                  <a:pt x="56238" y="70571"/>
                  <a:pt x="55651" y="72063"/>
                  <a:pt x="54476" y="73238"/>
                </a:cubicBezTo>
                <a:lnTo>
                  <a:pt x="54476" y="73238"/>
                </a:lnTo>
                <a:cubicBezTo>
                  <a:pt x="53302" y="74413"/>
                  <a:pt x="51810" y="75000"/>
                  <a:pt x="50000" y="75000"/>
                </a:cubicBezTo>
                <a:lnTo>
                  <a:pt x="50000" y="75000"/>
                </a:lnTo>
                <a:cubicBezTo>
                  <a:pt x="48190" y="75000"/>
                  <a:pt x="46698" y="74413"/>
                  <a:pt x="45524" y="73238"/>
                </a:cubicBezTo>
                <a:lnTo>
                  <a:pt x="45524" y="73238"/>
                </a:lnTo>
                <a:cubicBezTo>
                  <a:pt x="44349" y="72063"/>
                  <a:pt x="43762" y="70571"/>
                  <a:pt x="43762" y="68762"/>
                </a:cubicBezTo>
                <a:lnTo>
                  <a:pt x="43762" y="68762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508416-48"/>
          <p:cNvSpPr/>
          <p:nvPr/>
        </p:nvSpPr>
        <p:spPr>
          <a:xfrm>
            <a:off x="400050" y="491847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506530-3"/>
          <p:cNvSpPr txBox="1"/>
          <p:nvPr/>
        </p:nvSpPr>
        <p:spPr>
          <a:xfrm>
            <a:off x="550069" y="172641"/>
            <a:ext cx="162163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14313">
              <a:lnSpc>
                <a:spcPct val="100000"/>
              </a:lnSpc>
            </a:pPr>
            <a:r>
              <a:rPr b="1" sz="1010" spc="113">
                <a:solidFill>
                  <a:srgbClr val="8B6B4A"/>
                </a:solidFill>
                <a:latin typeface="Segoe UI"/>
                <a:ea typeface="Segoe UI"/>
                <a:cs typeface="Segoe UI"/>
              </a:rPr>
              <a:t>第十一章 · 不等式</a:t>
            </a:r>
            <a:endParaRPr/>
          </a:p>
        </p:txBody>
      </p:sp>
      <p:sp>
        <p:nvSpPr>
          <p:cNvPr id="24" name="el-1785511506557-10"/>
          <p:cNvSpPr txBox="1"/>
          <p:nvPr/>
        </p:nvSpPr>
        <p:spPr>
          <a:xfrm>
            <a:off x="8058150" y="182166"/>
            <a:ext cx="74295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8B6B4A"/>
                </a:solidFill>
                <a:latin typeface="Segoe UI"/>
                <a:ea typeface="Segoe UI"/>
                <a:cs typeface="Segoe UI"/>
              </a:rPr>
              <a:t>不等式的性质</a:t>
            </a:r>
            <a:endParaRPr/>
          </a:p>
        </p:txBody>
      </p:sp>
      <p:sp>
        <p:nvSpPr>
          <p:cNvPr id="25" name="el-1785511506558-11"/>
          <p:cNvSpPr txBox="1"/>
          <p:nvPr/>
        </p:nvSpPr>
        <p:spPr>
          <a:xfrm>
            <a:off x="400050" y="569119"/>
            <a:ext cx="1571625" cy="2742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 spc="113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不等式的性质</a:t>
            </a:r>
            <a:endParaRPr/>
          </a:p>
        </p:txBody>
      </p:sp>
      <p:sp>
        <p:nvSpPr>
          <p:cNvPr id="26" name="el-1785511506554-8"/>
          <p:cNvSpPr txBox="1"/>
          <p:nvPr/>
        </p:nvSpPr>
        <p:spPr>
          <a:xfrm>
            <a:off x="2114550" y="631031"/>
            <a:ext cx="230088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6808">
              <a:lnSpc>
                <a:spcPct val="100000"/>
              </a:lnSpc>
            </a:pPr>
            <a:r>
              <a:rPr sz="101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类比等式性质，研究不等式性质</a:t>
            </a:r>
            <a:endParaRPr/>
          </a:p>
        </p:txBody>
      </p:sp>
      <p:sp>
        <p:nvSpPr>
          <p:cNvPr id="27" name="el-1785511506631-40"/>
          <p:cNvSpPr txBox="1"/>
          <p:nvPr/>
        </p:nvSpPr>
        <p:spPr>
          <a:xfrm>
            <a:off x="764381" y="3064669"/>
            <a:ext cx="1057052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例：已知 a &gt; b</a:t>
            </a:r>
            <a:endParaRPr/>
          </a:p>
        </p:txBody>
      </p:sp>
      <p:sp>
        <p:nvSpPr>
          <p:cNvPr id="28" name="el-1785511506645-42"/>
          <p:cNvSpPr txBox="1"/>
          <p:nvPr/>
        </p:nvSpPr>
        <p:spPr>
          <a:xfrm>
            <a:off x="578644" y="3331369"/>
            <a:ext cx="3832622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a + 3</a:t>
            </a:r>
            <a:r>
              <a:rPr sz="60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18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 &gt; </a:t>
            </a:r>
            <a:r>
              <a:rPr sz="60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180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b + 3</a:t>
            </a:r>
            <a:r>
              <a:rPr sz="757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 </a:t>
            </a:r>
            <a:r>
              <a:rPr sz="101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（性质1）</a:t>
            </a:r>
            <a:endParaRPr/>
          </a:p>
        </p:txBody>
      </p:sp>
      <p:sp>
        <p:nvSpPr>
          <p:cNvPr id="29" name="el-1785511506648-43"/>
          <p:cNvSpPr txBox="1"/>
          <p:nvPr/>
        </p:nvSpPr>
        <p:spPr>
          <a:xfrm>
            <a:off x="578644" y="3584972"/>
            <a:ext cx="3832622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-2a</a:t>
            </a:r>
            <a:r>
              <a:rPr sz="60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18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 &lt; </a:t>
            </a:r>
            <a:r>
              <a:rPr sz="60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18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-2b</a:t>
            </a:r>
            <a:r>
              <a:rPr sz="757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 </a:t>
            </a:r>
            <a:r>
              <a:rPr sz="101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（性质3，方向改变！）</a:t>
            </a:r>
            <a:endParaRPr/>
          </a:p>
        </p:txBody>
      </p:sp>
      <p:sp>
        <p:nvSpPr>
          <p:cNvPr id="30" name="el-1785511506632-41"/>
          <p:cNvSpPr txBox="1"/>
          <p:nvPr/>
        </p:nvSpPr>
        <p:spPr>
          <a:xfrm>
            <a:off x="4986338" y="3064669"/>
            <a:ext cx="642938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对比理解</a:t>
            </a:r>
            <a:endParaRPr/>
          </a:p>
        </p:txBody>
      </p:sp>
      <p:sp>
        <p:nvSpPr>
          <p:cNvPr id="31" name="el-1785511506650-44"/>
          <p:cNvSpPr txBox="1"/>
          <p:nvPr/>
        </p:nvSpPr>
        <p:spPr>
          <a:xfrm>
            <a:off x="4836319" y="3302794"/>
            <a:ext cx="382905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2166">
              <a:lnSpc>
                <a:spcPct val="100000"/>
              </a:lnSpc>
            </a:pPr>
            <a:r>
              <a:rPr sz="1120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方程：两边乘负数，等号不变</a:t>
            </a:r>
            <a:endParaRPr/>
          </a:p>
        </p:txBody>
      </p:sp>
      <p:sp>
        <p:nvSpPr>
          <p:cNvPr id="32" name="el-1785511506651-45"/>
          <p:cNvSpPr txBox="1"/>
          <p:nvPr/>
        </p:nvSpPr>
        <p:spPr>
          <a:xfrm>
            <a:off x="4836319" y="3559969"/>
            <a:ext cx="382905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2166">
              <a:lnSpc>
                <a:spcPct val="100000"/>
              </a:lnSpc>
            </a:pPr>
            <a:r>
              <a:rPr sz="112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不等式：两边乘负数，不等号反转</a:t>
            </a:r>
            <a:endParaRPr/>
          </a:p>
        </p:txBody>
      </p:sp>
      <p:sp>
        <p:nvSpPr>
          <p:cNvPr id="33" name="el-1785511506652-46"/>
          <p:cNvSpPr txBox="1"/>
          <p:nvPr/>
        </p:nvSpPr>
        <p:spPr>
          <a:xfrm>
            <a:off x="4836319" y="3845719"/>
            <a:ext cx="382190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5377">
              <a:lnSpc>
                <a:spcPct val="100000"/>
              </a:lnSpc>
            </a:pPr>
            <a:r>
              <a:rPr sz="101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这是解不等式与解方程最大的不同</a:t>
            </a:r>
            <a:endParaRPr/>
          </a:p>
        </p:txBody>
      </p:sp>
      <p:sp>
        <p:nvSpPr>
          <p:cNvPr id="34" name="el-1785511506561-12"/>
          <p:cNvSpPr txBox="1"/>
          <p:nvPr/>
        </p:nvSpPr>
        <p:spPr>
          <a:xfrm>
            <a:off x="900113" y="4402932"/>
            <a:ext cx="472849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注意：</a:t>
            </a:r>
            <a:r>
              <a:rPr sz="123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性质3是解不等式与解方程</a:t>
            </a:r>
            <a:r>
              <a:rPr b="1" sz="123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最大的不同</a:t>
            </a:r>
            <a:r>
              <a:rPr sz="123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！乘除负数必须变号。</a:t>
            </a:r>
            <a:endParaRPr/>
          </a:p>
        </p:txBody>
      </p:sp>
      <p:sp>
        <p:nvSpPr>
          <p:cNvPr id="35" name="el-1785511506561-13"/>
          <p:cNvSpPr txBox="1"/>
          <p:nvPr/>
        </p:nvSpPr>
        <p:spPr>
          <a:xfrm>
            <a:off x="600075" y="4906566"/>
            <a:ext cx="910828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不等式的三条性质</a:t>
            </a:r>
            <a:endParaRPr/>
          </a:p>
        </p:txBody>
      </p:sp>
      <p:sp>
        <p:nvSpPr>
          <p:cNvPr id="36" name="el-1785511506562-14"/>
          <p:cNvSpPr txBox="1"/>
          <p:nvPr/>
        </p:nvSpPr>
        <p:spPr>
          <a:xfrm>
            <a:off x="6963668" y="4906566"/>
            <a:ext cx="1078632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人教版 · 七年级下册</a:t>
            </a:r>
            <a:endParaRPr/>
          </a:p>
        </p:txBody>
      </p:sp>
      <p:sp>
        <p:nvSpPr>
          <p:cNvPr id="37" name="el-1785511506562-15"/>
          <p:cNvSpPr txBox="1"/>
          <p:nvPr/>
        </p:nvSpPr>
        <p:spPr>
          <a:xfrm>
            <a:off x="8160172" y="4906566"/>
            <a:ext cx="89595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|</a:t>
            </a:r>
            <a:endParaRPr/>
          </a:p>
        </p:txBody>
      </p:sp>
      <p:sp>
        <p:nvSpPr>
          <p:cNvPr id="38" name="el-1785511506563-16"/>
          <p:cNvSpPr txBox="1"/>
          <p:nvPr/>
        </p:nvSpPr>
        <p:spPr>
          <a:xfrm>
            <a:off x="8367639" y="4906566"/>
            <a:ext cx="429890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第 6 页</a:t>
            </a:r>
            <a:endParaRPr/>
          </a:p>
        </p:txBody>
      </p:sp>
      <p:sp>
        <p:nvSpPr>
          <p:cNvPr id="39" name="el-1785511506572-17"/>
          <p:cNvSpPr/>
          <p:nvPr/>
        </p:nvSpPr>
        <p:spPr>
          <a:xfrm>
            <a:off x="400050" y="1031081"/>
            <a:ext cx="2686050" cy="1740694"/>
          </a:xfrm>
          <a:prstGeom prst="roundRect">
            <a:avLst>
              <a:gd name="adj" fmla="val 8755"/>
            </a:avLst>
          </a:prstGeom>
          <a:solidFill>
            <a:srgbClr val="F5EBDC">
              <a:alpha val="50000"/>
            </a:srgbClr>
          </a:solidFill>
          <a:ln w="7144" algn="in">
            <a:solidFill>
              <a:srgbClr val="C8AA8C">
                <a:alpha val="25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40" name="el-1785511506627-37"/>
          <p:cNvCxnSpPr/>
          <p:nvPr/>
        </p:nvCxnSpPr>
        <p:spPr>
          <a:xfrm>
            <a:off x="550069" y="1459706"/>
            <a:ext cx="2386013" cy="914"/>
          </a:xfrm>
          <a:prstGeom prst="line">
            <a:avLst/>
          </a:prstGeom>
          <a:ln w="14288" cap="flat">
            <a:solidFill>
              <a:srgbClr val="B49678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5511506656-48"/>
          <p:cNvSpPr/>
          <p:nvPr/>
        </p:nvSpPr>
        <p:spPr>
          <a:xfrm>
            <a:off x="550069" y="1181100"/>
            <a:ext cx="228600" cy="228600"/>
          </a:xfrm>
          <a:prstGeom prst="ellipse">
            <a:avLst/>
          </a:prstGeom>
          <a:solidFill>
            <a:srgbClr val="3A5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508425-54"/>
          <p:cNvSpPr/>
          <p:nvPr/>
        </p:nvSpPr>
        <p:spPr>
          <a:xfrm>
            <a:off x="1371600" y="1216819"/>
            <a:ext cx="117872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167" y="6059"/>
                </a:moveTo>
                <a:lnTo>
                  <a:pt x="60167" y="6059"/>
                </a:lnTo>
                <a:cubicBezTo>
                  <a:pt x="60167" y="4294"/>
                  <a:pt x="59361" y="2843"/>
                  <a:pt x="57750" y="1706"/>
                </a:cubicBezTo>
                <a:lnTo>
                  <a:pt x="57750" y="1706"/>
                </a:lnTo>
                <a:lnTo>
                  <a:pt x="57750" y="1706"/>
                </a:lnTo>
                <a:cubicBezTo>
                  <a:pt x="56139" y="569"/>
                  <a:pt x="54083" y="0"/>
                  <a:pt x="51583" y="0"/>
                </a:cubicBezTo>
                <a:lnTo>
                  <a:pt x="51583" y="0"/>
                </a:lnTo>
                <a:cubicBezTo>
                  <a:pt x="49083" y="0"/>
                  <a:pt x="47028" y="569"/>
                  <a:pt x="45417" y="1706"/>
                </a:cubicBezTo>
                <a:lnTo>
                  <a:pt x="45417" y="1706"/>
                </a:lnTo>
                <a:cubicBezTo>
                  <a:pt x="43806" y="2843"/>
                  <a:pt x="43000" y="4294"/>
                  <a:pt x="43000" y="6059"/>
                </a:cubicBezTo>
                <a:lnTo>
                  <a:pt x="43000" y="6059"/>
                </a:lnTo>
                <a:lnTo>
                  <a:pt x="43000" y="27294"/>
                </a:lnTo>
                <a:lnTo>
                  <a:pt x="12917" y="27294"/>
                </a:lnTo>
                <a:cubicBezTo>
                  <a:pt x="10417" y="27294"/>
                  <a:pt x="8361" y="27863"/>
                  <a:pt x="6750" y="29000"/>
                </a:cubicBezTo>
                <a:lnTo>
                  <a:pt x="6750" y="29000"/>
                </a:lnTo>
                <a:cubicBezTo>
                  <a:pt x="5139" y="30137"/>
                  <a:pt x="4333" y="31588"/>
                  <a:pt x="4333" y="33353"/>
                </a:cubicBezTo>
                <a:lnTo>
                  <a:pt x="4333" y="33353"/>
                </a:lnTo>
                <a:cubicBezTo>
                  <a:pt x="4333" y="35118"/>
                  <a:pt x="5139" y="36569"/>
                  <a:pt x="6750" y="37706"/>
                </a:cubicBezTo>
                <a:lnTo>
                  <a:pt x="6750" y="37706"/>
                </a:lnTo>
                <a:cubicBezTo>
                  <a:pt x="8361" y="38843"/>
                  <a:pt x="10417" y="39412"/>
                  <a:pt x="12917" y="39412"/>
                </a:cubicBezTo>
                <a:lnTo>
                  <a:pt x="12917" y="39412"/>
                </a:lnTo>
                <a:lnTo>
                  <a:pt x="43000" y="39412"/>
                </a:lnTo>
                <a:lnTo>
                  <a:pt x="43000" y="60647"/>
                </a:lnTo>
                <a:cubicBezTo>
                  <a:pt x="43000" y="62412"/>
                  <a:pt x="43806" y="63863"/>
                  <a:pt x="45417" y="65000"/>
                </a:cubicBezTo>
                <a:lnTo>
                  <a:pt x="45417" y="65000"/>
                </a:lnTo>
                <a:cubicBezTo>
                  <a:pt x="47028" y="66137"/>
                  <a:pt x="49083" y="66706"/>
                  <a:pt x="51583" y="66706"/>
                </a:cubicBezTo>
                <a:lnTo>
                  <a:pt x="51583" y="66706"/>
                </a:lnTo>
                <a:cubicBezTo>
                  <a:pt x="54083" y="66706"/>
                  <a:pt x="56139" y="66137"/>
                  <a:pt x="57750" y="65000"/>
                </a:cubicBezTo>
                <a:lnTo>
                  <a:pt x="57750" y="65000"/>
                </a:lnTo>
                <a:cubicBezTo>
                  <a:pt x="59361" y="63863"/>
                  <a:pt x="60167" y="62412"/>
                  <a:pt x="60167" y="60647"/>
                </a:cubicBezTo>
                <a:lnTo>
                  <a:pt x="60167" y="60647"/>
                </a:lnTo>
                <a:lnTo>
                  <a:pt x="60167" y="39412"/>
                </a:lnTo>
                <a:lnTo>
                  <a:pt x="90250" y="39412"/>
                </a:lnTo>
                <a:cubicBezTo>
                  <a:pt x="92750" y="39412"/>
                  <a:pt x="94806" y="38843"/>
                  <a:pt x="96417" y="37706"/>
                </a:cubicBezTo>
                <a:lnTo>
                  <a:pt x="96417" y="37706"/>
                </a:lnTo>
                <a:cubicBezTo>
                  <a:pt x="98028" y="36569"/>
                  <a:pt x="98833" y="35118"/>
                  <a:pt x="98833" y="33353"/>
                </a:cubicBezTo>
                <a:lnTo>
                  <a:pt x="98833" y="33353"/>
                </a:lnTo>
                <a:cubicBezTo>
                  <a:pt x="98833" y="31588"/>
                  <a:pt x="98028" y="30137"/>
                  <a:pt x="96417" y="29000"/>
                </a:cubicBezTo>
                <a:lnTo>
                  <a:pt x="96417" y="29000"/>
                </a:lnTo>
                <a:cubicBezTo>
                  <a:pt x="94806" y="27863"/>
                  <a:pt x="92750" y="27294"/>
                  <a:pt x="90250" y="27294"/>
                </a:cubicBezTo>
                <a:lnTo>
                  <a:pt x="90250" y="27294"/>
                </a:lnTo>
                <a:lnTo>
                  <a:pt x="60167" y="27294"/>
                </a:lnTo>
                <a:lnTo>
                  <a:pt x="60167" y="6059"/>
                </a:lnTo>
                <a:moveTo>
                  <a:pt x="0" y="91000"/>
                </a:moveTo>
                <a:lnTo>
                  <a:pt x="0" y="91000"/>
                </a:lnTo>
                <a:cubicBezTo>
                  <a:pt x="0" y="92765"/>
                  <a:pt x="806" y="94216"/>
                  <a:pt x="2417" y="95353"/>
                </a:cubicBezTo>
                <a:lnTo>
                  <a:pt x="2417" y="95353"/>
                </a:lnTo>
                <a:lnTo>
                  <a:pt x="2417" y="95353"/>
                </a:lnTo>
                <a:cubicBezTo>
                  <a:pt x="4028" y="96490"/>
                  <a:pt x="6083" y="97059"/>
                  <a:pt x="8583" y="97059"/>
                </a:cubicBezTo>
                <a:lnTo>
                  <a:pt x="8583" y="97059"/>
                </a:lnTo>
                <a:lnTo>
                  <a:pt x="94500" y="97059"/>
                </a:lnTo>
                <a:cubicBezTo>
                  <a:pt x="97000" y="97059"/>
                  <a:pt x="99056" y="96490"/>
                  <a:pt x="100667" y="95353"/>
                </a:cubicBezTo>
                <a:lnTo>
                  <a:pt x="100667" y="95353"/>
                </a:lnTo>
                <a:cubicBezTo>
                  <a:pt x="102333" y="94216"/>
                  <a:pt x="103167" y="92765"/>
                  <a:pt x="103167" y="91000"/>
                </a:cubicBezTo>
                <a:lnTo>
                  <a:pt x="103167" y="91000"/>
                </a:lnTo>
                <a:cubicBezTo>
                  <a:pt x="103167" y="89235"/>
                  <a:pt x="102333" y="87784"/>
                  <a:pt x="100667" y="86647"/>
                </a:cubicBezTo>
                <a:lnTo>
                  <a:pt x="100667" y="86647"/>
                </a:lnTo>
                <a:cubicBezTo>
                  <a:pt x="99056" y="85510"/>
                  <a:pt x="97000" y="84941"/>
                  <a:pt x="94500" y="84941"/>
                </a:cubicBezTo>
                <a:lnTo>
                  <a:pt x="94500" y="84941"/>
                </a:lnTo>
                <a:lnTo>
                  <a:pt x="8583" y="84941"/>
                </a:lnTo>
                <a:cubicBezTo>
                  <a:pt x="6083" y="84941"/>
                  <a:pt x="4028" y="85510"/>
                  <a:pt x="2417" y="86647"/>
                </a:cubicBezTo>
                <a:lnTo>
                  <a:pt x="2417" y="86647"/>
                </a:lnTo>
                <a:cubicBezTo>
                  <a:pt x="806" y="87784"/>
                  <a:pt x="0" y="89235"/>
                  <a:pt x="0" y="91000"/>
                </a:cubicBezTo>
                <a:lnTo>
                  <a:pt x="0" y="91000"/>
                </a:lnTo>
              </a:path>
            </a:pathLst>
          </a:custGeom>
          <a:solidFill>
            <a:srgbClr val="3A5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11506613-31"/>
          <p:cNvSpPr/>
          <p:nvPr/>
        </p:nvSpPr>
        <p:spPr>
          <a:xfrm>
            <a:off x="550069" y="2038350"/>
            <a:ext cx="2386013" cy="347663"/>
          </a:xfrm>
          <a:prstGeom prst="roundRect">
            <a:avLst>
              <a:gd name="adj" fmla="val 27397"/>
            </a:avLst>
          </a:prstGeom>
          <a:solidFill>
            <a:srgbClr val="FFFAF0">
              <a:alpha val="50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4" name="el-1785511506613-32"/>
          <p:cNvCxnSpPr/>
          <p:nvPr/>
        </p:nvCxnSpPr>
        <p:spPr>
          <a:xfrm>
            <a:off x="550069" y="2461022"/>
            <a:ext cx="2386013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5511508422-51"/>
          <p:cNvSpPr/>
          <p:nvPr/>
        </p:nvSpPr>
        <p:spPr>
          <a:xfrm>
            <a:off x="550069" y="2528888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3A5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1506575-18"/>
          <p:cNvSpPr/>
          <p:nvPr/>
        </p:nvSpPr>
        <p:spPr>
          <a:xfrm>
            <a:off x="3228975" y="1031081"/>
            <a:ext cx="2686050" cy="1740694"/>
          </a:xfrm>
          <a:prstGeom prst="roundRect">
            <a:avLst>
              <a:gd name="adj" fmla="val 8755"/>
            </a:avLst>
          </a:prstGeom>
          <a:solidFill>
            <a:srgbClr val="F5EBDC">
              <a:alpha val="50000"/>
            </a:srgbClr>
          </a:solidFill>
          <a:ln w="7144" algn="in">
            <a:solidFill>
              <a:srgbClr val="C8AA8C">
                <a:alpha val="25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47" name="el-1785511506627-38"/>
          <p:cNvCxnSpPr/>
          <p:nvPr/>
        </p:nvCxnSpPr>
        <p:spPr>
          <a:xfrm>
            <a:off x="3378994" y="1459706"/>
            <a:ext cx="2386013" cy="914"/>
          </a:xfrm>
          <a:prstGeom prst="line">
            <a:avLst/>
          </a:prstGeom>
          <a:ln w="14288" cap="flat">
            <a:solidFill>
              <a:srgbClr val="B49678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5511506660-51"/>
          <p:cNvSpPr/>
          <p:nvPr/>
        </p:nvSpPr>
        <p:spPr>
          <a:xfrm>
            <a:off x="3378994" y="1181100"/>
            <a:ext cx="228600" cy="228600"/>
          </a:xfrm>
          <a:prstGeom prst="ellipse">
            <a:avLst/>
          </a:prstGeom>
          <a:solidFill>
            <a:srgbClr val="3A5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511508427-55"/>
          <p:cNvSpPr/>
          <p:nvPr/>
        </p:nvSpPr>
        <p:spPr>
          <a:xfrm>
            <a:off x="4210348" y="1246287"/>
            <a:ext cx="98227" cy="982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200" y="17700"/>
                </a:moveTo>
                <a:lnTo>
                  <a:pt x="100200" y="17700"/>
                </a:lnTo>
                <a:cubicBezTo>
                  <a:pt x="102133" y="15567"/>
                  <a:pt x="103100" y="13100"/>
                  <a:pt x="103100" y="10300"/>
                </a:cubicBezTo>
                <a:lnTo>
                  <a:pt x="103100" y="10300"/>
                </a:lnTo>
                <a:lnTo>
                  <a:pt x="103100" y="10300"/>
                </a:lnTo>
                <a:cubicBezTo>
                  <a:pt x="103100" y="7500"/>
                  <a:pt x="102133" y="5033"/>
                  <a:pt x="100200" y="2900"/>
                </a:cubicBezTo>
                <a:lnTo>
                  <a:pt x="100200" y="2900"/>
                </a:lnTo>
                <a:cubicBezTo>
                  <a:pt x="98067" y="967"/>
                  <a:pt x="95600" y="0"/>
                  <a:pt x="92800" y="0"/>
                </a:cubicBezTo>
                <a:lnTo>
                  <a:pt x="92800" y="0"/>
                </a:lnTo>
                <a:cubicBezTo>
                  <a:pt x="90000" y="0"/>
                  <a:pt x="87533" y="967"/>
                  <a:pt x="85400" y="2900"/>
                </a:cubicBezTo>
                <a:lnTo>
                  <a:pt x="85400" y="2900"/>
                </a:lnTo>
                <a:lnTo>
                  <a:pt x="51600" y="37100"/>
                </a:lnTo>
                <a:lnTo>
                  <a:pt x="17700" y="2900"/>
                </a:lnTo>
                <a:cubicBezTo>
                  <a:pt x="15567" y="967"/>
                  <a:pt x="13100" y="0"/>
                  <a:pt x="10300" y="0"/>
                </a:cubicBezTo>
                <a:lnTo>
                  <a:pt x="10300" y="0"/>
                </a:lnTo>
                <a:cubicBezTo>
                  <a:pt x="7500" y="0"/>
                  <a:pt x="5033" y="967"/>
                  <a:pt x="2900" y="2900"/>
                </a:cubicBezTo>
                <a:lnTo>
                  <a:pt x="2900" y="2900"/>
                </a:lnTo>
                <a:cubicBezTo>
                  <a:pt x="967" y="5033"/>
                  <a:pt x="0" y="7500"/>
                  <a:pt x="0" y="10300"/>
                </a:cubicBezTo>
                <a:lnTo>
                  <a:pt x="0" y="10300"/>
                </a:lnTo>
                <a:cubicBezTo>
                  <a:pt x="0" y="13100"/>
                  <a:pt x="967" y="15567"/>
                  <a:pt x="2900" y="17700"/>
                </a:cubicBezTo>
                <a:lnTo>
                  <a:pt x="2900" y="17700"/>
                </a:lnTo>
                <a:lnTo>
                  <a:pt x="37100" y="51600"/>
                </a:lnTo>
                <a:lnTo>
                  <a:pt x="2900" y="85400"/>
                </a:lnTo>
                <a:cubicBezTo>
                  <a:pt x="967" y="87533"/>
                  <a:pt x="0" y="90000"/>
                  <a:pt x="0" y="92800"/>
                </a:cubicBezTo>
                <a:lnTo>
                  <a:pt x="0" y="92800"/>
                </a:lnTo>
                <a:cubicBezTo>
                  <a:pt x="0" y="95600"/>
                  <a:pt x="967" y="98067"/>
                  <a:pt x="2900" y="100200"/>
                </a:cubicBezTo>
                <a:lnTo>
                  <a:pt x="2900" y="100200"/>
                </a:lnTo>
                <a:cubicBezTo>
                  <a:pt x="5033" y="102133"/>
                  <a:pt x="7500" y="103100"/>
                  <a:pt x="10300" y="103100"/>
                </a:cubicBezTo>
                <a:lnTo>
                  <a:pt x="10300" y="103100"/>
                </a:lnTo>
                <a:cubicBezTo>
                  <a:pt x="13100" y="103100"/>
                  <a:pt x="15567" y="102133"/>
                  <a:pt x="17700" y="100200"/>
                </a:cubicBezTo>
                <a:lnTo>
                  <a:pt x="17700" y="100200"/>
                </a:lnTo>
                <a:lnTo>
                  <a:pt x="51600" y="66100"/>
                </a:lnTo>
                <a:lnTo>
                  <a:pt x="85400" y="100200"/>
                </a:lnTo>
                <a:cubicBezTo>
                  <a:pt x="87533" y="102133"/>
                  <a:pt x="90000" y="103100"/>
                  <a:pt x="92800" y="103100"/>
                </a:cubicBezTo>
                <a:lnTo>
                  <a:pt x="92800" y="103100"/>
                </a:lnTo>
                <a:cubicBezTo>
                  <a:pt x="95600" y="103100"/>
                  <a:pt x="98067" y="102133"/>
                  <a:pt x="100200" y="100200"/>
                </a:cubicBezTo>
                <a:lnTo>
                  <a:pt x="100200" y="100200"/>
                </a:lnTo>
                <a:cubicBezTo>
                  <a:pt x="102133" y="98067"/>
                  <a:pt x="103100" y="95600"/>
                  <a:pt x="103100" y="92800"/>
                </a:cubicBezTo>
                <a:lnTo>
                  <a:pt x="103100" y="92800"/>
                </a:lnTo>
                <a:cubicBezTo>
                  <a:pt x="103100" y="90000"/>
                  <a:pt x="102133" y="87533"/>
                  <a:pt x="100200" y="85400"/>
                </a:cubicBezTo>
                <a:lnTo>
                  <a:pt x="100200" y="85400"/>
                </a:lnTo>
                <a:lnTo>
                  <a:pt x="66100" y="51600"/>
                </a:lnTo>
                <a:lnTo>
                  <a:pt x="100200" y="17700"/>
                </a:lnTo>
              </a:path>
            </a:pathLst>
          </a:custGeom>
          <a:solidFill>
            <a:srgbClr val="3A5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511506617-34"/>
          <p:cNvSpPr/>
          <p:nvPr/>
        </p:nvSpPr>
        <p:spPr>
          <a:xfrm>
            <a:off x="3378994" y="2038350"/>
            <a:ext cx="2386013" cy="347663"/>
          </a:xfrm>
          <a:prstGeom prst="roundRect">
            <a:avLst>
              <a:gd name="adj" fmla="val 27397"/>
            </a:avLst>
          </a:prstGeom>
          <a:solidFill>
            <a:srgbClr val="FFFAF0">
              <a:alpha val="50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1" name="el-1785511506617-35"/>
          <p:cNvCxnSpPr/>
          <p:nvPr/>
        </p:nvCxnSpPr>
        <p:spPr>
          <a:xfrm>
            <a:off x="3378994" y="2461022"/>
            <a:ext cx="2386013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5511508423-52"/>
          <p:cNvSpPr/>
          <p:nvPr/>
        </p:nvSpPr>
        <p:spPr>
          <a:xfrm>
            <a:off x="3378994" y="2528888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3A5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511506579-19"/>
          <p:cNvSpPr/>
          <p:nvPr/>
        </p:nvSpPr>
        <p:spPr>
          <a:xfrm>
            <a:off x="6057900" y="1031081"/>
            <a:ext cx="2686050" cy="1740694"/>
          </a:xfrm>
          <a:prstGeom prst="roundRect">
            <a:avLst>
              <a:gd name="adj" fmla="val 8755"/>
            </a:avLst>
          </a:prstGeom>
          <a:solidFill>
            <a:srgbClr val="F5EBDC">
              <a:alpha val="50000"/>
            </a:srgbClr>
          </a:solidFill>
          <a:ln w="7144" algn="in">
            <a:solidFill>
              <a:srgbClr val="B55A3B">
                <a:alpha val="20000"/>
              </a:srgbClr>
            </a:solidFill>
            <a:prstDash val="solid"/>
          </a:ln>
          <a:effectLst>
            <a:outerShdw blurRad="114300" dist="28575" dir="5400000" sx="100000" sy="100000" kx="0" ky="0" algn="ctr">
              <a:srgbClr val="B55A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54" name="el-1785511506627-39"/>
          <p:cNvCxnSpPr/>
          <p:nvPr/>
        </p:nvCxnSpPr>
        <p:spPr>
          <a:xfrm>
            <a:off x="6207919" y="1459706"/>
            <a:ext cx="2386013" cy="914"/>
          </a:xfrm>
          <a:prstGeom prst="line">
            <a:avLst/>
          </a:prstGeom>
          <a:ln w="14288" cap="flat">
            <a:solidFill>
              <a:srgbClr val="B55A3B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5511506663-54"/>
          <p:cNvSpPr/>
          <p:nvPr/>
        </p:nvSpPr>
        <p:spPr>
          <a:xfrm>
            <a:off x="6207919" y="1181100"/>
            <a:ext cx="228600" cy="228600"/>
          </a:xfrm>
          <a:prstGeom prst="ellipse">
            <a:avLst/>
          </a:pr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5511508428-56"/>
          <p:cNvSpPr/>
          <p:nvPr/>
        </p:nvSpPr>
        <p:spPr>
          <a:xfrm>
            <a:off x="7029450" y="1226641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0"/>
                </a:moveTo>
                <a:lnTo>
                  <a:pt x="48529" y="0"/>
                </a:lnTo>
                <a:cubicBezTo>
                  <a:pt x="51431" y="143"/>
                  <a:pt x="53647" y="1667"/>
                  <a:pt x="55176" y="4571"/>
                </a:cubicBezTo>
                <a:lnTo>
                  <a:pt x="55176" y="4571"/>
                </a:lnTo>
                <a:lnTo>
                  <a:pt x="96118" y="89286"/>
                </a:lnTo>
                <a:cubicBezTo>
                  <a:pt x="97373" y="92381"/>
                  <a:pt x="97373" y="95452"/>
                  <a:pt x="96118" y="98500"/>
                </a:cubicBezTo>
                <a:lnTo>
                  <a:pt x="96118" y="98500"/>
                </a:lnTo>
                <a:cubicBezTo>
                  <a:pt x="94588" y="101452"/>
                  <a:pt x="92373" y="103000"/>
                  <a:pt x="89471" y="103143"/>
                </a:cubicBezTo>
                <a:lnTo>
                  <a:pt x="89471" y="103143"/>
                </a:lnTo>
                <a:lnTo>
                  <a:pt x="7588" y="103143"/>
                </a:lnTo>
                <a:cubicBezTo>
                  <a:pt x="4686" y="103000"/>
                  <a:pt x="2471" y="101452"/>
                  <a:pt x="941" y="98500"/>
                </a:cubicBezTo>
                <a:lnTo>
                  <a:pt x="941" y="98500"/>
                </a:lnTo>
                <a:cubicBezTo>
                  <a:pt x="-314" y="95452"/>
                  <a:pt x="-314" y="92381"/>
                  <a:pt x="941" y="89286"/>
                </a:cubicBezTo>
                <a:lnTo>
                  <a:pt x="941" y="89286"/>
                </a:lnTo>
                <a:lnTo>
                  <a:pt x="42059" y="4571"/>
                </a:lnTo>
                <a:cubicBezTo>
                  <a:pt x="43588" y="1667"/>
                  <a:pt x="45745" y="143"/>
                  <a:pt x="48529" y="0"/>
                </a:cubicBezTo>
                <a:lnTo>
                  <a:pt x="48529" y="0"/>
                </a:lnTo>
                <a:moveTo>
                  <a:pt x="48529" y="29500"/>
                </a:moveTo>
                <a:lnTo>
                  <a:pt x="48529" y="29500"/>
                </a:lnTo>
                <a:cubicBezTo>
                  <a:pt x="45745" y="29786"/>
                  <a:pt x="44235" y="31619"/>
                  <a:pt x="44000" y="35000"/>
                </a:cubicBezTo>
                <a:lnTo>
                  <a:pt x="44000" y="35000"/>
                </a:lnTo>
                <a:lnTo>
                  <a:pt x="44000" y="60786"/>
                </a:lnTo>
                <a:cubicBezTo>
                  <a:pt x="44235" y="64167"/>
                  <a:pt x="45745" y="66000"/>
                  <a:pt x="48529" y="66286"/>
                </a:cubicBezTo>
                <a:lnTo>
                  <a:pt x="48529" y="66286"/>
                </a:lnTo>
                <a:cubicBezTo>
                  <a:pt x="51314" y="66000"/>
                  <a:pt x="52824" y="64167"/>
                  <a:pt x="53059" y="60786"/>
                </a:cubicBezTo>
                <a:lnTo>
                  <a:pt x="53059" y="60786"/>
                </a:lnTo>
                <a:lnTo>
                  <a:pt x="53059" y="35000"/>
                </a:lnTo>
                <a:cubicBezTo>
                  <a:pt x="52824" y="31619"/>
                  <a:pt x="51314" y="29786"/>
                  <a:pt x="48529" y="29500"/>
                </a:cubicBezTo>
                <a:lnTo>
                  <a:pt x="48529" y="29500"/>
                </a:lnTo>
                <a:moveTo>
                  <a:pt x="54588" y="81000"/>
                </a:moveTo>
                <a:lnTo>
                  <a:pt x="54588" y="81000"/>
                </a:lnTo>
                <a:cubicBezTo>
                  <a:pt x="54588" y="78857"/>
                  <a:pt x="54020" y="77095"/>
                  <a:pt x="52882" y="75714"/>
                </a:cubicBezTo>
                <a:lnTo>
                  <a:pt x="52882" y="75714"/>
                </a:lnTo>
                <a:lnTo>
                  <a:pt x="52882" y="75714"/>
                </a:lnTo>
                <a:cubicBezTo>
                  <a:pt x="51745" y="74333"/>
                  <a:pt x="50294" y="73643"/>
                  <a:pt x="48529" y="73643"/>
                </a:cubicBezTo>
                <a:lnTo>
                  <a:pt x="48529" y="73643"/>
                </a:lnTo>
                <a:cubicBezTo>
                  <a:pt x="46765" y="73643"/>
                  <a:pt x="45314" y="74333"/>
                  <a:pt x="44176" y="75714"/>
                </a:cubicBezTo>
                <a:lnTo>
                  <a:pt x="44176" y="75714"/>
                </a:lnTo>
                <a:cubicBezTo>
                  <a:pt x="43039" y="77095"/>
                  <a:pt x="42471" y="78857"/>
                  <a:pt x="42471" y="81000"/>
                </a:cubicBezTo>
                <a:lnTo>
                  <a:pt x="42471" y="81000"/>
                </a:lnTo>
                <a:cubicBezTo>
                  <a:pt x="42471" y="83143"/>
                  <a:pt x="43039" y="84905"/>
                  <a:pt x="44176" y="86286"/>
                </a:cubicBezTo>
                <a:lnTo>
                  <a:pt x="44176" y="86286"/>
                </a:lnTo>
                <a:cubicBezTo>
                  <a:pt x="45314" y="87714"/>
                  <a:pt x="46765" y="88429"/>
                  <a:pt x="48529" y="88429"/>
                </a:cubicBezTo>
                <a:lnTo>
                  <a:pt x="48529" y="88429"/>
                </a:lnTo>
                <a:cubicBezTo>
                  <a:pt x="50294" y="88429"/>
                  <a:pt x="51745" y="87714"/>
                  <a:pt x="52882" y="86286"/>
                </a:cubicBezTo>
                <a:lnTo>
                  <a:pt x="52882" y="86286"/>
                </a:lnTo>
                <a:cubicBezTo>
                  <a:pt x="54020" y="84905"/>
                  <a:pt x="54588" y="83143"/>
                  <a:pt x="54588" y="81000"/>
                </a:cubicBezTo>
                <a:lnTo>
                  <a:pt x="54588" y="810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5511506607-28"/>
          <p:cNvSpPr/>
          <p:nvPr/>
        </p:nvSpPr>
        <p:spPr>
          <a:xfrm>
            <a:off x="6207919" y="2038350"/>
            <a:ext cx="2386013" cy="347663"/>
          </a:xfrm>
          <a:prstGeom prst="roundRect">
            <a:avLst>
              <a:gd name="adj" fmla="val 27397"/>
            </a:avLst>
          </a:prstGeom>
          <a:solidFill>
            <a:srgbClr val="FAEBE1">
              <a:alpha val="40000"/>
            </a:srgbClr>
          </a:solidFill>
          <a:ln w="7144" algn="in">
            <a:solidFill>
              <a:srgbClr val="B55A3B">
                <a:alpha val="3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8" name="el-1785511506619-36"/>
          <p:cNvCxnSpPr/>
          <p:nvPr/>
        </p:nvCxnSpPr>
        <p:spPr>
          <a:xfrm>
            <a:off x="6207919" y="2461022"/>
            <a:ext cx="2386013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-1785511508424-53"/>
          <p:cNvSpPr/>
          <p:nvPr/>
        </p:nvSpPr>
        <p:spPr>
          <a:xfrm>
            <a:off x="6215033" y="2507448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5511506653-47"/>
          <p:cNvSpPr txBox="1"/>
          <p:nvPr/>
        </p:nvSpPr>
        <p:spPr>
          <a:xfrm>
            <a:off x="485775" y="1181100"/>
            <a:ext cx="3571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1</a:t>
            </a:r>
            <a:endParaRPr/>
          </a:p>
        </p:txBody>
      </p:sp>
      <p:sp>
        <p:nvSpPr>
          <p:cNvPr id="61" name="el-1785511506657-49"/>
          <p:cNvSpPr txBox="1"/>
          <p:nvPr/>
        </p:nvSpPr>
        <p:spPr>
          <a:xfrm>
            <a:off x="850106" y="1204913"/>
            <a:ext cx="521494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性质一</a:t>
            </a:r>
            <a:endParaRPr/>
          </a:p>
        </p:txBody>
      </p:sp>
      <p:sp>
        <p:nvSpPr>
          <p:cNvPr id="62" name="el-1785511506595-22"/>
          <p:cNvSpPr txBox="1"/>
          <p:nvPr/>
        </p:nvSpPr>
        <p:spPr>
          <a:xfrm>
            <a:off x="550069" y="1552575"/>
            <a:ext cx="2386013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4"/>
              </a:lnSpc>
            </a:pP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两边加（或减）同一个数，</a:t>
            </a:r>
            <a:r>
              <a:rPr sz="30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120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不等号方向不变</a:t>
            </a:r>
            <a:r>
              <a:rPr sz="30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</a:t>
            </a:r>
            <a:endParaRPr/>
          </a:p>
        </p:txBody>
      </p:sp>
      <p:sp>
        <p:nvSpPr>
          <p:cNvPr id="63" name="el-1785511506610-30"/>
          <p:cNvSpPr txBox="1"/>
          <p:nvPr/>
        </p:nvSpPr>
        <p:spPr>
          <a:xfrm>
            <a:off x="557213" y="2102644"/>
            <a:ext cx="2371725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56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a &gt; b  →  a ± c &gt; b ± c</a:t>
            </a:r>
            <a:endParaRPr/>
          </a:p>
        </p:txBody>
      </p:sp>
      <p:sp>
        <p:nvSpPr>
          <p:cNvPr id="64" name="el-1785511506597-23"/>
          <p:cNvSpPr txBox="1"/>
          <p:nvPr/>
        </p:nvSpPr>
        <p:spPr>
          <a:xfrm>
            <a:off x="550069" y="2493169"/>
            <a:ext cx="24431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i="1" sz="90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与等式性质一致</a:t>
            </a:r>
            <a:endParaRPr/>
          </a:p>
        </p:txBody>
      </p:sp>
      <p:sp>
        <p:nvSpPr>
          <p:cNvPr id="65" name="el-1785511506657-50"/>
          <p:cNvSpPr txBox="1"/>
          <p:nvPr/>
        </p:nvSpPr>
        <p:spPr>
          <a:xfrm>
            <a:off x="3314700" y="1181100"/>
            <a:ext cx="3571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2</a:t>
            </a:r>
            <a:endParaRPr/>
          </a:p>
        </p:txBody>
      </p:sp>
      <p:sp>
        <p:nvSpPr>
          <p:cNvPr id="66" name="el-1785511506660-52"/>
          <p:cNvSpPr txBox="1"/>
          <p:nvPr/>
        </p:nvSpPr>
        <p:spPr>
          <a:xfrm>
            <a:off x="3679031" y="1204913"/>
            <a:ext cx="521494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性质二</a:t>
            </a:r>
            <a:endParaRPr/>
          </a:p>
        </p:txBody>
      </p:sp>
      <p:sp>
        <p:nvSpPr>
          <p:cNvPr id="67" name="el-1785511506599-24"/>
          <p:cNvSpPr txBox="1"/>
          <p:nvPr/>
        </p:nvSpPr>
        <p:spPr>
          <a:xfrm>
            <a:off x="3378994" y="1552575"/>
            <a:ext cx="2386013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4"/>
              </a:lnSpc>
            </a:pP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两边乘（或除以）同一个</a:t>
            </a:r>
            <a:r>
              <a:rPr sz="30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120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正数</a:t>
            </a:r>
            <a:r>
              <a:rPr sz="30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，不等号方向</a:t>
            </a:r>
            <a:r>
              <a:rPr sz="30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120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不变</a:t>
            </a:r>
            <a:r>
              <a:rPr sz="30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</a:t>
            </a:r>
            <a:endParaRPr/>
          </a:p>
        </p:txBody>
      </p:sp>
      <p:sp>
        <p:nvSpPr>
          <p:cNvPr id="68" name="el-1785511506614-33"/>
          <p:cNvSpPr txBox="1"/>
          <p:nvPr/>
        </p:nvSpPr>
        <p:spPr>
          <a:xfrm>
            <a:off x="3386138" y="2102644"/>
            <a:ext cx="2371725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56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a &gt; b, c &gt; 0  →  ac &gt; bc</a:t>
            </a:r>
            <a:endParaRPr/>
          </a:p>
        </p:txBody>
      </p:sp>
      <p:sp>
        <p:nvSpPr>
          <p:cNvPr id="69" name="el-1785511506600-25"/>
          <p:cNvSpPr txBox="1"/>
          <p:nvPr/>
        </p:nvSpPr>
        <p:spPr>
          <a:xfrm>
            <a:off x="3378994" y="2493169"/>
            <a:ext cx="24431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i="1" sz="90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c为正数，方向不变</a:t>
            </a:r>
            <a:endParaRPr/>
          </a:p>
        </p:txBody>
      </p:sp>
      <p:sp>
        <p:nvSpPr>
          <p:cNvPr id="70" name="el-1785511506661-53"/>
          <p:cNvSpPr txBox="1"/>
          <p:nvPr/>
        </p:nvSpPr>
        <p:spPr>
          <a:xfrm>
            <a:off x="6143625" y="1181100"/>
            <a:ext cx="3571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3</a:t>
            </a:r>
            <a:endParaRPr/>
          </a:p>
        </p:txBody>
      </p:sp>
      <p:sp>
        <p:nvSpPr>
          <p:cNvPr id="71" name="el-1785511506664-55"/>
          <p:cNvSpPr txBox="1"/>
          <p:nvPr/>
        </p:nvSpPr>
        <p:spPr>
          <a:xfrm>
            <a:off x="6507956" y="1204913"/>
            <a:ext cx="521494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性质三</a:t>
            </a:r>
            <a:endParaRPr/>
          </a:p>
        </p:txBody>
      </p:sp>
      <p:sp>
        <p:nvSpPr>
          <p:cNvPr id="72" name="el-1785511506602-26"/>
          <p:cNvSpPr txBox="1"/>
          <p:nvPr/>
        </p:nvSpPr>
        <p:spPr>
          <a:xfrm>
            <a:off x="6207919" y="1552575"/>
            <a:ext cx="2386013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4"/>
              </a:lnSpc>
            </a:pP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两边乘（或除以）同一个</a:t>
            </a:r>
            <a:r>
              <a:rPr sz="30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12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负数</a:t>
            </a:r>
            <a:r>
              <a:rPr sz="30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，不等号方向</a:t>
            </a:r>
            <a:r>
              <a:rPr sz="30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12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改变！</a:t>
            </a:r>
            <a:r>
              <a:rPr sz="30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 </a:t>
            </a:r>
            <a:endParaRPr/>
          </a:p>
        </p:txBody>
      </p:sp>
      <p:sp>
        <p:nvSpPr>
          <p:cNvPr id="73" name="el-1785511506604-27"/>
          <p:cNvSpPr txBox="1"/>
          <p:nvPr/>
        </p:nvSpPr>
        <p:spPr>
          <a:xfrm>
            <a:off x="6215063" y="2102644"/>
            <a:ext cx="2371725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56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a &gt; b, c &lt; 0  →  ac </a:t>
            </a:r>
            <a:r>
              <a:rPr b="1" sz="1350" spc="56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&lt;</a:t>
            </a:r>
            <a:r>
              <a:rPr sz="1350" spc="56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 bc</a:t>
            </a:r>
            <a:endParaRPr/>
          </a:p>
        </p:txBody>
      </p:sp>
      <p:sp>
        <p:nvSpPr>
          <p:cNvPr id="74" name="el-1785511506608-29"/>
          <p:cNvSpPr txBox="1"/>
          <p:nvPr/>
        </p:nvSpPr>
        <p:spPr>
          <a:xfrm>
            <a:off x="6207919" y="2493169"/>
            <a:ext cx="24431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i="1" sz="90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方向必须改变！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EAE3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508107-1"/>
          <p:cNvSpPr/>
          <p:nvPr/>
        </p:nvSpPr>
        <p:spPr>
          <a:xfrm>
            <a:off x="571500" y="285750"/>
            <a:ext cx="857250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0" y="0"/>
                </a:moveTo>
                <a:lnTo>
                  <a:pt x="80000" y="0"/>
                </a:lnTo>
                <a:lnTo>
                  <a:pt x="81956" y="244"/>
                </a:lnTo>
                <a:lnTo>
                  <a:pt x="83900" y="956"/>
                </a:lnTo>
                <a:lnTo>
                  <a:pt x="85811" y="2156"/>
                </a:lnTo>
                <a:lnTo>
                  <a:pt x="87656" y="3800"/>
                </a:lnTo>
                <a:lnTo>
                  <a:pt x="89433" y="5911"/>
                </a:lnTo>
                <a:lnTo>
                  <a:pt x="91111" y="8422"/>
                </a:lnTo>
                <a:lnTo>
                  <a:pt x="92689" y="11356"/>
                </a:lnTo>
                <a:lnTo>
                  <a:pt x="94144" y="14644"/>
                </a:lnTo>
                <a:lnTo>
                  <a:pt x="95456" y="18289"/>
                </a:lnTo>
                <a:lnTo>
                  <a:pt x="96633" y="22222"/>
                </a:lnTo>
                <a:lnTo>
                  <a:pt x="97633" y="26422"/>
                </a:lnTo>
                <a:lnTo>
                  <a:pt x="98478" y="30867"/>
                </a:lnTo>
                <a:lnTo>
                  <a:pt x="99133" y="35489"/>
                </a:lnTo>
                <a:lnTo>
                  <a:pt x="99611" y="40244"/>
                </a:lnTo>
                <a:lnTo>
                  <a:pt x="99900" y="45089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667" y="54911"/>
                </a:lnTo>
                <a:lnTo>
                  <a:pt x="98656" y="59756"/>
                </a:lnTo>
                <a:lnTo>
                  <a:pt x="96989" y="64511"/>
                </a:lnTo>
                <a:lnTo>
                  <a:pt x="94667" y="69133"/>
                </a:lnTo>
                <a:lnTo>
                  <a:pt x="91733" y="73578"/>
                </a:lnTo>
                <a:lnTo>
                  <a:pt x="88200" y="77778"/>
                </a:lnTo>
                <a:lnTo>
                  <a:pt x="84111" y="81711"/>
                </a:lnTo>
                <a:lnTo>
                  <a:pt x="79500" y="85356"/>
                </a:lnTo>
                <a:lnTo>
                  <a:pt x="74411" y="88644"/>
                </a:lnTo>
                <a:lnTo>
                  <a:pt x="68889" y="91578"/>
                </a:lnTo>
                <a:lnTo>
                  <a:pt x="63000" y="94089"/>
                </a:lnTo>
                <a:lnTo>
                  <a:pt x="56789" y="96200"/>
                </a:lnTo>
                <a:lnTo>
                  <a:pt x="50322" y="97844"/>
                </a:lnTo>
                <a:lnTo>
                  <a:pt x="43656" y="99044"/>
                </a:lnTo>
                <a:lnTo>
                  <a:pt x="36867" y="99756"/>
                </a:lnTo>
                <a:lnTo>
                  <a:pt x="30000" y="100000"/>
                </a:lnTo>
                <a:lnTo>
                  <a:pt x="30000" y="100000"/>
                </a:lnTo>
                <a:lnTo>
                  <a:pt x="27056" y="99711"/>
                </a:lnTo>
                <a:lnTo>
                  <a:pt x="24144" y="98844"/>
                </a:lnTo>
                <a:lnTo>
                  <a:pt x="21289" y="97422"/>
                </a:lnTo>
                <a:lnTo>
                  <a:pt x="18522" y="95422"/>
                </a:lnTo>
                <a:lnTo>
                  <a:pt x="15856" y="92911"/>
                </a:lnTo>
                <a:lnTo>
                  <a:pt x="13333" y="89889"/>
                </a:lnTo>
                <a:lnTo>
                  <a:pt x="10967" y="86378"/>
                </a:lnTo>
                <a:lnTo>
                  <a:pt x="8789" y="82422"/>
                </a:lnTo>
                <a:lnTo>
                  <a:pt x="6811" y="78067"/>
                </a:lnTo>
                <a:lnTo>
                  <a:pt x="5056" y="73333"/>
                </a:lnTo>
                <a:lnTo>
                  <a:pt x="3544" y="68289"/>
                </a:lnTo>
                <a:lnTo>
                  <a:pt x="2289" y="62956"/>
                </a:lnTo>
                <a:lnTo>
                  <a:pt x="1289" y="57422"/>
                </a:lnTo>
                <a:lnTo>
                  <a:pt x="578" y="51711"/>
                </a:lnTo>
                <a:lnTo>
                  <a:pt x="144" y="45889"/>
                </a:lnTo>
                <a:lnTo>
                  <a:pt x="0" y="40000"/>
                </a:lnTo>
                <a:lnTo>
                  <a:pt x="0" y="40000"/>
                </a:lnTo>
                <a:lnTo>
                  <a:pt x="289" y="36089"/>
                </a:lnTo>
                <a:lnTo>
                  <a:pt x="1156" y="32200"/>
                </a:lnTo>
                <a:lnTo>
                  <a:pt x="2589" y="28378"/>
                </a:lnTo>
                <a:lnTo>
                  <a:pt x="4567" y="24689"/>
                </a:lnTo>
                <a:lnTo>
                  <a:pt x="7089" y="21133"/>
                </a:lnTo>
                <a:lnTo>
                  <a:pt x="10111" y="17778"/>
                </a:lnTo>
                <a:lnTo>
                  <a:pt x="13622" y="14622"/>
                </a:lnTo>
                <a:lnTo>
                  <a:pt x="17578" y="11711"/>
                </a:lnTo>
                <a:lnTo>
                  <a:pt x="21933" y="9089"/>
                </a:lnTo>
                <a:lnTo>
                  <a:pt x="26667" y="6733"/>
                </a:lnTo>
                <a:lnTo>
                  <a:pt x="31711" y="4733"/>
                </a:lnTo>
                <a:lnTo>
                  <a:pt x="37044" y="3044"/>
                </a:lnTo>
                <a:lnTo>
                  <a:pt x="42578" y="1733"/>
                </a:lnTo>
                <a:lnTo>
                  <a:pt x="48300" y="778"/>
                </a:lnTo>
                <a:lnTo>
                  <a:pt x="54122" y="200"/>
                </a:lnTo>
                <a:lnTo>
                  <a:pt x="60000" y="0"/>
                </a:lnTo>
                <a:close/>
              </a:path>
            </a:pathLst>
          </a:custGeom>
          <a:solidFill>
            <a:srgbClr val="A08764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508110-2"/>
          <p:cNvSpPr/>
          <p:nvPr/>
        </p:nvSpPr>
        <p:spPr>
          <a:xfrm>
            <a:off x="6858000" y="4143375"/>
            <a:ext cx="1285875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363" y="0"/>
                </a:moveTo>
                <a:lnTo>
                  <a:pt x="36363" y="0"/>
                </a:lnTo>
                <a:lnTo>
                  <a:pt x="42600" y="133"/>
                </a:lnTo>
                <a:lnTo>
                  <a:pt x="48778" y="517"/>
                </a:lnTo>
                <a:lnTo>
                  <a:pt x="54837" y="1167"/>
                </a:lnTo>
                <a:lnTo>
                  <a:pt x="60719" y="2083"/>
                </a:lnTo>
                <a:lnTo>
                  <a:pt x="66363" y="3217"/>
                </a:lnTo>
                <a:lnTo>
                  <a:pt x="71719" y="4600"/>
                </a:lnTo>
                <a:lnTo>
                  <a:pt x="76733" y="6183"/>
                </a:lnTo>
                <a:lnTo>
                  <a:pt x="81363" y="7983"/>
                </a:lnTo>
                <a:lnTo>
                  <a:pt x="85556" y="9967"/>
                </a:lnTo>
                <a:lnTo>
                  <a:pt x="89274" y="12117"/>
                </a:lnTo>
                <a:lnTo>
                  <a:pt x="92489" y="14417"/>
                </a:lnTo>
                <a:lnTo>
                  <a:pt x="95156" y="16833"/>
                </a:lnTo>
                <a:lnTo>
                  <a:pt x="97259" y="19350"/>
                </a:lnTo>
                <a:lnTo>
                  <a:pt x="98778" y="21950"/>
                </a:lnTo>
                <a:lnTo>
                  <a:pt x="99696" y="24600"/>
                </a:lnTo>
                <a:lnTo>
                  <a:pt x="100000" y="27267"/>
                </a:lnTo>
                <a:lnTo>
                  <a:pt x="100000" y="36367"/>
                </a:lnTo>
                <a:lnTo>
                  <a:pt x="99867" y="42600"/>
                </a:lnTo>
                <a:lnTo>
                  <a:pt x="99474" y="48783"/>
                </a:lnTo>
                <a:lnTo>
                  <a:pt x="98822" y="54833"/>
                </a:lnTo>
                <a:lnTo>
                  <a:pt x="97926" y="60717"/>
                </a:lnTo>
                <a:lnTo>
                  <a:pt x="96778" y="66367"/>
                </a:lnTo>
                <a:lnTo>
                  <a:pt x="95407" y="71717"/>
                </a:lnTo>
                <a:lnTo>
                  <a:pt x="93807" y="76733"/>
                </a:lnTo>
                <a:lnTo>
                  <a:pt x="92015" y="81367"/>
                </a:lnTo>
                <a:lnTo>
                  <a:pt x="90030" y="85550"/>
                </a:lnTo>
                <a:lnTo>
                  <a:pt x="87881" y="89283"/>
                </a:lnTo>
                <a:lnTo>
                  <a:pt x="85585" y="92483"/>
                </a:lnTo>
                <a:lnTo>
                  <a:pt x="83163" y="95150"/>
                </a:lnTo>
                <a:lnTo>
                  <a:pt x="80644" y="97267"/>
                </a:lnTo>
                <a:lnTo>
                  <a:pt x="78044" y="98783"/>
                </a:lnTo>
                <a:lnTo>
                  <a:pt x="75400" y="99700"/>
                </a:lnTo>
                <a:lnTo>
                  <a:pt x="72726" y="100000"/>
                </a:lnTo>
                <a:lnTo>
                  <a:pt x="54548" y="100000"/>
                </a:lnTo>
                <a:lnTo>
                  <a:pt x="49200" y="99783"/>
                </a:lnTo>
                <a:lnTo>
                  <a:pt x="43904" y="99133"/>
                </a:lnTo>
                <a:lnTo>
                  <a:pt x="38711" y="98050"/>
                </a:lnTo>
                <a:lnTo>
                  <a:pt x="33674" y="96533"/>
                </a:lnTo>
                <a:lnTo>
                  <a:pt x="28830" y="94633"/>
                </a:lnTo>
                <a:lnTo>
                  <a:pt x="24244" y="92333"/>
                </a:lnTo>
                <a:lnTo>
                  <a:pt x="19941" y="89683"/>
                </a:lnTo>
                <a:lnTo>
                  <a:pt x="15978" y="86683"/>
                </a:lnTo>
                <a:lnTo>
                  <a:pt x="12378" y="83383"/>
                </a:lnTo>
                <a:lnTo>
                  <a:pt x="9193" y="79800"/>
                </a:lnTo>
                <a:lnTo>
                  <a:pt x="6437" y="75967"/>
                </a:lnTo>
                <a:lnTo>
                  <a:pt x="4156" y="71933"/>
                </a:lnTo>
                <a:lnTo>
                  <a:pt x="2348" y="67733"/>
                </a:lnTo>
                <a:lnTo>
                  <a:pt x="1044" y="63417"/>
                </a:lnTo>
                <a:lnTo>
                  <a:pt x="259" y="59000"/>
                </a:lnTo>
                <a:lnTo>
                  <a:pt x="0" y="54550"/>
                </a:lnTo>
                <a:lnTo>
                  <a:pt x="0" y="45450"/>
                </a:lnTo>
                <a:lnTo>
                  <a:pt x="178" y="41000"/>
                </a:lnTo>
                <a:lnTo>
                  <a:pt x="696" y="36583"/>
                </a:lnTo>
                <a:lnTo>
                  <a:pt x="1563" y="32267"/>
                </a:lnTo>
                <a:lnTo>
                  <a:pt x="2770" y="28067"/>
                </a:lnTo>
                <a:lnTo>
                  <a:pt x="4296" y="24033"/>
                </a:lnTo>
                <a:lnTo>
                  <a:pt x="6126" y="20200"/>
                </a:lnTo>
                <a:lnTo>
                  <a:pt x="8252" y="16617"/>
                </a:lnTo>
                <a:lnTo>
                  <a:pt x="10652" y="13317"/>
                </a:lnTo>
                <a:lnTo>
                  <a:pt x="13296" y="10317"/>
                </a:lnTo>
                <a:lnTo>
                  <a:pt x="16163" y="7667"/>
                </a:lnTo>
                <a:lnTo>
                  <a:pt x="19222" y="5367"/>
                </a:lnTo>
                <a:lnTo>
                  <a:pt x="22444" y="3467"/>
                </a:lnTo>
                <a:lnTo>
                  <a:pt x="25807" y="1950"/>
                </a:lnTo>
                <a:lnTo>
                  <a:pt x="29267" y="867"/>
                </a:lnTo>
                <a:lnTo>
                  <a:pt x="32800" y="217"/>
                </a:lnTo>
                <a:lnTo>
                  <a:pt x="36363" y="0"/>
                </a:lnTo>
                <a:close/>
              </a:path>
            </a:pathLst>
          </a:custGeom>
          <a:solidFill>
            <a:srgbClr val="B49B78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508113-3"/>
          <p:cNvSpPr/>
          <p:nvPr/>
        </p:nvSpPr>
        <p:spPr>
          <a:xfrm rot="-480000">
            <a:off x="8115300" y="4057650"/>
            <a:ext cx="514350" cy="514350"/>
          </a:xfrm>
          <a:prstGeom prst="ellipse">
            <a:avLst/>
          </a:prstGeom>
          <a:solidFill>
            <a:srgbClr val="D2BEA0">
              <a:alpha val="2500"/>
            </a:srgbClr>
          </a:solidFill>
          <a:ln w="14288" algn="in">
            <a:solidFill>
              <a:srgbClr val="B8A080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el-1785511508230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6" name="el-1785511508232-17"/>
          <p:cNvSpPr/>
          <p:nvPr/>
        </p:nvSpPr>
        <p:spPr>
          <a:xfrm>
            <a:off x="342900" y="571500"/>
            <a:ext cx="21431" cy="40005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8A080">
                  <a:alpha val="45000"/>
                </a:srgbClr>
              </a:gs>
              <a:gs pos="50000">
                <a:srgbClr val="D4C3A8">
                  <a:alpha val="45000"/>
                </a:srgbClr>
              </a:gs>
              <a:gs pos="100000">
                <a:srgbClr val="B8A080">
                  <a:alpha val="45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508120-8"/>
          <p:cNvSpPr txBox="1"/>
          <p:nvPr/>
        </p:nvSpPr>
        <p:spPr>
          <a:xfrm rot="480000">
            <a:off x="8293894" y="4132660"/>
            <a:ext cx="235744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6D5D47">
                    <a:alpha val="25000"/>
                  </a:srgbClr>
                </a:solidFill>
                <a:latin typeface="Times New Roman"/>
                <a:ea typeface="Times New Roman"/>
                <a:cs typeface="Times New Roman"/>
              </a:rPr>
              <a:t>一</a:t>
            </a:r>
            <a:endParaRPr/>
          </a:p>
          <a:p>
            <a:pPr algn="l">
              <a:lnSpc>
                <a:spcPct val="100000"/>
              </a:lnSpc>
            </a:pPr>
            <a:r>
              <a:rPr sz="1230">
                <a:solidFill>
                  <a:srgbClr val="6D5D47">
                    <a:alpha val="25000"/>
                  </a:srgbClr>
                </a:solidFill>
                <a:latin typeface="Times New Roman"/>
                <a:ea typeface="Times New Roman"/>
                <a:cs typeface="Times New Roman"/>
              </a:rPr>
              <a:t>元</a:t>
            </a:r>
            <a:endParaRPr/>
          </a:p>
        </p:txBody>
      </p:sp>
      <p:sp>
        <p:nvSpPr>
          <p:cNvPr id="8" name="el-1785511508119-6"/>
          <p:cNvSpPr/>
          <p:nvPr/>
        </p:nvSpPr>
        <p:spPr>
          <a:xfrm>
            <a:off x="2114550" y="3052688"/>
            <a:ext cx="4914900" cy="4476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CCDB4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511508122-9"/>
          <p:cNvCxnSpPr/>
          <p:nvPr/>
        </p:nvCxnSpPr>
        <p:spPr>
          <a:xfrm>
            <a:off x="2114550" y="3056260"/>
            <a:ext cx="4914900" cy="914"/>
          </a:xfrm>
          <a:prstGeom prst="line">
            <a:avLst/>
          </a:prstGeom>
          <a:ln w="7144" cap="flat">
            <a:solidFill>
              <a:srgbClr val="C8B6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511508122-10"/>
          <p:cNvCxnSpPr/>
          <p:nvPr/>
        </p:nvCxnSpPr>
        <p:spPr>
          <a:xfrm>
            <a:off x="2114550" y="3496791"/>
            <a:ext cx="4914900" cy="914"/>
          </a:xfrm>
          <a:prstGeom prst="line">
            <a:avLst/>
          </a:prstGeom>
          <a:ln w="7144" cap="flat">
            <a:solidFill>
              <a:srgbClr val="C8B6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5511508122-11"/>
          <p:cNvCxnSpPr/>
          <p:nvPr/>
        </p:nvCxnSpPr>
        <p:spPr>
          <a:xfrm>
            <a:off x="3802857" y="3786113"/>
            <a:ext cx="914" cy="133350"/>
          </a:xfrm>
          <a:prstGeom prst="line">
            <a:avLst/>
          </a:prstGeom>
          <a:ln w="7144" cap="flat">
            <a:solidFill>
              <a:srgbClr val="C8B698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511508117-4"/>
          <p:cNvSpPr txBox="1"/>
          <p:nvPr/>
        </p:nvSpPr>
        <p:spPr>
          <a:xfrm>
            <a:off x="3971925" y="2695501"/>
            <a:ext cx="120015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675">
                <a:solidFill>
                  <a:srgbClr val="B8A080">
                    <a:alpha val="50000"/>
                  </a:srgbClr>
                </a:solidFill>
                <a:latin typeface="Times New Roman"/>
                <a:ea typeface="Times New Roman"/>
                <a:cs typeface="Times New Roman"/>
              </a:rPr>
              <a:t>◇ ◇ ◇</a:t>
            </a:r>
            <a:endParaRPr/>
          </a:p>
        </p:txBody>
      </p:sp>
      <p:sp>
        <p:nvSpPr>
          <p:cNvPr id="13" name="el-1785511508118-5"/>
          <p:cNvSpPr txBox="1"/>
          <p:nvPr/>
        </p:nvSpPr>
        <p:spPr>
          <a:xfrm>
            <a:off x="2157413" y="3159844"/>
            <a:ext cx="4829175" cy="233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450">
                <a:solidFill>
                  <a:srgbClr val="6D5D47"/>
                </a:solidFill>
                <a:latin typeface="Times New Roman"/>
                <a:ea typeface="Times New Roman"/>
                <a:cs typeface="Times New Roman"/>
              </a:rPr>
              <a:t>类比一元一次方程，解决一元一次不等式</a:t>
            </a:r>
            <a:endParaRPr/>
          </a:p>
        </p:txBody>
      </p:sp>
      <p:sp>
        <p:nvSpPr>
          <p:cNvPr id="14" name="el-1785511508119-7"/>
          <p:cNvSpPr txBox="1"/>
          <p:nvPr/>
        </p:nvSpPr>
        <p:spPr>
          <a:xfrm>
            <a:off x="3877866" y="3786113"/>
            <a:ext cx="1524000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225">
                <a:solidFill>
                  <a:srgbClr val="8F7E67">
                    <a:alpha val="50000"/>
                  </a:srgbClr>
                </a:solidFill>
                <a:latin typeface="Times New Roman"/>
                <a:ea typeface="Times New Roman"/>
                <a:cs typeface="Times New Roman"/>
              </a:rPr>
              <a:t>《九章算术》· 损益术</a:t>
            </a:r>
            <a:endParaRPr/>
          </a:p>
        </p:txBody>
      </p:sp>
      <p:sp>
        <p:nvSpPr>
          <p:cNvPr id="15" name="el-1785511508126-12"/>
          <p:cNvSpPr txBox="1"/>
          <p:nvPr/>
        </p:nvSpPr>
        <p:spPr>
          <a:xfrm>
            <a:off x="1272034" y="1166813"/>
            <a:ext cx="1414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B8A080">
                    <a:alpha val="55000"/>
                  </a:srgbClr>
                </a:solidFill>
                <a:latin typeface="Times New Roman"/>
                <a:ea typeface="Times New Roman"/>
                <a:cs typeface="Times New Roman"/>
              </a:rPr>
              <a:t>◆</a:t>
            </a:r>
            <a:endParaRPr/>
          </a:p>
        </p:txBody>
      </p:sp>
      <p:sp>
        <p:nvSpPr>
          <p:cNvPr id="16" name="el-1785511508128-13"/>
          <p:cNvSpPr txBox="1"/>
          <p:nvPr/>
        </p:nvSpPr>
        <p:spPr>
          <a:xfrm>
            <a:off x="7743379" y="2357289"/>
            <a:ext cx="1414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B8A080">
                    <a:alpha val="55000"/>
                  </a:srgbClr>
                </a:solidFill>
                <a:latin typeface="Times New Roman"/>
                <a:ea typeface="Times New Roman"/>
                <a:cs typeface="Times New Roman"/>
              </a:rPr>
              <a:t>◆</a:t>
            </a:r>
            <a:endParaRPr/>
          </a:p>
        </p:txBody>
      </p:sp>
      <p:sp>
        <p:nvSpPr>
          <p:cNvPr id="17" name="el-1785511508130-14"/>
          <p:cNvSpPr txBox="1"/>
          <p:nvPr/>
        </p:nvSpPr>
        <p:spPr>
          <a:xfrm>
            <a:off x="1686371" y="1423988"/>
            <a:ext cx="5771257" cy="219968"/>
          </a:xfrm>
          <a:prstGeom prst="rect">
            <a:avLst/>
          </a:prstGeom>
          <a:noFill/>
          <a:ln>
            <a:noFill/>
          </a:ln>
          <a:effectLst>
            <a:outerShdw blurRad="0" dist="20206" dir="2700000" sx="100000" sy="100000" kx="0" ky="0" algn="ctr">
              <a:srgbClr val="B4966E">
                <a:alpha val="1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113">
                <a:solidFill>
                  <a:srgbClr val="7A6B56">
                    <a:alpha val="80000"/>
                  </a:srgbClr>
                </a:solidFill>
                <a:latin typeface="Times New Roman"/>
                <a:ea typeface="Times New Roman"/>
                <a:cs typeface="Times New Roman"/>
              </a:rPr>
              <a:t>第十一章</a:t>
            </a:r>
            <a:endParaRPr/>
          </a:p>
        </p:txBody>
      </p:sp>
      <p:sp>
        <p:nvSpPr>
          <p:cNvPr id="18" name="el-1785511508131-15"/>
          <p:cNvSpPr txBox="1"/>
          <p:nvPr/>
        </p:nvSpPr>
        <p:spPr>
          <a:xfrm>
            <a:off x="1786384" y="1724918"/>
            <a:ext cx="5571232" cy="566738"/>
          </a:xfrm>
          <a:prstGeom prst="rect">
            <a:avLst/>
          </a:prstGeom>
          <a:noFill/>
          <a:ln>
            <a:noFill/>
          </a:ln>
          <a:effectLst>
            <a:outerShdw blurRad="0" dist="20206" dir="2700000" sx="100000" sy="100000" kx="0" ky="0" algn="ctr">
              <a:srgbClr val="B4966E">
                <a:alpha val="12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4050" spc="338">
                <a:solidFill>
                  <a:srgbClr val="3A2E1F"/>
                </a:solidFill>
                <a:latin typeface="Times New Roman"/>
                <a:ea typeface="Times New Roman"/>
                <a:cs typeface="Times New Roman"/>
              </a:rPr>
              <a:t>11.2　一元一次不等式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10357-8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511511187-1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511509299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6EE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511509301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1509300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6EE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1150930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1509309-6"/>
          <p:cNvSpPr/>
          <p:nvPr/>
        </p:nvSpPr>
        <p:spPr>
          <a:xfrm>
            <a:off x="400050" y="144066"/>
            <a:ext cx="1693069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461" y="0"/>
                </a:moveTo>
                <a:lnTo>
                  <a:pt x="93539" y="0"/>
                </a:lnTo>
                <a:lnTo>
                  <a:pt x="94174" y="261"/>
                </a:lnTo>
                <a:lnTo>
                  <a:pt x="94798" y="957"/>
                </a:lnTo>
                <a:lnTo>
                  <a:pt x="95416" y="2174"/>
                </a:lnTo>
                <a:lnTo>
                  <a:pt x="96011" y="3826"/>
                </a:lnTo>
                <a:lnTo>
                  <a:pt x="96584" y="5913"/>
                </a:lnTo>
                <a:lnTo>
                  <a:pt x="97129" y="8435"/>
                </a:lnTo>
                <a:lnTo>
                  <a:pt x="97640" y="11348"/>
                </a:lnTo>
                <a:lnTo>
                  <a:pt x="98107" y="14652"/>
                </a:lnTo>
                <a:lnTo>
                  <a:pt x="98534" y="18261"/>
                </a:lnTo>
                <a:lnTo>
                  <a:pt x="98910" y="22217"/>
                </a:lnTo>
                <a:lnTo>
                  <a:pt x="99236" y="26435"/>
                </a:lnTo>
                <a:lnTo>
                  <a:pt x="99506" y="30870"/>
                </a:lnTo>
                <a:lnTo>
                  <a:pt x="99719" y="35478"/>
                </a:lnTo>
                <a:lnTo>
                  <a:pt x="99876" y="40261"/>
                </a:lnTo>
                <a:lnTo>
                  <a:pt x="99966" y="45087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66" y="54913"/>
                </a:lnTo>
                <a:lnTo>
                  <a:pt x="99876" y="59739"/>
                </a:lnTo>
                <a:lnTo>
                  <a:pt x="99719" y="64522"/>
                </a:lnTo>
                <a:lnTo>
                  <a:pt x="99506" y="69130"/>
                </a:lnTo>
                <a:lnTo>
                  <a:pt x="99236" y="73565"/>
                </a:lnTo>
                <a:lnTo>
                  <a:pt x="98910" y="77783"/>
                </a:lnTo>
                <a:lnTo>
                  <a:pt x="98534" y="81739"/>
                </a:lnTo>
                <a:lnTo>
                  <a:pt x="98107" y="85348"/>
                </a:lnTo>
                <a:lnTo>
                  <a:pt x="97640" y="88652"/>
                </a:lnTo>
                <a:lnTo>
                  <a:pt x="97129" y="91565"/>
                </a:lnTo>
                <a:lnTo>
                  <a:pt x="96584" y="94087"/>
                </a:lnTo>
                <a:lnTo>
                  <a:pt x="96011" y="96174"/>
                </a:lnTo>
                <a:lnTo>
                  <a:pt x="95416" y="97826"/>
                </a:lnTo>
                <a:lnTo>
                  <a:pt x="94798" y="99043"/>
                </a:lnTo>
                <a:lnTo>
                  <a:pt x="94174" y="99739"/>
                </a:lnTo>
                <a:lnTo>
                  <a:pt x="93539" y="100000"/>
                </a:lnTo>
                <a:lnTo>
                  <a:pt x="6461" y="100000"/>
                </a:lnTo>
                <a:lnTo>
                  <a:pt x="5826" y="99739"/>
                </a:lnTo>
                <a:lnTo>
                  <a:pt x="5202" y="99043"/>
                </a:lnTo>
                <a:lnTo>
                  <a:pt x="4584" y="97826"/>
                </a:lnTo>
                <a:lnTo>
                  <a:pt x="3989" y="96174"/>
                </a:lnTo>
                <a:lnTo>
                  <a:pt x="3416" y="94087"/>
                </a:lnTo>
                <a:lnTo>
                  <a:pt x="2871" y="91565"/>
                </a:lnTo>
                <a:lnTo>
                  <a:pt x="2360" y="88652"/>
                </a:lnTo>
                <a:lnTo>
                  <a:pt x="1893" y="85348"/>
                </a:lnTo>
                <a:lnTo>
                  <a:pt x="1466" y="81739"/>
                </a:lnTo>
                <a:lnTo>
                  <a:pt x="1090" y="77783"/>
                </a:lnTo>
                <a:lnTo>
                  <a:pt x="764" y="73565"/>
                </a:lnTo>
                <a:lnTo>
                  <a:pt x="494" y="69130"/>
                </a:lnTo>
                <a:lnTo>
                  <a:pt x="281" y="64522"/>
                </a:lnTo>
                <a:lnTo>
                  <a:pt x="124" y="59739"/>
                </a:lnTo>
                <a:lnTo>
                  <a:pt x="34" y="54913"/>
                </a:lnTo>
                <a:lnTo>
                  <a:pt x="0" y="50000"/>
                </a:lnTo>
                <a:lnTo>
                  <a:pt x="0" y="50000"/>
                </a:lnTo>
                <a:lnTo>
                  <a:pt x="34" y="45087"/>
                </a:lnTo>
                <a:lnTo>
                  <a:pt x="124" y="40261"/>
                </a:lnTo>
                <a:lnTo>
                  <a:pt x="281" y="35478"/>
                </a:lnTo>
                <a:lnTo>
                  <a:pt x="494" y="30870"/>
                </a:lnTo>
                <a:lnTo>
                  <a:pt x="764" y="26435"/>
                </a:lnTo>
                <a:lnTo>
                  <a:pt x="1090" y="22217"/>
                </a:lnTo>
                <a:lnTo>
                  <a:pt x="1466" y="18261"/>
                </a:lnTo>
                <a:lnTo>
                  <a:pt x="1893" y="14652"/>
                </a:lnTo>
                <a:lnTo>
                  <a:pt x="2360" y="11348"/>
                </a:lnTo>
                <a:lnTo>
                  <a:pt x="2871" y="8435"/>
                </a:lnTo>
                <a:lnTo>
                  <a:pt x="3416" y="5913"/>
                </a:lnTo>
                <a:lnTo>
                  <a:pt x="3989" y="3826"/>
                </a:lnTo>
                <a:lnTo>
                  <a:pt x="4584" y="2174"/>
                </a:lnTo>
                <a:lnTo>
                  <a:pt x="5202" y="957"/>
                </a:lnTo>
                <a:lnTo>
                  <a:pt x="5826" y="261"/>
                </a:lnTo>
                <a:lnTo>
                  <a:pt x="6461" y="0"/>
                </a:lnTo>
                <a:close/>
              </a:path>
            </a:pathLst>
          </a:cu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509310-7"/>
          <p:cNvSpPr/>
          <p:nvPr/>
        </p:nvSpPr>
        <p:spPr>
          <a:xfrm>
            <a:off x="400050" y="144066"/>
            <a:ext cx="109538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116" y="99759"/>
                </a:lnTo>
                <a:lnTo>
                  <a:pt x="84308" y="99039"/>
                </a:lnTo>
                <a:lnTo>
                  <a:pt x="76651" y="97847"/>
                </a:lnTo>
                <a:lnTo>
                  <a:pt x="69219" y="96194"/>
                </a:lnTo>
                <a:lnTo>
                  <a:pt x="62083" y="94096"/>
                </a:lnTo>
                <a:lnTo>
                  <a:pt x="55313" y="91573"/>
                </a:lnTo>
                <a:lnTo>
                  <a:pt x="48973" y="88651"/>
                </a:lnTo>
                <a:lnTo>
                  <a:pt x="43124" y="85355"/>
                </a:lnTo>
                <a:lnTo>
                  <a:pt x="37823" y="81720"/>
                </a:lnTo>
                <a:lnTo>
                  <a:pt x="33121" y="77779"/>
                </a:lnTo>
                <a:lnTo>
                  <a:pt x="29063" y="73570"/>
                </a:lnTo>
                <a:lnTo>
                  <a:pt x="25688" y="69134"/>
                </a:lnTo>
                <a:lnTo>
                  <a:pt x="23029" y="64514"/>
                </a:lnTo>
                <a:lnTo>
                  <a:pt x="21111" y="59755"/>
                </a:lnTo>
                <a:lnTo>
                  <a:pt x="19953" y="54901"/>
                </a:lnTo>
                <a:lnTo>
                  <a:pt x="19565" y="50000"/>
                </a:lnTo>
                <a:lnTo>
                  <a:pt x="19565" y="50000"/>
                </a:lnTo>
                <a:lnTo>
                  <a:pt x="19953" y="45099"/>
                </a:lnTo>
                <a:lnTo>
                  <a:pt x="21111" y="40245"/>
                </a:lnTo>
                <a:lnTo>
                  <a:pt x="23029" y="35486"/>
                </a:lnTo>
                <a:lnTo>
                  <a:pt x="25688" y="30866"/>
                </a:lnTo>
                <a:lnTo>
                  <a:pt x="29063" y="26430"/>
                </a:lnTo>
                <a:lnTo>
                  <a:pt x="33121" y="22221"/>
                </a:lnTo>
                <a:lnTo>
                  <a:pt x="37823" y="18280"/>
                </a:lnTo>
                <a:lnTo>
                  <a:pt x="43124" y="14645"/>
                </a:lnTo>
                <a:lnTo>
                  <a:pt x="48973" y="11349"/>
                </a:lnTo>
                <a:lnTo>
                  <a:pt x="55313" y="8427"/>
                </a:lnTo>
                <a:lnTo>
                  <a:pt x="62083" y="5904"/>
                </a:lnTo>
                <a:lnTo>
                  <a:pt x="69219" y="3806"/>
                </a:lnTo>
                <a:lnTo>
                  <a:pt x="76651" y="2153"/>
                </a:lnTo>
                <a:lnTo>
                  <a:pt x="84308" y="961"/>
                </a:lnTo>
                <a:lnTo>
                  <a:pt x="92116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510249-73"/>
          <p:cNvSpPr/>
          <p:nvPr/>
        </p:nvSpPr>
        <p:spPr>
          <a:xfrm>
            <a:off x="550069" y="208359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lnTo>
                  <a:pt x="0" y="20455"/>
                </a:lnTo>
                <a:cubicBezTo>
                  <a:pt x="0" y="22455"/>
                  <a:pt x="500" y="24091"/>
                  <a:pt x="1500" y="25364"/>
                </a:cubicBezTo>
                <a:lnTo>
                  <a:pt x="1500" y="25364"/>
                </a:lnTo>
                <a:cubicBezTo>
                  <a:pt x="2500" y="26636"/>
                  <a:pt x="3786" y="27273"/>
                  <a:pt x="5357" y="27273"/>
                </a:cubicBezTo>
                <a:lnTo>
                  <a:pt x="5357" y="27273"/>
                </a:lnTo>
                <a:lnTo>
                  <a:pt x="8071" y="27273"/>
                </a:lnTo>
                <a:lnTo>
                  <a:pt x="16071" y="27273"/>
                </a:lnTo>
                <a:lnTo>
                  <a:pt x="16071" y="10273"/>
                </a:lnTo>
                <a:cubicBezTo>
                  <a:pt x="15976" y="7424"/>
                  <a:pt x="15190" y="5000"/>
                  <a:pt x="13714" y="3000"/>
                </a:cubicBezTo>
                <a:lnTo>
                  <a:pt x="13714" y="3000"/>
                </a:lnTo>
                <a:cubicBezTo>
                  <a:pt x="12143" y="1121"/>
                  <a:pt x="10262" y="121"/>
                  <a:pt x="8071" y="0"/>
                </a:cubicBezTo>
                <a:lnTo>
                  <a:pt x="8071" y="0"/>
                </a:lnTo>
                <a:cubicBezTo>
                  <a:pt x="5833" y="121"/>
                  <a:pt x="3929" y="1121"/>
                  <a:pt x="2357" y="3000"/>
                </a:cubicBezTo>
                <a:lnTo>
                  <a:pt x="2357" y="3000"/>
                </a:lnTo>
                <a:cubicBezTo>
                  <a:pt x="881" y="5000"/>
                  <a:pt x="95" y="7424"/>
                  <a:pt x="0" y="10273"/>
                </a:cubicBezTo>
                <a:lnTo>
                  <a:pt x="0" y="10273"/>
                </a:lnTo>
                <a:moveTo>
                  <a:pt x="18786" y="0"/>
                </a:moveTo>
                <a:lnTo>
                  <a:pt x="18786" y="0"/>
                </a:lnTo>
                <a:cubicBezTo>
                  <a:pt x="20548" y="2970"/>
                  <a:pt x="21429" y="6394"/>
                  <a:pt x="21429" y="10273"/>
                </a:cubicBezTo>
                <a:lnTo>
                  <a:pt x="21429" y="10273"/>
                </a:lnTo>
                <a:lnTo>
                  <a:pt x="21429" y="75000"/>
                </a:lnTo>
                <a:cubicBezTo>
                  <a:pt x="21524" y="78818"/>
                  <a:pt x="22595" y="82000"/>
                  <a:pt x="24643" y="84545"/>
                </a:cubicBezTo>
                <a:lnTo>
                  <a:pt x="24643" y="84545"/>
                </a:lnTo>
                <a:cubicBezTo>
                  <a:pt x="26643" y="87152"/>
                  <a:pt x="29143" y="88515"/>
                  <a:pt x="32143" y="88636"/>
                </a:cubicBezTo>
                <a:lnTo>
                  <a:pt x="32143" y="88636"/>
                </a:lnTo>
                <a:cubicBezTo>
                  <a:pt x="35143" y="88515"/>
                  <a:pt x="37643" y="87152"/>
                  <a:pt x="39643" y="84545"/>
                </a:cubicBezTo>
                <a:lnTo>
                  <a:pt x="39643" y="84545"/>
                </a:lnTo>
                <a:cubicBezTo>
                  <a:pt x="41690" y="82000"/>
                  <a:pt x="42762" y="78818"/>
                  <a:pt x="42857" y="75000"/>
                </a:cubicBezTo>
                <a:lnTo>
                  <a:pt x="42857" y="75000"/>
                </a:lnTo>
                <a:lnTo>
                  <a:pt x="42857" y="73909"/>
                </a:lnTo>
                <a:cubicBezTo>
                  <a:pt x="42952" y="70394"/>
                  <a:pt x="43905" y="67424"/>
                  <a:pt x="45714" y="65000"/>
                </a:cubicBezTo>
                <a:lnTo>
                  <a:pt x="45714" y="65000"/>
                </a:lnTo>
                <a:cubicBezTo>
                  <a:pt x="47619" y="62697"/>
                  <a:pt x="49952" y="61485"/>
                  <a:pt x="52714" y="61364"/>
                </a:cubicBezTo>
                <a:lnTo>
                  <a:pt x="52714" y="61364"/>
                </a:lnTo>
                <a:lnTo>
                  <a:pt x="80357" y="61364"/>
                </a:lnTo>
                <a:lnTo>
                  <a:pt x="80357" y="20455"/>
                </a:lnTo>
                <a:cubicBezTo>
                  <a:pt x="80262" y="14636"/>
                  <a:pt x="78690" y="9818"/>
                  <a:pt x="75643" y="6000"/>
                </a:cubicBezTo>
                <a:lnTo>
                  <a:pt x="75643" y="6000"/>
                </a:lnTo>
                <a:cubicBezTo>
                  <a:pt x="72643" y="2121"/>
                  <a:pt x="68857" y="121"/>
                  <a:pt x="64286" y="0"/>
                </a:cubicBezTo>
                <a:lnTo>
                  <a:pt x="64286" y="0"/>
                </a:lnTo>
                <a:lnTo>
                  <a:pt x="18786" y="0"/>
                </a:lnTo>
                <a:moveTo>
                  <a:pt x="77714" y="95455"/>
                </a:moveTo>
                <a:lnTo>
                  <a:pt x="77714" y="95455"/>
                </a:lnTo>
                <a:cubicBezTo>
                  <a:pt x="83048" y="95333"/>
                  <a:pt x="87452" y="93000"/>
                  <a:pt x="90929" y="88455"/>
                </a:cubicBezTo>
                <a:lnTo>
                  <a:pt x="90929" y="88455"/>
                </a:lnTo>
                <a:lnTo>
                  <a:pt x="90929" y="88455"/>
                </a:lnTo>
                <a:cubicBezTo>
                  <a:pt x="94500" y="84030"/>
                  <a:pt x="96333" y="78424"/>
                  <a:pt x="96429" y="71636"/>
                </a:cubicBezTo>
                <a:lnTo>
                  <a:pt x="96429" y="71636"/>
                </a:lnTo>
                <a:cubicBezTo>
                  <a:pt x="96333" y="69455"/>
                  <a:pt x="95452" y="68303"/>
                  <a:pt x="93786" y="68182"/>
                </a:cubicBezTo>
                <a:lnTo>
                  <a:pt x="93786" y="68182"/>
                </a:lnTo>
                <a:lnTo>
                  <a:pt x="52714" y="68182"/>
                </a:lnTo>
                <a:cubicBezTo>
                  <a:pt x="49952" y="68485"/>
                  <a:pt x="48452" y="70394"/>
                  <a:pt x="48214" y="73909"/>
                </a:cubicBezTo>
                <a:lnTo>
                  <a:pt x="48214" y="73909"/>
                </a:lnTo>
                <a:lnTo>
                  <a:pt x="48214" y="75000"/>
                </a:lnTo>
                <a:cubicBezTo>
                  <a:pt x="48119" y="80818"/>
                  <a:pt x="46548" y="85636"/>
                  <a:pt x="43500" y="89455"/>
                </a:cubicBezTo>
                <a:lnTo>
                  <a:pt x="43500" y="89455"/>
                </a:lnTo>
                <a:cubicBezTo>
                  <a:pt x="40500" y="93333"/>
                  <a:pt x="36714" y="95333"/>
                  <a:pt x="32143" y="95455"/>
                </a:cubicBezTo>
                <a:lnTo>
                  <a:pt x="32143" y="95455"/>
                </a:lnTo>
                <a:lnTo>
                  <a:pt x="61643" y="95455"/>
                </a:lnTo>
                <a:lnTo>
                  <a:pt x="77714" y="95455"/>
                </a:lnTo>
              </a:path>
            </a:pathLst>
          </a:custGeom>
          <a:solidFill>
            <a:srgbClr val="8B6B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510250-74"/>
          <p:cNvSpPr/>
          <p:nvPr/>
        </p:nvSpPr>
        <p:spPr>
          <a:xfrm>
            <a:off x="7467080" y="18930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509324-9"/>
          <p:cNvSpPr/>
          <p:nvPr/>
        </p:nvSpPr>
        <p:spPr>
          <a:xfrm>
            <a:off x="2957513" y="679847"/>
            <a:ext cx="1414686" cy="228600"/>
          </a:xfrm>
          <a:prstGeom prst="roundRect">
            <a:avLst>
              <a:gd name="adj" fmla="val 50000"/>
            </a:avLst>
          </a:prstGeom>
          <a:solidFill>
            <a:srgbClr val="C8B4A0">
              <a:alpha val="15000"/>
            </a:srgbClr>
          </a:solidFill>
          <a:ln w="7144" algn="in">
            <a:solidFill>
              <a:srgbClr val="B49678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511510253-76"/>
          <p:cNvSpPr/>
          <p:nvPr/>
        </p:nvSpPr>
        <p:spPr>
          <a:xfrm>
            <a:off x="3078956" y="764977"/>
            <a:ext cx="121444" cy="607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000" y="102500"/>
                </a:moveTo>
                <a:lnTo>
                  <a:pt x="78000" y="102500"/>
                </a:lnTo>
                <a:lnTo>
                  <a:pt x="96385" y="62667"/>
                </a:lnTo>
                <a:cubicBezTo>
                  <a:pt x="97513" y="59889"/>
                  <a:pt x="98077" y="56722"/>
                  <a:pt x="98077" y="53167"/>
                </a:cubicBezTo>
                <a:lnTo>
                  <a:pt x="98077" y="53167"/>
                </a:lnTo>
                <a:cubicBezTo>
                  <a:pt x="98077" y="49500"/>
                  <a:pt x="97513" y="46278"/>
                  <a:pt x="96385" y="43500"/>
                </a:cubicBezTo>
                <a:lnTo>
                  <a:pt x="96385" y="43500"/>
                </a:lnTo>
                <a:lnTo>
                  <a:pt x="78000" y="3667"/>
                </a:lnTo>
                <a:cubicBezTo>
                  <a:pt x="76718" y="1222"/>
                  <a:pt x="75231" y="0"/>
                  <a:pt x="73538" y="0"/>
                </a:cubicBezTo>
                <a:lnTo>
                  <a:pt x="73538" y="0"/>
                </a:lnTo>
                <a:cubicBezTo>
                  <a:pt x="71897" y="0"/>
                  <a:pt x="70436" y="1222"/>
                  <a:pt x="69154" y="3667"/>
                </a:cubicBezTo>
                <a:lnTo>
                  <a:pt x="69154" y="3667"/>
                </a:lnTo>
                <a:cubicBezTo>
                  <a:pt x="68026" y="6444"/>
                  <a:pt x="67462" y="9667"/>
                  <a:pt x="67462" y="13333"/>
                </a:cubicBezTo>
                <a:lnTo>
                  <a:pt x="67462" y="13333"/>
                </a:lnTo>
                <a:cubicBezTo>
                  <a:pt x="67462" y="16889"/>
                  <a:pt x="68026" y="20056"/>
                  <a:pt x="69154" y="22833"/>
                </a:cubicBezTo>
                <a:lnTo>
                  <a:pt x="69154" y="22833"/>
                </a:lnTo>
                <a:lnTo>
                  <a:pt x="77231" y="39833"/>
                </a:lnTo>
                <a:lnTo>
                  <a:pt x="20846" y="39833"/>
                </a:lnTo>
                <a:lnTo>
                  <a:pt x="28923" y="22833"/>
                </a:lnTo>
                <a:cubicBezTo>
                  <a:pt x="30051" y="20056"/>
                  <a:pt x="30615" y="16889"/>
                  <a:pt x="30615" y="13333"/>
                </a:cubicBezTo>
                <a:lnTo>
                  <a:pt x="30615" y="13333"/>
                </a:lnTo>
                <a:cubicBezTo>
                  <a:pt x="30615" y="9667"/>
                  <a:pt x="30051" y="6444"/>
                  <a:pt x="28923" y="3667"/>
                </a:cubicBezTo>
                <a:lnTo>
                  <a:pt x="28923" y="3667"/>
                </a:lnTo>
                <a:cubicBezTo>
                  <a:pt x="27641" y="1222"/>
                  <a:pt x="26179" y="0"/>
                  <a:pt x="24538" y="0"/>
                </a:cubicBezTo>
                <a:lnTo>
                  <a:pt x="24538" y="0"/>
                </a:lnTo>
                <a:cubicBezTo>
                  <a:pt x="22846" y="0"/>
                  <a:pt x="21359" y="1222"/>
                  <a:pt x="20077" y="3667"/>
                </a:cubicBezTo>
                <a:lnTo>
                  <a:pt x="20077" y="3667"/>
                </a:lnTo>
                <a:lnTo>
                  <a:pt x="1692" y="43500"/>
                </a:lnTo>
                <a:cubicBezTo>
                  <a:pt x="564" y="46278"/>
                  <a:pt x="0" y="49500"/>
                  <a:pt x="0" y="53167"/>
                </a:cubicBezTo>
                <a:lnTo>
                  <a:pt x="0" y="53167"/>
                </a:lnTo>
                <a:cubicBezTo>
                  <a:pt x="0" y="56722"/>
                  <a:pt x="564" y="59889"/>
                  <a:pt x="1692" y="62667"/>
                </a:cubicBezTo>
                <a:lnTo>
                  <a:pt x="1692" y="62667"/>
                </a:lnTo>
                <a:lnTo>
                  <a:pt x="20077" y="102500"/>
                </a:lnTo>
                <a:cubicBezTo>
                  <a:pt x="21359" y="105056"/>
                  <a:pt x="22846" y="106333"/>
                  <a:pt x="24538" y="106333"/>
                </a:cubicBezTo>
                <a:lnTo>
                  <a:pt x="24538" y="106333"/>
                </a:lnTo>
                <a:cubicBezTo>
                  <a:pt x="26179" y="106333"/>
                  <a:pt x="27641" y="105056"/>
                  <a:pt x="28923" y="102500"/>
                </a:cubicBezTo>
                <a:lnTo>
                  <a:pt x="28923" y="102500"/>
                </a:lnTo>
                <a:cubicBezTo>
                  <a:pt x="30051" y="99722"/>
                  <a:pt x="30615" y="96556"/>
                  <a:pt x="30615" y="93000"/>
                </a:cubicBezTo>
                <a:lnTo>
                  <a:pt x="30615" y="93000"/>
                </a:lnTo>
                <a:cubicBezTo>
                  <a:pt x="30615" y="89333"/>
                  <a:pt x="30051" y="86167"/>
                  <a:pt x="28923" y="83500"/>
                </a:cubicBezTo>
                <a:lnTo>
                  <a:pt x="28923" y="83500"/>
                </a:lnTo>
                <a:lnTo>
                  <a:pt x="20846" y="66333"/>
                </a:lnTo>
                <a:lnTo>
                  <a:pt x="77231" y="66333"/>
                </a:lnTo>
                <a:lnTo>
                  <a:pt x="69154" y="83500"/>
                </a:lnTo>
                <a:cubicBezTo>
                  <a:pt x="68026" y="86167"/>
                  <a:pt x="67462" y="89333"/>
                  <a:pt x="67462" y="93000"/>
                </a:cubicBezTo>
                <a:lnTo>
                  <a:pt x="67462" y="93000"/>
                </a:lnTo>
                <a:cubicBezTo>
                  <a:pt x="67462" y="96556"/>
                  <a:pt x="68026" y="99722"/>
                  <a:pt x="69154" y="102500"/>
                </a:cubicBezTo>
                <a:lnTo>
                  <a:pt x="69154" y="102500"/>
                </a:lnTo>
                <a:cubicBezTo>
                  <a:pt x="70436" y="105056"/>
                  <a:pt x="71897" y="106333"/>
                  <a:pt x="73538" y="106333"/>
                </a:cubicBezTo>
                <a:lnTo>
                  <a:pt x="73538" y="106333"/>
                </a:lnTo>
                <a:cubicBezTo>
                  <a:pt x="75231" y="106333"/>
                  <a:pt x="76718" y="105056"/>
                  <a:pt x="78000" y="102500"/>
                </a:cubicBezTo>
                <a:lnTo>
                  <a:pt x="78000" y="1025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509336-16"/>
          <p:cNvSpPr/>
          <p:nvPr/>
        </p:nvSpPr>
        <p:spPr>
          <a:xfrm>
            <a:off x="400050" y="1074167"/>
            <a:ext cx="2112987" cy="3583781"/>
          </a:xfrm>
          <a:prstGeom prst="roundRect">
            <a:avLst>
              <a:gd name="adj" fmla="val 7213"/>
            </a:avLst>
          </a:prstGeom>
          <a:solidFill>
            <a:srgbClr val="FFFAF0">
              <a:alpha val="60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5" name="el-1785511509356-21"/>
          <p:cNvCxnSpPr/>
          <p:nvPr/>
        </p:nvCxnSpPr>
        <p:spPr>
          <a:xfrm>
            <a:off x="564356" y="1483742"/>
            <a:ext cx="1784375" cy="914"/>
          </a:xfrm>
          <a:prstGeom prst="line">
            <a:avLst/>
          </a:prstGeom>
          <a:ln w="14288" cap="flat">
            <a:solidFill>
              <a:srgbClr val="B55A3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511510256-78"/>
          <p:cNvSpPr/>
          <p:nvPr/>
        </p:nvSpPr>
        <p:spPr>
          <a:xfrm>
            <a:off x="564356" y="1267489"/>
            <a:ext cx="160734" cy="1229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059" y="99154"/>
                </a:moveTo>
                <a:lnTo>
                  <a:pt x="43059" y="99154"/>
                </a:lnTo>
                <a:cubicBezTo>
                  <a:pt x="44000" y="99462"/>
                  <a:pt x="44863" y="99231"/>
                  <a:pt x="45647" y="98462"/>
                </a:cubicBezTo>
                <a:lnTo>
                  <a:pt x="45647" y="98462"/>
                </a:lnTo>
                <a:lnTo>
                  <a:pt x="45647" y="98462"/>
                </a:lnTo>
                <a:cubicBezTo>
                  <a:pt x="46471" y="97897"/>
                  <a:pt x="46882" y="96923"/>
                  <a:pt x="46882" y="95538"/>
                </a:cubicBezTo>
                <a:lnTo>
                  <a:pt x="46882" y="95538"/>
                </a:lnTo>
                <a:lnTo>
                  <a:pt x="46882" y="10615"/>
                </a:lnTo>
                <a:cubicBezTo>
                  <a:pt x="46882" y="9538"/>
                  <a:pt x="46588" y="8692"/>
                  <a:pt x="46000" y="8077"/>
                </a:cubicBezTo>
                <a:lnTo>
                  <a:pt x="46000" y="8077"/>
                </a:lnTo>
                <a:cubicBezTo>
                  <a:pt x="44275" y="6128"/>
                  <a:pt x="41588" y="4333"/>
                  <a:pt x="37941" y="2692"/>
                </a:cubicBezTo>
                <a:lnTo>
                  <a:pt x="37941" y="2692"/>
                </a:lnTo>
                <a:cubicBezTo>
                  <a:pt x="34255" y="1051"/>
                  <a:pt x="29882" y="154"/>
                  <a:pt x="24824" y="0"/>
                </a:cubicBezTo>
                <a:lnTo>
                  <a:pt x="24824" y="0"/>
                </a:lnTo>
                <a:cubicBezTo>
                  <a:pt x="20471" y="0"/>
                  <a:pt x="16392" y="590"/>
                  <a:pt x="12588" y="1769"/>
                </a:cubicBezTo>
                <a:lnTo>
                  <a:pt x="12588" y="1769"/>
                </a:lnTo>
                <a:cubicBezTo>
                  <a:pt x="8784" y="3000"/>
                  <a:pt x="5627" y="4205"/>
                  <a:pt x="3118" y="5385"/>
                </a:cubicBezTo>
                <a:lnTo>
                  <a:pt x="3118" y="5385"/>
                </a:lnTo>
                <a:cubicBezTo>
                  <a:pt x="1157" y="6615"/>
                  <a:pt x="118" y="8718"/>
                  <a:pt x="0" y="11692"/>
                </a:cubicBezTo>
                <a:lnTo>
                  <a:pt x="0" y="11692"/>
                </a:lnTo>
                <a:lnTo>
                  <a:pt x="0" y="95077"/>
                </a:lnTo>
                <a:cubicBezTo>
                  <a:pt x="0" y="96462"/>
                  <a:pt x="451" y="97513"/>
                  <a:pt x="1353" y="98231"/>
                </a:cubicBezTo>
                <a:lnTo>
                  <a:pt x="1353" y="98231"/>
                </a:lnTo>
                <a:cubicBezTo>
                  <a:pt x="2176" y="99000"/>
                  <a:pt x="3098" y="99231"/>
                  <a:pt x="4118" y="98923"/>
                </a:cubicBezTo>
                <a:lnTo>
                  <a:pt x="4118" y="98923"/>
                </a:lnTo>
                <a:cubicBezTo>
                  <a:pt x="7020" y="97590"/>
                  <a:pt x="10294" y="96385"/>
                  <a:pt x="13941" y="95308"/>
                </a:cubicBezTo>
                <a:lnTo>
                  <a:pt x="13941" y="95308"/>
                </a:lnTo>
                <a:cubicBezTo>
                  <a:pt x="17745" y="94282"/>
                  <a:pt x="21373" y="93769"/>
                  <a:pt x="24824" y="93769"/>
                </a:cubicBezTo>
                <a:lnTo>
                  <a:pt x="24824" y="93769"/>
                </a:lnTo>
                <a:cubicBezTo>
                  <a:pt x="27804" y="93923"/>
                  <a:pt x="31020" y="94513"/>
                  <a:pt x="34471" y="95538"/>
                </a:cubicBezTo>
                <a:lnTo>
                  <a:pt x="34471" y="95538"/>
                </a:lnTo>
                <a:cubicBezTo>
                  <a:pt x="37804" y="96769"/>
                  <a:pt x="40667" y="97974"/>
                  <a:pt x="43059" y="99154"/>
                </a:cubicBezTo>
                <a:lnTo>
                  <a:pt x="43059" y="99154"/>
                </a:lnTo>
                <a:moveTo>
                  <a:pt x="56176" y="99154"/>
                </a:moveTo>
                <a:lnTo>
                  <a:pt x="56176" y="99154"/>
                </a:lnTo>
                <a:cubicBezTo>
                  <a:pt x="58608" y="97974"/>
                  <a:pt x="61490" y="96769"/>
                  <a:pt x="64824" y="95538"/>
                </a:cubicBezTo>
                <a:lnTo>
                  <a:pt x="64824" y="95538"/>
                </a:lnTo>
                <a:lnTo>
                  <a:pt x="64824" y="95538"/>
                </a:lnTo>
                <a:cubicBezTo>
                  <a:pt x="68235" y="94513"/>
                  <a:pt x="71451" y="93923"/>
                  <a:pt x="74471" y="93769"/>
                </a:cubicBezTo>
                <a:lnTo>
                  <a:pt x="74471" y="93769"/>
                </a:lnTo>
                <a:cubicBezTo>
                  <a:pt x="77922" y="93769"/>
                  <a:pt x="81529" y="94282"/>
                  <a:pt x="85294" y="95308"/>
                </a:cubicBezTo>
                <a:lnTo>
                  <a:pt x="85294" y="95308"/>
                </a:lnTo>
                <a:cubicBezTo>
                  <a:pt x="88980" y="96385"/>
                  <a:pt x="92255" y="97590"/>
                  <a:pt x="95118" y="98923"/>
                </a:cubicBezTo>
                <a:lnTo>
                  <a:pt x="95118" y="98923"/>
                </a:lnTo>
                <a:cubicBezTo>
                  <a:pt x="96176" y="99231"/>
                  <a:pt x="97098" y="99000"/>
                  <a:pt x="97882" y="98231"/>
                </a:cubicBezTo>
                <a:lnTo>
                  <a:pt x="97882" y="98231"/>
                </a:lnTo>
                <a:cubicBezTo>
                  <a:pt x="98824" y="97513"/>
                  <a:pt x="99294" y="96462"/>
                  <a:pt x="99294" y="95077"/>
                </a:cubicBezTo>
                <a:lnTo>
                  <a:pt x="99294" y="95077"/>
                </a:lnTo>
                <a:lnTo>
                  <a:pt x="99294" y="11692"/>
                </a:lnTo>
                <a:cubicBezTo>
                  <a:pt x="99176" y="8718"/>
                  <a:pt x="98137" y="6615"/>
                  <a:pt x="96176" y="5385"/>
                </a:cubicBezTo>
                <a:lnTo>
                  <a:pt x="96176" y="5385"/>
                </a:lnTo>
                <a:cubicBezTo>
                  <a:pt x="93627" y="4205"/>
                  <a:pt x="90471" y="3000"/>
                  <a:pt x="86706" y="1769"/>
                </a:cubicBezTo>
                <a:lnTo>
                  <a:pt x="86706" y="1769"/>
                </a:lnTo>
                <a:cubicBezTo>
                  <a:pt x="82902" y="590"/>
                  <a:pt x="78824" y="0"/>
                  <a:pt x="74471" y="0"/>
                </a:cubicBezTo>
                <a:lnTo>
                  <a:pt x="74471" y="0"/>
                </a:lnTo>
                <a:cubicBezTo>
                  <a:pt x="69412" y="154"/>
                  <a:pt x="65039" y="1051"/>
                  <a:pt x="61353" y="2692"/>
                </a:cubicBezTo>
                <a:lnTo>
                  <a:pt x="61353" y="2692"/>
                </a:lnTo>
                <a:cubicBezTo>
                  <a:pt x="57667" y="4333"/>
                  <a:pt x="54961" y="6128"/>
                  <a:pt x="53235" y="8077"/>
                </a:cubicBezTo>
                <a:lnTo>
                  <a:pt x="53235" y="8077"/>
                </a:lnTo>
                <a:cubicBezTo>
                  <a:pt x="52686" y="8692"/>
                  <a:pt x="52412" y="9538"/>
                  <a:pt x="52412" y="10615"/>
                </a:cubicBezTo>
                <a:lnTo>
                  <a:pt x="52412" y="10615"/>
                </a:lnTo>
                <a:lnTo>
                  <a:pt x="52412" y="95538"/>
                </a:lnTo>
                <a:cubicBezTo>
                  <a:pt x="52412" y="96923"/>
                  <a:pt x="52804" y="97897"/>
                  <a:pt x="53588" y="98462"/>
                </a:cubicBezTo>
                <a:lnTo>
                  <a:pt x="53588" y="98462"/>
                </a:lnTo>
                <a:cubicBezTo>
                  <a:pt x="54412" y="99231"/>
                  <a:pt x="55275" y="99462"/>
                  <a:pt x="56176" y="99154"/>
                </a:cubicBezTo>
                <a:lnTo>
                  <a:pt x="56176" y="99154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509374-29"/>
          <p:cNvSpPr/>
          <p:nvPr/>
        </p:nvSpPr>
        <p:spPr>
          <a:xfrm>
            <a:off x="564356" y="2287414"/>
            <a:ext cx="1784375" cy="542925"/>
          </a:xfrm>
          <a:prstGeom prst="roundRect">
            <a:avLst>
              <a:gd name="adj" fmla="val 14035"/>
            </a:avLst>
          </a:prstGeom>
          <a:solidFill>
            <a:srgbClr val="C8B4A0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5511509381-33"/>
          <p:cNvCxnSpPr/>
          <p:nvPr/>
        </p:nvCxnSpPr>
        <p:spPr>
          <a:xfrm>
            <a:off x="564356" y="2905348"/>
            <a:ext cx="1784375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511510261-81"/>
          <p:cNvSpPr/>
          <p:nvPr/>
        </p:nvSpPr>
        <p:spPr>
          <a:xfrm>
            <a:off x="568375" y="3008933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509339-17"/>
          <p:cNvSpPr/>
          <p:nvPr/>
        </p:nvSpPr>
        <p:spPr>
          <a:xfrm>
            <a:off x="2670200" y="1074167"/>
            <a:ext cx="3380929" cy="3583781"/>
          </a:xfrm>
          <a:prstGeom prst="roundRect">
            <a:avLst>
              <a:gd name="adj" fmla="val 4508"/>
            </a:avLst>
          </a:prstGeom>
          <a:solidFill>
            <a:srgbClr val="FFFAF0">
              <a:alpha val="60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1" name="el-1785511509357-22"/>
          <p:cNvCxnSpPr/>
          <p:nvPr/>
        </p:nvCxnSpPr>
        <p:spPr>
          <a:xfrm>
            <a:off x="2834506" y="1483742"/>
            <a:ext cx="3052316" cy="914"/>
          </a:xfrm>
          <a:prstGeom prst="line">
            <a:avLst/>
          </a:prstGeom>
          <a:ln w="14288" cap="flat">
            <a:solidFill>
              <a:srgbClr val="B55A3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511510258-79"/>
          <p:cNvSpPr/>
          <p:nvPr/>
        </p:nvSpPr>
        <p:spPr>
          <a:xfrm>
            <a:off x="2835652" y="1266453"/>
            <a:ext cx="140583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67" y="5385"/>
                </a:moveTo>
                <a:lnTo>
                  <a:pt x="3067" y="5385"/>
                </a:lnTo>
                <a:cubicBezTo>
                  <a:pt x="3333" y="2103"/>
                  <a:pt x="4911" y="308"/>
                  <a:pt x="7800" y="0"/>
                </a:cubicBezTo>
                <a:lnTo>
                  <a:pt x="7800" y="0"/>
                </a:lnTo>
                <a:lnTo>
                  <a:pt x="14000" y="0"/>
                </a:lnTo>
                <a:cubicBezTo>
                  <a:pt x="16889" y="308"/>
                  <a:pt x="18467" y="2103"/>
                  <a:pt x="18733" y="5385"/>
                </a:cubicBezTo>
                <a:lnTo>
                  <a:pt x="18733" y="5385"/>
                </a:lnTo>
                <a:lnTo>
                  <a:pt x="18733" y="32462"/>
                </a:lnTo>
                <a:lnTo>
                  <a:pt x="21800" y="32462"/>
                </a:lnTo>
                <a:cubicBezTo>
                  <a:pt x="24689" y="32769"/>
                  <a:pt x="26267" y="34564"/>
                  <a:pt x="26533" y="37846"/>
                </a:cubicBezTo>
                <a:lnTo>
                  <a:pt x="26533" y="37846"/>
                </a:lnTo>
                <a:cubicBezTo>
                  <a:pt x="26267" y="41179"/>
                  <a:pt x="24689" y="43000"/>
                  <a:pt x="21800" y="43308"/>
                </a:cubicBezTo>
                <a:lnTo>
                  <a:pt x="21800" y="43308"/>
                </a:lnTo>
                <a:lnTo>
                  <a:pt x="6200" y="43308"/>
                </a:lnTo>
                <a:cubicBezTo>
                  <a:pt x="3356" y="43000"/>
                  <a:pt x="1800" y="41179"/>
                  <a:pt x="1533" y="37846"/>
                </a:cubicBezTo>
                <a:lnTo>
                  <a:pt x="1533" y="37846"/>
                </a:lnTo>
                <a:cubicBezTo>
                  <a:pt x="1800" y="34564"/>
                  <a:pt x="3356" y="32769"/>
                  <a:pt x="6200" y="32462"/>
                </a:cubicBezTo>
                <a:lnTo>
                  <a:pt x="6200" y="32462"/>
                </a:lnTo>
                <a:lnTo>
                  <a:pt x="9333" y="32462"/>
                </a:lnTo>
                <a:lnTo>
                  <a:pt x="9333" y="10846"/>
                </a:lnTo>
                <a:lnTo>
                  <a:pt x="7800" y="10846"/>
                </a:lnTo>
                <a:cubicBezTo>
                  <a:pt x="4911" y="10538"/>
                  <a:pt x="3333" y="8718"/>
                  <a:pt x="3067" y="5385"/>
                </a:cubicBezTo>
                <a:lnTo>
                  <a:pt x="3067" y="5385"/>
                </a:lnTo>
                <a:moveTo>
                  <a:pt x="15400" y="69615"/>
                </a:moveTo>
                <a:lnTo>
                  <a:pt x="15400" y="69615"/>
                </a:lnTo>
                <a:cubicBezTo>
                  <a:pt x="13711" y="67974"/>
                  <a:pt x="12156" y="68051"/>
                  <a:pt x="10733" y="69846"/>
                </a:cubicBezTo>
                <a:lnTo>
                  <a:pt x="10733" y="69846"/>
                </a:lnTo>
                <a:lnTo>
                  <a:pt x="8533" y="73462"/>
                </a:lnTo>
                <a:cubicBezTo>
                  <a:pt x="6578" y="76026"/>
                  <a:pt x="4378" y="76487"/>
                  <a:pt x="1933" y="74846"/>
                </a:cubicBezTo>
                <a:lnTo>
                  <a:pt x="1933" y="74846"/>
                </a:lnTo>
                <a:cubicBezTo>
                  <a:pt x="-289" y="72590"/>
                  <a:pt x="-689" y="70026"/>
                  <a:pt x="733" y="67154"/>
                </a:cubicBezTo>
                <a:lnTo>
                  <a:pt x="733" y="67154"/>
                </a:lnTo>
                <a:lnTo>
                  <a:pt x="3067" y="63538"/>
                </a:lnTo>
                <a:cubicBezTo>
                  <a:pt x="5556" y="59795"/>
                  <a:pt x="8689" y="57846"/>
                  <a:pt x="12467" y="57692"/>
                </a:cubicBezTo>
                <a:lnTo>
                  <a:pt x="12467" y="57692"/>
                </a:lnTo>
                <a:cubicBezTo>
                  <a:pt x="16244" y="57538"/>
                  <a:pt x="19556" y="59179"/>
                  <a:pt x="22400" y="62615"/>
                </a:cubicBezTo>
                <a:lnTo>
                  <a:pt x="22400" y="62615"/>
                </a:lnTo>
                <a:cubicBezTo>
                  <a:pt x="24489" y="65487"/>
                  <a:pt x="25467" y="68667"/>
                  <a:pt x="25333" y="72154"/>
                </a:cubicBezTo>
                <a:lnTo>
                  <a:pt x="25333" y="72154"/>
                </a:lnTo>
                <a:cubicBezTo>
                  <a:pt x="25333" y="75744"/>
                  <a:pt x="24289" y="78897"/>
                  <a:pt x="22200" y="81615"/>
                </a:cubicBezTo>
                <a:lnTo>
                  <a:pt x="22200" y="81615"/>
                </a:lnTo>
                <a:lnTo>
                  <a:pt x="15400" y="90154"/>
                </a:lnTo>
                <a:lnTo>
                  <a:pt x="21800" y="90154"/>
                </a:lnTo>
                <a:cubicBezTo>
                  <a:pt x="24689" y="90462"/>
                  <a:pt x="26267" y="92256"/>
                  <a:pt x="26533" y="95538"/>
                </a:cubicBezTo>
                <a:lnTo>
                  <a:pt x="26533" y="95538"/>
                </a:lnTo>
                <a:cubicBezTo>
                  <a:pt x="26267" y="98872"/>
                  <a:pt x="24689" y="100692"/>
                  <a:pt x="21800" y="101000"/>
                </a:cubicBezTo>
                <a:lnTo>
                  <a:pt x="21800" y="101000"/>
                </a:lnTo>
                <a:lnTo>
                  <a:pt x="4667" y="101000"/>
                </a:lnTo>
                <a:cubicBezTo>
                  <a:pt x="2711" y="100846"/>
                  <a:pt x="1267" y="99769"/>
                  <a:pt x="333" y="97769"/>
                </a:cubicBezTo>
                <a:lnTo>
                  <a:pt x="333" y="97769"/>
                </a:lnTo>
                <a:cubicBezTo>
                  <a:pt x="-289" y="95564"/>
                  <a:pt x="-22" y="93615"/>
                  <a:pt x="1133" y="91923"/>
                </a:cubicBezTo>
                <a:lnTo>
                  <a:pt x="1133" y="91923"/>
                </a:lnTo>
                <a:lnTo>
                  <a:pt x="15200" y="74385"/>
                </a:lnTo>
                <a:cubicBezTo>
                  <a:pt x="16222" y="72897"/>
                  <a:pt x="16289" y="71308"/>
                  <a:pt x="15400" y="69615"/>
                </a:cubicBezTo>
                <a:lnTo>
                  <a:pt x="15400" y="69615"/>
                </a:lnTo>
                <a:moveTo>
                  <a:pt x="42133" y="7231"/>
                </a:moveTo>
                <a:lnTo>
                  <a:pt x="42133" y="7231"/>
                </a:lnTo>
                <a:lnTo>
                  <a:pt x="92133" y="7231"/>
                </a:lnTo>
                <a:cubicBezTo>
                  <a:pt x="93956" y="7231"/>
                  <a:pt x="95467" y="7897"/>
                  <a:pt x="96667" y="9231"/>
                </a:cubicBezTo>
                <a:lnTo>
                  <a:pt x="96667" y="9231"/>
                </a:lnTo>
                <a:cubicBezTo>
                  <a:pt x="97822" y="10564"/>
                  <a:pt x="98400" y="12308"/>
                  <a:pt x="98400" y="14462"/>
                </a:cubicBezTo>
                <a:lnTo>
                  <a:pt x="98400" y="14462"/>
                </a:lnTo>
                <a:cubicBezTo>
                  <a:pt x="98400" y="16564"/>
                  <a:pt x="97822" y="18282"/>
                  <a:pt x="96667" y="19615"/>
                </a:cubicBezTo>
                <a:lnTo>
                  <a:pt x="96667" y="19615"/>
                </a:lnTo>
                <a:cubicBezTo>
                  <a:pt x="95467" y="20949"/>
                  <a:pt x="93956" y="21615"/>
                  <a:pt x="92133" y="21615"/>
                </a:cubicBezTo>
                <a:lnTo>
                  <a:pt x="92133" y="21615"/>
                </a:lnTo>
                <a:lnTo>
                  <a:pt x="42133" y="21615"/>
                </a:lnTo>
                <a:cubicBezTo>
                  <a:pt x="40311" y="21615"/>
                  <a:pt x="38822" y="20949"/>
                  <a:pt x="37667" y="19615"/>
                </a:cubicBezTo>
                <a:lnTo>
                  <a:pt x="37667" y="19615"/>
                </a:lnTo>
                <a:cubicBezTo>
                  <a:pt x="36467" y="18282"/>
                  <a:pt x="35867" y="16564"/>
                  <a:pt x="35867" y="14462"/>
                </a:cubicBezTo>
                <a:lnTo>
                  <a:pt x="35867" y="14462"/>
                </a:lnTo>
                <a:cubicBezTo>
                  <a:pt x="35867" y="12308"/>
                  <a:pt x="36467" y="10564"/>
                  <a:pt x="37667" y="9231"/>
                </a:cubicBezTo>
                <a:lnTo>
                  <a:pt x="37667" y="9231"/>
                </a:lnTo>
                <a:cubicBezTo>
                  <a:pt x="38822" y="7897"/>
                  <a:pt x="40311" y="7231"/>
                  <a:pt x="42133" y="7231"/>
                </a:cubicBezTo>
                <a:lnTo>
                  <a:pt x="42133" y="7231"/>
                </a:lnTo>
                <a:moveTo>
                  <a:pt x="42133" y="43308"/>
                </a:moveTo>
                <a:lnTo>
                  <a:pt x="42133" y="43308"/>
                </a:lnTo>
                <a:lnTo>
                  <a:pt x="92133" y="43308"/>
                </a:lnTo>
                <a:cubicBezTo>
                  <a:pt x="93956" y="43308"/>
                  <a:pt x="95467" y="43974"/>
                  <a:pt x="96667" y="45308"/>
                </a:cubicBezTo>
                <a:lnTo>
                  <a:pt x="96667" y="45308"/>
                </a:lnTo>
                <a:cubicBezTo>
                  <a:pt x="97822" y="46641"/>
                  <a:pt x="98400" y="48359"/>
                  <a:pt x="98400" y="50462"/>
                </a:cubicBezTo>
                <a:lnTo>
                  <a:pt x="98400" y="50462"/>
                </a:lnTo>
                <a:cubicBezTo>
                  <a:pt x="98400" y="52564"/>
                  <a:pt x="97822" y="54308"/>
                  <a:pt x="96667" y="55692"/>
                </a:cubicBezTo>
                <a:lnTo>
                  <a:pt x="96667" y="55692"/>
                </a:lnTo>
                <a:cubicBezTo>
                  <a:pt x="95467" y="57026"/>
                  <a:pt x="93956" y="57692"/>
                  <a:pt x="92133" y="57692"/>
                </a:cubicBezTo>
                <a:lnTo>
                  <a:pt x="92133" y="57692"/>
                </a:lnTo>
                <a:lnTo>
                  <a:pt x="42133" y="57692"/>
                </a:lnTo>
                <a:cubicBezTo>
                  <a:pt x="40311" y="57692"/>
                  <a:pt x="38822" y="57026"/>
                  <a:pt x="37667" y="55692"/>
                </a:cubicBezTo>
                <a:lnTo>
                  <a:pt x="37667" y="55692"/>
                </a:lnTo>
                <a:cubicBezTo>
                  <a:pt x="36467" y="54308"/>
                  <a:pt x="35867" y="52564"/>
                  <a:pt x="35867" y="50462"/>
                </a:cubicBezTo>
                <a:lnTo>
                  <a:pt x="35867" y="50462"/>
                </a:lnTo>
                <a:cubicBezTo>
                  <a:pt x="35867" y="48359"/>
                  <a:pt x="36467" y="46641"/>
                  <a:pt x="37667" y="45308"/>
                </a:cubicBezTo>
                <a:lnTo>
                  <a:pt x="37667" y="45308"/>
                </a:lnTo>
                <a:cubicBezTo>
                  <a:pt x="38822" y="43974"/>
                  <a:pt x="40311" y="43308"/>
                  <a:pt x="42133" y="43308"/>
                </a:cubicBezTo>
                <a:lnTo>
                  <a:pt x="42133" y="43308"/>
                </a:lnTo>
                <a:moveTo>
                  <a:pt x="42133" y="79308"/>
                </a:moveTo>
                <a:lnTo>
                  <a:pt x="42133" y="79308"/>
                </a:lnTo>
                <a:lnTo>
                  <a:pt x="92133" y="79308"/>
                </a:lnTo>
                <a:cubicBezTo>
                  <a:pt x="93956" y="79308"/>
                  <a:pt x="95467" y="80000"/>
                  <a:pt x="96667" y="81385"/>
                </a:cubicBezTo>
                <a:lnTo>
                  <a:pt x="96667" y="81385"/>
                </a:lnTo>
                <a:cubicBezTo>
                  <a:pt x="97822" y="82718"/>
                  <a:pt x="98400" y="84436"/>
                  <a:pt x="98400" y="86538"/>
                </a:cubicBezTo>
                <a:lnTo>
                  <a:pt x="98400" y="86538"/>
                </a:lnTo>
                <a:cubicBezTo>
                  <a:pt x="98400" y="88641"/>
                  <a:pt x="97822" y="90359"/>
                  <a:pt x="96667" y="91692"/>
                </a:cubicBezTo>
                <a:lnTo>
                  <a:pt x="96667" y="91692"/>
                </a:lnTo>
                <a:cubicBezTo>
                  <a:pt x="95467" y="93077"/>
                  <a:pt x="93956" y="93769"/>
                  <a:pt x="92133" y="93769"/>
                </a:cubicBezTo>
                <a:lnTo>
                  <a:pt x="92133" y="93769"/>
                </a:lnTo>
                <a:lnTo>
                  <a:pt x="42133" y="93769"/>
                </a:lnTo>
                <a:cubicBezTo>
                  <a:pt x="40311" y="93769"/>
                  <a:pt x="38822" y="93077"/>
                  <a:pt x="37667" y="91692"/>
                </a:cubicBezTo>
                <a:lnTo>
                  <a:pt x="37667" y="91692"/>
                </a:lnTo>
                <a:cubicBezTo>
                  <a:pt x="36467" y="90359"/>
                  <a:pt x="35867" y="88641"/>
                  <a:pt x="35867" y="86538"/>
                </a:cubicBezTo>
                <a:lnTo>
                  <a:pt x="35867" y="86538"/>
                </a:lnTo>
                <a:cubicBezTo>
                  <a:pt x="35867" y="84436"/>
                  <a:pt x="36467" y="82718"/>
                  <a:pt x="37667" y="81385"/>
                </a:cubicBezTo>
                <a:lnTo>
                  <a:pt x="37667" y="81385"/>
                </a:lnTo>
                <a:cubicBezTo>
                  <a:pt x="38822" y="80000"/>
                  <a:pt x="40311" y="79308"/>
                  <a:pt x="42133" y="79308"/>
                </a:cubicBezTo>
                <a:lnTo>
                  <a:pt x="42133" y="79308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5511509390-36"/>
          <p:cNvCxnSpPr/>
          <p:nvPr/>
        </p:nvCxnSpPr>
        <p:spPr>
          <a:xfrm>
            <a:off x="2834506" y="1823070"/>
            <a:ext cx="3052316" cy="914"/>
          </a:xfrm>
          <a:prstGeom prst="line">
            <a:avLst/>
          </a:prstGeom>
          <a:ln w="7144" cap="flat">
            <a:solidFill>
              <a:srgbClr val="B49678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511509405-47"/>
          <p:cNvSpPr/>
          <p:nvPr/>
        </p:nvSpPr>
        <p:spPr>
          <a:xfrm>
            <a:off x="2834506" y="1590898"/>
            <a:ext cx="200025" cy="200025"/>
          </a:xfrm>
          <a:prstGeom prst="ellipse">
            <a:avLst/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5511509390-37"/>
          <p:cNvCxnSpPr/>
          <p:nvPr/>
        </p:nvCxnSpPr>
        <p:spPr>
          <a:xfrm>
            <a:off x="2834506" y="2144539"/>
            <a:ext cx="3052316" cy="914"/>
          </a:xfrm>
          <a:prstGeom prst="line">
            <a:avLst/>
          </a:prstGeom>
          <a:ln w="7144" cap="flat">
            <a:solidFill>
              <a:srgbClr val="B49678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5511509409-49"/>
          <p:cNvSpPr/>
          <p:nvPr/>
        </p:nvSpPr>
        <p:spPr>
          <a:xfrm>
            <a:off x="2834506" y="1912367"/>
            <a:ext cx="200025" cy="200025"/>
          </a:xfrm>
          <a:prstGeom prst="ellipse">
            <a:avLst/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5511509390-38"/>
          <p:cNvCxnSpPr/>
          <p:nvPr/>
        </p:nvCxnSpPr>
        <p:spPr>
          <a:xfrm>
            <a:off x="2834506" y="2466008"/>
            <a:ext cx="3052316" cy="914"/>
          </a:xfrm>
          <a:prstGeom prst="line">
            <a:avLst/>
          </a:prstGeom>
          <a:ln w="7144" cap="flat">
            <a:solidFill>
              <a:srgbClr val="B49678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511509412-51"/>
          <p:cNvSpPr/>
          <p:nvPr/>
        </p:nvSpPr>
        <p:spPr>
          <a:xfrm>
            <a:off x="2834506" y="2233836"/>
            <a:ext cx="200025" cy="200025"/>
          </a:xfrm>
          <a:prstGeom prst="ellipse">
            <a:avLst/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5511509390-39"/>
          <p:cNvCxnSpPr/>
          <p:nvPr/>
        </p:nvCxnSpPr>
        <p:spPr>
          <a:xfrm>
            <a:off x="2834506" y="2787477"/>
            <a:ext cx="3052316" cy="914"/>
          </a:xfrm>
          <a:prstGeom prst="line">
            <a:avLst/>
          </a:prstGeom>
          <a:ln w="7144" cap="flat">
            <a:solidFill>
              <a:srgbClr val="B49678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511509416-53"/>
          <p:cNvSpPr/>
          <p:nvPr/>
        </p:nvSpPr>
        <p:spPr>
          <a:xfrm>
            <a:off x="2834506" y="2555305"/>
            <a:ext cx="200025" cy="200025"/>
          </a:xfrm>
          <a:prstGeom prst="ellipse">
            <a:avLst/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509419-55"/>
          <p:cNvSpPr/>
          <p:nvPr/>
        </p:nvSpPr>
        <p:spPr>
          <a:xfrm>
            <a:off x="2834506" y="2876773"/>
            <a:ext cx="200025" cy="200025"/>
          </a:xfrm>
          <a:prstGeom prst="ellipse">
            <a:avLst/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509352-20"/>
          <p:cNvSpPr/>
          <p:nvPr/>
        </p:nvSpPr>
        <p:spPr>
          <a:xfrm>
            <a:off x="2834506" y="4269805"/>
            <a:ext cx="3052316" cy="238125"/>
          </a:xfrm>
          <a:prstGeom prst="roundRect">
            <a:avLst>
              <a:gd name="adj" fmla="val 32000"/>
            </a:avLst>
          </a:prstGeom>
          <a:solidFill>
            <a:srgbClr val="C8B4A0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510255-77"/>
          <p:cNvSpPr/>
          <p:nvPr/>
        </p:nvSpPr>
        <p:spPr>
          <a:xfrm>
            <a:off x="3228231" y="4339308"/>
            <a:ext cx="12144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0"/>
                </a:moveTo>
                <a:lnTo>
                  <a:pt x="49077" y="0"/>
                </a:lnTo>
                <a:cubicBezTo>
                  <a:pt x="52000" y="121"/>
                  <a:pt x="54231" y="1636"/>
                  <a:pt x="55769" y="4545"/>
                </a:cubicBezTo>
                <a:lnTo>
                  <a:pt x="55769" y="4545"/>
                </a:lnTo>
                <a:lnTo>
                  <a:pt x="97154" y="87818"/>
                </a:lnTo>
                <a:cubicBezTo>
                  <a:pt x="98385" y="90848"/>
                  <a:pt x="98385" y="93879"/>
                  <a:pt x="97154" y="96909"/>
                </a:cubicBezTo>
                <a:lnTo>
                  <a:pt x="97154" y="96909"/>
                </a:lnTo>
                <a:cubicBezTo>
                  <a:pt x="95615" y="99758"/>
                  <a:pt x="93359" y="101273"/>
                  <a:pt x="90385" y="101455"/>
                </a:cubicBezTo>
                <a:lnTo>
                  <a:pt x="90385" y="101455"/>
                </a:lnTo>
                <a:lnTo>
                  <a:pt x="7692" y="101455"/>
                </a:lnTo>
                <a:cubicBezTo>
                  <a:pt x="4718" y="101273"/>
                  <a:pt x="2462" y="99758"/>
                  <a:pt x="923" y="96909"/>
                </a:cubicBezTo>
                <a:lnTo>
                  <a:pt x="923" y="96909"/>
                </a:lnTo>
                <a:cubicBezTo>
                  <a:pt x="-308" y="93879"/>
                  <a:pt x="-308" y="90848"/>
                  <a:pt x="923" y="87818"/>
                </a:cubicBezTo>
                <a:lnTo>
                  <a:pt x="923" y="87818"/>
                </a:lnTo>
                <a:lnTo>
                  <a:pt x="42538" y="4545"/>
                </a:lnTo>
                <a:cubicBezTo>
                  <a:pt x="44077" y="1636"/>
                  <a:pt x="46256" y="121"/>
                  <a:pt x="49077" y="0"/>
                </a:cubicBezTo>
                <a:lnTo>
                  <a:pt x="49077" y="0"/>
                </a:lnTo>
                <a:moveTo>
                  <a:pt x="49077" y="29000"/>
                </a:moveTo>
                <a:lnTo>
                  <a:pt x="49077" y="29000"/>
                </a:lnTo>
                <a:cubicBezTo>
                  <a:pt x="46256" y="29303"/>
                  <a:pt x="44718" y="31121"/>
                  <a:pt x="44462" y="34455"/>
                </a:cubicBezTo>
                <a:lnTo>
                  <a:pt x="44462" y="34455"/>
                </a:lnTo>
                <a:lnTo>
                  <a:pt x="44462" y="59727"/>
                </a:lnTo>
                <a:cubicBezTo>
                  <a:pt x="44718" y="63061"/>
                  <a:pt x="46256" y="64879"/>
                  <a:pt x="49077" y="65182"/>
                </a:cubicBezTo>
                <a:lnTo>
                  <a:pt x="49077" y="65182"/>
                </a:lnTo>
                <a:cubicBezTo>
                  <a:pt x="51846" y="64879"/>
                  <a:pt x="53359" y="63061"/>
                  <a:pt x="53615" y="59727"/>
                </a:cubicBezTo>
                <a:lnTo>
                  <a:pt x="53615" y="59727"/>
                </a:lnTo>
                <a:lnTo>
                  <a:pt x="53615" y="34455"/>
                </a:lnTo>
                <a:cubicBezTo>
                  <a:pt x="53359" y="31121"/>
                  <a:pt x="51846" y="29303"/>
                  <a:pt x="49077" y="29000"/>
                </a:cubicBezTo>
                <a:lnTo>
                  <a:pt x="49077" y="29000"/>
                </a:lnTo>
                <a:moveTo>
                  <a:pt x="55154" y="79727"/>
                </a:moveTo>
                <a:lnTo>
                  <a:pt x="55154" y="79727"/>
                </a:lnTo>
                <a:cubicBezTo>
                  <a:pt x="55154" y="77606"/>
                  <a:pt x="54590" y="75848"/>
                  <a:pt x="53462" y="74455"/>
                </a:cubicBezTo>
                <a:lnTo>
                  <a:pt x="53462" y="74455"/>
                </a:lnTo>
                <a:lnTo>
                  <a:pt x="53462" y="74455"/>
                </a:lnTo>
                <a:cubicBezTo>
                  <a:pt x="52282" y="73121"/>
                  <a:pt x="50821" y="72455"/>
                  <a:pt x="49077" y="72455"/>
                </a:cubicBezTo>
                <a:lnTo>
                  <a:pt x="49077" y="72455"/>
                </a:lnTo>
                <a:cubicBezTo>
                  <a:pt x="47282" y="72455"/>
                  <a:pt x="45795" y="73121"/>
                  <a:pt x="44615" y="74455"/>
                </a:cubicBezTo>
                <a:lnTo>
                  <a:pt x="44615" y="74455"/>
                </a:lnTo>
                <a:cubicBezTo>
                  <a:pt x="43487" y="75848"/>
                  <a:pt x="42923" y="77606"/>
                  <a:pt x="42923" y="79727"/>
                </a:cubicBezTo>
                <a:lnTo>
                  <a:pt x="42923" y="79727"/>
                </a:lnTo>
                <a:cubicBezTo>
                  <a:pt x="42923" y="81788"/>
                  <a:pt x="43487" y="83515"/>
                  <a:pt x="44615" y="84909"/>
                </a:cubicBezTo>
                <a:lnTo>
                  <a:pt x="44615" y="84909"/>
                </a:lnTo>
                <a:cubicBezTo>
                  <a:pt x="45795" y="86242"/>
                  <a:pt x="47282" y="86909"/>
                  <a:pt x="49077" y="86909"/>
                </a:cubicBezTo>
                <a:lnTo>
                  <a:pt x="49077" y="86909"/>
                </a:lnTo>
                <a:cubicBezTo>
                  <a:pt x="50821" y="86909"/>
                  <a:pt x="52282" y="86242"/>
                  <a:pt x="53462" y="84909"/>
                </a:cubicBezTo>
                <a:lnTo>
                  <a:pt x="53462" y="84909"/>
                </a:lnTo>
                <a:cubicBezTo>
                  <a:pt x="54590" y="83515"/>
                  <a:pt x="55154" y="81788"/>
                  <a:pt x="55154" y="79727"/>
                </a:cubicBezTo>
                <a:lnTo>
                  <a:pt x="55154" y="79727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509343-18"/>
          <p:cNvSpPr/>
          <p:nvPr/>
        </p:nvSpPr>
        <p:spPr>
          <a:xfrm>
            <a:off x="6208291" y="1074167"/>
            <a:ext cx="2535659" cy="3583781"/>
          </a:xfrm>
          <a:prstGeom prst="roundRect">
            <a:avLst>
              <a:gd name="adj" fmla="val 6010"/>
            </a:avLst>
          </a:prstGeom>
          <a:solidFill>
            <a:srgbClr val="FFFAF0">
              <a:alpha val="60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5" name="el-1785511509358-23"/>
          <p:cNvCxnSpPr/>
          <p:nvPr/>
        </p:nvCxnSpPr>
        <p:spPr>
          <a:xfrm>
            <a:off x="6372597" y="1483742"/>
            <a:ext cx="2207047" cy="914"/>
          </a:xfrm>
          <a:prstGeom prst="line">
            <a:avLst/>
          </a:prstGeom>
          <a:ln w="14288" cap="flat">
            <a:solidFill>
              <a:srgbClr val="B55A3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5511510260-80"/>
          <p:cNvSpPr/>
          <p:nvPr/>
        </p:nvSpPr>
        <p:spPr>
          <a:xfrm>
            <a:off x="6372717" y="1257566"/>
            <a:ext cx="142636" cy="14278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133" y="45133"/>
                </a:moveTo>
                <a:lnTo>
                  <a:pt x="80133" y="45133"/>
                </a:lnTo>
                <a:lnTo>
                  <a:pt x="82467" y="43000"/>
                </a:lnTo>
                <a:lnTo>
                  <a:pt x="75800" y="36333"/>
                </a:lnTo>
                <a:lnTo>
                  <a:pt x="63667" y="24200"/>
                </a:lnTo>
                <a:lnTo>
                  <a:pt x="57067" y="17600"/>
                </a:lnTo>
                <a:lnTo>
                  <a:pt x="54733" y="19733"/>
                </a:lnTo>
                <a:lnTo>
                  <a:pt x="50400" y="24200"/>
                </a:lnTo>
                <a:lnTo>
                  <a:pt x="11533" y="63067"/>
                </a:lnTo>
                <a:cubicBezTo>
                  <a:pt x="9444" y="65156"/>
                  <a:pt x="7956" y="67578"/>
                  <a:pt x="7067" y="70333"/>
                </a:cubicBezTo>
                <a:lnTo>
                  <a:pt x="7067" y="70333"/>
                </a:lnTo>
                <a:lnTo>
                  <a:pt x="200" y="93933"/>
                </a:lnTo>
                <a:cubicBezTo>
                  <a:pt x="-289" y="95622"/>
                  <a:pt x="111" y="97133"/>
                  <a:pt x="1400" y="98467"/>
                </a:cubicBezTo>
                <a:lnTo>
                  <a:pt x="1400" y="98467"/>
                </a:lnTo>
                <a:cubicBezTo>
                  <a:pt x="2689" y="99756"/>
                  <a:pt x="4244" y="100200"/>
                  <a:pt x="6067" y="99800"/>
                </a:cubicBezTo>
                <a:lnTo>
                  <a:pt x="6067" y="99800"/>
                </a:lnTo>
                <a:lnTo>
                  <a:pt x="29533" y="92800"/>
                </a:lnTo>
                <a:cubicBezTo>
                  <a:pt x="32378" y="92000"/>
                  <a:pt x="34844" y="90556"/>
                  <a:pt x="36933" y="88467"/>
                </a:cubicBezTo>
                <a:lnTo>
                  <a:pt x="36933" y="88467"/>
                </a:lnTo>
                <a:lnTo>
                  <a:pt x="75800" y="49600"/>
                </a:lnTo>
                <a:lnTo>
                  <a:pt x="80133" y="45133"/>
                </a:lnTo>
                <a:moveTo>
                  <a:pt x="31267" y="78133"/>
                </a:moveTo>
                <a:lnTo>
                  <a:pt x="31267" y="77933"/>
                </a:lnTo>
                <a:lnTo>
                  <a:pt x="29533" y="82400"/>
                </a:lnTo>
                <a:cubicBezTo>
                  <a:pt x="28733" y="83067"/>
                  <a:pt x="27889" y="83533"/>
                  <a:pt x="27000" y="83800"/>
                </a:cubicBezTo>
                <a:lnTo>
                  <a:pt x="27000" y="83800"/>
                </a:lnTo>
                <a:lnTo>
                  <a:pt x="11533" y="88267"/>
                </a:lnTo>
                <a:lnTo>
                  <a:pt x="16067" y="73067"/>
                </a:lnTo>
                <a:cubicBezTo>
                  <a:pt x="16422" y="72133"/>
                  <a:pt x="16867" y="71289"/>
                  <a:pt x="17400" y="70533"/>
                </a:cubicBezTo>
                <a:lnTo>
                  <a:pt x="17400" y="70533"/>
                </a:lnTo>
                <a:lnTo>
                  <a:pt x="21933" y="68733"/>
                </a:lnTo>
                <a:lnTo>
                  <a:pt x="21933" y="75000"/>
                </a:lnTo>
                <a:cubicBezTo>
                  <a:pt x="22022" y="76822"/>
                  <a:pt x="23044" y="77867"/>
                  <a:pt x="25000" y="78133"/>
                </a:cubicBezTo>
                <a:lnTo>
                  <a:pt x="25000" y="78133"/>
                </a:lnTo>
                <a:lnTo>
                  <a:pt x="31267" y="78133"/>
                </a:lnTo>
                <a:moveTo>
                  <a:pt x="70933" y="3733"/>
                </a:moveTo>
                <a:lnTo>
                  <a:pt x="70933" y="3733"/>
                </a:lnTo>
                <a:lnTo>
                  <a:pt x="68000" y="6467"/>
                </a:lnTo>
                <a:lnTo>
                  <a:pt x="63667" y="10933"/>
                </a:lnTo>
                <a:lnTo>
                  <a:pt x="61333" y="13067"/>
                </a:lnTo>
                <a:lnTo>
                  <a:pt x="68000" y="19733"/>
                </a:lnTo>
                <a:lnTo>
                  <a:pt x="80133" y="31867"/>
                </a:lnTo>
                <a:lnTo>
                  <a:pt x="86733" y="38467"/>
                </a:lnTo>
                <a:lnTo>
                  <a:pt x="88867" y="36333"/>
                </a:lnTo>
                <a:lnTo>
                  <a:pt x="93400" y="31867"/>
                </a:lnTo>
                <a:lnTo>
                  <a:pt x="96333" y="29133"/>
                </a:lnTo>
                <a:cubicBezTo>
                  <a:pt x="98644" y="26511"/>
                  <a:pt x="99800" y="23511"/>
                  <a:pt x="99800" y="20133"/>
                </a:cubicBezTo>
                <a:lnTo>
                  <a:pt x="99800" y="20133"/>
                </a:lnTo>
                <a:cubicBezTo>
                  <a:pt x="99800" y="16889"/>
                  <a:pt x="98644" y="13956"/>
                  <a:pt x="96333" y="11333"/>
                </a:cubicBezTo>
                <a:lnTo>
                  <a:pt x="96333" y="11333"/>
                </a:lnTo>
                <a:lnTo>
                  <a:pt x="88533" y="3733"/>
                </a:lnTo>
                <a:cubicBezTo>
                  <a:pt x="86044" y="1244"/>
                  <a:pt x="83111" y="0"/>
                  <a:pt x="79733" y="0"/>
                </a:cubicBezTo>
                <a:lnTo>
                  <a:pt x="79733" y="0"/>
                </a:lnTo>
                <a:cubicBezTo>
                  <a:pt x="76444" y="0"/>
                  <a:pt x="73511" y="1244"/>
                  <a:pt x="70933" y="3733"/>
                </a:cubicBezTo>
                <a:lnTo>
                  <a:pt x="70933" y="3733"/>
                </a:lnTo>
                <a:moveTo>
                  <a:pt x="61533" y="36533"/>
                </a:moveTo>
                <a:lnTo>
                  <a:pt x="61533" y="36533"/>
                </a:lnTo>
                <a:lnTo>
                  <a:pt x="33400" y="64667"/>
                </a:lnTo>
                <a:cubicBezTo>
                  <a:pt x="31978" y="65822"/>
                  <a:pt x="30556" y="65822"/>
                  <a:pt x="29133" y="64667"/>
                </a:cubicBezTo>
                <a:lnTo>
                  <a:pt x="29133" y="64667"/>
                </a:lnTo>
                <a:cubicBezTo>
                  <a:pt x="27844" y="63111"/>
                  <a:pt x="27844" y="61600"/>
                  <a:pt x="29133" y="60133"/>
                </a:cubicBezTo>
                <a:lnTo>
                  <a:pt x="29133" y="60133"/>
                </a:lnTo>
                <a:lnTo>
                  <a:pt x="57267" y="32000"/>
                </a:lnTo>
                <a:cubicBezTo>
                  <a:pt x="58689" y="30844"/>
                  <a:pt x="60111" y="30844"/>
                  <a:pt x="61533" y="32000"/>
                </a:cubicBezTo>
                <a:lnTo>
                  <a:pt x="61533" y="32000"/>
                </a:lnTo>
                <a:cubicBezTo>
                  <a:pt x="62867" y="33467"/>
                  <a:pt x="62867" y="34978"/>
                  <a:pt x="61533" y="36533"/>
                </a:cubicBezTo>
                <a:lnTo>
                  <a:pt x="61533" y="3653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509387-34"/>
          <p:cNvSpPr/>
          <p:nvPr/>
        </p:nvSpPr>
        <p:spPr>
          <a:xfrm>
            <a:off x="6372597" y="1562323"/>
            <a:ext cx="2207047" cy="1381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33" y="0"/>
                </a:moveTo>
                <a:lnTo>
                  <a:pt x="96767" y="0"/>
                </a:lnTo>
                <a:lnTo>
                  <a:pt x="97086" y="28"/>
                </a:lnTo>
                <a:lnTo>
                  <a:pt x="97397" y="97"/>
                </a:lnTo>
                <a:lnTo>
                  <a:pt x="97707" y="221"/>
                </a:lnTo>
                <a:lnTo>
                  <a:pt x="98004" y="393"/>
                </a:lnTo>
                <a:lnTo>
                  <a:pt x="98293" y="614"/>
                </a:lnTo>
                <a:lnTo>
                  <a:pt x="98565" y="869"/>
                </a:lnTo>
                <a:lnTo>
                  <a:pt x="98819" y="1172"/>
                </a:lnTo>
                <a:lnTo>
                  <a:pt x="99052" y="1517"/>
                </a:lnTo>
                <a:lnTo>
                  <a:pt x="99267" y="1890"/>
                </a:lnTo>
                <a:lnTo>
                  <a:pt x="99457" y="2297"/>
                </a:lnTo>
                <a:lnTo>
                  <a:pt x="99616" y="2731"/>
                </a:lnTo>
                <a:lnTo>
                  <a:pt x="99754" y="3193"/>
                </a:lnTo>
                <a:lnTo>
                  <a:pt x="99862" y="3669"/>
                </a:lnTo>
                <a:lnTo>
                  <a:pt x="99940" y="4166"/>
                </a:lnTo>
                <a:lnTo>
                  <a:pt x="99983" y="4662"/>
                </a:lnTo>
                <a:lnTo>
                  <a:pt x="100000" y="5172"/>
                </a:lnTo>
                <a:lnTo>
                  <a:pt x="100000" y="94828"/>
                </a:lnTo>
                <a:lnTo>
                  <a:pt x="99983" y="95338"/>
                </a:lnTo>
                <a:lnTo>
                  <a:pt x="99940" y="95834"/>
                </a:lnTo>
                <a:lnTo>
                  <a:pt x="99862" y="96331"/>
                </a:lnTo>
                <a:lnTo>
                  <a:pt x="99754" y="96807"/>
                </a:lnTo>
                <a:lnTo>
                  <a:pt x="99616" y="97269"/>
                </a:lnTo>
                <a:lnTo>
                  <a:pt x="99457" y="97703"/>
                </a:lnTo>
                <a:lnTo>
                  <a:pt x="99267" y="98110"/>
                </a:lnTo>
                <a:lnTo>
                  <a:pt x="99052" y="98483"/>
                </a:lnTo>
                <a:lnTo>
                  <a:pt x="98819" y="98828"/>
                </a:lnTo>
                <a:lnTo>
                  <a:pt x="98565" y="99131"/>
                </a:lnTo>
                <a:lnTo>
                  <a:pt x="98293" y="99386"/>
                </a:lnTo>
                <a:lnTo>
                  <a:pt x="98004" y="99607"/>
                </a:lnTo>
                <a:lnTo>
                  <a:pt x="97707" y="99779"/>
                </a:lnTo>
                <a:lnTo>
                  <a:pt x="97397" y="99903"/>
                </a:lnTo>
                <a:lnTo>
                  <a:pt x="97086" y="99972"/>
                </a:lnTo>
                <a:lnTo>
                  <a:pt x="96767" y="100000"/>
                </a:lnTo>
                <a:lnTo>
                  <a:pt x="3233" y="100000"/>
                </a:lnTo>
                <a:lnTo>
                  <a:pt x="2914" y="99972"/>
                </a:lnTo>
                <a:lnTo>
                  <a:pt x="2603" y="99903"/>
                </a:lnTo>
                <a:lnTo>
                  <a:pt x="2293" y="99779"/>
                </a:lnTo>
                <a:lnTo>
                  <a:pt x="1996" y="99607"/>
                </a:lnTo>
                <a:lnTo>
                  <a:pt x="1707" y="99386"/>
                </a:lnTo>
                <a:lnTo>
                  <a:pt x="1435" y="99131"/>
                </a:lnTo>
                <a:lnTo>
                  <a:pt x="1181" y="98828"/>
                </a:lnTo>
                <a:lnTo>
                  <a:pt x="948" y="98483"/>
                </a:lnTo>
                <a:lnTo>
                  <a:pt x="733" y="98110"/>
                </a:lnTo>
                <a:lnTo>
                  <a:pt x="543" y="97703"/>
                </a:lnTo>
                <a:lnTo>
                  <a:pt x="384" y="97269"/>
                </a:lnTo>
                <a:lnTo>
                  <a:pt x="246" y="96807"/>
                </a:lnTo>
                <a:lnTo>
                  <a:pt x="138" y="96331"/>
                </a:lnTo>
                <a:lnTo>
                  <a:pt x="60" y="95834"/>
                </a:lnTo>
                <a:lnTo>
                  <a:pt x="17" y="95338"/>
                </a:lnTo>
                <a:lnTo>
                  <a:pt x="0" y="94828"/>
                </a:lnTo>
                <a:lnTo>
                  <a:pt x="0" y="5172"/>
                </a:lnTo>
                <a:lnTo>
                  <a:pt x="17" y="4662"/>
                </a:lnTo>
                <a:lnTo>
                  <a:pt x="60" y="4166"/>
                </a:lnTo>
                <a:lnTo>
                  <a:pt x="138" y="3669"/>
                </a:lnTo>
                <a:lnTo>
                  <a:pt x="246" y="3193"/>
                </a:lnTo>
                <a:lnTo>
                  <a:pt x="384" y="2731"/>
                </a:lnTo>
                <a:lnTo>
                  <a:pt x="543" y="2297"/>
                </a:lnTo>
                <a:lnTo>
                  <a:pt x="733" y="1890"/>
                </a:lnTo>
                <a:lnTo>
                  <a:pt x="948" y="1517"/>
                </a:lnTo>
                <a:lnTo>
                  <a:pt x="1181" y="1172"/>
                </a:lnTo>
                <a:lnTo>
                  <a:pt x="1435" y="869"/>
                </a:lnTo>
                <a:lnTo>
                  <a:pt x="1707" y="614"/>
                </a:lnTo>
                <a:lnTo>
                  <a:pt x="1996" y="393"/>
                </a:lnTo>
                <a:lnTo>
                  <a:pt x="2293" y="221"/>
                </a:lnTo>
                <a:lnTo>
                  <a:pt x="2603" y="97"/>
                </a:lnTo>
                <a:lnTo>
                  <a:pt x="2914" y="28"/>
                </a:lnTo>
                <a:lnTo>
                  <a:pt x="3233" y="0"/>
                </a:lnTo>
                <a:close/>
              </a:path>
            </a:pathLst>
          </a:custGeom>
          <a:solidFill>
            <a:srgbClr val="F5EBDC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509391-40"/>
          <p:cNvSpPr/>
          <p:nvPr/>
        </p:nvSpPr>
        <p:spPr>
          <a:xfrm>
            <a:off x="6372597" y="1562323"/>
            <a:ext cx="71438" cy="1381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5"/>
                </a:lnTo>
                <a:lnTo>
                  <a:pt x="80491" y="99"/>
                </a:lnTo>
                <a:lnTo>
                  <a:pt x="70972" y="223"/>
                </a:lnTo>
                <a:lnTo>
                  <a:pt x="61732" y="394"/>
                </a:lnTo>
                <a:lnTo>
                  <a:pt x="52860" y="611"/>
                </a:lnTo>
                <a:lnTo>
                  <a:pt x="44443" y="872"/>
                </a:lnTo>
                <a:lnTo>
                  <a:pt x="36561" y="1174"/>
                </a:lnTo>
                <a:lnTo>
                  <a:pt x="29289" y="1515"/>
                </a:lnTo>
                <a:lnTo>
                  <a:pt x="22699" y="1891"/>
                </a:lnTo>
                <a:lnTo>
                  <a:pt x="16853" y="2299"/>
                </a:lnTo>
                <a:lnTo>
                  <a:pt x="11808" y="2734"/>
                </a:lnTo>
                <a:lnTo>
                  <a:pt x="7612" y="3193"/>
                </a:lnTo>
                <a:lnTo>
                  <a:pt x="4306" y="3671"/>
                </a:lnTo>
                <a:lnTo>
                  <a:pt x="1921" y="4163"/>
                </a:lnTo>
                <a:lnTo>
                  <a:pt x="482" y="4665"/>
                </a:lnTo>
                <a:lnTo>
                  <a:pt x="0" y="5172"/>
                </a:lnTo>
                <a:lnTo>
                  <a:pt x="0" y="94828"/>
                </a:lnTo>
                <a:lnTo>
                  <a:pt x="482" y="95335"/>
                </a:lnTo>
                <a:lnTo>
                  <a:pt x="1921" y="95837"/>
                </a:lnTo>
                <a:lnTo>
                  <a:pt x="4306" y="96329"/>
                </a:lnTo>
                <a:lnTo>
                  <a:pt x="7612" y="96807"/>
                </a:lnTo>
                <a:lnTo>
                  <a:pt x="11808" y="97266"/>
                </a:lnTo>
                <a:lnTo>
                  <a:pt x="16853" y="97701"/>
                </a:lnTo>
                <a:lnTo>
                  <a:pt x="22699" y="98109"/>
                </a:lnTo>
                <a:lnTo>
                  <a:pt x="29289" y="98485"/>
                </a:lnTo>
                <a:lnTo>
                  <a:pt x="36561" y="98826"/>
                </a:lnTo>
                <a:lnTo>
                  <a:pt x="44443" y="99128"/>
                </a:lnTo>
                <a:lnTo>
                  <a:pt x="52860" y="99389"/>
                </a:lnTo>
                <a:lnTo>
                  <a:pt x="61732" y="99606"/>
                </a:lnTo>
                <a:lnTo>
                  <a:pt x="70972" y="99777"/>
                </a:lnTo>
                <a:lnTo>
                  <a:pt x="80491" y="99901"/>
                </a:lnTo>
                <a:lnTo>
                  <a:pt x="90198" y="9997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975"/>
                </a:lnTo>
                <a:lnTo>
                  <a:pt x="88295" y="99901"/>
                </a:lnTo>
                <a:lnTo>
                  <a:pt x="82583" y="99777"/>
                </a:lnTo>
                <a:lnTo>
                  <a:pt x="77039" y="99606"/>
                </a:lnTo>
                <a:lnTo>
                  <a:pt x="71716" y="99389"/>
                </a:lnTo>
                <a:lnTo>
                  <a:pt x="66666" y="99128"/>
                </a:lnTo>
                <a:lnTo>
                  <a:pt x="61936" y="98826"/>
                </a:lnTo>
                <a:lnTo>
                  <a:pt x="57574" y="98485"/>
                </a:lnTo>
                <a:lnTo>
                  <a:pt x="53619" y="98109"/>
                </a:lnTo>
                <a:lnTo>
                  <a:pt x="50112" y="97701"/>
                </a:lnTo>
                <a:lnTo>
                  <a:pt x="47085" y="97266"/>
                </a:lnTo>
                <a:lnTo>
                  <a:pt x="44567" y="96807"/>
                </a:lnTo>
                <a:lnTo>
                  <a:pt x="42584" y="96329"/>
                </a:lnTo>
                <a:lnTo>
                  <a:pt x="41153" y="95837"/>
                </a:lnTo>
                <a:lnTo>
                  <a:pt x="40289" y="95335"/>
                </a:lnTo>
                <a:lnTo>
                  <a:pt x="40000" y="94828"/>
                </a:lnTo>
                <a:lnTo>
                  <a:pt x="40000" y="5172"/>
                </a:lnTo>
                <a:lnTo>
                  <a:pt x="40289" y="4665"/>
                </a:lnTo>
                <a:lnTo>
                  <a:pt x="41153" y="4163"/>
                </a:lnTo>
                <a:lnTo>
                  <a:pt x="42584" y="3671"/>
                </a:lnTo>
                <a:lnTo>
                  <a:pt x="44567" y="3193"/>
                </a:lnTo>
                <a:lnTo>
                  <a:pt x="47085" y="2734"/>
                </a:lnTo>
                <a:lnTo>
                  <a:pt x="50112" y="2299"/>
                </a:lnTo>
                <a:lnTo>
                  <a:pt x="53619" y="1891"/>
                </a:lnTo>
                <a:lnTo>
                  <a:pt x="57574" y="1515"/>
                </a:lnTo>
                <a:lnTo>
                  <a:pt x="61936" y="1174"/>
                </a:lnTo>
                <a:lnTo>
                  <a:pt x="66666" y="872"/>
                </a:lnTo>
                <a:lnTo>
                  <a:pt x="71716" y="611"/>
                </a:lnTo>
                <a:lnTo>
                  <a:pt x="77039" y="394"/>
                </a:lnTo>
                <a:lnTo>
                  <a:pt x="82583" y="223"/>
                </a:lnTo>
                <a:lnTo>
                  <a:pt x="88295" y="99"/>
                </a:lnTo>
                <a:lnTo>
                  <a:pt x="94119" y="2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510264-83"/>
          <p:cNvSpPr/>
          <p:nvPr/>
        </p:nvSpPr>
        <p:spPr>
          <a:xfrm>
            <a:off x="6515472" y="1682279"/>
            <a:ext cx="106263" cy="910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64" y="53500"/>
                </a:moveTo>
                <a:lnTo>
                  <a:pt x="99364" y="53500"/>
                </a:lnTo>
                <a:cubicBezTo>
                  <a:pt x="100758" y="51833"/>
                  <a:pt x="101455" y="49933"/>
                  <a:pt x="101455" y="47800"/>
                </a:cubicBezTo>
                <a:lnTo>
                  <a:pt x="101455" y="47800"/>
                </a:lnTo>
                <a:lnTo>
                  <a:pt x="101455" y="47800"/>
                </a:lnTo>
                <a:cubicBezTo>
                  <a:pt x="101455" y="45667"/>
                  <a:pt x="100758" y="43767"/>
                  <a:pt x="99364" y="42100"/>
                </a:cubicBezTo>
                <a:lnTo>
                  <a:pt x="99364" y="42100"/>
                </a:lnTo>
                <a:lnTo>
                  <a:pt x="63182" y="2200"/>
                </a:lnTo>
                <a:cubicBezTo>
                  <a:pt x="61667" y="733"/>
                  <a:pt x="59939" y="0"/>
                  <a:pt x="58000" y="0"/>
                </a:cubicBezTo>
                <a:lnTo>
                  <a:pt x="58000" y="0"/>
                </a:lnTo>
                <a:cubicBezTo>
                  <a:pt x="56000" y="0"/>
                  <a:pt x="54242" y="733"/>
                  <a:pt x="52727" y="2200"/>
                </a:cubicBezTo>
                <a:lnTo>
                  <a:pt x="52727" y="2200"/>
                </a:lnTo>
                <a:cubicBezTo>
                  <a:pt x="51394" y="3867"/>
                  <a:pt x="50727" y="5800"/>
                  <a:pt x="50727" y="8000"/>
                </a:cubicBezTo>
                <a:lnTo>
                  <a:pt x="50727" y="8000"/>
                </a:lnTo>
                <a:cubicBezTo>
                  <a:pt x="50727" y="10133"/>
                  <a:pt x="51394" y="12033"/>
                  <a:pt x="52727" y="13700"/>
                </a:cubicBezTo>
                <a:lnTo>
                  <a:pt x="52727" y="13700"/>
                </a:lnTo>
                <a:lnTo>
                  <a:pt x="76727" y="39800"/>
                </a:lnTo>
                <a:lnTo>
                  <a:pt x="7273" y="39800"/>
                </a:lnTo>
                <a:cubicBezTo>
                  <a:pt x="5152" y="39800"/>
                  <a:pt x="3394" y="40567"/>
                  <a:pt x="2000" y="42100"/>
                </a:cubicBezTo>
                <a:lnTo>
                  <a:pt x="2000" y="42100"/>
                </a:lnTo>
                <a:cubicBezTo>
                  <a:pt x="667" y="43567"/>
                  <a:pt x="0" y="45467"/>
                  <a:pt x="0" y="47800"/>
                </a:cubicBezTo>
                <a:lnTo>
                  <a:pt x="0" y="47800"/>
                </a:lnTo>
                <a:cubicBezTo>
                  <a:pt x="0" y="50133"/>
                  <a:pt x="667" y="52033"/>
                  <a:pt x="2000" y="53500"/>
                </a:cubicBezTo>
                <a:lnTo>
                  <a:pt x="2000" y="53500"/>
                </a:lnTo>
                <a:cubicBezTo>
                  <a:pt x="3394" y="55033"/>
                  <a:pt x="5152" y="55800"/>
                  <a:pt x="7273" y="55800"/>
                </a:cubicBezTo>
                <a:lnTo>
                  <a:pt x="7273" y="55800"/>
                </a:lnTo>
                <a:lnTo>
                  <a:pt x="76727" y="55800"/>
                </a:lnTo>
                <a:lnTo>
                  <a:pt x="52727" y="81900"/>
                </a:lnTo>
                <a:cubicBezTo>
                  <a:pt x="51394" y="83567"/>
                  <a:pt x="50727" y="85500"/>
                  <a:pt x="50727" y="87700"/>
                </a:cubicBezTo>
                <a:lnTo>
                  <a:pt x="50727" y="87700"/>
                </a:lnTo>
                <a:cubicBezTo>
                  <a:pt x="50727" y="89833"/>
                  <a:pt x="51394" y="91733"/>
                  <a:pt x="52727" y="93400"/>
                </a:cubicBezTo>
                <a:lnTo>
                  <a:pt x="52727" y="93400"/>
                </a:lnTo>
                <a:cubicBezTo>
                  <a:pt x="54242" y="94867"/>
                  <a:pt x="56000" y="95600"/>
                  <a:pt x="58000" y="95600"/>
                </a:cubicBezTo>
                <a:lnTo>
                  <a:pt x="58000" y="95600"/>
                </a:lnTo>
                <a:cubicBezTo>
                  <a:pt x="59939" y="95600"/>
                  <a:pt x="61667" y="94867"/>
                  <a:pt x="63182" y="93400"/>
                </a:cubicBezTo>
                <a:lnTo>
                  <a:pt x="63182" y="93400"/>
                </a:lnTo>
                <a:lnTo>
                  <a:pt x="99364" y="535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509389-35"/>
          <p:cNvSpPr/>
          <p:nvPr/>
        </p:nvSpPr>
        <p:spPr>
          <a:xfrm>
            <a:off x="6372597" y="3014886"/>
            <a:ext cx="2207047" cy="954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33" y="0"/>
                </a:moveTo>
                <a:lnTo>
                  <a:pt x="96767" y="0"/>
                </a:lnTo>
                <a:lnTo>
                  <a:pt x="97086" y="40"/>
                </a:lnTo>
                <a:lnTo>
                  <a:pt x="97397" y="140"/>
                </a:lnTo>
                <a:lnTo>
                  <a:pt x="97707" y="320"/>
                </a:lnTo>
                <a:lnTo>
                  <a:pt x="98004" y="570"/>
                </a:lnTo>
                <a:lnTo>
                  <a:pt x="98293" y="890"/>
                </a:lnTo>
                <a:lnTo>
                  <a:pt x="98565" y="1260"/>
                </a:lnTo>
                <a:lnTo>
                  <a:pt x="98819" y="1700"/>
                </a:lnTo>
                <a:lnTo>
                  <a:pt x="99052" y="2200"/>
                </a:lnTo>
                <a:lnTo>
                  <a:pt x="99267" y="2740"/>
                </a:lnTo>
                <a:lnTo>
                  <a:pt x="99457" y="3330"/>
                </a:lnTo>
                <a:lnTo>
                  <a:pt x="99616" y="3960"/>
                </a:lnTo>
                <a:lnTo>
                  <a:pt x="99754" y="4630"/>
                </a:lnTo>
                <a:lnTo>
                  <a:pt x="99862" y="5320"/>
                </a:lnTo>
                <a:lnTo>
                  <a:pt x="99940" y="6040"/>
                </a:lnTo>
                <a:lnTo>
                  <a:pt x="99983" y="676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83" y="93240"/>
                </a:lnTo>
                <a:lnTo>
                  <a:pt x="99940" y="93960"/>
                </a:lnTo>
                <a:lnTo>
                  <a:pt x="99862" y="94680"/>
                </a:lnTo>
                <a:lnTo>
                  <a:pt x="99754" y="95370"/>
                </a:lnTo>
                <a:lnTo>
                  <a:pt x="99616" y="96040"/>
                </a:lnTo>
                <a:lnTo>
                  <a:pt x="99457" y="96670"/>
                </a:lnTo>
                <a:lnTo>
                  <a:pt x="99267" y="97260"/>
                </a:lnTo>
                <a:lnTo>
                  <a:pt x="99052" y="97800"/>
                </a:lnTo>
                <a:lnTo>
                  <a:pt x="98819" y="98300"/>
                </a:lnTo>
                <a:lnTo>
                  <a:pt x="98565" y="98740"/>
                </a:lnTo>
                <a:lnTo>
                  <a:pt x="98293" y="99110"/>
                </a:lnTo>
                <a:lnTo>
                  <a:pt x="98004" y="99430"/>
                </a:lnTo>
                <a:lnTo>
                  <a:pt x="97707" y="99680"/>
                </a:lnTo>
                <a:lnTo>
                  <a:pt x="97397" y="99860"/>
                </a:lnTo>
                <a:lnTo>
                  <a:pt x="97086" y="99960"/>
                </a:lnTo>
                <a:lnTo>
                  <a:pt x="96767" y="100000"/>
                </a:lnTo>
                <a:lnTo>
                  <a:pt x="3233" y="100000"/>
                </a:lnTo>
                <a:lnTo>
                  <a:pt x="2914" y="99960"/>
                </a:lnTo>
                <a:lnTo>
                  <a:pt x="2603" y="99860"/>
                </a:lnTo>
                <a:lnTo>
                  <a:pt x="2293" y="99680"/>
                </a:lnTo>
                <a:lnTo>
                  <a:pt x="1996" y="99430"/>
                </a:lnTo>
                <a:lnTo>
                  <a:pt x="1707" y="99110"/>
                </a:lnTo>
                <a:lnTo>
                  <a:pt x="1435" y="98740"/>
                </a:lnTo>
                <a:lnTo>
                  <a:pt x="1181" y="98300"/>
                </a:lnTo>
                <a:lnTo>
                  <a:pt x="948" y="97800"/>
                </a:lnTo>
                <a:lnTo>
                  <a:pt x="733" y="97260"/>
                </a:lnTo>
                <a:lnTo>
                  <a:pt x="543" y="96670"/>
                </a:lnTo>
                <a:lnTo>
                  <a:pt x="384" y="96040"/>
                </a:lnTo>
                <a:lnTo>
                  <a:pt x="246" y="95370"/>
                </a:lnTo>
                <a:lnTo>
                  <a:pt x="138" y="94680"/>
                </a:lnTo>
                <a:lnTo>
                  <a:pt x="60" y="93960"/>
                </a:lnTo>
                <a:lnTo>
                  <a:pt x="17" y="93240"/>
                </a:lnTo>
                <a:lnTo>
                  <a:pt x="0" y="92500"/>
                </a:lnTo>
                <a:lnTo>
                  <a:pt x="0" y="7500"/>
                </a:lnTo>
                <a:lnTo>
                  <a:pt x="17" y="6760"/>
                </a:lnTo>
                <a:lnTo>
                  <a:pt x="60" y="6040"/>
                </a:lnTo>
                <a:lnTo>
                  <a:pt x="138" y="5320"/>
                </a:lnTo>
                <a:lnTo>
                  <a:pt x="246" y="4630"/>
                </a:lnTo>
                <a:lnTo>
                  <a:pt x="384" y="3960"/>
                </a:lnTo>
                <a:lnTo>
                  <a:pt x="543" y="3330"/>
                </a:lnTo>
                <a:lnTo>
                  <a:pt x="733" y="2740"/>
                </a:lnTo>
                <a:lnTo>
                  <a:pt x="948" y="2200"/>
                </a:lnTo>
                <a:lnTo>
                  <a:pt x="1181" y="1700"/>
                </a:lnTo>
                <a:lnTo>
                  <a:pt x="1435" y="1260"/>
                </a:lnTo>
                <a:lnTo>
                  <a:pt x="1707" y="890"/>
                </a:lnTo>
                <a:lnTo>
                  <a:pt x="1996" y="570"/>
                </a:lnTo>
                <a:lnTo>
                  <a:pt x="2293" y="320"/>
                </a:lnTo>
                <a:lnTo>
                  <a:pt x="2603" y="140"/>
                </a:lnTo>
                <a:lnTo>
                  <a:pt x="2914" y="40"/>
                </a:lnTo>
                <a:lnTo>
                  <a:pt x="3233" y="0"/>
                </a:lnTo>
                <a:close/>
              </a:path>
            </a:pathLst>
          </a:custGeom>
          <a:solidFill>
            <a:srgbClr val="F5EBDC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509392-41"/>
          <p:cNvSpPr/>
          <p:nvPr/>
        </p:nvSpPr>
        <p:spPr>
          <a:xfrm>
            <a:off x="6372597" y="3014886"/>
            <a:ext cx="71438" cy="954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4"/>
                </a:lnTo>
                <a:lnTo>
                  <a:pt x="70972" y="322"/>
                </a:lnTo>
                <a:lnTo>
                  <a:pt x="61732" y="569"/>
                </a:lnTo>
                <a:lnTo>
                  <a:pt x="52860" y="883"/>
                </a:lnTo>
                <a:lnTo>
                  <a:pt x="44443" y="1261"/>
                </a:lnTo>
                <a:lnTo>
                  <a:pt x="36561" y="1698"/>
                </a:lnTo>
                <a:lnTo>
                  <a:pt x="29289" y="2191"/>
                </a:lnTo>
                <a:lnTo>
                  <a:pt x="22699" y="2735"/>
                </a:lnTo>
                <a:lnTo>
                  <a:pt x="16853" y="3325"/>
                </a:lnTo>
                <a:lnTo>
                  <a:pt x="11808" y="3955"/>
                </a:lnTo>
                <a:lnTo>
                  <a:pt x="7612" y="4618"/>
                </a:lnTo>
                <a:lnTo>
                  <a:pt x="4306" y="5310"/>
                </a:lnTo>
                <a:lnTo>
                  <a:pt x="1921" y="6022"/>
                </a:lnTo>
                <a:lnTo>
                  <a:pt x="482" y="6748"/>
                </a:lnTo>
                <a:lnTo>
                  <a:pt x="0" y="7481"/>
                </a:lnTo>
                <a:lnTo>
                  <a:pt x="0" y="92519"/>
                </a:lnTo>
                <a:lnTo>
                  <a:pt x="482" y="93252"/>
                </a:lnTo>
                <a:lnTo>
                  <a:pt x="1921" y="93978"/>
                </a:lnTo>
                <a:lnTo>
                  <a:pt x="4306" y="94690"/>
                </a:lnTo>
                <a:lnTo>
                  <a:pt x="7612" y="95382"/>
                </a:lnTo>
                <a:lnTo>
                  <a:pt x="11808" y="96045"/>
                </a:lnTo>
                <a:lnTo>
                  <a:pt x="16853" y="96675"/>
                </a:lnTo>
                <a:lnTo>
                  <a:pt x="22699" y="97265"/>
                </a:lnTo>
                <a:lnTo>
                  <a:pt x="29289" y="97809"/>
                </a:lnTo>
                <a:lnTo>
                  <a:pt x="36561" y="98302"/>
                </a:lnTo>
                <a:lnTo>
                  <a:pt x="44443" y="98739"/>
                </a:lnTo>
                <a:lnTo>
                  <a:pt x="52860" y="99117"/>
                </a:lnTo>
                <a:lnTo>
                  <a:pt x="61732" y="99431"/>
                </a:lnTo>
                <a:lnTo>
                  <a:pt x="70972" y="99678"/>
                </a:lnTo>
                <a:lnTo>
                  <a:pt x="80491" y="99856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964"/>
                </a:lnTo>
                <a:lnTo>
                  <a:pt x="88295" y="99856"/>
                </a:lnTo>
                <a:lnTo>
                  <a:pt x="82583" y="99678"/>
                </a:lnTo>
                <a:lnTo>
                  <a:pt x="77039" y="99431"/>
                </a:lnTo>
                <a:lnTo>
                  <a:pt x="71716" y="99117"/>
                </a:lnTo>
                <a:lnTo>
                  <a:pt x="66666" y="98739"/>
                </a:lnTo>
                <a:lnTo>
                  <a:pt x="61936" y="98302"/>
                </a:lnTo>
                <a:lnTo>
                  <a:pt x="57574" y="97809"/>
                </a:lnTo>
                <a:lnTo>
                  <a:pt x="53619" y="97265"/>
                </a:lnTo>
                <a:lnTo>
                  <a:pt x="50112" y="96675"/>
                </a:lnTo>
                <a:lnTo>
                  <a:pt x="47085" y="96045"/>
                </a:lnTo>
                <a:lnTo>
                  <a:pt x="44567" y="95382"/>
                </a:lnTo>
                <a:lnTo>
                  <a:pt x="42584" y="94690"/>
                </a:lnTo>
                <a:lnTo>
                  <a:pt x="41153" y="93978"/>
                </a:lnTo>
                <a:lnTo>
                  <a:pt x="40289" y="93252"/>
                </a:lnTo>
                <a:lnTo>
                  <a:pt x="40000" y="92519"/>
                </a:lnTo>
                <a:lnTo>
                  <a:pt x="40000" y="7481"/>
                </a:lnTo>
                <a:lnTo>
                  <a:pt x="40289" y="6748"/>
                </a:lnTo>
                <a:lnTo>
                  <a:pt x="41153" y="6022"/>
                </a:lnTo>
                <a:lnTo>
                  <a:pt x="42584" y="5310"/>
                </a:lnTo>
                <a:lnTo>
                  <a:pt x="44567" y="4618"/>
                </a:lnTo>
                <a:lnTo>
                  <a:pt x="47085" y="3955"/>
                </a:lnTo>
                <a:lnTo>
                  <a:pt x="50112" y="3325"/>
                </a:lnTo>
                <a:lnTo>
                  <a:pt x="53619" y="2735"/>
                </a:lnTo>
                <a:lnTo>
                  <a:pt x="57574" y="2191"/>
                </a:lnTo>
                <a:lnTo>
                  <a:pt x="61936" y="1698"/>
                </a:lnTo>
                <a:lnTo>
                  <a:pt x="66666" y="1261"/>
                </a:lnTo>
                <a:lnTo>
                  <a:pt x="71716" y="883"/>
                </a:lnTo>
                <a:lnTo>
                  <a:pt x="77039" y="569"/>
                </a:lnTo>
                <a:lnTo>
                  <a:pt x="82583" y="322"/>
                </a:lnTo>
                <a:lnTo>
                  <a:pt x="88295" y="144"/>
                </a:lnTo>
                <a:lnTo>
                  <a:pt x="94119" y="3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2A6B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510265-84"/>
          <p:cNvSpPr/>
          <p:nvPr/>
        </p:nvSpPr>
        <p:spPr>
          <a:xfrm>
            <a:off x="6515472" y="3134841"/>
            <a:ext cx="106263" cy="910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64" y="53500"/>
                </a:moveTo>
                <a:lnTo>
                  <a:pt x="99364" y="53500"/>
                </a:lnTo>
                <a:cubicBezTo>
                  <a:pt x="100758" y="51833"/>
                  <a:pt x="101455" y="49933"/>
                  <a:pt x="101455" y="47800"/>
                </a:cubicBezTo>
                <a:lnTo>
                  <a:pt x="101455" y="47800"/>
                </a:lnTo>
                <a:lnTo>
                  <a:pt x="101455" y="47800"/>
                </a:lnTo>
                <a:cubicBezTo>
                  <a:pt x="101455" y="45667"/>
                  <a:pt x="100758" y="43767"/>
                  <a:pt x="99364" y="42100"/>
                </a:cubicBezTo>
                <a:lnTo>
                  <a:pt x="99364" y="42100"/>
                </a:lnTo>
                <a:lnTo>
                  <a:pt x="63182" y="2200"/>
                </a:lnTo>
                <a:cubicBezTo>
                  <a:pt x="61667" y="733"/>
                  <a:pt x="59939" y="0"/>
                  <a:pt x="58000" y="0"/>
                </a:cubicBezTo>
                <a:lnTo>
                  <a:pt x="58000" y="0"/>
                </a:lnTo>
                <a:cubicBezTo>
                  <a:pt x="56000" y="0"/>
                  <a:pt x="54242" y="733"/>
                  <a:pt x="52727" y="2200"/>
                </a:cubicBezTo>
                <a:lnTo>
                  <a:pt x="52727" y="2200"/>
                </a:lnTo>
                <a:cubicBezTo>
                  <a:pt x="51394" y="3867"/>
                  <a:pt x="50727" y="5800"/>
                  <a:pt x="50727" y="8000"/>
                </a:cubicBezTo>
                <a:lnTo>
                  <a:pt x="50727" y="8000"/>
                </a:lnTo>
                <a:cubicBezTo>
                  <a:pt x="50727" y="10133"/>
                  <a:pt x="51394" y="12033"/>
                  <a:pt x="52727" y="13700"/>
                </a:cubicBezTo>
                <a:lnTo>
                  <a:pt x="52727" y="13700"/>
                </a:lnTo>
                <a:lnTo>
                  <a:pt x="76727" y="39800"/>
                </a:lnTo>
                <a:lnTo>
                  <a:pt x="7273" y="39800"/>
                </a:lnTo>
                <a:cubicBezTo>
                  <a:pt x="5152" y="39800"/>
                  <a:pt x="3394" y="40567"/>
                  <a:pt x="2000" y="42100"/>
                </a:cubicBezTo>
                <a:lnTo>
                  <a:pt x="2000" y="42100"/>
                </a:lnTo>
                <a:cubicBezTo>
                  <a:pt x="667" y="43567"/>
                  <a:pt x="0" y="45467"/>
                  <a:pt x="0" y="47800"/>
                </a:cubicBezTo>
                <a:lnTo>
                  <a:pt x="0" y="47800"/>
                </a:lnTo>
                <a:cubicBezTo>
                  <a:pt x="0" y="50133"/>
                  <a:pt x="667" y="52033"/>
                  <a:pt x="2000" y="53500"/>
                </a:cubicBezTo>
                <a:lnTo>
                  <a:pt x="2000" y="53500"/>
                </a:lnTo>
                <a:cubicBezTo>
                  <a:pt x="3394" y="55033"/>
                  <a:pt x="5152" y="55800"/>
                  <a:pt x="7273" y="55800"/>
                </a:cubicBezTo>
                <a:lnTo>
                  <a:pt x="7273" y="55800"/>
                </a:lnTo>
                <a:lnTo>
                  <a:pt x="76727" y="55800"/>
                </a:lnTo>
                <a:lnTo>
                  <a:pt x="52727" y="81900"/>
                </a:lnTo>
                <a:cubicBezTo>
                  <a:pt x="51394" y="83567"/>
                  <a:pt x="50727" y="85500"/>
                  <a:pt x="50727" y="87700"/>
                </a:cubicBezTo>
                <a:lnTo>
                  <a:pt x="50727" y="87700"/>
                </a:lnTo>
                <a:cubicBezTo>
                  <a:pt x="50727" y="89833"/>
                  <a:pt x="51394" y="91733"/>
                  <a:pt x="52727" y="93400"/>
                </a:cubicBezTo>
                <a:lnTo>
                  <a:pt x="52727" y="93400"/>
                </a:lnTo>
                <a:cubicBezTo>
                  <a:pt x="54242" y="94867"/>
                  <a:pt x="56000" y="95600"/>
                  <a:pt x="58000" y="95600"/>
                </a:cubicBezTo>
                <a:lnTo>
                  <a:pt x="58000" y="95600"/>
                </a:lnTo>
                <a:cubicBezTo>
                  <a:pt x="59939" y="95600"/>
                  <a:pt x="61667" y="94867"/>
                  <a:pt x="63182" y="93400"/>
                </a:cubicBezTo>
                <a:lnTo>
                  <a:pt x="63182" y="93400"/>
                </a:lnTo>
                <a:lnTo>
                  <a:pt x="99364" y="53500"/>
                </a:lnTo>
              </a:path>
            </a:pathLst>
          </a:custGeom>
          <a:solidFill>
            <a:srgbClr val="2A6B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11509380-32"/>
          <p:cNvSpPr/>
          <p:nvPr/>
        </p:nvSpPr>
        <p:spPr>
          <a:xfrm>
            <a:off x="6372597" y="4055492"/>
            <a:ext cx="2207047" cy="452438"/>
          </a:xfrm>
          <a:prstGeom prst="roundRect">
            <a:avLst>
              <a:gd name="adj" fmla="val 16842"/>
            </a:avLst>
          </a:prstGeom>
          <a:solidFill>
            <a:srgbClr val="C8B4A0">
              <a:alpha val="10000"/>
            </a:srgbClr>
          </a:solidFill>
          <a:ln w="7144" algn="in">
            <a:solidFill>
              <a:srgbClr val="B49678">
                <a:alpha val="2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4" name="el-1785511510263-82"/>
          <p:cNvSpPr/>
          <p:nvPr/>
        </p:nvSpPr>
        <p:spPr>
          <a:xfrm>
            <a:off x="6479754" y="413407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50976" y="24381"/>
                  <a:pt x="52476" y="25881"/>
                  <a:pt x="52714" y="28643"/>
                </a:cubicBezTo>
                <a:lnTo>
                  <a:pt x="52714" y="28643"/>
                </a:lnTo>
                <a:lnTo>
                  <a:pt x="52714" y="49714"/>
                </a:lnTo>
                <a:cubicBezTo>
                  <a:pt x="52476" y="52476"/>
                  <a:pt x="50976" y="53976"/>
                  <a:pt x="48214" y="54214"/>
                </a:cubicBezTo>
                <a:lnTo>
                  <a:pt x="48214" y="54214"/>
                </a:lnTo>
                <a:cubicBezTo>
                  <a:pt x="45452" y="53976"/>
                  <a:pt x="43952" y="52476"/>
                  <a:pt x="43714" y="49714"/>
                </a:cubicBezTo>
                <a:lnTo>
                  <a:pt x="43714" y="49714"/>
                </a:lnTo>
                <a:lnTo>
                  <a:pt x="43714" y="28643"/>
                </a:lnTo>
                <a:cubicBezTo>
                  <a:pt x="43952" y="25881"/>
                  <a:pt x="45452" y="24381"/>
                  <a:pt x="48214" y="24143"/>
                </a:cubicBezTo>
                <a:lnTo>
                  <a:pt x="48214" y="24143"/>
                </a:lnTo>
                <a:moveTo>
                  <a:pt x="42214" y="66286"/>
                </a:moveTo>
                <a:lnTo>
                  <a:pt x="42214" y="66286"/>
                </a:lnTo>
                <a:cubicBezTo>
                  <a:pt x="42214" y="64524"/>
                  <a:pt x="42762" y="63071"/>
                  <a:pt x="43857" y="61929"/>
                </a:cubicBezTo>
                <a:lnTo>
                  <a:pt x="43857" y="61929"/>
                </a:lnTo>
                <a:lnTo>
                  <a:pt x="43857" y="61929"/>
                </a:lnTo>
                <a:cubicBezTo>
                  <a:pt x="45000" y="60833"/>
                  <a:pt x="46452" y="60286"/>
                  <a:pt x="48214" y="60286"/>
                </a:cubicBezTo>
                <a:lnTo>
                  <a:pt x="48214" y="60286"/>
                </a:lnTo>
                <a:cubicBezTo>
                  <a:pt x="49976" y="60286"/>
                  <a:pt x="51429" y="60833"/>
                  <a:pt x="52571" y="61929"/>
                </a:cubicBezTo>
                <a:lnTo>
                  <a:pt x="52571" y="61929"/>
                </a:lnTo>
                <a:cubicBezTo>
                  <a:pt x="53667" y="63071"/>
                  <a:pt x="54214" y="64524"/>
                  <a:pt x="54214" y="66286"/>
                </a:cubicBezTo>
                <a:lnTo>
                  <a:pt x="54214" y="66286"/>
                </a:lnTo>
                <a:cubicBezTo>
                  <a:pt x="54214" y="68048"/>
                  <a:pt x="53667" y="69500"/>
                  <a:pt x="52571" y="70643"/>
                </a:cubicBezTo>
                <a:lnTo>
                  <a:pt x="52571" y="70643"/>
                </a:lnTo>
                <a:cubicBezTo>
                  <a:pt x="51429" y="71786"/>
                  <a:pt x="49976" y="72357"/>
                  <a:pt x="48214" y="72357"/>
                </a:cubicBezTo>
                <a:lnTo>
                  <a:pt x="48214" y="72357"/>
                </a:lnTo>
                <a:cubicBezTo>
                  <a:pt x="46452" y="72357"/>
                  <a:pt x="45000" y="71786"/>
                  <a:pt x="43857" y="70643"/>
                </a:cubicBezTo>
                <a:lnTo>
                  <a:pt x="43857" y="70643"/>
                </a:lnTo>
                <a:cubicBezTo>
                  <a:pt x="42762" y="69500"/>
                  <a:pt x="42214" y="68048"/>
                  <a:pt x="42214" y="66286"/>
                </a:cubicBezTo>
                <a:lnTo>
                  <a:pt x="42214" y="66286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510251-75"/>
          <p:cNvSpPr/>
          <p:nvPr/>
        </p:nvSpPr>
        <p:spPr>
          <a:xfrm>
            <a:off x="400050" y="491847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1509306-5"/>
          <p:cNvSpPr txBox="1"/>
          <p:nvPr/>
        </p:nvSpPr>
        <p:spPr>
          <a:xfrm>
            <a:off x="550069" y="172641"/>
            <a:ext cx="160734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0025">
              <a:lnSpc>
                <a:spcPct val="100000"/>
              </a:lnSpc>
            </a:pPr>
            <a:r>
              <a:rPr b="1" sz="1010" spc="113">
                <a:solidFill>
                  <a:srgbClr val="8B6B4A"/>
                </a:solidFill>
                <a:latin typeface="Segoe UI"/>
                <a:ea typeface="Segoe UI"/>
                <a:cs typeface="Segoe UI"/>
              </a:rPr>
              <a:t>第十一章 · 不等式</a:t>
            </a:r>
            <a:endParaRPr/>
          </a:p>
        </p:txBody>
      </p:sp>
      <p:sp>
        <p:nvSpPr>
          <p:cNvPr id="47" name="el-1785511509326-11"/>
          <p:cNvSpPr txBox="1"/>
          <p:nvPr/>
        </p:nvSpPr>
        <p:spPr>
          <a:xfrm>
            <a:off x="7681392" y="182166"/>
            <a:ext cx="111970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8B6B4A"/>
                </a:solidFill>
                <a:latin typeface="Segoe UI"/>
                <a:ea typeface="Segoe UI"/>
                <a:cs typeface="Segoe UI"/>
              </a:rPr>
              <a:t>11.2 一元一次不等式</a:t>
            </a:r>
            <a:endParaRPr/>
          </a:p>
        </p:txBody>
      </p:sp>
      <p:sp>
        <p:nvSpPr>
          <p:cNvPr id="48" name="el-1785511509324-10"/>
          <p:cNvSpPr txBox="1"/>
          <p:nvPr/>
        </p:nvSpPr>
        <p:spPr>
          <a:xfrm>
            <a:off x="400050" y="657002"/>
            <a:ext cx="2543175" cy="2742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 spc="113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一元一次不等式的解法</a:t>
            </a:r>
            <a:endParaRPr/>
          </a:p>
        </p:txBody>
      </p:sp>
      <p:sp>
        <p:nvSpPr>
          <p:cNvPr id="49" name="el-1785511509321-8"/>
          <p:cNvSpPr txBox="1"/>
          <p:nvPr/>
        </p:nvSpPr>
        <p:spPr>
          <a:xfrm>
            <a:off x="3078956" y="686991"/>
            <a:ext cx="135396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4306">
              <a:lnSpc>
                <a:spcPct val="100000"/>
              </a:lnSpc>
            </a:pPr>
            <a:r>
              <a:rPr sz="95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类比一元一次方程</a:t>
            </a:r>
            <a:endParaRPr/>
          </a:p>
        </p:txBody>
      </p:sp>
      <p:sp>
        <p:nvSpPr>
          <p:cNvPr id="50" name="el-1785511509360-24"/>
          <p:cNvSpPr txBox="1"/>
          <p:nvPr/>
        </p:nvSpPr>
        <p:spPr>
          <a:xfrm>
            <a:off x="803672" y="1238473"/>
            <a:ext cx="371475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定义</a:t>
            </a:r>
            <a:endParaRPr/>
          </a:p>
        </p:txBody>
      </p:sp>
      <p:sp>
        <p:nvSpPr>
          <p:cNvPr id="51" name="el-1785511509371-27"/>
          <p:cNvSpPr txBox="1"/>
          <p:nvPr/>
        </p:nvSpPr>
        <p:spPr>
          <a:xfrm>
            <a:off x="564356" y="1605186"/>
            <a:ext cx="1784375" cy="6107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只含</a:t>
            </a:r>
            <a:r>
              <a:rPr b="1" sz="106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一个未知数</a:t>
            </a:r>
            <a:r>
              <a:rPr sz="106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，含未知数的式子都是</a:t>
            </a:r>
            <a:r>
              <a:rPr b="1" sz="1060">
                <a:solidFill>
                  <a:srgbClr val="2A6B8A"/>
                </a:solidFill>
                <a:latin typeface="Segoe UI"/>
                <a:ea typeface="Segoe UI"/>
                <a:cs typeface="Segoe UI"/>
              </a:rPr>
              <a:t>整式</a:t>
            </a:r>
            <a:r>
              <a:rPr sz="106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，未知数的次数是</a:t>
            </a:r>
            <a:r>
              <a:rPr b="1" sz="106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1</a:t>
            </a:r>
            <a:r>
              <a:rPr sz="106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。</a:t>
            </a:r>
            <a:endParaRPr/>
          </a:p>
        </p:txBody>
      </p:sp>
      <p:sp>
        <p:nvSpPr>
          <p:cNvPr id="52" name="el-1785511509373-28"/>
          <p:cNvSpPr txBox="1"/>
          <p:nvPr/>
        </p:nvSpPr>
        <p:spPr>
          <a:xfrm>
            <a:off x="650081" y="2344564"/>
            <a:ext cx="1612925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ax + b &gt; 0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 或 </a:t>
            </a:r>
            <a:r>
              <a:rPr b="1" sz="112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ax + b &lt; 0</a:t>
            </a:r>
            <a:r>
              <a:rPr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 （a ≠ 0）</a:t>
            </a:r>
            <a:endParaRPr/>
          </a:p>
        </p:txBody>
      </p:sp>
      <p:sp>
        <p:nvSpPr>
          <p:cNvPr id="53" name="el-1785511509375-30"/>
          <p:cNvSpPr txBox="1"/>
          <p:nvPr/>
        </p:nvSpPr>
        <p:spPr>
          <a:xfrm>
            <a:off x="564356" y="2980358"/>
            <a:ext cx="1784375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53591">
              <a:lnSpc>
                <a:spcPts val="1515"/>
              </a:lnSpc>
            </a:pPr>
            <a:r>
              <a:rPr sz="101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与一元一次方程形式相似，但等号变为不等号</a:t>
            </a:r>
            <a:endParaRPr/>
          </a:p>
        </p:txBody>
      </p:sp>
      <p:sp>
        <p:nvSpPr>
          <p:cNvPr id="54" name="el-1785511509361-25"/>
          <p:cNvSpPr txBox="1"/>
          <p:nvPr/>
        </p:nvSpPr>
        <p:spPr>
          <a:xfrm>
            <a:off x="3055962" y="1238473"/>
            <a:ext cx="1721644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解法步骤（与方程对比）</a:t>
            </a:r>
            <a:endParaRPr/>
          </a:p>
        </p:txBody>
      </p:sp>
      <p:sp>
        <p:nvSpPr>
          <p:cNvPr id="55" name="el-1785511509402-46"/>
          <p:cNvSpPr txBox="1"/>
          <p:nvPr/>
        </p:nvSpPr>
        <p:spPr>
          <a:xfrm>
            <a:off x="2777356" y="1590898"/>
            <a:ext cx="3143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1</a:t>
            </a:r>
            <a:endParaRPr/>
          </a:p>
        </p:txBody>
      </p:sp>
      <p:sp>
        <p:nvSpPr>
          <p:cNvPr id="56" name="el-1785511509396-42"/>
          <p:cNvSpPr txBox="1"/>
          <p:nvPr/>
        </p:nvSpPr>
        <p:spPr>
          <a:xfrm>
            <a:off x="3120256" y="1602656"/>
            <a:ext cx="2834432" cy="1764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A6B8A"/>
                </a:solidFill>
                <a:latin typeface="Segoe UI"/>
                <a:ea typeface="Segoe UI"/>
                <a:cs typeface="Segoe UI"/>
              </a:rPr>
              <a:t>去分母</a:t>
            </a:r>
            <a:r>
              <a:rPr sz="106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 — 注意：乘负数要</a:t>
            </a:r>
            <a:r>
              <a:rPr b="1" sz="106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变号！</a:t>
            </a:r>
            <a:endParaRPr/>
          </a:p>
        </p:txBody>
      </p:sp>
      <p:sp>
        <p:nvSpPr>
          <p:cNvPr id="57" name="el-1785511509406-48"/>
          <p:cNvSpPr txBox="1"/>
          <p:nvPr/>
        </p:nvSpPr>
        <p:spPr>
          <a:xfrm>
            <a:off x="2777356" y="1912367"/>
            <a:ext cx="3143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2</a:t>
            </a:r>
            <a:endParaRPr/>
          </a:p>
        </p:txBody>
      </p:sp>
      <p:sp>
        <p:nvSpPr>
          <p:cNvPr id="58" name="el-1785511509397-43"/>
          <p:cNvSpPr txBox="1"/>
          <p:nvPr/>
        </p:nvSpPr>
        <p:spPr>
          <a:xfrm>
            <a:off x="3120256" y="1924124"/>
            <a:ext cx="2834432" cy="1764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A6B8A"/>
                </a:solidFill>
                <a:latin typeface="Segoe UI"/>
                <a:ea typeface="Segoe UI"/>
                <a:cs typeface="Segoe UI"/>
              </a:rPr>
              <a:t>去括号</a:t>
            </a:r>
            <a:r>
              <a:rPr sz="106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 — 注意：括号前是负号要</a:t>
            </a:r>
            <a:r>
              <a:rPr b="1" sz="106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变号！</a:t>
            </a:r>
            <a:endParaRPr/>
          </a:p>
        </p:txBody>
      </p:sp>
      <p:sp>
        <p:nvSpPr>
          <p:cNvPr id="59" name="el-1785511509410-50"/>
          <p:cNvSpPr txBox="1"/>
          <p:nvPr/>
        </p:nvSpPr>
        <p:spPr>
          <a:xfrm>
            <a:off x="2777356" y="2233836"/>
            <a:ext cx="3143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3</a:t>
            </a:r>
            <a:endParaRPr/>
          </a:p>
        </p:txBody>
      </p:sp>
      <p:sp>
        <p:nvSpPr>
          <p:cNvPr id="60" name="el-1785511509399-44"/>
          <p:cNvSpPr txBox="1"/>
          <p:nvPr/>
        </p:nvSpPr>
        <p:spPr>
          <a:xfrm>
            <a:off x="3120256" y="2245593"/>
            <a:ext cx="2834432" cy="1764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A6B8A"/>
                </a:solidFill>
                <a:latin typeface="Segoe UI"/>
                <a:ea typeface="Segoe UI"/>
                <a:cs typeface="Segoe UI"/>
              </a:rPr>
              <a:t>移项</a:t>
            </a:r>
            <a:r>
              <a:rPr sz="106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 — 注意：</a:t>
            </a:r>
            <a:r>
              <a:rPr b="1" sz="106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变号！</a:t>
            </a:r>
            <a:endParaRPr/>
          </a:p>
        </p:txBody>
      </p:sp>
      <p:sp>
        <p:nvSpPr>
          <p:cNvPr id="61" name="el-1785511509413-52"/>
          <p:cNvSpPr txBox="1"/>
          <p:nvPr/>
        </p:nvSpPr>
        <p:spPr>
          <a:xfrm>
            <a:off x="2777356" y="2555305"/>
            <a:ext cx="3143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4</a:t>
            </a:r>
            <a:endParaRPr/>
          </a:p>
        </p:txBody>
      </p:sp>
      <p:sp>
        <p:nvSpPr>
          <p:cNvPr id="62" name="el-1785511509441-62"/>
          <p:cNvSpPr txBox="1"/>
          <p:nvPr/>
        </p:nvSpPr>
        <p:spPr>
          <a:xfrm>
            <a:off x="3120256" y="2567062"/>
            <a:ext cx="74652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A6B8A"/>
                </a:solidFill>
                <a:latin typeface="Segoe UI"/>
                <a:ea typeface="Segoe UI"/>
                <a:cs typeface="Segoe UI"/>
              </a:rPr>
              <a:t>合并同类项</a:t>
            </a:r>
            <a:endParaRPr/>
          </a:p>
        </p:txBody>
      </p:sp>
      <p:sp>
        <p:nvSpPr>
          <p:cNvPr id="63" name="el-1785511509416-54"/>
          <p:cNvSpPr txBox="1"/>
          <p:nvPr/>
        </p:nvSpPr>
        <p:spPr>
          <a:xfrm>
            <a:off x="2777356" y="2876773"/>
            <a:ext cx="3143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5</a:t>
            </a:r>
            <a:endParaRPr/>
          </a:p>
        </p:txBody>
      </p:sp>
      <p:sp>
        <p:nvSpPr>
          <p:cNvPr id="64" name="el-1785511509401-45"/>
          <p:cNvSpPr txBox="1"/>
          <p:nvPr/>
        </p:nvSpPr>
        <p:spPr>
          <a:xfrm>
            <a:off x="3120256" y="2888531"/>
            <a:ext cx="2834432" cy="1764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A6B8A"/>
                </a:solidFill>
                <a:latin typeface="Segoe UI"/>
                <a:ea typeface="Segoe UI"/>
                <a:cs typeface="Segoe UI"/>
              </a:rPr>
              <a:t>系数化为1</a:t>
            </a:r>
            <a:r>
              <a:rPr sz="106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 — 注意：除以负数要</a:t>
            </a:r>
            <a:r>
              <a:rPr b="1" sz="106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变号！</a:t>
            </a:r>
            <a:endParaRPr/>
          </a:p>
        </p:txBody>
      </p:sp>
      <p:sp>
        <p:nvSpPr>
          <p:cNvPr id="65" name="el-1785511509349-19"/>
          <p:cNvSpPr txBox="1"/>
          <p:nvPr/>
        </p:nvSpPr>
        <p:spPr>
          <a:xfrm>
            <a:off x="2859509" y="4312667"/>
            <a:ext cx="300231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64306">
              <a:lnSpc>
                <a:spcPct val="100000"/>
              </a:lnSpc>
            </a:pPr>
            <a:r>
              <a:rPr sz="95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核心：每一步注意不等号方向是否改变</a:t>
            </a:r>
            <a:endParaRPr/>
          </a:p>
        </p:txBody>
      </p:sp>
      <p:sp>
        <p:nvSpPr>
          <p:cNvPr id="66" name="el-1785511509363-26"/>
          <p:cNvSpPr txBox="1"/>
          <p:nvPr/>
        </p:nvSpPr>
        <p:spPr>
          <a:xfrm>
            <a:off x="6594054" y="1238473"/>
            <a:ext cx="371475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例题</a:t>
            </a:r>
            <a:endParaRPr/>
          </a:p>
        </p:txBody>
      </p:sp>
      <p:sp>
        <p:nvSpPr>
          <p:cNvPr id="67" name="el-1785511509420-56"/>
          <p:cNvSpPr txBox="1"/>
          <p:nvPr/>
        </p:nvSpPr>
        <p:spPr>
          <a:xfrm>
            <a:off x="6515472" y="1648048"/>
            <a:ext cx="201059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9126">
              <a:lnSpc>
                <a:spcPct val="100000"/>
              </a:lnSpc>
            </a:pPr>
            <a:r>
              <a:rPr b="1" sz="95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例1</a:t>
            </a:r>
            <a:endParaRPr/>
          </a:p>
        </p:txBody>
      </p:sp>
      <p:sp>
        <p:nvSpPr>
          <p:cNvPr id="68" name="el-1785511509432-60"/>
          <p:cNvSpPr txBox="1"/>
          <p:nvPr/>
        </p:nvSpPr>
        <p:spPr>
          <a:xfrm>
            <a:off x="6515472" y="1843311"/>
            <a:ext cx="202130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3D2E1F"/>
                </a:solidFill>
                <a:latin typeface="Times New Roman"/>
                <a:ea typeface="Times New Roman"/>
                <a:cs typeface="Times New Roman"/>
              </a:rPr>
              <a:t>3(x − 1) &lt; x − 2</a:t>
            </a:r>
            <a:endParaRPr/>
          </a:p>
        </p:txBody>
      </p:sp>
      <p:sp>
        <p:nvSpPr>
          <p:cNvPr id="69" name="el-1785511509425-57"/>
          <p:cNvSpPr txBox="1"/>
          <p:nvPr/>
        </p:nvSpPr>
        <p:spPr>
          <a:xfrm>
            <a:off x="6515472" y="2086198"/>
            <a:ext cx="1962731" cy="771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去括号：</a:t>
            </a:r>
            <a:r>
              <a:rPr sz="101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3x − 3</a:t>
            </a:r>
            <a:r>
              <a:rPr sz="101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&lt; x − 2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移项：</a:t>
            </a:r>
            <a:r>
              <a:rPr sz="101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3x − x</a:t>
            </a:r>
            <a:r>
              <a:rPr sz="101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&lt; −2 + 3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合并：</a:t>
            </a:r>
            <a:r>
              <a:rPr sz="101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2x</a:t>
            </a:r>
            <a:r>
              <a:rPr sz="101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&lt; 1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系数化1：</a:t>
            </a:r>
            <a:r>
              <a:rPr sz="101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x &lt; ½</a:t>
            </a:r>
            <a:endParaRPr/>
          </a:p>
        </p:txBody>
      </p:sp>
      <p:sp>
        <p:nvSpPr>
          <p:cNvPr id="70" name="el-1785511509427-58"/>
          <p:cNvSpPr txBox="1"/>
          <p:nvPr/>
        </p:nvSpPr>
        <p:spPr>
          <a:xfrm>
            <a:off x="6515472" y="3100611"/>
            <a:ext cx="201059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9126">
              <a:lnSpc>
                <a:spcPct val="100000"/>
              </a:lnSpc>
            </a:pPr>
            <a:r>
              <a:rPr b="1" sz="95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例2 含分母</a:t>
            </a:r>
            <a:endParaRPr/>
          </a:p>
        </p:txBody>
      </p:sp>
      <p:sp>
        <p:nvSpPr>
          <p:cNvPr id="71" name="el-1785511509434-61"/>
          <p:cNvSpPr txBox="1"/>
          <p:nvPr/>
        </p:nvSpPr>
        <p:spPr>
          <a:xfrm>
            <a:off x="6515472" y="3295873"/>
            <a:ext cx="1949872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 spc="28">
                <a:solidFill>
                  <a:srgbClr val="3D2E1F"/>
                </a:solidFill>
                <a:latin typeface="Times New Roman"/>
                <a:ea typeface="Times New Roman"/>
                <a:cs typeface="Times New Roman"/>
              </a:rPr>
              <a:t>去分母 → 去括号 → 移项 → 合并 → 系数化1</a:t>
            </a:r>
            <a:endParaRPr/>
          </a:p>
        </p:txBody>
      </p:sp>
      <p:sp>
        <p:nvSpPr>
          <p:cNvPr id="72" name="el-1785511509428-59"/>
          <p:cNvSpPr txBox="1"/>
          <p:nvPr/>
        </p:nvSpPr>
        <p:spPr>
          <a:xfrm>
            <a:off x="6515472" y="3731642"/>
            <a:ext cx="201059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注意</a:t>
            </a:r>
            <a:r>
              <a:rPr sz="95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：乘负数变号，负括号变号</a:t>
            </a:r>
            <a:endParaRPr/>
          </a:p>
        </p:txBody>
      </p:sp>
      <p:sp>
        <p:nvSpPr>
          <p:cNvPr id="73" name="el-1785511509378-31"/>
          <p:cNvSpPr txBox="1"/>
          <p:nvPr/>
        </p:nvSpPr>
        <p:spPr>
          <a:xfrm>
            <a:off x="6479754" y="4119786"/>
            <a:ext cx="1992734" cy="323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85738">
              <a:lnSpc>
                <a:spcPts val="1212"/>
              </a:lnSpc>
            </a:pPr>
            <a:r>
              <a:rPr sz="101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解不等式与解方程最大不同：</a:t>
            </a:r>
            <a:r>
              <a:rPr b="1" sz="101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性质3 — 乘除负数方向改变</a:t>
            </a:r>
            <a:endParaRPr/>
          </a:p>
        </p:txBody>
      </p:sp>
      <p:sp>
        <p:nvSpPr>
          <p:cNvPr id="74" name="el-1785511509327-12"/>
          <p:cNvSpPr txBox="1"/>
          <p:nvPr/>
        </p:nvSpPr>
        <p:spPr>
          <a:xfrm>
            <a:off x="600075" y="4906566"/>
            <a:ext cx="874961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类比 · 注意 · 变号</a:t>
            </a:r>
            <a:endParaRPr/>
          </a:p>
        </p:txBody>
      </p:sp>
      <p:sp>
        <p:nvSpPr>
          <p:cNvPr id="75" name="el-1785511509328-13"/>
          <p:cNvSpPr txBox="1"/>
          <p:nvPr/>
        </p:nvSpPr>
        <p:spPr>
          <a:xfrm>
            <a:off x="6963668" y="4906566"/>
            <a:ext cx="1078632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人教版 · 七年级下册</a:t>
            </a:r>
            <a:endParaRPr/>
          </a:p>
        </p:txBody>
      </p:sp>
      <p:sp>
        <p:nvSpPr>
          <p:cNvPr id="76" name="el-1785511509328-14"/>
          <p:cNvSpPr txBox="1"/>
          <p:nvPr/>
        </p:nvSpPr>
        <p:spPr>
          <a:xfrm>
            <a:off x="8160172" y="4906566"/>
            <a:ext cx="89595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|</a:t>
            </a:r>
            <a:endParaRPr/>
          </a:p>
        </p:txBody>
      </p:sp>
      <p:sp>
        <p:nvSpPr>
          <p:cNvPr id="77" name="el-1785511509329-15"/>
          <p:cNvSpPr txBox="1"/>
          <p:nvPr/>
        </p:nvSpPr>
        <p:spPr>
          <a:xfrm>
            <a:off x="8367639" y="4906566"/>
            <a:ext cx="429890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第 8 页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12300-3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511513019-63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5511509963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1509964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1509972-4"/>
          <p:cNvSpPr/>
          <p:nvPr/>
        </p:nvSpPr>
        <p:spPr>
          <a:xfrm>
            <a:off x="400050" y="144066"/>
            <a:ext cx="1922860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93" y="0"/>
                </a:moveTo>
                <a:lnTo>
                  <a:pt x="94307" y="0"/>
                </a:lnTo>
                <a:lnTo>
                  <a:pt x="94866" y="261"/>
                </a:lnTo>
                <a:lnTo>
                  <a:pt x="95416" y="957"/>
                </a:lnTo>
                <a:lnTo>
                  <a:pt x="95960" y="2174"/>
                </a:lnTo>
                <a:lnTo>
                  <a:pt x="96485" y="3826"/>
                </a:lnTo>
                <a:lnTo>
                  <a:pt x="96990" y="5913"/>
                </a:lnTo>
                <a:lnTo>
                  <a:pt x="97470" y="8435"/>
                </a:lnTo>
                <a:lnTo>
                  <a:pt x="97921" y="11348"/>
                </a:lnTo>
                <a:lnTo>
                  <a:pt x="98332" y="14652"/>
                </a:lnTo>
                <a:lnTo>
                  <a:pt x="98708" y="18261"/>
                </a:lnTo>
                <a:lnTo>
                  <a:pt x="99040" y="22217"/>
                </a:lnTo>
                <a:lnTo>
                  <a:pt x="99327" y="26435"/>
                </a:lnTo>
                <a:lnTo>
                  <a:pt x="99564" y="30870"/>
                </a:lnTo>
                <a:lnTo>
                  <a:pt x="99752" y="35478"/>
                </a:lnTo>
                <a:lnTo>
                  <a:pt x="99891" y="40261"/>
                </a:lnTo>
                <a:lnTo>
                  <a:pt x="99970" y="45087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70" y="54913"/>
                </a:lnTo>
                <a:lnTo>
                  <a:pt x="99891" y="59739"/>
                </a:lnTo>
                <a:lnTo>
                  <a:pt x="99752" y="64522"/>
                </a:lnTo>
                <a:lnTo>
                  <a:pt x="99564" y="69130"/>
                </a:lnTo>
                <a:lnTo>
                  <a:pt x="99327" y="73565"/>
                </a:lnTo>
                <a:lnTo>
                  <a:pt x="99040" y="77783"/>
                </a:lnTo>
                <a:lnTo>
                  <a:pt x="98708" y="81739"/>
                </a:lnTo>
                <a:lnTo>
                  <a:pt x="98332" y="85348"/>
                </a:lnTo>
                <a:lnTo>
                  <a:pt x="97921" y="88652"/>
                </a:lnTo>
                <a:lnTo>
                  <a:pt x="97470" y="91565"/>
                </a:lnTo>
                <a:lnTo>
                  <a:pt x="96990" y="94087"/>
                </a:lnTo>
                <a:lnTo>
                  <a:pt x="96485" y="96174"/>
                </a:lnTo>
                <a:lnTo>
                  <a:pt x="95960" y="97826"/>
                </a:lnTo>
                <a:lnTo>
                  <a:pt x="95416" y="99043"/>
                </a:lnTo>
                <a:lnTo>
                  <a:pt x="94866" y="99739"/>
                </a:lnTo>
                <a:lnTo>
                  <a:pt x="94307" y="100000"/>
                </a:lnTo>
                <a:lnTo>
                  <a:pt x="5693" y="100000"/>
                </a:lnTo>
                <a:lnTo>
                  <a:pt x="5134" y="99739"/>
                </a:lnTo>
                <a:lnTo>
                  <a:pt x="4584" y="99043"/>
                </a:lnTo>
                <a:lnTo>
                  <a:pt x="4040" y="97826"/>
                </a:lnTo>
                <a:lnTo>
                  <a:pt x="3515" y="96174"/>
                </a:lnTo>
                <a:lnTo>
                  <a:pt x="3010" y="94087"/>
                </a:lnTo>
                <a:lnTo>
                  <a:pt x="2530" y="91565"/>
                </a:lnTo>
                <a:lnTo>
                  <a:pt x="2079" y="88652"/>
                </a:lnTo>
                <a:lnTo>
                  <a:pt x="1668" y="85348"/>
                </a:lnTo>
                <a:lnTo>
                  <a:pt x="1292" y="81739"/>
                </a:lnTo>
                <a:lnTo>
                  <a:pt x="960" y="77783"/>
                </a:lnTo>
                <a:lnTo>
                  <a:pt x="673" y="73565"/>
                </a:lnTo>
                <a:lnTo>
                  <a:pt x="436" y="69130"/>
                </a:lnTo>
                <a:lnTo>
                  <a:pt x="248" y="64522"/>
                </a:lnTo>
                <a:lnTo>
                  <a:pt x="109" y="59739"/>
                </a:lnTo>
                <a:lnTo>
                  <a:pt x="30" y="54913"/>
                </a:lnTo>
                <a:lnTo>
                  <a:pt x="0" y="50000"/>
                </a:lnTo>
                <a:lnTo>
                  <a:pt x="0" y="50000"/>
                </a:lnTo>
                <a:lnTo>
                  <a:pt x="30" y="45087"/>
                </a:lnTo>
                <a:lnTo>
                  <a:pt x="109" y="40261"/>
                </a:lnTo>
                <a:lnTo>
                  <a:pt x="248" y="35478"/>
                </a:lnTo>
                <a:lnTo>
                  <a:pt x="436" y="30870"/>
                </a:lnTo>
                <a:lnTo>
                  <a:pt x="673" y="26435"/>
                </a:lnTo>
                <a:lnTo>
                  <a:pt x="960" y="22217"/>
                </a:lnTo>
                <a:lnTo>
                  <a:pt x="1292" y="18261"/>
                </a:lnTo>
                <a:lnTo>
                  <a:pt x="1668" y="14652"/>
                </a:lnTo>
                <a:lnTo>
                  <a:pt x="2079" y="11348"/>
                </a:lnTo>
                <a:lnTo>
                  <a:pt x="2530" y="8435"/>
                </a:lnTo>
                <a:lnTo>
                  <a:pt x="3010" y="5913"/>
                </a:lnTo>
                <a:lnTo>
                  <a:pt x="3515" y="3826"/>
                </a:lnTo>
                <a:lnTo>
                  <a:pt x="4040" y="2174"/>
                </a:lnTo>
                <a:lnTo>
                  <a:pt x="4584" y="957"/>
                </a:lnTo>
                <a:lnTo>
                  <a:pt x="5134" y="261"/>
                </a:lnTo>
                <a:lnTo>
                  <a:pt x="5693" y="0"/>
                </a:lnTo>
                <a:close/>
              </a:path>
            </a:pathLst>
          </a:custGeom>
          <a:solidFill>
            <a:srgbClr val="C8B4A0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509972-5"/>
          <p:cNvSpPr/>
          <p:nvPr/>
        </p:nvSpPr>
        <p:spPr>
          <a:xfrm>
            <a:off x="400050" y="144066"/>
            <a:ext cx="109538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755" y="99759"/>
                </a:lnTo>
                <a:lnTo>
                  <a:pt x="85580" y="99039"/>
                </a:lnTo>
                <a:lnTo>
                  <a:pt x="78544" y="97847"/>
                </a:lnTo>
                <a:lnTo>
                  <a:pt x="71715" y="96194"/>
                </a:lnTo>
                <a:lnTo>
                  <a:pt x="65158" y="94096"/>
                </a:lnTo>
                <a:lnTo>
                  <a:pt x="58936" y="91573"/>
                </a:lnTo>
                <a:lnTo>
                  <a:pt x="53110" y="88651"/>
                </a:lnTo>
                <a:lnTo>
                  <a:pt x="47736" y="85355"/>
                </a:lnTo>
                <a:lnTo>
                  <a:pt x="42864" y="81720"/>
                </a:lnTo>
                <a:lnTo>
                  <a:pt x="38544" y="77779"/>
                </a:lnTo>
                <a:lnTo>
                  <a:pt x="34815" y="73570"/>
                </a:lnTo>
                <a:lnTo>
                  <a:pt x="31713" y="69134"/>
                </a:lnTo>
                <a:lnTo>
                  <a:pt x="29270" y="64514"/>
                </a:lnTo>
                <a:lnTo>
                  <a:pt x="27507" y="59755"/>
                </a:lnTo>
                <a:lnTo>
                  <a:pt x="26443" y="54901"/>
                </a:lnTo>
                <a:lnTo>
                  <a:pt x="26087" y="50000"/>
                </a:lnTo>
                <a:lnTo>
                  <a:pt x="26087" y="50000"/>
                </a:lnTo>
                <a:lnTo>
                  <a:pt x="26443" y="45099"/>
                </a:lnTo>
                <a:lnTo>
                  <a:pt x="27507" y="40245"/>
                </a:lnTo>
                <a:lnTo>
                  <a:pt x="29270" y="35486"/>
                </a:lnTo>
                <a:lnTo>
                  <a:pt x="31713" y="30866"/>
                </a:lnTo>
                <a:lnTo>
                  <a:pt x="34815" y="26430"/>
                </a:lnTo>
                <a:lnTo>
                  <a:pt x="38544" y="22221"/>
                </a:lnTo>
                <a:lnTo>
                  <a:pt x="42864" y="18280"/>
                </a:lnTo>
                <a:lnTo>
                  <a:pt x="47736" y="14645"/>
                </a:lnTo>
                <a:lnTo>
                  <a:pt x="53110" y="11349"/>
                </a:lnTo>
                <a:lnTo>
                  <a:pt x="58936" y="8427"/>
                </a:lnTo>
                <a:lnTo>
                  <a:pt x="65158" y="5904"/>
                </a:lnTo>
                <a:lnTo>
                  <a:pt x="71715" y="3806"/>
                </a:lnTo>
                <a:lnTo>
                  <a:pt x="78544" y="2153"/>
                </a:lnTo>
                <a:lnTo>
                  <a:pt x="85580" y="961"/>
                </a:lnTo>
                <a:lnTo>
                  <a:pt x="92755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511262-19"/>
          <p:cNvSpPr/>
          <p:nvPr/>
        </p:nvSpPr>
        <p:spPr>
          <a:xfrm>
            <a:off x="557470" y="201216"/>
            <a:ext cx="14236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867" y="6250"/>
                </a:moveTo>
                <a:lnTo>
                  <a:pt x="59867" y="6250"/>
                </a:lnTo>
                <a:lnTo>
                  <a:pt x="79867" y="6250"/>
                </a:lnTo>
                <a:cubicBezTo>
                  <a:pt x="81289" y="6250"/>
                  <a:pt x="82489" y="6833"/>
                  <a:pt x="83467" y="8000"/>
                </a:cubicBezTo>
                <a:lnTo>
                  <a:pt x="83467" y="8000"/>
                </a:lnTo>
                <a:cubicBezTo>
                  <a:pt x="84400" y="9167"/>
                  <a:pt x="84867" y="10667"/>
                  <a:pt x="84867" y="12500"/>
                </a:cubicBezTo>
                <a:lnTo>
                  <a:pt x="84867" y="12500"/>
                </a:lnTo>
                <a:cubicBezTo>
                  <a:pt x="84867" y="14333"/>
                  <a:pt x="84400" y="15833"/>
                  <a:pt x="83467" y="17000"/>
                </a:cubicBezTo>
                <a:lnTo>
                  <a:pt x="83467" y="17000"/>
                </a:lnTo>
                <a:cubicBezTo>
                  <a:pt x="82489" y="18167"/>
                  <a:pt x="81289" y="18750"/>
                  <a:pt x="79867" y="18750"/>
                </a:cubicBezTo>
                <a:lnTo>
                  <a:pt x="79867" y="18750"/>
                </a:lnTo>
                <a:lnTo>
                  <a:pt x="62000" y="18750"/>
                </a:lnTo>
                <a:cubicBezTo>
                  <a:pt x="61067" y="23972"/>
                  <a:pt x="58689" y="27694"/>
                  <a:pt x="54867" y="29917"/>
                </a:cubicBezTo>
                <a:lnTo>
                  <a:pt x="54867" y="29917"/>
                </a:lnTo>
                <a:lnTo>
                  <a:pt x="54867" y="87500"/>
                </a:lnTo>
                <a:lnTo>
                  <a:pt x="79867" y="87500"/>
                </a:lnTo>
                <a:cubicBezTo>
                  <a:pt x="81289" y="87500"/>
                  <a:pt x="82489" y="88083"/>
                  <a:pt x="83467" y="89250"/>
                </a:cubicBezTo>
                <a:lnTo>
                  <a:pt x="83467" y="89250"/>
                </a:lnTo>
                <a:cubicBezTo>
                  <a:pt x="84400" y="90417"/>
                  <a:pt x="84867" y="91917"/>
                  <a:pt x="84867" y="93750"/>
                </a:cubicBezTo>
                <a:lnTo>
                  <a:pt x="84867" y="93750"/>
                </a:lnTo>
                <a:cubicBezTo>
                  <a:pt x="84867" y="95583"/>
                  <a:pt x="84400" y="97083"/>
                  <a:pt x="83467" y="98250"/>
                </a:cubicBezTo>
                <a:lnTo>
                  <a:pt x="83467" y="98250"/>
                </a:lnTo>
                <a:cubicBezTo>
                  <a:pt x="82489" y="99417"/>
                  <a:pt x="81289" y="100000"/>
                  <a:pt x="79867" y="100000"/>
                </a:cubicBezTo>
                <a:lnTo>
                  <a:pt x="79867" y="100000"/>
                </a:lnTo>
                <a:lnTo>
                  <a:pt x="49867" y="100000"/>
                </a:lnTo>
                <a:lnTo>
                  <a:pt x="19867" y="100000"/>
                </a:lnTo>
                <a:cubicBezTo>
                  <a:pt x="18400" y="100000"/>
                  <a:pt x="17200" y="99417"/>
                  <a:pt x="16267" y="98250"/>
                </a:cubicBezTo>
                <a:lnTo>
                  <a:pt x="16267" y="98250"/>
                </a:lnTo>
                <a:cubicBezTo>
                  <a:pt x="15333" y="97083"/>
                  <a:pt x="14867" y="95583"/>
                  <a:pt x="14867" y="93750"/>
                </a:cubicBezTo>
                <a:lnTo>
                  <a:pt x="14867" y="93750"/>
                </a:lnTo>
                <a:cubicBezTo>
                  <a:pt x="14867" y="91917"/>
                  <a:pt x="15333" y="90417"/>
                  <a:pt x="16267" y="89250"/>
                </a:cubicBezTo>
                <a:lnTo>
                  <a:pt x="16267" y="89250"/>
                </a:lnTo>
                <a:cubicBezTo>
                  <a:pt x="17200" y="88083"/>
                  <a:pt x="18400" y="87500"/>
                  <a:pt x="19867" y="87500"/>
                </a:cubicBezTo>
                <a:lnTo>
                  <a:pt x="19867" y="87500"/>
                </a:lnTo>
                <a:lnTo>
                  <a:pt x="44867" y="87500"/>
                </a:lnTo>
                <a:lnTo>
                  <a:pt x="44867" y="29917"/>
                </a:lnTo>
                <a:cubicBezTo>
                  <a:pt x="41000" y="27694"/>
                  <a:pt x="38600" y="23972"/>
                  <a:pt x="37667" y="18750"/>
                </a:cubicBezTo>
                <a:lnTo>
                  <a:pt x="37667" y="18750"/>
                </a:lnTo>
                <a:lnTo>
                  <a:pt x="19867" y="18750"/>
                </a:lnTo>
                <a:cubicBezTo>
                  <a:pt x="18400" y="18750"/>
                  <a:pt x="17200" y="18167"/>
                  <a:pt x="16267" y="17000"/>
                </a:cubicBezTo>
                <a:lnTo>
                  <a:pt x="16267" y="17000"/>
                </a:lnTo>
                <a:cubicBezTo>
                  <a:pt x="15333" y="15833"/>
                  <a:pt x="14867" y="14333"/>
                  <a:pt x="14867" y="12500"/>
                </a:cubicBezTo>
                <a:lnTo>
                  <a:pt x="14867" y="12500"/>
                </a:lnTo>
                <a:cubicBezTo>
                  <a:pt x="14867" y="10667"/>
                  <a:pt x="15333" y="9167"/>
                  <a:pt x="16267" y="8000"/>
                </a:cubicBezTo>
                <a:lnTo>
                  <a:pt x="16267" y="8000"/>
                </a:lnTo>
                <a:cubicBezTo>
                  <a:pt x="17200" y="6833"/>
                  <a:pt x="18400" y="6250"/>
                  <a:pt x="19867" y="6250"/>
                </a:cubicBezTo>
                <a:lnTo>
                  <a:pt x="19867" y="6250"/>
                </a:lnTo>
                <a:lnTo>
                  <a:pt x="39867" y="6250"/>
                </a:lnTo>
                <a:cubicBezTo>
                  <a:pt x="42267" y="2194"/>
                  <a:pt x="45600" y="111"/>
                  <a:pt x="49867" y="0"/>
                </a:cubicBezTo>
                <a:lnTo>
                  <a:pt x="49867" y="0"/>
                </a:lnTo>
                <a:cubicBezTo>
                  <a:pt x="54133" y="111"/>
                  <a:pt x="57467" y="2194"/>
                  <a:pt x="59867" y="6250"/>
                </a:cubicBezTo>
                <a:lnTo>
                  <a:pt x="59867" y="6250"/>
                </a:lnTo>
                <a:moveTo>
                  <a:pt x="68600" y="62500"/>
                </a:moveTo>
                <a:lnTo>
                  <a:pt x="68600" y="62500"/>
                </a:lnTo>
                <a:lnTo>
                  <a:pt x="91067" y="62500"/>
                </a:lnTo>
                <a:lnTo>
                  <a:pt x="79867" y="38250"/>
                </a:lnTo>
                <a:lnTo>
                  <a:pt x="68600" y="62500"/>
                </a:lnTo>
                <a:moveTo>
                  <a:pt x="79867" y="81250"/>
                </a:moveTo>
                <a:lnTo>
                  <a:pt x="79867" y="81250"/>
                </a:lnTo>
                <a:cubicBezTo>
                  <a:pt x="74844" y="81139"/>
                  <a:pt x="70511" y="79639"/>
                  <a:pt x="66867" y="76750"/>
                </a:cubicBezTo>
                <a:lnTo>
                  <a:pt x="66867" y="76750"/>
                </a:lnTo>
                <a:lnTo>
                  <a:pt x="66867" y="76750"/>
                </a:lnTo>
                <a:cubicBezTo>
                  <a:pt x="63311" y="73917"/>
                  <a:pt x="61067" y="70278"/>
                  <a:pt x="60133" y="65833"/>
                </a:cubicBezTo>
                <a:lnTo>
                  <a:pt x="60133" y="65833"/>
                </a:lnTo>
                <a:cubicBezTo>
                  <a:pt x="59822" y="63611"/>
                  <a:pt x="60200" y="61528"/>
                  <a:pt x="61267" y="59583"/>
                </a:cubicBezTo>
                <a:lnTo>
                  <a:pt x="61267" y="59583"/>
                </a:lnTo>
                <a:lnTo>
                  <a:pt x="76067" y="27750"/>
                </a:lnTo>
                <a:cubicBezTo>
                  <a:pt x="76911" y="25917"/>
                  <a:pt x="78178" y="25000"/>
                  <a:pt x="79867" y="25000"/>
                </a:cubicBezTo>
                <a:lnTo>
                  <a:pt x="79867" y="25000"/>
                </a:lnTo>
                <a:cubicBezTo>
                  <a:pt x="81511" y="25111"/>
                  <a:pt x="82756" y="26028"/>
                  <a:pt x="83600" y="27750"/>
                </a:cubicBezTo>
                <a:lnTo>
                  <a:pt x="83600" y="27750"/>
                </a:lnTo>
                <a:lnTo>
                  <a:pt x="98467" y="59583"/>
                </a:lnTo>
                <a:cubicBezTo>
                  <a:pt x="99489" y="61528"/>
                  <a:pt x="99844" y="63611"/>
                  <a:pt x="99533" y="65833"/>
                </a:cubicBezTo>
                <a:lnTo>
                  <a:pt x="99533" y="65833"/>
                </a:lnTo>
                <a:cubicBezTo>
                  <a:pt x="98600" y="70278"/>
                  <a:pt x="96356" y="73917"/>
                  <a:pt x="92800" y="76750"/>
                </a:cubicBezTo>
                <a:lnTo>
                  <a:pt x="92800" y="76750"/>
                </a:lnTo>
                <a:cubicBezTo>
                  <a:pt x="89156" y="79639"/>
                  <a:pt x="84844" y="81139"/>
                  <a:pt x="79867" y="81250"/>
                </a:cubicBezTo>
                <a:lnTo>
                  <a:pt x="79867" y="81250"/>
                </a:lnTo>
                <a:moveTo>
                  <a:pt x="19667" y="38250"/>
                </a:moveTo>
                <a:lnTo>
                  <a:pt x="19667" y="38250"/>
                </a:lnTo>
                <a:lnTo>
                  <a:pt x="8267" y="62500"/>
                </a:lnTo>
                <a:lnTo>
                  <a:pt x="30933" y="62500"/>
                </a:lnTo>
                <a:lnTo>
                  <a:pt x="19667" y="38250"/>
                </a:lnTo>
                <a:moveTo>
                  <a:pt x="0" y="65833"/>
                </a:moveTo>
                <a:lnTo>
                  <a:pt x="0" y="65833"/>
                </a:lnTo>
                <a:cubicBezTo>
                  <a:pt x="-311" y="63611"/>
                  <a:pt x="44" y="61528"/>
                  <a:pt x="1067" y="59583"/>
                </a:cubicBezTo>
                <a:lnTo>
                  <a:pt x="1067" y="59583"/>
                </a:lnTo>
                <a:lnTo>
                  <a:pt x="15933" y="27750"/>
                </a:lnTo>
                <a:cubicBezTo>
                  <a:pt x="16778" y="25917"/>
                  <a:pt x="18022" y="25000"/>
                  <a:pt x="19667" y="25000"/>
                </a:cubicBezTo>
                <a:lnTo>
                  <a:pt x="19667" y="25000"/>
                </a:lnTo>
                <a:cubicBezTo>
                  <a:pt x="21356" y="25111"/>
                  <a:pt x="22622" y="26028"/>
                  <a:pt x="23467" y="27750"/>
                </a:cubicBezTo>
                <a:lnTo>
                  <a:pt x="23467" y="27750"/>
                </a:lnTo>
                <a:lnTo>
                  <a:pt x="38267" y="59583"/>
                </a:lnTo>
                <a:cubicBezTo>
                  <a:pt x="39333" y="61528"/>
                  <a:pt x="39711" y="63611"/>
                  <a:pt x="39400" y="65833"/>
                </a:cubicBezTo>
                <a:lnTo>
                  <a:pt x="39400" y="65833"/>
                </a:lnTo>
                <a:cubicBezTo>
                  <a:pt x="38467" y="70278"/>
                  <a:pt x="36178" y="73917"/>
                  <a:pt x="32533" y="76750"/>
                </a:cubicBezTo>
                <a:lnTo>
                  <a:pt x="32533" y="76750"/>
                </a:lnTo>
                <a:cubicBezTo>
                  <a:pt x="28978" y="79639"/>
                  <a:pt x="24689" y="81139"/>
                  <a:pt x="19667" y="81250"/>
                </a:cubicBezTo>
                <a:lnTo>
                  <a:pt x="19667" y="81250"/>
                </a:lnTo>
                <a:cubicBezTo>
                  <a:pt x="14689" y="81139"/>
                  <a:pt x="10378" y="79639"/>
                  <a:pt x="6733" y="76750"/>
                </a:cubicBezTo>
                <a:lnTo>
                  <a:pt x="6733" y="76750"/>
                </a:lnTo>
                <a:cubicBezTo>
                  <a:pt x="3178" y="73917"/>
                  <a:pt x="933" y="70278"/>
                  <a:pt x="0" y="65833"/>
                </a:cubicBezTo>
                <a:lnTo>
                  <a:pt x="0" y="6583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512172-22"/>
          <p:cNvSpPr/>
          <p:nvPr/>
        </p:nvSpPr>
        <p:spPr>
          <a:xfrm>
            <a:off x="7386638" y="18930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509988-7"/>
          <p:cNvSpPr/>
          <p:nvPr/>
        </p:nvSpPr>
        <p:spPr>
          <a:xfrm>
            <a:off x="3814763" y="1141809"/>
            <a:ext cx="1048941" cy="228600"/>
          </a:xfrm>
          <a:prstGeom prst="roundRect">
            <a:avLst>
              <a:gd name="adj" fmla="val 50000"/>
            </a:avLst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512186-24"/>
          <p:cNvSpPr/>
          <p:nvPr/>
        </p:nvSpPr>
        <p:spPr>
          <a:xfrm>
            <a:off x="3933081" y="1189434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510001-14"/>
          <p:cNvSpPr/>
          <p:nvPr/>
        </p:nvSpPr>
        <p:spPr>
          <a:xfrm>
            <a:off x="400050" y="1513284"/>
            <a:ext cx="8343900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99" y="0"/>
                </a:moveTo>
                <a:lnTo>
                  <a:pt x="98801" y="0"/>
                </a:lnTo>
                <a:lnTo>
                  <a:pt x="98919" y="122"/>
                </a:lnTo>
                <a:lnTo>
                  <a:pt x="99035" y="488"/>
                </a:lnTo>
                <a:lnTo>
                  <a:pt x="99150" y="1098"/>
                </a:lnTo>
                <a:lnTo>
                  <a:pt x="99260" y="1951"/>
                </a:lnTo>
                <a:lnTo>
                  <a:pt x="99366" y="3024"/>
                </a:lnTo>
                <a:lnTo>
                  <a:pt x="99467" y="4317"/>
                </a:lnTo>
                <a:lnTo>
                  <a:pt x="99562" y="5805"/>
                </a:lnTo>
                <a:lnTo>
                  <a:pt x="99648" y="7512"/>
                </a:lnTo>
                <a:lnTo>
                  <a:pt x="99728" y="9366"/>
                </a:lnTo>
                <a:lnTo>
                  <a:pt x="99798" y="11390"/>
                </a:lnTo>
                <a:lnTo>
                  <a:pt x="99858" y="13537"/>
                </a:lnTo>
                <a:lnTo>
                  <a:pt x="99909" y="15805"/>
                </a:lnTo>
                <a:lnTo>
                  <a:pt x="99949" y="18171"/>
                </a:lnTo>
                <a:lnTo>
                  <a:pt x="99977" y="20610"/>
                </a:lnTo>
                <a:lnTo>
                  <a:pt x="99994" y="23098"/>
                </a:lnTo>
                <a:lnTo>
                  <a:pt x="100000" y="25610"/>
                </a:lnTo>
                <a:lnTo>
                  <a:pt x="100000" y="74390"/>
                </a:lnTo>
                <a:lnTo>
                  <a:pt x="99994" y="76902"/>
                </a:lnTo>
                <a:lnTo>
                  <a:pt x="99977" y="79390"/>
                </a:lnTo>
                <a:lnTo>
                  <a:pt x="99949" y="81829"/>
                </a:lnTo>
                <a:lnTo>
                  <a:pt x="99909" y="84195"/>
                </a:lnTo>
                <a:lnTo>
                  <a:pt x="99858" y="86463"/>
                </a:lnTo>
                <a:lnTo>
                  <a:pt x="99798" y="88610"/>
                </a:lnTo>
                <a:lnTo>
                  <a:pt x="99728" y="90634"/>
                </a:lnTo>
                <a:lnTo>
                  <a:pt x="99648" y="92488"/>
                </a:lnTo>
                <a:lnTo>
                  <a:pt x="99562" y="94195"/>
                </a:lnTo>
                <a:lnTo>
                  <a:pt x="99467" y="95683"/>
                </a:lnTo>
                <a:lnTo>
                  <a:pt x="99366" y="96976"/>
                </a:lnTo>
                <a:lnTo>
                  <a:pt x="99260" y="98049"/>
                </a:lnTo>
                <a:lnTo>
                  <a:pt x="99150" y="98902"/>
                </a:lnTo>
                <a:lnTo>
                  <a:pt x="99035" y="99512"/>
                </a:lnTo>
                <a:lnTo>
                  <a:pt x="98919" y="99878"/>
                </a:lnTo>
                <a:lnTo>
                  <a:pt x="98801" y="100000"/>
                </a:lnTo>
                <a:lnTo>
                  <a:pt x="1199" y="100000"/>
                </a:lnTo>
                <a:lnTo>
                  <a:pt x="1081" y="99878"/>
                </a:lnTo>
                <a:lnTo>
                  <a:pt x="965" y="99512"/>
                </a:lnTo>
                <a:lnTo>
                  <a:pt x="850" y="98902"/>
                </a:lnTo>
                <a:lnTo>
                  <a:pt x="740" y="98049"/>
                </a:lnTo>
                <a:lnTo>
                  <a:pt x="634" y="96976"/>
                </a:lnTo>
                <a:lnTo>
                  <a:pt x="533" y="95683"/>
                </a:lnTo>
                <a:lnTo>
                  <a:pt x="438" y="94195"/>
                </a:lnTo>
                <a:lnTo>
                  <a:pt x="352" y="92488"/>
                </a:lnTo>
                <a:lnTo>
                  <a:pt x="272" y="90634"/>
                </a:lnTo>
                <a:lnTo>
                  <a:pt x="202" y="88610"/>
                </a:lnTo>
                <a:lnTo>
                  <a:pt x="142" y="86463"/>
                </a:lnTo>
                <a:lnTo>
                  <a:pt x="91" y="84195"/>
                </a:lnTo>
                <a:lnTo>
                  <a:pt x="51" y="81829"/>
                </a:lnTo>
                <a:lnTo>
                  <a:pt x="23" y="79390"/>
                </a:lnTo>
                <a:lnTo>
                  <a:pt x="6" y="76902"/>
                </a:lnTo>
                <a:lnTo>
                  <a:pt x="0" y="74390"/>
                </a:lnTo>
                <a:lnTo>
                  <a:pt x="0" y="25610"/>
                </a:lnTo>
                <a:lnTo>
                  <a:pt x="6" y="23098"/>
                </a:lnTo>
                <a:lnTo>
                  <a:pt x="23" y="20610"/>
                </a:lnTo>
                <a:lnTo>
                  <a:pt x="51" y="18171"/>
                </a:lnTo>
                <a:lnTo>
                  <a:pt x="91" y="15805"/>
                </a:lnTo>
                <a:lnTo>
                  <a:pt x="142" y="13537"/>
                </a:lnTo>
                <a:lnTo>
                  <a:pt x="202" y="11390"/>
                </a:lnTo>
                <a:lnTo>
                  <a:pt x="272" y="9366"/>
                </a:lnTo>
                <a:lnTo>
                  <a:pt x="352" y="7512"/>
                </a:lnTo>
                <a:lnTo>
                  <a:pt x="438" y="5805"/>
                </a:lnTo>
                <a:lnTo>
                  <a:pt x="533" y="4317"/>
                </a:lnTo>
                <a:lnTo>
                  <a:pt x="634" y="3024"/>
                </a:lnTo>
                <a:lnTo>
                  <a:pt x="740" y="1951"/>
                </a:lnTo>
                <a:lnTo>
                  <a:pt x="850" y="1098"/>
                </a:lnTo>
                <a:lnTo>
                  <a:pt x="965" y="488"/>
                </a:lnTo>
                <a:lnTo>
                  <a:pt x="1081" y="122"/>
                </a:lnTo>
                <a:lnTo>
                  <a:pt x="1199" y="0"/>
                </a:lnTo>
                <a:close/>
              </a:path>
            </a:pathLst>
          </a:custGeom>
          <a:solidFill>
            <a:srgbClr val="F5EBDC">
              <a:alpha val="50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511510055-33"/>
          <p:cNvSpPr/>
          <p:nvPr/>
        </p:nvSpPr>
        <p:spPr>
          <a:xfrm>
            <a:off x="550069" y="1606153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2" y="54905"/>
                </a:lnTo>
                <a:lnTo>
                  <a:pt x="99048" y="59762"/>
                </a:lnTo>
                <a:lnTo>
                  <a:pt x="97857" y="64524"/>
                </a:lnTo>
                <a:lnTo>
                  <a:pt x="96190" y="69143"/>
                </a:lnTo>
                <a:lnTo>
                  <a:pt x="94095" y="73571"/>
                </a:lnTo>
                <a:lnTo>
                  <a:pt x="91571" y="77762"/>
                </a:lnTo>
                <a:lnTo>
                  <a:pt x="88667" y="81714"/>
                </a:lnTo>
                <a:lnTo>
                  <a:pt x="85333" y="85333"/>
                </a:lnTo>
                <a:lnTo>
                  <a:pt x="81714" y="88667"/>
                </a:lnTo>
                <a:lnTo>
                  <a:pt x="77762" y="91571"/>
                </a:lnTo>
                <a:lnTo>
                  <a:pt x="73571" y="94095"/>
                </a:lnTo>
                <a:lnTo>
                  <a:pt x="69143" y="96190"/>
                </a:lnTo>
                <a:lnTo>
                  <a:pt x="64524" y="97857"/>
                </a:lnTo>
                <a:lnTo>
                  <a:pt x="59762" y="99048"/>
                </a:lnTo>
                <a:lnTo>
                  <a:pt x="54905" y="99762"/>
                </a:lnTo>
                <a:lnTo>
                  <a:pt x="50000" y="100000"/>
                </a:lnTo>
                <a:lnTo>
                  <a:pt x="45095" y="99762"/>
                </a:lnTo>
                <a:lnTo>
                  <a:pt x="40238" y="99048"/>
                </a:lnTo>
                <a:lnTo>
                  <a:pt x="35476" y="97857"/>
                </a:lnTo>
                <a:lnTo>
                  <a:pt x="30857" y="96190"/>
                </a:lnTo>
                <a:lnTo>
                  <a:pt x="26429" y="94095"/>
                </a:lnTo>
                <a:lnTo>
                  <a:pt x="22238" y="91571"/>
                </a:lnTo>
                <a:lnTo>
                  <a:pt x="18286" y="88667"/>
                </a:lnTo>
                <a:lnTo>
                  <a:pt x="14667" y="85333"/>
                </a:lnTo>
                <a:lnTo>
                  <a:pt x="11333" y="81714"/>
                </a:lnTo>
                <a:lnTo>
                  <a:pt x="8429" y="77762"/>
                </a:lnTo>
                <a:lnTo>
                  <a:pt x="5905" y="73571"/>
                </a:lnTo>
                <a:lnTo>
                  <a:pt x="3810" y="69143"/>
                </a:lnTo>
                <a:lnTo>
                  <a:pt x="2143" y="64524"/>
                </a:lnTo>
                <a:lnTo>
                  <a:pt x="952" y="59762"/>
                </a:lnTo>
                <a:lnTo>
                  <a:pt x="238" y="54905"/>
                </a:lnTo>
                <a:lnTo>
                  <a:pt x="0" y="50000"/>
                </a:lnTo>
                <a:lnTo>
                  <a:pt x="238" y="45095"/>
                </a:lnTo>
                <a:lnTo>
                  <a:pt x="952" y="40238"/>
                </a:lnTo>
                <a:lnTo>
                  <a:pt x="2143" y="35476"/>
                </a:lnTo>
                <a:lnTo>
                  <a:pt x="3810" y="30857"/>
                </a:lnTo>
                <a:lnTo>
                  <a:pt x="5905" y="26429"/>
                </a:lnTo>
                <a:lnTo>
                  <a:pt x="8429" y="22238"/>
                </a:lnTo>
                <a:lnTo>
                  <a:pt x="11333" y="18286"/>
                </a:lnTo>
                <a:lnTo>
                  <a:pt x="14667" y="14667"/>
                </a:lnTo>
                <a:lnTo>
                  <a:pt x="18286" y="11333"/>
                </a:lnTo>
                <a:lnTo>
                  <a:pt x="22238" y="8429"/>
                </a:lnTo>
                <a:lnTo>
                  <a:pt x="26429" y="5905"/>
                </a:lnTo>
                <a:lnTo>
                  <a:pt x="30857" y="3810"/>
                </a:lnTo>
                <a:lnTo>
                  <a:pt x="35476" y="2143"/>
                </a:lnTo>
                <a:lnTo>
                  <a:pt x="40238" y="952"/>
                </a:lnTo>
                <a:lnTo>
                  <a:pt x="45095" y="238"/>
                </a:lnTo>
                <a:lnTo>
                  <a:pt x="50000" y="0"/>
                </a:lnTo>
                <a:lnTo>
                  <a:pt x="54905" y="238"/>
                </a:lnTo>
                <a:lnTo>
                  <a:pt x="59762" y="952"/>
                </a:lnTo>
                <a:lnTo>
                  <a:pt x="64524" y="2143"/>
                </a:lnTo>
                <a:lnTo>
                  <a:pt x="69143" y="3810"/>
                </a:lnTo>
                <a:lnTo>
                  <a:pt x="73571" y="5905"/>
                </a:lnTo>
                <a:lnTo>
                  <a:pt x="77762" y="8429"/>
                </a:lnTo>
                <a:lnTo>
                  <a:pt x="81714" y="11333"/>
                </a:lnTo>
                <a:lnTo>
                  <a:pt x="85333" y="14667"/>
                </a:lnTo>
                <a:lnTo>
                  <a:pt x="88667" y="18286"/>
                </a:lnTo>
                <a:lnTo>
                  <a:pt x="91571" y="22238"/>
                </a:lnTo>
                <a:lnTo>
                  <a:pt x="94095" y="26429"/>
                </a:lnTo>
                <a:lnTo>
                  <a:pt x="96190" y="30857"/>
                </a:lnTo>
                <a:lnTo>
                  <a:pt x="97857" y="35476"/>
                </a:lnTo>
                <a:lnTo>
                  <a:pt x="99048" y="40238"/>
                </a:lnTo>
                <a:lnTo>
                  <a:pt x="99762" y="45095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512187-25"/>
          <p:cNvSpPr/>
          <p:nvPr/>
        </p:nvSpPr>
        <p:spPr>
          <a:xfrm>
            <a:off x="1378744" y="1652588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510060-35"/>
          <p:cNvSpPr/>
          <p:nvPr/>
        </p:nvSpPr>
        <p:spPr>
          <a:xfrm>
            <a:off x="1575197" y="1606153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2" y="54905"/>
                </a:lnTo>
                <a:lnTo>
                  <a:pt x="99048" y="59762"/>
                </a:lnTo>
                <a:lnTo>
                  <a:pt x="97857" y="64524"/>
                </a:lnTo>
                <a:lnTo>
                  <a:pt x="96190" y="69143"/>
                </a:lnTo>
                <a:lnTo>
                  <a:pt x="94095" y="73571"/>
                </a:lnTo>
                <a:lnTo>
                  <a:pt x="91571" y="77762"/>
                </a:lnTo>
                <a:lnTo>
                  <a:pt x="88667" y="81714"/>
                </a:lnTo>
                <a:lnTo>
                  <a:pt x="85333" y="85333"/>
                </a:lnTo>
                <a:lnTo>
                  <a:pt x="81714" y="88667"/>
                </a:lnTo>
                <a:lnTo>
                  <a:pt x="77762" y="91571"/>
                </a:lnTo>
                <a:lnTo>
                  <a:pt x="73571" y="94095"/>
                </a:lnTo>
                <a:lnTo>
                  <a:pt x="69143" y="96190"/>
                </a:lnTo>
                <a:lnTo>
                  <a:pt x="64524" y="97857"/>
                </a:lnTo>
                <a:lnTo>
                  <a:pt x="59762" y="99048"/>
                </a:lnTo>
                <a:lnTo>
                  <a:pt x="54905" y="99762"/>
                </a:lnTo>
                <a:lnTo>
                  <a:pt x="50000" y="100000"/>
                </a:lnTo>
                <a:lnTo>
                  <a:pt x="45095" y="99762"/>
                </a:lnTo>
                <a:lnTo>
                  <a:pt x="40238" y="99048"/>
                </a:lnTo>
                <a:lnTo>
                  <a:pt x="35476" y="97857"/>
                </a:lnTo>
                <a:lnTo>
                  <a:pt x="30857" y="96190"/>
                </a:lnTo>
                <a:lnTo>
                  <a:pt x="26429" y="94095"/>
                </a:lnTo>
                <a:lnTo>
                  <a:pt x="22238" y="91571"/>
                </a:lnTo>
                <a:lnTo>
                  <a:pt x="18286" y="88667"/>
                </a:lnTo>
                <a:lnTo>
                  <a:pt x="14667" y="85333"/>
                </a:lnTo>
                <a:lnTo>
                  <a:pt x="11333" y="81714"/>
                </a:lnTo>
                <a:lnTo>
                  <a:pt x="8429" y="77762"/>
                </a:lnTo>
                <a:lnTo>
                  <a:pt x="5905" y="73571"/>
                </a:lnTo>
                <a:lnTo>
                  <a:pt x="3810" y="69143"/>
                </a:lnTo>
                <a:lnTo>
                  <a:pt x="2143" y="64524"/>
                </a:lnTo>
                <a:lnTo>
                  <a:pt x="952" y="59762"/>
                </a:lnTo>
                <a:lnTo>
                  <a:pt x="238" y="54905"/>
                </a:lnTo>
                <a:lnTo>
                  <a:pt x="0" y="50000"/>
                </a:lnTo>
                <a:lnTo>
                  <a:pt x="238" y="45095"/>
                </a:lnTo>
                <a:lnTo>
                  <a:pt x="952" y="40238"/>
                </a:lnTo>
                <a:lnTo>
                  <a:pt x="2143" y="35476"/>
                </a:lnTo>
                <a:lnTo>
                  <a:pt x="3810" y="30857"/>
                </a:lnTo>
                <a:lnTo>
                  <a:pt x="5905" y="26429"/>
                </a:lnTo>
                <a:lnTo>
                  <a:pt x="8429" y="22238"/>
                </a:lnTo>
                <a:lnTo>
                  <a:pt x="11333" y="18286"/>
                </a:lnTo>
                <a:lnTo>
                  <a:pt x="14667" y="14667"/>
                </a:lnTo>
                <a:lnTo>
                  <a:pt x="18286" y="11333"/>
                </a:lnTo>
                <a:lnTo>
                  <a:pt x="22238" y="8429"/>
                </a:lnTo>
                <a:lnTo>
                  <a:pt x="26429" y="5905"/>
                </a:lnTo>
                <a:lnTo>
                  <a:pt x="30857" y="3810"/>
                </a:lnTo>
                <a:lnTo>
                  <a:pt x="35476" y="2143"/>
                </a:lnTo>
                <a:lnTo>
                  <a:pt x="40238" y="952"/>
                </a:lnTo>
                <a:lnTo>
                  <a:pt x="45095" y="238"/>
                </a:lnTo>
                <a:lnTo>
                  <a:pt x="50000" y="0"/>
                </a:lnTo>
                <a:lnTo>
                  <a:pt x="54905" y="238"/>
                </a:lnTo>
                <a:lnTo>
                  <a:pt x="59762" y="952"/>
                </a:lnTo>
                <a:lnTo>
                  <a:pt x="64524" y="2143"/>
                </a:lnTo>
                <a:lnTo>
                  <a:pt x="69143" y="3810"/>
                </a:lnTo>
                <a:lnTo>
                  <a:pt x="73571" y="5905"/>
                </a:lnTo>
                <a:lnTo>
                  <a:pt x="77762" y="8429"/>
                </a:lnTo>
                <a:lnTo>
                  <a:pt x="81714" y="11333"/>
                </a:lnTo>
                <a:lnTo>
                  <a:pt x="85333" y="14667"/>
                </a:lnTo>
                <a:lnTo>
                  <a:pt x="88667" y="18286"/>
                </a:lnTo>
                <a:lnTo>
                  <a:pt x="91571" y="22238"/>
                </a:lnTo>
                <a:lnTo>
                  <a:pt x="94095" y="26429"/>
                </a:lnTo>
                <a:lnTo>
                  <a:pt x="96190" y="30857"/>
                </a:lnTo>
                <a:lnTo>
                  <a:pt x="97857" y="35476"/>
                </a:lnTo>
                <a:lnTo>
                  <a:pt x="99048" y="40238"/>
                </a:lnTo>
                <a:lnTo>
                  <a:pt x="99762" y="45095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512189-26"/>
          <p:cNvSpPr/>
          <p:nvPr/>
        </p:nvSpPr>
        <p:spPr>
          <a:xfrm>
            <a:off x="2646759" y="1652588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510065-37"/>
          <p:cNvSpPr/>
          <p:nvPr/>
        </p:nvSpPr>
        <p:spPr>
          <a:xfrm>
            <a:off x="2843213" y="1606153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2" y="54905"/>
                </a:lnTo>
                <a:lnTo>
                  <a:pt x="99048" y="59762"/>
                </a:lnTo>
                <a:lnTo>
                  <a:pt x="97857" y="64524"/>
                </a:lnTo>
                <a:lnTo>
                  <a:pt x="96190" y="69143"/>
                </a:lnTo>
                <a:lnTo>
                  <a:pt x="94095" y="73571"/>
                </a:lnTo>
                <a:lnTo>
                  <a:pt x="91571" y="77762"/>
                </a:lnTo>
                <a:lnTo>
                  <a:pt x="88667" y="81714"/>
                </a:lnTo>
                <a:lnTo>
                  <a:pt x="85333" y="85333"/>
                </a:lnTo>
                <a:lnTo>
                  <a:pt x="81714" y="88667"/>
                </a:lnTo>
                <a:lnTo>
                  <a:pt x="77762" y="91571"/>
                </a:lnTo>
                <a:lnTo>
                  <a:pt x="73571" y="94095"/>
                </a:lnTo>
                <a:lnTo>
                  <a:pt x="69143" y="96190"/>
                </a:lnTo>
                <a:lnTo>
                  <a:pt x="64524" y="97857"/>
                </a:lnTo>
                <a:lnTo>
                  <a:pt x="59762" y="99048"/>
                </a:lnTo>
                <a:lnTo>
                  <a:pt x="54905" y="99762"/>
                </a:lnTo>
                <a:lnTo>
                  <a:pt x="50000" y="100000"/>
                </a:lnTo>
                <a:lnTo>
                  <a:pt x="45095" y="99762"/>
                </a:lnTo>
                <a:lnTo>
                  <a:pt x="40238" y="99048"/>
                </a:lnTo>
                <a:lnTo>
                  <a:pt x="35476" y="97857"/>
                </a:lnTo>
                <a:lnTo>
                  <a:pt x="30857" y="96190"/>
                </a:lnTo>
                <a:lnTo>
                  <a:pt x="26429" y="94095"/>
                </a:lnTo>
                <a:lnTo>
                  <a:pt x="22238" y="91571"/>
                </a:lnTo>
                <a:lnTo>
                  <a:pt x="18286" y="88667"/>
                </a:lnTo>
                <a:lnTo>
                  <a:pt x="14667" y="85333"/>
                </a:lnTo>
                <a:lnTo>
                  <a:pt x="11333" y="81714"/>
                </a:lnTo>
                <a:lnTo>
                  <a:pt x="8429" y="77762"/>
                </a:lnTo>
                <a:lnTo>
                  <a:pt x="5905" y="73571"/>
                </a:lnTo>
                <a:lnTo>
                  <a:pt x="3810" y="69143"/>
                </a:lnTo>
                <a:lnTo>
                  <a:pt x="2143" y="64524"/>
                </a:lnTo>
                <a:lnTo>
                  <a:pt x="952" y="59762"/>
                </a:lnTo>
                <a:lnTo>
                  <a:pt x="238" y="54905"/>
                </a:lnTo>
                <a:lnTo>
                  <a:pt x="0" y="50000"/>
                </a:lnTo>
                <a:lnTo>
                  <a:pt x="238" y="45095"/>
                </a:lnTo>
                <a:lnTo>
                  <a:pt x="952" y="40238"/>
                </a:lnTo>
                <a:lnTo>
                  <a:pt x="2143" y="35476"/>
                </a:lnTo>
                <a:lnTo>
                  <a:pt x="3810" y="30857"/>
                </a:lnTo>
                <a:lnTo>
                  <a:pt x="5905" y="26429"/>
                </a:lnTo>
                <a:lnTo>
                  <a:pt x="8429" y="22238"/>
                </a:lnTo>
                <a:lnTo>
                  <a:pt x="11333" y="18286"/>
                </a:lnTo>
                <a:lnTo>
                  <a:pt x="14667" y="14667"/>
                </a:lnTo>
                <a:lnTo>
                  <a:pt x="18286" y="11333"/>
                </a:lnTo>
                <a:lnTo>
                  <a:pt x="22238" y="8429"/>
                </a:lnTo>
                <a:lnTo>
                  <a:pt x="26429" y="5905"/>
                </a:lnTo>
                <a:lnTo>
                  <a:pt x="30857" y="3810"/>
                </a:lnTo>
                <a:lnTo>
                  <a:pt x="35476" y="2143"/>
                </a:lnTo>
                <a:lnTo>
                  <a:pt x="40238" y="952"/>
                </a:lnTo>
                <a:lnTo>
                  <a:pt x="45095" y="238"/>
                </a:lnTo>
                <a:lnTo>
                  <a:pt x="50000" y="0"/>
                </a:lnTo>
                <a:lnTo>
                  <a:pt x="54905" y="238"/>
                </a:lnTo>
                <a:lnTo>
                  <a:pt x="59762" y="952"/>
                </a:lnTo>
                <a:lnTo>
                  <a:pt x="64524" y="2143"/>
                </a:lnTo>
                <a:lnTo>
                  <a:pt x="69143" y="3810"/>
                </a:lnTo>
                <a:lnTo>
                  <a:pt x="73571" y="5905"/>
                </a:lnTo>
                <a:lnTo>
                  <a:pt x="77762" y="8429"/>
                </a:lnTo>
                <a:lnTo>
                  <a:pt x="81714" y="11333"/>
                </a:lnTo>
                <a:lnTo>
                  <a:pt x="85333" y="14667"/>
                </a:lnTo>
                <a:lnTo>
                  <a:pt x="88667" y="18286"/>
                </a:lnTo>
                <a:lnTo>
                  <a:pt x="91571" y="22238"/>
                </a:lnTo>
                <a:lnTo>
                  <a:pt x="94095" y="26429"/>
                </a:lnTo>
                <a:lnTo>
                  <a:pt x="96190" y="30857"/>
                </a:lnTo>
                <a:lnTo>
                  <a:pt x="97857" y="35476"/>
                </a:lnTo>
                <a:lnTo>
                  <a:pt x="99048" y="40238"/>
                </a:lnTo>
                <a:lnTo>
                  <a:pt x="99762" y="45095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512190-27"/>
          <p:cNvSpPr/>
          <p:nvPr/>
        </p:nvSpPr>
        <p:spPr>
          <a:xfrm>
            <a:off x="3671888" y="1652588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510070-39"/>
          <p:cNvSpPr/>
          <p:nvPr/>
        </p:nvSpPr>
        <p:spPr>
          <a:xfrm>
            <a:off x="3868341" y="1606153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2" y="54905"/>
                </a:lnTo>
                <a:lnTo>
                  <a:pt x="99048" y="59762"/>
                </a:lnTo>
                <a:lnTo>
                  <a:pt x="97857" y="64524"/>
                </a:lnTo>
                <a:lnTo>
                  <a:pt x="96190" y="69143"/>
                </a:lnTo>
                <a:lnTo>
                  <a:pt x="94095" y="73571"/>
                </a:lnTo>
                <a:lnTo>
                  <a:pt x="91571" y="77762"/>
                </a:lnTo>
                <a:lnTo>
                  <a:pt x="88667" y="81714"/>
                </a:lnTo>
                <a:lnTo>
                  <a:pt x="85333" y="85333"/>
                </a:lnTo>
                <a:lnTo>
                  <a:pt x="81714" y="88667"/>
                </a:lnTo>
                <a:lnTo>
                  <a:pt x="77762" y="91571"/>
                </a:lnTo>
                <a:lnTo>
                  <a:pt x="73571" y="94095"/>
                </a:lnTo>
                <a:lnTo>
                  <a:pt x="69143" y="96190"/>
                </a:lnTo>
                <a:lnTo>
                  <a:pt x="64524" y="97857"/>
                </a:lnTo>
                <a:lnTo>
                  <a:pt x="59762" y="99048"/>
                </a:lnTo>
                <a:lnTo>
                  <a:pt x="54905" y="99762"/>
                </a:lnTo>
                <a:lnTo>
                  <a:pt x="50000" y="100000"/>
                </a:lnTo>
                <a:lnTo>
                  <a:pt x="45095" y="99762"/>
                </a:lnTo>
                <a:lnTo>
                  <a:pt x="40238" y="99048"/>
                </a:lnTo>
                <a:lnTo>
                  <a:pt x="35476" y="97857"/>
                </a:lnTo>
                <a:lnTo>
                  <a:pt x="30857" y="96190"/>
                </a:lnTo>
                <a:lnTo>
                  <a:pt x="26429" y="94095"/>
                </a:lnTo>
                <a:lnTo>
                  <a:pt x="22238" y="91571"/>
                </a:lnTo>
                <a:lnTo>
                  <a:pt x="18286" y="88667"/>
                </a:lnTo>
                <a:lnTo>
                  <a:pt x="14667" y="85333"/>
                </a:lnTo>
                <a:lnTo>
                  <a:pt x="11333" y="81714"/>
                </a:lnTo>
                <a:lnTo>
                  <a:pt x="8429" y="77762"/>
                </a:lnTo>
                <a:lnTo>
                  <a:pt x="5905" y="73571"/>
                </a:lnTo>
                <a:lnTo>
                  <a:pt x="3810" y="69143"/>
                </a:lnTo>
                <a:lnTo>
                  <a:pt x="2143" y="64524"/>
                </a:lnTo>
                <a:lnTo>
                  <a:pt x="952" y="59762"/>
                </a:lnTo>
                <a:lnTo>
                  <a:pt x="238" y="54905"/>
                </a:lnTo>
                <a:lnTo>
                  <a:pt x="0" y="50000"/>
                </a:lnTo>
                <a:lnTo>
                  <a:pt x="238" y="45095"/>
                </a:lnTo>
                <a:lnTo>
                  <a:pt x="952" y="40238"/>
                </a:lnTo>
                <a:lnTo>
                  <a:pt x="2143" y="35476"/>
                </a:lnTo>
                <a:lnTo>
                  <a:pt x="3810" y="30857"/>
                </a:lnTo>
                <a:lnTo>
                  <a:pt x="5905" y="26429"/>
                </a:lnTo>
                <a:lnTo>
                  <a:pt x="8429" y="22238"/>
                </a:lnTo>
                <a:lnTo>
                  <a:pt x="11333" y="18286"/>
                </a:lnTo>
                <a:lnTo>
                  <a:pt x="14667" y="14667"/>
                </a:lnTo>
                <a:lnTo>
                  <a:pt x="18286" y="11333"/>
                </a:lnTo>
                <a:lnTo>
                  <a:pt x="22238" y="8429"/>
                </a:lnTo>
                <a:lnTo>
                  <a:pt x="26429" y="5905"/>
                </a:lnTo>
                <a:lnTo>
                  <a:pt x="30857" y="3810"/>
                </a:lnTo>
                <a:lnTo>
                  <a:pt x="35476" y="2143"/>
                </a:lnTo>
                <a:lnTo>
                  <a:pt x="40238" y="952"/>
                </a:lnTo>
                <a:lnTo>
                  <a:pt x="45095" y="238"/>
                </a:lnTo>
                <a:lnTo>
                  <a:pt x="50000" y="0"/>
                </a:lnTo>
                <a:lnTo>
                  <a:pt x="54905" y="238"/>
                </a:lnTo>
                <a:lnTo>
                  <a:pt x="59762" y="952"/>
                </a:lnTo>
                <a:lnTo>
                  <a:pt x="64524" y="2143"/>
                </a:lnTo>
                <a:lnTo>
                  <a:pt x="69143" y="3810"/>
                </a:lnTo>
                <a:lnTo>
                  <a:pt x="73571" y="5905"/>
                </a:lnTo>
                <a:lnTo>
                  <a:pt x="77762" y="8429"/>
                </a:lnTo>
                <a:lnTo>
                  <a:pt x="81714" y="11333"/>
                </a:lnTo>
                <a:lnTo>
                  <a:pt x="85333" y="14667"/>
                </a:lnTo>
                <a:lnTo>
                  <a:pt x="88667" y="18286"/>
                </a:lnTo>
                <a:lnTo>
                  <a:pt x="91571" y="22238"/>
                </a:lnTo>
                <a:lnTo>
                  <a:pt x="94095" y="26429"/>
                </a:lnTo>
                <a:lnTo>
                  <a:pt x="96190" y="30857"/>
                </a:lnTo>
                <a:lnTo>
                  <a:pt x="97857" y="35476"/>
                </a:lnTo>
                <a:lnTo>
                  <a:pt x="99048" y="40238"/>
                </a:lnTo>
                <a:lnTo>
                  <a:pt x="99762" y="45095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512192-28"/>
          <p:cNvSpPr/>
          <p:nvPr/>
        </p:nvSpPr>
        <p:spPr>
          <a:xfrm>
            <a:off x="4697016" y="1652588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510073-41"/>
          <p:cNvSpPr/>
          <p:nvPr/>
        </p:nvSpPr>
        <p:spPr>
          <a:xfrm>
            <a:off x="4893469" y="1606153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2" y="54905"/>
                </a:lnTo>
                <a:lnTo>
                  <a:pt x="99048" y="59762"/>
                </a:lnTo>
                <a:lnTo>
                  <a:pt x="97857" y="64524"/>
                </a:lnTo>
                <a:lnTo>
                  <a:pt x="96190" y="69143"/>
                </a:lnTo>
                <a:lnTo>
                  <a:pt x="94095" y="73571"/>
                </a:lnTo>
                <a:lnTo>
                  <a:pt x="91571" y="77762"/>
                </a:lnTo>
                <a:lnTo>
                  <a:pt x="88667" y="81714"/>
                </a:lnTo>
                <a:lnTo>
                  <a:pt x="85333" y="85333"/>
                </a:lnTo>
                <a:lnTo>
                  <a:pt x="81714" y="88667"/>
                </a:lnTo>
                <a:lnTo>
                  <a:pt x="77762" y="91571"/>
                </a:lnTo>
                <a:lnTo>
                  <a:pt x="73571" y="94095"/>
                </a:lnTo>
                <a:lnTo>
                  <a:pt x="69143" y="96190"/>
                </a:lnTo>
                <a:lnTo>
                  <a:pt x="64524" y="97857"/>
                </a:lnTo>
                <a:lnTo>
                  <a:pt x="59762" y="99048"/>
                </a:lnTo>
                <a:lnTo>
                  <a:pt x="54905" y="99762"/>
                </a:lnTo>
                <a:lnTo>
                  <a:pt x="50000" y="100000"/>
                </a:lnTo>
                <a:lnTo>
                  <a:pt x="45095" y="99762"/>
                </a:lnTo>
                <a:lnTo>
                  <a:pt x="40238" y="99048"/>
                </a:lnTo>
                <a:lnTo>
                  <a:pt x="35476" y="97857"/>
                </a:lnTo>
                <a:lnTo>
                  <a:pt x="30857" y="96190"/>
                </a:lnTo>
                <a:lnTo>
                  <a:pt x="26429" y="94095"/>
                </a:lnTo>
                <a:lnTo>
                  <a:pt x="22238" y="91571"/>
                </a:lnTo>
                <a:lnTo>
                  <a:pt x="18286" y="88667"/>
                </a:lnTo>
                <a:lnTo>
                  <a:pt x="14667" y="85333"/>
                </a:lnTo>
                <a:lnTo>
                  <a:pt x="11333" y="81714"/>
                </a:lnTo>
                <a:lnTo>
                  <a:pt x="8429" y="77762"/>
                </a:lnTo>
                <a:lnTo>
                  <a:pt x="5905" y="73571"/>
                </a:lnTo>
                <a:lnTo>
                  <a:pt x="3810" y="69143"/>
                </a:lnTo>
                <a:lnTo>
                  <a:pt x="2143" y="64524"/>
                </a:lnTo>
                <a:lnTo>
                  <a:pt x="952" y="59762"/>
                </a:lnTo>
                <a:lnTo>
                  <a:pt x="238" y="54905"/>
                </a:lnTo>
                <a:lnTo>
                  <a:pt x="0" y="50000"/>
                </a:lnTo>
                <a:lnTo>
                  <a:pt x="238" y="45095"/>
                </a:lnTo>
                <a:lnTo>
                  <a:pt x="952" y="40238"/>
                </a:lnTo>
                <a:lnTo>
                  <a:pt x="2143" y="35476"/>
                </a:lnTo>
                <a:lnTo>
                  <a:pt x="3810" y="30857"/>
                </a:lnTo>
                <a:lnTo>
                  <a:pt x="5905" y="26429"/>
                </a:lnTo>
                <a:lnTo>
                  <a:pt x="8429" y="22238"/>
                </a:lnTo>
                <a:lnTo>
                  <a:pt x="11333" y="18286"/>
                </a:lnTo>
                <a:lnTo>
                  <a:pt x="14667" y="14667"/>
                </a:lnTo>
                <a:lnTo>
                  <a:pt x="18286" y="11333"/>
                </a:lnTo>
                <a:lnTo>
                  <a:pt x="22238" y="8429"/>
                </a:lnTo>
                <a:lnTo>
                  <a:pt x="26429" y="5905"/>
                </a:lnTo>
                <a:lnTo>
                  <a:pt x="30857" y="3810"/>
                </a:lnTo>
                <a:lnTo>
                  <a:pt x="35476" y="2143"/>
                </a:lnTo>
                <a:lnTo>
                  <a:pt x="40238" y="952"/>
                </a:lnTo>
                <a:lnTo>
                  <a:pt x="45095" y="238"/>
                </a:lnTo>
                <a:lnTo>
                  <a:pt x="50000" y="0"/>
                </a:lnTo>
                <a:lnTo>
                  <a:pt x="54905" y="238"/>
                </a:lnTo>
                <a:lnTo>
                  <a:pt x="59762" y="952"/>
                </a:lnTo>
                <a:lnTo>
                  <a:pt x="64524" y="2143"/>
                </a:lnTo>
                <a:lnTo>
                  <a:pt x="69143" y="3810"/>
                </a:lnTo>
                <a:lnTo>
                  <a:pt x="73571" y="5905"/>
                </a:lnTo>
                <a:lnTo>
                  <a:pt x="77762" y="8429"/>
                </a:lnTo>
                <a:lnTo>
                  <a:pt x="81714" y="11333"/>
                </a:lnTo>
                <a:lnTo>
                  <a:pt x="85333" y="14667"/>
                </a:lnTo>
                <a:lnTo>
                  <a:pt x="88667" y="18286"/>
                </a:lnTo>
                <a:lnTo>
                  <a:pt x="91571" y="22238"/>
                </a:lnTo>
                <a:lnTo>
                  <a:pt x="94095" y="26429"/>
                </a:lnTo>
                <a:lnTo>
                  <a:pt x="96190" y="30857"/>
                </a:lnTo>
                <a:lnTo>
                  <a:pt x="97857" y="35476"/>
                </a:lnTo>
                <a:lnTo>
                  <a:pt x="99048" y="40238"/>
                </a:lnTo>
                <a:lnTo>
                  <a:pt x="99762" y="45095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512193-29"/>
          <p:cNvSpPr/>
          <p:nvPr/>
        </p:nvSpPr>
        <p:spPr>
          <a:xfrm>
            <a:off x="5722144" y="1652588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510078-43"/>
          <p:cNvSpPr/>
          <p:nvPr/>
        </p:nvSpPr>
        <p:spPr>
          <a:xfrm>
            <a:off x="5918597" y="1606153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2" y="54905"/>
                </a:lnTo>
                <a:lnTo>
                  <a:pt x="99048" y="59762"/>
                </a:lnTo>
                <a:lnTo>
                  <a:pt x="97857" y="64524"/>
                </a:lnTo>
                <a:lnTo>
                  <a:pt x="96190" y="69143"/>
                </a:lnTo>
                <a:lnTo>
                  <a:pt x="94095" y="73571"/>
                </a:lnTo>
                <a:lnTo>
                  <a:pt x="91571" y="77762"/>
                </a:lnTo>
                <a:lnTo>
                  <a:pt x="88667" y="81714"/>
                </a:lnTo>
                <a:lnTo>
                  <a:pt x="85333" y="85333"/>
                </a:lnTo>
                <a:lnTo>
                  <a:pt x="81714" y="88667"/>
                </a:lnTo>
                <a:lnTo>
                  <a:pt x="77762" y="91571"/>
                </a:lnTo>
                <a:lnTo>
                  <a:pt x="73571" y="94095"/>
                </a:lnTo>
                <a:lnTo>
                  <a:pt x="69143" y="96190"/>
                </a:lnTo>
                <a:lnTo>
                  <a:pt x="64524" y="97857"/>
                </a:lnTo>
                <a:lnTo>
                  <a:pt x="59762" y="99048"/>
                </a:lnTo>
                <a:lnTo>
                  <a:pt x="54905" y="99762"/>
                </a:lnTo>
                <a:lnTo>
                  <a:pt x="50000" y="100000"/>
                </a:lnTo>
                <a:lnTo>
                  <a:pt x="45095" y="99762"/>
                </a:lnTo>
                <a:lnTo>
                  <a:pt x="40238" y="99048"/>
                </a:lnTo>
                <a:lnTo>
                  <a:pt x="35476" y="97857"/>
                </a:lnTo>
                <a:lnTo>
                  <a:pt x="30857" y="96190"/>
                </a:lnTo>
                <a:lnTo>
                  <a:pt x="26429" y="94095"/>
                </a:lnTo>
                <a:lnTo>
                  <a:pt x="22238" y="91571"/>
                </a:lnTo>
                <a:lnTo>
                  <a:pt x="18286" y="88667"/>
                </a:lnTo>
                <a:lnTo>
                  <a:pt x="14667" y="85333"/>
                </a:lnTo>
                <a:lnTo>
                  <a:pt x="11333" y="81714"/>
                </a:lnTo>
                <a:lnTo>
                  <a:pt x="8429" y="77762"/>
                </a:lnTo>
                <a:lnTo>
                  <a:pt x="5905" y="73571"/>
                </a:lnTo>
                <a:lnTo>
                  <a:pt x="3810" y="69143"/>
                </a:lnTo>
                <a:lnTo>
                  <a:pt x="2143" y="64524"/>
                </a:lnTo>
                <a:lnTo>
                  <a:pt x="952" y="59762"/>
                </a:lnTo>
                <a:lnTo>
                  <a:pt x="238" y="54905"/>
                </a:lnTo>
                <a:lnTo>
                  <a:pt x="0" y="50000"/>
                </a:lnTo>
                <a:lnTo>
                  <a:pt x="238" y="45095"/>
                </a:lnTo>
                <a:lnTo>
                  <a:pt x="952" y="40238"/>
                </a:lnTo>
                <a:lnTo>
                  <a:pt x="2143" y="35476"/>
                </a:lnTo>
                <a:lnTo>
                  <a:pt x="3810" y="30857"/>
                </a:lnTo>
                <a:lnTo>
                  <a:pt x="5905" y="26429"/>
                </a:lnTo>
                <a:lnTo>
                  <a:pt x="8429" y="22238"/>
                </a:lnTo>
                <a:lnTo>
                  <a:pt x="11333" y="18286"/>
                </a:lnTo>
                <a:lnTo>
                  <a:pt x="14667" y="14667"/>
                </a:lnTo>
                <a:lnTo>
                  <a:pt x="18286" y="11333"/>
                </a:lnTo>
                <a:lnTo>
                  <a:pt x="22238" y="8429"/>
                </a:lnTo>
                <a:lnTo>
                  <a:pt x="26429" y="5905"/>
                </a:lnTo>
                <a:lnTo>
                  <a:pt x="30857" y="3810"/>
                </a:lnTo>
                <a:lnTo>
                  <a:pt x="35476" y="2143"/>
                </a:lnTo>
                <a:lnTo>
                  <a:pt x="40238" y="952"/>
                </a:lnTo>
                <a:lnTo>
                  <a:pt x="45095" y="238"/>
                </a:lnTo>
                <a:lnTo>
                  <a:pt x="50000" y="0"/>
                </a:lnTo>
                <a:lnTo>
                  <a:pt x="54905" y="238"/>
                </a:lnTo>
                <a:lnTo>
                  <a:pt x="59762" y="952"/>
                </a:lnTo>
                <a:lnTo>
                  <a:pt x="64524" y="2143"/>
                </a:lnTo>
                <a:lnTo>
                  <a:pt x="69143" y="3810"/>
                </a:lnTo>
                <a:lnTo>
                  <a:pt x="73571" y="5905"/>
                </a:lnTo>
                <a:lnTo>
                  <a:pt x="77762" y="8429"/>
                </a:lnTo>
                <a:lnTo>
                  <a:pt x="81714" y="11333"/>
                </a:lnTo>
                <a:lnTo>
                  <a:pt x="85333" y="14667"/>
                </a:lnTo>
                <a:lnTo>
                  <a:pt x="88667" y="18286"/>
                </a:lnTo>
                <a:lnTo>
                  <a:pt x="91571" y="22238"/>
                </a:lnTo>
                <a:lnTo>
                  <a:pt x="94095" y="26429"/>
                </a:lnTo>
                <a:lnTo>
                  <a:pt x="96190" y="30857"/>
                </a:lnTo>
                <a:lnTo>
                  <a:pt x="97857" y="35476"/>
                </a:lnTo>
                <a:lnTo>
                  <a:pt x="99048" y="40238"/>
                </a:lnTo>
                <a:lnTo>
                  <a:pt x="99762" y="45095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512195-30"/>
          <p:cNvSpPr/>
          <p:nvPr/>
        </p:nvSpPr>
        <p:spPr>
          <a:xfrm>
            <a:off x="6504384" y="1652588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510083-45"/>
          <p:cNvSpPr/>
          <p:nvPr/>
        </p:nvSpPr>
        <p:spPr>
          <a:xfrm>
            <a:off x="6700838" y="1606153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2" y="54905"/>
                </a:lnTo>
                <a:lnTo>
                  <a:pt x="99048" y="59762"/>
                </a:lnTo>
                <a:lnTo>
                  <a:pt x="97857" y="64524"/>
                </a:lnTo>
                <a:lnTo>
                  <a:pt x="96190" y="69143"/>
                </a:lnTo>
                <a:lnTo>
                  <a:pt x="94095" y="73571"/>
                </a:lnTo>
                <a:lnTo>
                  <a:pt x="91571" y="77762"/>
                </a:lnTo>
                <a:lnTo>
                  <a:pt x="88667" y="81714"/>
                </a:lnTo>
                <a:lnTo>
                  <a:pt x="85333" y="85333"/>
                </a:lnTo>
                <a:lnTo>
                  <a:pt x="81714" y="88667"/>
                </a:lnTo>
                <a:lnTo>
                  <a:pt x="77762" y="91571"/>
                </a:lnTo>
                <a:lnTo>
                  <a:pt x="73571" y="94095"/>
                </a:lnTo>
                <a:lnTo>
                  <a:pt x="69143" y="96190"/>
                </a:lnTo>
                <a:lnTo>
                  <a:pt x="64524" y="97857"/>
                </a:lnTo>
                <a:lnTo>
                  <a:pt x="59762" y="99048"/>
                </a:lnTo>
                <a:lnTo>
                  <a:pt x="54905" y="99762"/>
                </a:lnTo>
                <a:lnTo>
                  <a:pt x="50000" y="100000"/>
                </a:lnTo>
                <a:lnTo>
                  <a:pt x="45095" y="99762"/>
                </a:lnTo>
                <a:lnTo>
                  <a:pt x="40238" y="99048"/>
                </a:lnTo>
                <a:lnTo>
                  <a:pt x="35476" y="97857"/>
                </a:lnTo>
                <a:lnTo>
                  <a:pt x="30857" y="96190"/>
                </a:lnTo>
                <a:lnTo>
                  <a:pt x="26429" y="94095"/>
                </a:lnTo>
                <a:lnTo>
                  <a:pt x="22238" y="91571"/>
                </a:lnTo>
                <a:lnTo>
                  <a:pt x="18286" y="88667"/>
                </a:lnTo>
                <a:lnTo>
                  <a:pt x="14667" y="85333"/>
                </a:lnTo>
                <a:lnTo>
                  <a:pt x="11333" y="81714"/>
                </a:lnTo>
                <a:lnTo>
                  <a:pt x="8429" y="77762"/>
                </a:lnTo>
                <a:lnTo>
                  <a:pt x="5905" y="73571"/>
                </a:lnTo>
                <a:lnTo>
                  <a:pt x="3810" y="69143"/>
                </a:lnTo>
                <a:lnTo>
                  <a:pt x="2143" y="64524"/>
                </a:lnTo>
                <a:lnTo>
                  <a:pt x="952" y="59762"/>
                </a:lnTo>
                <a:lnTo>
                  <a:pt x="238" y="54905"/>
                </a:lnTo>
                <a:lnTo>
                  <a:pt x="0" y="50000"/>
                </a:lnTo>
                <a:lnTo>
                  <a:pt x="238" y="45095"/>
                </a:lnTo>
                <a:lnTo>
                  <a:pt x="952" y="40238"/>
                </a:lnTo>
                <a:lnTo>
                  <a:pt x="2143" y="35476"/>
                </a:lnTo>
                <a:lnTo>
                  <a:pt x="3810" y="30857"/>
                </a:lnTo>
                <a:lnTo>
                  <a:pt x="5905" y="26429"/>
                </a:lnTo>
                <a:lnTo>
                  <a:pt x="8429" y="22238"/>
                </a:lnTo>
                <a:lnTo>
                  <a:pt x="11333" y="18286"/>
                </a:lnTo>
                <a:lnTo>
                  <a:pt x="14667" y="14667"/>
                </a:lnTo>
                <a:lnTo>
                  <a:pt x="18286" y="11333"/>
                </a:lnTo>
                <a:lnTo>
                  <a:pt x="22238" y="8429"/>
                </a:lnTo>
                <a:lnTo>
                  <a:pt x="26429" y="5905"/>
                </a:lnTo>
                <a:lnTo>
                  <a:pt x="30857" y="3810"/>
                </a:lnTo>
                <a:lnTo>
                  <a:pt x="35476" y="2143"/>
                </a:lnTo>
                <a:lnTo>
                  <a:pt x="40238" y="952"/>
                </a:lnTo>
                <a:lnTo>
                  <a:pt x="45095" y="238"/>
                </a:lnTo>
                <a:lnTo>
                  <a:pt x="50000" y="0"/>
                </a:lnTo>
                <a:lnTo>
                  <a:pt x="54905" y="238"/>
                </a:lnTo>
                <a:lnTo>
                  <a:pt x="59762" y="952"/>
                </a:lnTo>
                <a:lnTo>
                  <a:pt x="64524" y="2143"/>
                </a:lnTo>
                <a:lnTo>
                  <a:pt x="69143" y="3810"/>
                </a:lnTo>
                <a:lnTo>
                  <a:pt x="73571" y="5905"/>
                </a:lnTo>
                <a:lnTo>
                  <a:pt x="77762" y="8429"/>
                </a:lnTo>
                <a:lnTo>
                  <a:pt x="81714" y="11333"/>
                </a:lnTo>
                <a:lnTo>
                  <a:pt x="85333" y="14667"/>
                </a:lnTo>
                <a:lnTo>
                  <a:pt x="88667" y="18286"/>
                </a:lnTo>
                <a:lnTo>
                  <a:pt x="91571" y="22238"/>
                </a:lnTo>
                <a:lnTo>
                  <a:pt x="94095" y="26429"/>
                </a:lnTo>
                <a:lnTo>
                  <a:pt x="96190" y="30857"/>
                </a:lnTo>
                <a:lnTo>
                  <a:pt x="97857" y="35476"/>
                </a:lnTo>
                <a:lnTo>
                  <a:pt x="99048" y="40238"/>
                </a:lnTo>
                <a:lnTo>
                  <a:pt x="99762" y="45095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510012-15"/>
          <p:cNvSpPr/>
          <p:nvPr/>
        </p:nvSpPr>
        <p:spPr>
          <a:xfrm>
            <a:off x="400050" y="2013347"/>
            <a:ext cx="4100513" cy="2221706"/>
          </a:xfrm>
          <a:prstGeom prst="roundRect">
            <a:avLst>
              <a:gd name="adj" fmla="val 6860"/>
            </a:avLst>
          </a:prstGeom>
          <a:solidFill>
            <a:srgbClr val="F5EBDC">
              <a:alpha val="35000"/>
            </a:srgbClr>
          </a:solidFill>
          <a:ln w="7144" algn="in">
            <a:solidFill>
              <a:srgbClr val="C8AA8C">
                <a:alpha val="20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7" name="el-1785511510104-54"/>
          <p:cNvCxnSpPr/>
          <p:nvPr/>
        </p:nvCxnSpPr>
        <p:spPr>
          <a:xfrm>
            <a:off x="564356" y="2409825"/>
            <a:ext cx="3771900" cy="914"/>
          </a:xfrm>
          <a:prstGeom prst="line">
            <a:avLst/>
          </a:prstGeom>
          <a:ln w="7144" cap="flat">
            <a:solidFill>
              <a:srgbClr val="C8AA8C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511512200-33"/>
          <p:cNvSpPr/>
          <p:nvPr/>
        </p:nvSpPr>
        <p:spPr>
          <a:xfrm>
            <a:off x="564356" y="2184797"/>
            <a:ext cx="16073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941" y="0"/>
                </a:moveTo>
                <a:lnTo>
                  <a:pt x="68941" y="0"/>
                </a:lnTo>
                <a:lnTo>
                  <a:pt x="30353" y="0"/>
                </a:lnTo>
                <a:cubicBezTo>
                  <a:pt x="28039" y="133"/>
                  <a:pt x="26078" y="1044"/>
                  <a:pt x="24471" y="2733"/>
                </a:cubicBezTo>
                <a:lnTo>
                  <a:pt x="24471" y="2733"/>
                </a:lnTo>
                <a:cubicBezTo>
                  <a:pt x="22980" y="4556"/>
                  <a:pt x="22235" y="6778"/>
                  <a:pt x="22235" y="9400"/>
                </a:cubicBezTo>
                <a:lnTo>
                  <a:pt x="22235" y="9400"/>
                </a:lnTo>
                <a:cubicBezTo>
                  <a:pt x="22235" y="10422"/>
                  <a:pt x="22294" y="11467"/>
                  <a:pt x="22412" y="12533"/>
                </a:cubicBezTo>
                <a:lnTo>
                  <a:pt x="22412" y="12533"/>
                </a:lnTo>
                <a:lnTo>
                  <a:pt x="4118" y="12533"/>
                </a:lnTo>
                <a:cubicBezTo>
                  <a:pt x="1608" y="12756"/>
                  <a:pt x="235" y="14311"/>
                  <a:pt x="0" y="17200"/>
                </a:cubicBezTo>
                <a:lnTo>
                  <a:pt x="0" y="17200"/>
                </a:lnTo>
                <a:cubicBezTo>
                  <a:pt x="118" y="26178"/>
                  <a:pt x="1373" y="33911"/>
                  <a:pt x="3765" y="40400"/>
                </a:cubicBezTo>
                <a:lnTo>
                  <a:pt x="3765" y="40400"/>
                </a:lnTo>
                <a:cubicBezTo>
                  <a:pt x="6314" y="46800"/>
                  <a:pt x="9588" y="52156"/>
                  <a:pt x="13588" y="56467"/>
                </a:cubicBezTo>
                <a:lnTo>
                  <a:pt x="13588" y="56467"/>
                </a:lnTo>
                <a:cubicBezTo>
                  <a:pt x="17392" y="60600"/>
                  <a:pt x="21431" y="63844"/>
                  <a:pt x="25706" y="66200"/>
                </a:cubicBezTo>
                <a:lnTo>
                  <a:pt x="25706" y="66200"/>
                </a:lnTo>
                <a:cubicBezTo>
                  <a:pt x="29941" y="68556"/>
                  <a:pt x="33843" y="70244"/>
                  <a:pt x="37412" y="71267"/>
                </a:cubicBezTo>
                <a:lnTo>
                  <a:pt x="37412" y="71267"/>
                </a:lnTo>
                <a:cubicBezTo>
                  <a:pt x="39373" y="71933"/>
                  <a:pt x="40980" y="73044"/>
                  <a:pt x="42235" y="74600"/>
                </a:cubicBezTo>
                <a:lnTo>
                  <a:pt x="42235" y="74600"/>
                </a:lnTo>
                <a:cubicBezTo>
                  <a:pt x="43490" y="76289"/>
                  <a:pt x="44118" y="78111"/>
                  <a:pt x="44118" y="80067"/>
                </a:cubicBezTo>
                <a:lnTo>
                  <a:pt x="44118" y="80067"/>
                </a:lnTo>
                <a:cubicBezTo>
                  <a:pt x="44118" y="82156"/>
                  <a:pt x="43490" y="83911"/>
                  <a:pt x="42235" y="85333"/>
                </a:cubicBezTo>
                <a:lnTo>
                  <a:pt x="42235" y="85333"/>
                </a:lnTo>
                <a:cubicBezTo>
                  <a:pt x="40980" y="86800"/>
                  <a:pt x="39431" y="87533"/>
                  <a:pt x="37588" y="87533"/>
                </a:cubicBezTo>
                <a:lnTo>
                  <a:pt x="37588" y="87533"/>
                </a:lnTo>
                <a:lnTo>
                  <a:pt x="33118" y="87533"/>
                </a:lnTo>
                <a:cubicBezTo>
                  <a:pt x="31471" y="87533"/>
                  <a:pt x="30137" y="88111"/>
                  <a:pt x="29118" y="89267"/>
                </a:cubicBezTo>
                <a:lnTo>
                  <a:pt x="29118" y="89267"/>
                </a:lnTo>
                <a:cubicBezTo>
                  <a:pt x="28098" y="90422"/>
                  <a:pt x="27588" y="91911"/>
                  <a:pt x="27588" y="93733"/>
                </a:cubicBezTo>
                <a:lnTo>
                  <a:pt x="27588" y="93733"/>
                </a:lnTo>
                <a:cubicBezTo>
                  <a:pt x="27588" y="95556"/>
                  <a:pt x="28098" y="97067"/>
                  <a:pt x="29118" y="98267"/>
                </a:cubicBezTo>
                <a:lnTo>
                  <a:pt x="29118" y="98267"/>
                </a:lnTo>
                <a:cubicBezTo>
                  <a:pt x="30137" y="99422"/>
                  <a:pt x="31471" y="100000"/>
                  <a:pt x="33118" y="100000"/>
                </a:cubicBezTo>
                <a:lnTo>
                  <a:pt x="33118" y="100000"/>
                </a:lnTo>
                <a:lnTo>
                  <a:pt x="66176" y="100000"/>
                </a:lnTo>
                <a:cubicBezTo>
                  <a:pt x="67784" y="100000"/>
                  <a:pt x="69098" y="99422"/>
                  <a:pt x="70118" y="98267"/>
                </a:cubicBezTo>
                <a:lnTo>
                  <a:pt x="70118" y="98267"/>
                </a:lnTo>
                <a:cubicBezTo>
                  <a:pt x="71176" y="97067"/>
                  <a:pt x="71706" y="95556"/>
                  <a:pt x="71706" y="93733"/>
                </a:cubicBezTo>
                <a:lnTo>
                  <a:pt x="71706" y="93733"/>
                </a:lnTo>
                <a:cubicBezTo>
                  <a:pt x="71706" y="91911"/>
                  <a:pt x="71176" y="90422"/>
                  <a:pt x="70118" y="89267"/>
                </a:cubicBezTo>
                <a:lnTo>
                  <a:pt x="70118" y="89267"/>
                </a:lnTo>
                <a:cubicBezTo>
                  <a:pt x="69098" y="88111"/>
                  <a:pt x="67784" y="87533"/>
                  <a:pt x="66176" y="87533"/>
                </a:cubicBezTo>
                <a:lnTo>
                  <a:pt x="66176" y="87533"/>
                </a:lnTo>
                <a:lnTo>
                  <a:pt x="61706" y="87533"/>
                </a:lnTo>
                <a:cubicBezTo>
                  <a:pt x="59863" y="87533"/>
                  <a:pt x="58314" y="86800"/>
                  <a:pt x="57059" y="85333"/>
                </a:cubicBezTo>
                <a:lnTo>
                  <a:pt x="57059" y="85333"/>
                </a:lnTo>
                <a:cubicBezTo>
                  <a:pt x="55804" y="83911"/>
                  <a:pt x="55176" y="82156"/>
                  <a:pt x="55176" y="80067"/>
                </a:cubicBezTo>
                <a:lnTo>
                  <a:pt x="55176" y="80067"/>
                </a:lnTo>
                <a:cubicBezTo>
                  <a:pt x="55176" y="78111"/>
                  <a:pt x="55804" y="76289"/>
                  <a:pt x="57059" y="74600"/>
                </a:cubicBezTo>
                <a:lnTo>
                  <a:pt x="57059" y="74600"/>
                </a:lnTo>
                <a:cubicBezTo>
                  <a:pt x="58314" y="73044"/>
                  <a:pt x="59922" y="71933"/>
                  <a:pt x="61882" y="71267"/>
                </a:cubicBezTo>
                <a:lnTo>
                  <a:pt x="61882" y="71267"/>
                </a:lnTo>
                <a:cubicBezTo>
                  <a:pt x="65451" y="70244"/>
                  <a:pt x="69353" y="68556"/>
                  <a:pt x="73588" y="66200"/>
                </a:cubicBezTo>
                <a:lnTo>
                  <a:pt x="73588" y="66200"/>
                </a:lnTo>
                <a:cubicBezTo>
                  <a:pt x="77824" y="63844"/>
                  <a:pt x="81902" y="60600"/>
                  <a:pt x="85824" y="56467"/>
                </a:cubicBezTo>
                <a:lnTo>
                  <a:pt x="85824" y="56467"/>
                </a:lnTo>
                <a:cubicBezTo>
                  <a:pt x="89745" y="52156"/>
                  <a:pt x="92961" y="46800"/>
                  <a:pt x="95471" y="40400"/>
                </a:cubicBezTo>
                <a:lnTo>
                  <a:pt x="95471" y="40400"/>
                </a:lnTo>
                <a:cubicBezTo>
                  <a:pt x="97902" y="33911"/>
                  <a:pt x="99176" y="26178"/>
                  <a:pt x="99294" y="17200"/>
                </a:cubicBezTo>
                <a:lnTo>
                  <a:pt x="99294" y="17200"/>
                </a:lnTo>
                <a:cubicBezTo>
                  <a:pt x="99059" y="14311"/>
                  <a:pt x="97667" y="12756"/>
                  <a:pt x="95118" y="12533"/>
                </a:cubicBezTo>
                <a:lnTo>
                  <a:pt x="95118" y="12533"/>
                </a:lnTo>
                <a:lnTo>
                  <a:pt x="76882" y="12533"/>
                </a:lnTo>
                <a:cubicBezTo>
                  <a:pt x="77000" y="11467"/>
                  <a:pt x="77059" y="10422"/>
                  <a:pt x="77059" y="9400"/>
                </a:cubicBezTo>
                <a:lnTo>
                  <a:pt x="77059" y="9400"/>
                </a:lnTo>
                <a:cubicBezTo>
                  <a:pt x="77059" y="6778"/>
                  <a:pt x="76294" y="4556"/>
                  <a:pt x="74765" y="2733"/>
                </a:cubicBezTo>
                <a:lnTo>
                  <a:pt x="74765" y="2733"/>
                </a:lnTo>
                <a:cubicBezTo>
                  <a:pt x="73157" y="1044"/>
                  <a:pt x="71216" y="133"/>
                  <a:pt x="68941" y="0"/>
                </a:cubicBezTo>
                <a:lnTo>
                  <a:pt x="68941" y="0"/>
                </a:lnTo>
                <a:moveTo>
                  <a:pt x="8471" y="21867"/>
                </a:moveTo>
                <a:lnTo>
                  <a:pt x="8471" y="21867"/>
                </a:lnTo>
                <a:lnTo>
                  <a:pt x="22941" y="21867"/>
                </a:lnTo>
                <a:cubicBezTo>
                  <a:pt x="23725" y="30578"/>
                  <a:pt x="24922" y="38000"/>
                  <a:pt x="26529" y="44133"/>
                </a:cubicBezTo>
                <a:lnTo>
                  <a:pt x="26529" y="44133"/>
                </a:lnTo>
                <a:cubicBezTo>
                  <a:pt x="28137" y="50267"/>
                  <a:pt x="29922" y="55289"/>
                  <a:pt x="31882" y="59200"/>
                </a:cubicBezTo>
                <a:lnTo>
                  <a:pt x="31882" y="59200"/>
                </a:lnTo>
                <a:cubicBezTo>
                  <a:pt x="27529" y="57111"/>
                  <a:pt x="23333" y="53911"/>
                  <a:pt x="19294" y="49600"/>
                </a:cubicBezTo>
                <a:lnTo>
                  <a:pt x="19294" y="49600"/>
                </a:lnTo>
                <a:cubicBezTo>
                  <a:pt x="16549" y="46622"/>
                  <a:pt x="14137" y="42844"/>
                  <a:pt x="12059" y="38267"/>
                </a:cubicBezTo>
                <a:lnTo>
                  <a:pt x="12059" y="38267"/>
                </a:lnTo>
                <a:cubicBezTo>
                  <a:pt x="10098" y="33733"/>
                  <a:pt x="8902" y="28267"/>
                  <a:pt x="8471" y="21867"/>
                </a:cubicBezTo>
                <a:lnTo>
                  <a:pt x="8471" y="21867"/>
                </a:lnTo>
                <a:moveTo>
                  <a:pt x="79941" y="49600"/>
                </a:moveTo>
                <a:lnTo>
                  <a:pt x="79941" y="49600"/>
                </a:lnTo>
                <a:cubicBezTo>
                  <a:pt x="75941" y="53911"/>
                  <a:pt x="71765" y="57111"/>
                  <a:pt x="67412" y="59200"/>
                </a:cubicBezTo>
                <a:lnTo>
                  <a:pt x="67412" y="59200"/>
                </a:lnTo>
                <a:cubicBezTo>
                  <a:pt x="69333" y="55289"/>
                  <a:pt x="71098" y="50267"/>
                  <a:pt x="72706" y="44133"/>
                </a:cubicBezTo>
                <a:lnTo>
                  <a:pt x="72706" y="44133"/>
                </a:lnTo>
                <a:cubicBezTo>
                  <a:pt x="74314" y="38000"/>
                  <a:pt x="75529" y="30578"/>
                  <a:pt x="76353" y="21867"/>
                </a:cubicBezTo>
                <a:lnTo>
                  <a:pt x="76353" y="21867"/>
                </a:lnTo>
                <a:lnTo>
                  <a:pt x="90824" y="21867"/>
                </a:lnTo>
                <a:cubicBezTo>
                  <a:pt x="90353" y="28267"/>
                  <a:pt x="89137" y="33733"/>
                  <a:pt x="87176" y="38267"/>
                </a:cubicBezTo>
                <a:lnTo>
                  <a:pt x="87176" y="38267"/>
                </a:lnTo>
                <a:cubicBezTo>
                  <a:pt x="85255" y="42844"/>
                  <a:pt x="82843" y="46622"/>
                  <a:pt x="79941" y="49600"/>
                </a:cubicBezTo>
                <a:lnTo>
                  <a:pt x="79941" y="496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510114-59"/>
          <p:cNvSpPr/>
          <p:nvPr/>
        </p:nvSpPr>
        <p:spPr>
          <a:xfrm>
            <a:off x="1818382" y="2163366"/>
            <a:ext cx="371475" cy="185738"/>
          </a:xfrm>
          <a:prstGeom prst="roundRect">
            <a:avLst>
              <a:gd name="adj" fmla="val 50000"/>
            </a:avLst>
          </a:pr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510088-47"/>
          <p:cNvSpPr/>
          <p:nvPr/>
        </p:nvSpPr>
        <p:spPr>
          <a:xfrm>
            <a:off x="564356" y="2942034"/>
            <a:ext cx="3771900" cy="2905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94" y="0"/>
                </a:moveTo>
                <a:lnTo>
                  <a:pt x="98106" y="0"/>
                </a:lnTo>
                <a:lnTo>
                  <a:pt x="98293" y="129"/>
                </a:lnTo>
                <a:lnTo>
                  <a:pt x="98475" y="452"/>
                </a:lnTo>
                <a:lnTo>
                  <a:pt x="98657" y="1032"/>
                </a:lnTo>
                <a:lnTo>
                  <a:pt x="98831" y="1839"/>
                </a:lnTo>
                <a:lnTo>
                  <a:pt x="99000" y="2871"/>
                </a:lnTo>
                <a:lnTo>
                  <a:pt x="99159" y="4065"/>
                </a:lnTo>
                <a:lnTo>
                  <a:pt x="99308" y="5484"/>
                </a:lnTo>
                <a:lnTo>
                  <a:pt x="99444" y="7097"/>
                </a:lnTo>
                <a:lnTo>
                  <a:pt x="99571" y="8839"/>
                </a:lnTo>
                <a:lnTo>
                  <a:pt x="99682" y="10742"/>
                </a:lnTo>
                <a:lnTo>
                  <a:pt x="99775" y="12774"/>
                </a:lnTo>
                <a:lnTo>
                  <a:pt x="99856" y="14935"/>
                </a:lnTo>
                <a:lnTo>
                  <a:pt x="99919" y="17161"/>
                </a:lnTo>
                <a:lnTo>
                  <a:pt x="99965" y="19484"/>
                </a:lnTo>
                <a:lnTo>
                  <a:pt x="99990" y="21806"/>
                </a:lnTo>
                <a:lnTo>
                  <a:pt x="100000" y="24194"/>
                </a:lnTo>
                <a:lnTo>
                  <a:pt x="100000" y="75806"/>
                </a:lnTo>
                <a:lnTo>
                  <a:pt x="99990" y="78194"/>
                </a:lnTo>
                <a:lnTo>
                  <a:pt x="99965" y="80516"/>
                </a:lnTo>
                <a:lnTo>
                  <a:pt x="99919" y="82839"/>
                </a:lnTo>
                <a:lnTo>
                  <a:pt x="99856" y="85065"/>
                </a:lnTo>
                <a:lnTo>
                  <a:pt x="99775" y="87226"/>
                </a:lnTo>
                <a:lnTo>
                  <a:pt x="99682" y="89258"/>
                </a:lnTo>
                <a:lnTo>
                  <a:pt x="99571" y="91161"/>
                </a:lnTo>
                <a:lnTo>
                  <a:pt x="99444" y="92903"/>
                </a:lnTo>
                <a:lnTo>
                  <a:pt x="99308" y="94516"/>
                </a:lnTo>
                <a:lnTo>
                  <a:pt x="99159" y="95935"/>
                </a:lnTo>
                <a:lnTo>
                  <a:pt x="99000" y="97129"/>
                </a:lnTo>
                <a:lnTo>
                  <a:pt x="98831" y="98161"/>
                </a:lnTo>
                <a:lnTo>
                  <a:pt x="98657" y="98968"/>
                </a:lnTo>
                <a:lnTo>
                  <a:pt x="98475" y="99548"/>
                </a:lnTo>
                <a:lnTo>
                  <a:pt x="98293" y="99871"/>
                </a:lnTo>
                <a:lnTo>
                  <a:pt x="98106" y="100000"/>
                </a:lnTo>
                <a:lnTo>
                  <a:pt x="1894" y="100000"/>
                </a:lnTo>
                <a:lnTo>
                  <a:pt x="1707" y="99871"/>
                </a:lnTo>
                <a:lnTo>
                  <a:pt x="1525" y="99548"/>
                </a:lnTo>
                <a:lnTo>
                  <a:pt x="1343" y="98968"/>
                </a:lnTo>
                <a:lnTo>
                  <a:pt x="1169" y="98161"/>
                </a:lnTo>
                <a:lnTo>
                  <a:pt x="1000" y="97129"/>
                </a:lnTo>
                <a:lnTo>
                  <a:pt x="841" y="95935"/>
                </a:lnTo>
                <a:lnTo>
                  <a:pt x="692" y="94516"/>
                </a:lnTo>
                <a:lnTo>
                  <a:pt x="556" y="92903"/>
                </a:lnTo>
                <a:lnTo>
                  <a:pt x="429" y="91161"/>
                </a:lnTo>
                <a:lnTo>
                  <a:pt x="318" y="89258"/>
                </a:lnTo>
                <a:lnTo>
                  <a:pt x="225" y="87226"/>
                </a:lnTo>
                <a:lnTo>
                  <a:pt x="144" y="85065"/>
                </a:lnTo>
                <a:lnTo>
                  <a:pt x="81" y="82839"/>
                </a:lnTo>
                <a:lnTo>
                  <a:pt x="35" y="80516"/>
                </a:lnTo>
                <a:lnTo>
                  <a:pt x="10" y="78194"/>
                </a:lnTo>
                <a:lnTo>
                  <a:pt x="0" y="75806"/>
                </a:lnTo>
                <a:lnTo>
                  <a:pt x="0" y="24194"/>
                </a:lnTo>
                <a:lnTo>
                  <a:pt x="10" y="21806"/>
                </a:lnTo>
                <a:lnTo>
                  <a:pt x="35" y="19484"/>
                </a:lnTo>
                <a:lnTo>
                  <a:pt x="81" y="17161"/>
                </a:lnTo>
                <a:lnTo>
                  <a:pt x="144" y="14935"/>
                </a:lnTo>
                <a:lnTo>
                  <a:pt x="225" y="12774"/>
                </a:lnTo>
                <a:lnTo>
                  <a:pt x="318" y="10742"/>
                </a:lnTo>
                <a:lnTo>
                  <a:pt x="429" y="8839"/>
                </a:lnTo>
                <a:lnTo>
                  <a:pt x="556" y="7097"/>
                </a:lnTo>
                <a:lnTo>
                  <a:pt x="692" y="5484"/>
                </a:lnTo>
                <a:lnTo>
                  <a:pt x="841" y="4065"/>
                </a:lnTo>
                <a:lnTo>
                  <a:pt x="1000" y="2871"/>
                </a:lnTo>
                <a:lnTo>
                  <a:pt x="1169" y="1839"/>
                </a:lnTo>
                <a:lnTo>
                  <a:pt x="1343" y="1032"/>
                </a:lnTo>
                <a:lnTo>
                  <a:pt x="1525" y="452"/>
                </a:lnTo>
                <a:lnTo>
                  <a:pt x="1707" y="129"/>
                </a:lnTo>
                <a:lnTo>
                  <a:pt x="1894" y="0"/>
                </a:lnTo>
                <a:close/>
              </a:path>
            </a:pathLst>
          </a:custGeom>
          <a:solidFill>
            <a:srgbClr val="FFF8EB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510097-52"/>
          <p:cNvSpPr/>
          <p:nvPr/>
        </p:nvSpPr>
        <p:spPr>
          <a:xfrm>
            <a:off x="564356" y="2942034"/>
            <a:ext cx="71438" cy="2905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18"/>
                </a:lnTo>
                <a:lnTo>
                  <a:pt x="80491" y="472"/>
                </a:lnTo>
                <a:lnTo>
                  <a:pt x="70972" y="1059"/>
                </a:lnTo>
                <a:lnTo>
                  <a:pt x="61732" y="1872"/>
                </a:lnTo>
                <a:lnTo>
                  <a:pt x="52860" y="2904"/>
                </a:lnTo>
                <a:lnTo>
                  <a:pt x="44443" y="4144"/>
                </a:lnTo>
                <a:lnTo>
                  <a:pt x="36561" y="5582"/>
                </a:lnTo>
                <a:lnTo>
                  <a:pt x="29289" y="7202"/>
                </a:lnTo>
                <a:lnTo>
                  <a:pt x="22699" y="8990"/>
                </a:lnTo>
                <a:lnTo>
                  <a:pt x="16853" y="10929"/>
                </a:lnTo>
                <a:lnTo>
                  <a:pt x="11808" y="12998"/>
                </a:lnTo>
                <a:lnTo>
                  <a:pt x="7612" y="15180"/>
                </a:lnTo>
                <a:lnTo>
                  <a:pt x="4306" y="17452"/>
                </a:lnTo>
                <a:lnTo>
                  <a:pt x="1921" y="19793"/>
                </a:lnTo>
                <a:lnTo>
                  <a:pt x="482" y="22180"/>
                </a:lnTo>
                <a:lnTo>
                  <a:pt x="0" y="24590"/>
                </a:lnTo>
                <a:lnTo>
                  <a:pt x="0" y="75410"/>
                </a:lnTo>
                <a:lnTo>
                  <a:pt x="482" y="77820"/>
                </a:lnTo>
                <a:lnTo>
                  <a:pt x="1921" y="80207"/>
                </a:lnTo>
                <a:lnTo>
                  <a:pt x="4306" y="82548"/>
                </a:lnTo>
                <a:lnTo>
                  <a:pt x="7612" y="84820"/>
                </a:lnTo>
                <a:lnTo>
                  <a:pt x="11808" y="87002"/>
                </a:lnTo>
                <a:lnTo>
                  <a:pt x="16853" y="89071"/>
                </a:lnTo>
                <a:lnTo>
                  <a:pt x="22699" y="91010"/>
                </a:lnTo>
                <a:lnTo>
                  <a:pt x="29289" y="92798"/>
                </a:lnTo>
                <a:lnTo>
                  <a:pt x="36561" y="94418"/>
                </a:lnTo>
                <a:lnTo>
                  <a:pt x="44443" y="95856"/>
                </a:lnTo>
                <a:lnTo>
                  <a:pt x="52860" y="97096"/>
                </a:lnTo>
                <a:lnTo>
                  <a:pt x="61732" y="98128"/>
                </a:lnTo>
                <a:lnTo>
                  <a:pt x="70972" y="98941"/>
                </a:lnTo>
                <a:lnTo>
                  <a:pt x="80491" y="99528"/>
                </a:lnTo>
                <a:lnTo>
                  <a:pt x="90198" y="99882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882"/>
                </a:lnTo>
                <a:lnTo>
                  <a:pt x="88295" y="99528"/>
                </a:lnTo>
                <a:lnTo>
                  <a:pt x="82583" y="98941"/>
                </a:lnTo>
                <a:lnTo>
                  <a:pt x="77039" y="98128"/>
                </a:lnTo>
                <a:lnTo>
                  <a:pt x="71716" y="97096"/>
                </a:lnTo>
                <a:lnTo>
                  <a:pt x="66666" y="95856"/>
                </a:lnTo>
                <a:lnTo>
                  <a:pt x="61936" y="94418"/>
                </a:lnTo>
                <a:lnTo>
                  <a:pt x="57574" y="92798"/>
                </a:lnTo>
                <a:lnTo>
                  <a:pt x="53619" y="91010"/>
                </a:lnTo>
                <a:lnTo>
                  <a:pt x="50112" y="89071"/>
                </a:lnTo>
                <a:lnTo>
                  <a:pt x="47085" y="87002"/>
                </a:lnTo>
                <a:lnTo>
                  <a:pt x="44567" y="84820"/>
                </a:lnTo>
                <a:lnTo>
                  <a:pt x="42584" y="82548"/>
                </a:lnTo>
                <a:lnTo>
                  <a:pt x="41153" y="80207"/>
                </a:lnTo>
                <a:lnTo>
                  <a:pt x="40289" y="77820"/>
                </a:lnTo>
                <a:lnTo>
                  <a:pt x="40000" y="75410"/>
                </a:lnTo>
                <a:lnTo>
                  <a:pt x="40000" y="24590"/>
                </a:lnTo>
                <a:lnTo>
                  <a:pt x="40289" y="22180"/>
                </a:lnTo>
                <a:lnTo>
                  <a:pt x="41153" y="19793"/>
                </a:lnTo>
                <a:lnTo>
                  <a:pt x="42584" y="17452"/>
                </a:lnTo>
                <a:lnTo>
                  <a:pt x="44567" y="15180"/>
                </a:lnTo>
                <a:lnTo>
                  <a:pt x="47085" y="12998"/>
                </a:lnTo>
                <a:lnTo>
                  <a:pt x="50112" y="10929"/>
                </a:lnTo>
                <a:lnTo>
                  <a:pt x="53619" y="8990"/>
                </a:lnTo>
                <a:lnTo>
                  <a:pt x="57574" y="7202"/>
                </a:lnTo>
                <a:lnTo>
                  <a:pt x="61936" y="5582"/>
                </a:lnTo>
                <a:lnTo>
                  <a:pt x="66666" y="4144"/>
                </a:lnTo>
                <a:lnTo>
                  <a:pt x="71716" y="2904"/>
                </a:lnTo>
                <a:lnTo>
                  <a:pt x="77039" y="1872"/>
                </a:lnTo>
                <a:lnTo>
                  <a:pt x="82583" y="1059"/>
                </a:lnTo>
                <a:lnTo>
                  <a:pt x="88295" y="472"/>
                </a:lnTo>
                <a:lnTo>
                  <a:pt x="94119" y="118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510044-26"/>
          <p:cNvSpPr/>
          <p:nvPr/>
        </p:nvSpPr>
        <p:spPr>
          <a:xfrm>
            <a:off x="564356" y="3303984"/>
            <a:ext cx="3771900" cy="292894"/>
          </a:xfrm>
          <a:prstGeom prst="roundRect">
            <a:avLst>
              <a:gd name="adj" fmla="val 26016"/>
            </a:avLst>
          </a:prstGeom>
          <a:solidFill>
            <a:srgbClr val="C8DCB4">
              <a:alpha val="15000"/>
            </a:srgbClr>
          </a:solidFill>
          <a:ln w="7144" algn="in">
            <a:solidFill>
              <a:srgbClr val="78A064">
                <a:alpha val="3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cxnSp>
        <p:nvCxnSpPr>
          <p:cNvPr id="33" name="el-1785511510089-48"/>
          <p:cNvCxnSpPr/>
          <p:nvPr/>
        </p:nvCxnSpPr>
        <p:spPr>
          <a:xfrm>
            <a:off x="564356" y="3700463"/>
            <a:ext cx="3771900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5511512197-31"/>
          <p:cNvSpPr/>
          <p:nvPr/>
        </p:nvSpPr>
        <p:spPr>
          <a:xfrm>
            <a:off x="564356" y="376118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510014-16"/>
          <p:cNvSpPr/>
          <p:nvPr/>
        </p:nvSpPr>
        <p:spPr>
          <a:xfrm>
            <a:off x="4643438" y="2013347"/>
            <a:ext cx="4100513" cy="2221706"/>
          </a:xfrm>
          <a:prstGeom prst="roundRect">
            <a:avLst>
              <a:gd name="adj" fmla="val 6860"/>
            </a:avLst>
          </a:prstGeom>
          <a:solidFill>
            <a:srgbClr val="F5EBDC">
              <a:alpha val="35000"/>
            </a:srgbClr>
          </a:solidFill>
          <a:ln w="7144" algn="in">
            <a:solidFill>
              <a:srgbClr val="C8AA8C">
                <a:alpha val="20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6" name="el-1785511510105-55"/>
          <p:cNvCxnSpPr/>
          <p:nvPr/>
        </p:nvCxnSpPr>
        <p:spPr>
          <a:xfrm>
            <a:off x="4807744" y="2409825"/>
            <a:ext cx="3771900" cy="914"/>
          </a:xfrm>
          <a:prstGeom prst="line">
            <a:avLst/>
          </a:prstGeom>
          <a:ln w="7144" cap="flat">
            <a:solidFill>
              <a:srgbClr val="C8AA8C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5511512202-34"/>
          <p:cNvSpPr/>
          <p:nvPr/>
        </p:nvSpPr>
        <p:spPr>
          <a:xfrm>
            <a:off x="4812139" y="2184797"/>
            <a:ext cx="15194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438" y="20333"/>
                </a:moveTo>
                <a:lnTo>
                  <a:pt x="97438" y="20333"/>
                </a:lnTo>
                <a:lnTo>
                  <a:pt x="86813" y="2533"/>
                </a:lnTo>
                <a:cubicBezTo>
                  <a:pt x="85854" y="844"/>
                  <a:pt x="84396" y="0"/>
                  <a:pt x="82438" y="0"/>
                </a:cubicBezTo>
                <a:lnTo>
                  <a:pt x="82438" y="0"/>
                </a:lnTo>
                <a:lnTo>
                  <a:pt x="17250" y="0"/>
                </a:lnTo>
                <a:cubicBezTo>
                  <a:pt x="15292" y="0"/>
                  <a:pt x="13833" y="844"/>
                  <a:pt x="12875" y="2533"/>
                </a:cubicBezTo>
                <a:lnTo>
                  <a:pt x="12875" y="2533"/>
                </a:lnTo>
                <a:lnTo>
                  <a:pt x="2250" y="20333"/>
                </a:lnTo>
                <a:cubicBezTo>
                  <a:pt x="-333" y="25133"/>
                  <a:pt x="-708" y="29933"/>
                  <a:pt x="1125" y="34733"/>
                </a:cubicBezTo>
                <a:lnTo>
                  <a:pt x="1125" y="34733"/>
                </a:lnTo>
                <a:cubicBezTo>
                  <a:pt x="3083" y="39578"/>
                  <a:pt x="6625" y="42511"/>
                  <a:pt x="11750" y="43533"/>
                </a:cubicBezTo>
                <a:lnTo>
                  <a:pt x="11750" y="43533"/>
                </a:lnTo>
                <a:cubicBezTo>
                  <a:pt x="12500" y="43667"/>
                  <a:pt x="13229" y="43733"/>
                  <a:pt x="13938" y="43733"/>
                </a:cubicBezTo>
                <a:lnTo>
                  <a:pt x="13938" y="43733"/>
                </a:lnTo>
                <a:cubicBezTo>
                  <a:pt x="18979" y="43600"/>
                  <a:pt x="23021" y="41711"/>
                  <a:pt x="26063" y="38067"/>
                </a:cubicBezTo>
                <a:lnTo>
                  <a:pt x="26063" y="38067"/>
                </a:lnTo>
                <a:cubicBezTo>
                  <a:pt x="28979" y="41711"/>
                  <a:pt x="32938" y="43600"/>
                  <a:pt x="37938" y="43733"/>
                </a:cubicBezTo>
                <a:lnTo>
                  <a:pt x="37938" y="43733"/>
                </a:lnTo>
                <a:cubicBezTo>
                  <a:pt x="42813" y="43600"/>
                  <a:pt x="46792" y="41711"/>
                  <a:pt x="49875" y="38067"/>
                </a:cubicBezTo>
                <a:lnTo>
                  <a:pt x="49875" y="38067"/>
                </a:lnTo>
                <a:cubicBezTo>
                  <a:pt x="52917" y="41711"/>
                  <a:pt x="56875" y="43600"/>
                  <a:pt x="61750" y="43733"/>
                </a:cubicBezTo>
                <a:lnTo>
                  <a:pt x="61750" y="43733"/>
                </a:lnTo>
                <a:cubicBezTo>
                  <a:pt x="66625" y="43600"/>
                  <a:pt x="70583" y="41711"/>
                  <a:pt x="73625" y="38067"/>
                </a:cubicBezTo>
                <a:lnTo>
                  <a:pt x="73625" y="38067"/>
                </a:lnTo>
                <a:cubicBezTo>
                  <a:pt x="76708" y="41711"/>
                  <a:pt x="80750" y="43600"/>
                  <a:pt x="85750" y="43733"/>
                </a:cubicBezTo>
                <a:lnTo>
                  <a:pt x="85750" y="43733"/>
                </a:lnTo>
                <a:cubicBezTo>
                  <a:pt x="86458" y="43733"/>
                  <a:pt x="87188" y="43667"/>
                  <a:pt x="87938" y="43533"/>
                </a:cubicBezTo>
                <a:lnTo>
                  <a:pt x="87938" y="43533"/>
                </a:lnTo>
                <a:cubicBezTo>
                  <a:pt x="93063" y="42511"/>
                  <a:pt x="96604" y="39578"/>
                  <a:pt x="98563" y="34733"/>
                </a:cubicBezTo>
                <a:lnTo>
                  <a:pt x="98563" y="34733"/>
                </a:lnTo>
                <a:cubicBezTo>
                  <a:pt x="100396" y="29933"/>
                  <a:pt x="100021" y="25133"/>
                  <a:pt x="97438" y="20333"/>
                </a:cubicBezTo>
                <a:lnTo>
                  <a:pt x="97438" y="20333"/>
                </a:lnTo>
                <a:moveTo>
                  <a:pt x="88688" y="49800"/>
                </a:moveTo>
                <a:lnTo>
                  <a:pt x="88688" y="49800"/>
                </a:lnTo>
                <a:lnTo>
                  <a:pt x="88688" y="49800"/>
                </a:lnTo>
                <a:cubicBezTo>
                  <a:pt x="87688" y="49933"/>
                  <a:pt x="86646" y="50000"/>
                  <a:pt x="85563" y="50000"/>
                </a:cubicBezTo>
                <a:lnTo>
                  <a:pt x="85563" y="50000"/>
                </a:lnTo>
                <a:cubicBezTo>
                  <a:pt x="83354" y="50000"/>
                  <a:pt x="81208" y="49667"/>
                  <a:pt x="79125" y="49000"/>
                </a:cubicBezTo>
                <a:lnTo>
                  <a:pt x="79125" y="49000"/>
                </a:lnTo>
                <a:lnTo>
                  <a:pt x="79125" y="75000"/>
                </a:lnTo>
                <a:lnTo>
                  <a:pt x="20563" y="75000"/>
                </a:lnTo>
                <a:lnTo>
                  <a:pt x="20563" y="49000"/>
                </a:lnTo>
                <a:cubicBezTo>
                  <a:pt x="18479" y="49667"/>
                  <a:pt x="16271" y="50000"/>
                  <a:pt x="13938" y="50000"/>
                </a:cubicBezTo>
                <a:lnTo>
                  <a:pt x="13938" y="50000"/>
                </a:lnTo>
                <a:cubicBezTo>
                  <a:pt x="12979" y="50000"/>
                  <a:pt x="12021" y="49933"/>
                  <a:pt x="11063" y="49800"/>
                </a:cubicBezTo>
                <a:lnTo>
                  <a:pt x="11063" y="49800"/>
                </a:lnTo>
                <a:lnTo>
                  <a:pt x="11063" y="49800"/>
                </a:lnTo>
                <a:cubicBezTo>
                  <a:pt x="10313" y="49667"/>
                  <a:pt x="9563" y="49533"/>
                  <a:pt x="8813" y="49400"/>
                </a:cubicBezTo>
                <a:lnTo>
                  <a:pt x="8813" y="49400"/>
                </a:lnTo>
                <a:lnTo>
                  <a:pt x="8813" y="75000"/>
                </a:lnTo>
                <a:lnTo>
                  <a:pt x="8813" y="87533"/>
                </a:lnTo>
                <a:cubicBezTo>
                  <a:pt x="8938" y="91044"/>
                  <a:pt x="10104" y="93956"/>
                  <a:pt x="12313" y="96267"/>
                </a:cubicBezTo>
                <a:lnTo>
                  <a:pt x="12313" y="96267"/>
                </a:lnTo>
                <a:cubicBezTo>
                  <a:pt x="14521" y="98622"/>
                  <a:pt x="17271" y="99867"/>
                  <a:pt x="20563" y="100000"/>
                </a:cubicBezTo>
                <a:lnTo>
                  <a:pt x="20563" y="100000"/>
                </a:lnTo>
                <a:lnTo>
                  <a:pt x="79125" y="100000"/>
                </a:lnTo>
                <a:cubicBezTo>
                  <a:pt x="82417" y="99867"/>
                  <a:pt x="85167" y="98622"/>
                  <a:pt x="87375" y="96267"/>
                </a:cubicBezTo>
                <a:lnTo>
                  <a:pt x="87375" y="96267"/>
                </a:lnTo>
                <a:cubicBezTo>
                  <a:pt x="89583" y="93956"/>
                  <a:pt x="90750" y="91044"/>
                  <a:pt x="90875" y="87533"/>
                </a:cubicBezTo>
                <a:lnTo>
                  <a:pt x="90875" y="87533"/>
                </a:lnTo>
                <a:lnTo>
                  <a:pt x="90875" y="75000"/>
                </a:lnTo>
                <a:lnTo>
                  <a:pt x="90875" y="49400"/>
                </a:lnTo>
                <a:cubicBezTo>
                  <a:pt x="90125" y="49533"/>
                  <a:pt x="89396" y="49667"/>
                  <a:pt x="88688" y="49800"/>
                </a:cubicBezTo>
                <a:lnTo>
                  <a:pt x="88688" y="498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510117-61"/>
          <p:cNvSpPr/>
          <p:nvPr/>
        </p:nvSpPr>
        <p:spPr>
          <a:xfrm>
            <a:off x="6347520" y="2163366"/>
            <a:ext cx="371475" cy="185738"/>
          </a:xfrm>
          <a:prstGeom prst="roundRect">
            <a:avLst>
              <a:gd name="adj" fmla="val 50000"/>
            </a:avLst>
          </a:pr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510092-50"/>
          <p:cNvSpPr/>
          <p:nvPr/>
        </p:nvSpPr>
        <p:spPr>
          <a:xfrm>
            <a:off x="4807744" y="3134916"/>
            <a:ext cx="3771900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94" y="0"/>
                </a:moveTo>
                <a:lnTo>
                  <a:pt x="98106" y="0"/>
                </a:lnTo>
                <a:lnTo>
                  <a:pt x="98293" y="125"/>
                </a:lnTo>
                <a:lnTo>
                  <a:pt x="98475" y="438"/>
                </a:lnTo>
                <a:lnTo>
                  <a:pt x="98657" y="1000"/>
                </a:lnTo>
                <a:lnTo>
                  <a:pt x="98831" y="1781"/>
                </a:lnTo>
                <a:lnTo>
                  <a:pt x="99000" y="2781"/>
                </a:lnTo>
                <a:lnTo>
                  <a:pt x="99159" y="3938"/>
                </a:lnTo>
                <a:lnTo>
                  <a:pt x="99308" y="5313"/>
                </a:lnTo>
                <a:lnTo>
                  <a:pt x="99444" y="6875"/>
                </a:lnTo>
                <a:lnTo>
                  <a:pt x="99571" y="8563"/>
                </a:lnTo>
                <a:lnTo>
                  <a:pt x="99682" y="10406"/>
                </a:lnTo>
                <a:lnTo>
                  <a:pt x="99775" y="12375"/>
                </a:lnTo>
                <a:lnTo>
                  <a:pt x="99856" y="14469"/>
                </a:lnTo>
                <a:lnTo>
                  <a:pt x="99919" y="16625"/>
                </a:lnTo>
                <a:lnTo>
                  <a:pt x="99965" y="18875"/>
                </a:lnTo>
                <a:lnTo>
                  <a:pt x="99990" y="21125"/>
                </a:lnTo>
                <a:lnTo>
                  <a:pt x="100000" y="23438"/>
                </a:lnTo>
                <a:lnTo>
                  <a:pt x="100000" y="76563"/>
                </a:lnTo>
                <a:lnTo>
                  <a:pt x="99990" y="78875"/>
                </a:lnTo>
                <a:lnTo>
                  <a:pt x="99965" y="81125"/>
                </a:lnTo>
                <a:lnTo>
                  <a:pt x="99919" y="83375"/>
                </a:lnTo>
                <a:lnTo>
                  <a:pt x="99856" y="85531"/>
                </a:lnTo>
                <a:lnTo>
                  <a:pt x="99775" y="87625"/>
                </a:lnTo>
                <a:lnTo>
                  <a:pt x="99682" y="89594"/>
                </a:lnTo>
                <a:lnTo>
                  <a:pt x="99571" y="91438"/>
                </a:lnTo>
                <a:lnTo>
                  <a:pt x="99444" y="93125"/>
                </a:lnTo>
                <a:lnTo>
                  <a:pt x="99308" y="94688"/>
                </a:lnTo>
                <a:lnTo>
                  <a:pt x="99159" y="96063"/>
                </a:lnTo>
                <a:lnTo>
                  <a:pt x="99000" y="97219"/>
                </a:lnTo>
                <a:lnTo>
                  <a:pt x="98831" y="98219"/>
                </a:lnTo>
                <a:lnTo>
                  <a:pt x="98657" y="99000"/>
                </a:lnTo>
                <a:lnTo>
                  <a:pt x="98475" y="99563"/>
                </a:lnTo>
                <a:lnTo>
                  <a:pt x="98293" y="99875"/>
                </a:lnTo>
                <a:lnTo>
                  <a:pt x="98106" y="100000"/>
                </a:lnTo>
                <a:lnTo>
                  <a:pt x="1894" y="100000"/>
                </a:lnTo>
                <a:lnTo>
                  <a:pt x="1707" y="99875"/>
                </a:lnTo>
                <a:lnTo>
                  <a:pt x="1525" y="99563"/>
                </a:lnTo>
                <a:lnTo>
                  <a:pt x="1343" y="99000"/>
                </a:lnTo>
                <a:lnTo>
                  <a:pt x="1169" y="98219"/>
                </a:lnTo>
                <a:lnTo>
                  <a:pt x="1000" y="97219"/>
                </a:lnTo>
                <a:lnTo>
                  <a:pt x="841" y="96063"/>
                </a:lnTo>
                <a:lnTo>
                  <a:pt x="692" y="94688"/>
                </a:lnTo>
                <a:lnTo>
                  <a:pt x="556" y="93125"/>
                </a:lnTo>
                <a:lnTo>
                  <a:pt x="429" y="91438"/>
                </a:lnTo>
                <a:lnTo>
                  <a:pt x="318" y="89594"/>
                </a:lnTo>
                <a:lnTo>
                  <a:pt x="225" y="87625"/>
                </a:lnTo>
                <a:lnTo>
                  <a:pt x="144" y="85531"/>
                </a:lnTo>
                <a:lnTo>
                  <a:pt x="81" y="83375"/>
                </a:lnTo>
                <a:lnTo>
                  <a:pt x="35" y="81125"/>
                </a:lnTo>
                <a:lnTo>
                  <a:pt x="10" y="78875"/>
                </a:lnTo>
                <a:lnTo>
                  <a:pt x="0" y="76563"/>
                </a:lnTo>
                <a:lnTo>
                  <a:pt x="0" y="23438"/>
                </a:lnTo>
                <a:lnTo>
                  <a:pt x="10" y="21125"/>
                </a:lnTo>
                <a:lnTo>
                  <a:pt x="35" y="18875"/>
                </a:lnTo>
                <a:lnTo>
                  <a:pt x="81" y="16625"/>
                </a:lnTo>
                <a:lnTo>
                  <a:pt x="144" y="14469"/>
                </a:lnTo>
                <a:lnTo>
                  <a:pt x="225" y="12375"/>
                </a:lnTo>
                <a:lnTo>
                  <a:pt x="318" y="10406"/>
                </a:lnTo>
                <a:lnTo>
                  <a:pt x="429" y="8563"/>
                </a:lnTo>
                <a:lnTo>
                  <a:pt x="556" y="6875"/>
                </a:lnTo>
                <a:lnTo>
                  <a:pt x="692" y="5313"/>
                </a:lnTo>
                <a:lnTo>
                  <a:pt x="841" y="3938"/>
                </a:lnTo>
                <a:lnTo>
                  <a:pt x="1000" y="2781"/>
                </a:lnTo>
                <a:lnTo>
                  <a:pt x="1169" y="1781"/>
                </a:lnTo>
                <a:lnTo>
                  <a:pt x="1343" y="1000"/>
                </a:lnTo>
                <a:lnTo>
                  <a:pt x="1525" y="438"/>
                </a:lnTo>
                <a:lnTo>
                  <a:pt x="1707" y="125"/>
                </a:lnTo>
                <a:lnTo>
                  <a:pt x="1894" y="0"/>
                </a:lnTo>
                <a:close/>
              </a:path>
            </a:pathLst>
          </a:custGeom>
          <a:solidFill>
            <a:srgbClr val="FFF8EB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510098-53"/>
          <p:cNvSpPr/>
          <p:nvPr/>
        </p:nvSpPr>
        <p:spPr>
          <a:xfrm>
            <a:off x="4807744" y="3134916"/>
            <a:ext cx="71438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12"/>
                </a:lnTo>
                <a:lnTo>
                  <a:pt x="80491" y="447"/>
                </a:lnTo>
                <a:lnTo>
                  <a:pt x="70972" y="1001"/>
                </a:lnTo>
                <a:lnTo>
                  <a:pt x="61732" y="1770"/>
                </a:lnTo>
                <a:lnTo>
                  <a:pt x="52860" y="2746"/>
                </a:lnTo>
                <a:lnTo>
                  <a:pt x="44443" y="3919"/>
                </a:lnTo>
                <a:lnTo>
                  <a:pt x="36561" y="5279"/>
                </a:lnTo>
                <a:lnTo>
                  <a:pt x="29289" y="6811"/>
                </a:lnTo>
                <a:lnTo>
                  <a:pt x="22699" y="8502"/>
                </a:lnTo>
                <a:lnTo>
                  <a:pt x="16853" y="10336"/>
                </a:lnTo>
                <a:lnTo>
                  <a:pt x="11808" y="12293"/>
                </a:lnTo>
                <a:lnTo>
                  <a:pt x="7612" y="14356"/>
                </a:lnTo>
                <a:lnTo>
                  <a:pt x="4306" y="16505"/>
                </a:lnTo>
                <a:lnTo>
                  <a:pt x="1921" y="18719"/>
                </a:lnTo>
                <a:lnTo>
                  <a:pt x="482" y="20976"/>
                </a:lnTo>
                <a:lnTo>
                  <a:pt x="0" y="23256"/>
                </a:lnTo>
                <a:lnTo>
                  <a:pt x="0" y="76744"/>
                </a:lnTo>
                <a:lnTo>
                  <a:pt x="482" y="79024"/>
                </a:lnTo>
                <a:lnTo>
                  <a:pt x="1921" y="81281"/>
                </a:lnTo>
                <a:lnTo>
                  <a:pt x="4306" y="83495"/>
                </a:lnTo>
                <a:lnTo>
                  <a:pt x="7612" y="85644"/>
                </a:lnTo>
                <a:lnTo>
                  <a:pt x="11808" y="87707"/>
                </a:lnTo>
                <a:lnTo>
                  <a:pt x="16853" y="89664"/>
                </a:lnTo>
                <a:lnTo>
                  <a:pt x="22699" y="91498"/>
                </a:lnTo>
                <a:lnTo>
                  <a:pt x="29289" y="93189"/>
                </a:lnTo>
                <a:lnTo>
                  <a:pt x="36561" y="94721"/>
                </a:lnTo>
                <a:lnTo>
                  <a:pt x="44443" y="96081"/>
                </a:lnTo>
                <a:lnTo>
                  <a:pt x="52860" y="97254"/>
                </a:lnTo>
                <a:lnTo>
                  <a:pt x="61732" y="98230"/>
                </a:lnTo>
                <a:lnTo>
                  <a:pt x="70972" y="98999"/>
                </a:lnTo>
                <a:lnTo>
                  <a:pt x="80491" y="99553"/>
                </a:lnTo>
                <a:lnTo>
                  <a:pt x="90198" y="9988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888"/>
                </a:lnTo>
                <a:lnTo>
                  <a:pt x="88295" y="99553"/>
                </a:lnTo>
                <a:lnTo>
                  <a:pt x="82583" y="98999"/>
                </a:lnTo>
                <a:lnTo>
                  <a:pt x="77039" y="98230"/>
                </a:lnTo>
                <a:lnTo>
                  <a:pt x="71716" y="97254"/>
                </a:lnTo>
                <a:lnTo>
                  <a:pt x="66666" y="96081"/>
                </a:lnTo>
                <a:lnTo>
                  <a:pt x="61936" y="94721"/>
                </a:lnTo>
                <a:lnTo>
                  <a:pt x="57574" y="93189"/>
                </a:lnTo>
                <a:lnTo>
                  <a:pt x="53619" y="91498"/>
                </a:lnTo>
                <a:lnTo>
                  <a:pt x="50112" y="89664"/>
                </a:lnTo>
                <a:lnTo>
                  <a:pt x="47085" y="87707"/>
                </a:lnTo>
                <a:lnTo>
                  <a:pt x="44567" y="85644"/>
                </a:lnTo>
                <a:lnTo>
                  <a:pt x="42584" y="83495"/>
                </a:lnTo>
                <a:lnTo>
                  <a:pt x="41153" y="81281"/>
                </a:lnTo>
                <a:lnTo>
                  <a:pt x="40289" y="79024"/>
                </a:lnTo>
                <a:lnTo>
                  <a:pt x="40000" y="76744"/>
                </a:lnTo>
                <a:lnTo>
                  <a:pt x="40000" y="23256"/>
                </a:lnTo>
                <a:lnTo>
                  <a:pt x="40289" y="20976"/>
                </a:lnTo>
                <a:lnTo>
                  <a:pt x="41153" y="18719"/>
                </a:lnTo>
                <a:lnTo>
                  <a:pt x="42584" y="16505"/>
                </a:lnTo>
                <a:lnTo>
                  <a:pt x="44567" y="14356"/>
                </a:lnTo>
                <a:lnTo>
                  <a:pt x="47085" y="12293"/>
                </a:lnTo>
                <a:lnTo>
                  <a:pt x="50112" y="10336"/>
                </a:lnTo>
                <a:lnTo>
                  <a:pt x="53619" y="8502"/>
                </a:lnTo>
                <a:lnTo>
                  <a:pt x="57574" y="6811"/>
                </a:lnTo>
                <a:lnTo>
                  <a:pt x="61936" y="5279"/>
                </a:lnTo>
                <a:lnTo>
                  <a:pt x="66666" y="3919"/>
                </a:lnTo>
                <a:lnTo>
                  <a:pt x="71716" y="2746"/>
                </a:lnTo>
                <a:lnTo>
                  <a:pt x="77039" y="1770"/>
                </a:lnTo>
                <a:lnTo>
                  <a:pt x="82583" y="1001"/>
                </a:lnTo>
                <a:lnTo>
                  <a:pt x="88295" y="447"/>
                </a:lnTo>
                <a:lnTo>
                  <a:pt x="94119" y="112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510050-30"/>
          <p:cNvSpPr/>
          <p:nvPr/>
        </p:nvSpPr>
        <p:spPr>
          <a:xfrm>
            <a:off x="4807744" y="3513534"/>
            <a:ext cx="3771900" cy="292894"/>
          </a:xfrm>
          <a:prstGeom prst="roundRect">
            <a:avLst>
              <a:gd name="adj" fmla="val 26016"/>
            </a:avLst>
          </a:prstGeom>
          <a:solidFill>
            <a:srgbClr val="C8DCB4">
              <a:alpha val="15000"/>
            </a:srgbClr>
          </a:solidFill>
          <a:ln w="7144" algn="in">
            <a:solidFill>
              <a:srgbClr val="78A064">
                <a:alpha val="3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cxnSp>
        <p:nvCxnSpPr>
          <p:cNvPr id="42" name="el-1785511510093-51"/>
          <p:cNvCxnSpPr/>
          <p:nvPr/>
        </p:nvCxnSpPr>
        <p:spPr>
          <a:xfrm>
            <a:off x="4807744" y="3910013"/>
            <a:ext cx="3771900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5511512199-32"/>
          <p:cNvSpPr/>
          <p:nvPr/>
        </p:nvSpPr>
        <p:spPr>
          <a:xfrm>
            <a:off x="4814888" y="397073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500" y="1000"/>
                </a:moveTo>
                <a:lnTo>
                  <a:pt x="45500" y="1000"/>
                </a:lnTo>
                <a:cubicBezTo>
                  <a:pt x="48500" y="-333"/>
                  <a:pt x="51556" y="-333"/>
                  <a:pt x="54667" y="1000"/>
                </a:cubicBezTo>
                <a:lnTo>
                  <a:pt x="54667" y="1000"/>
                </a:lnTo>
                <a:lnTo>
                  <a:pt x="97250" y="20667"/>
                </a:lnTo>
                <a:cubicBezTo>
                  <a:pt x="98972" y="21611"/>
                  <a:pt x="99889" y="23056"/>
                  <a:pt x="100000" y="25000"/>
                </a:cubicBezTo>
                <a:lnTo>
                  <a:pt x="100000" y="25000"/>
                </a:lnTo>
                <a:cubicBezTo>
                  <a:pt x="99889" y="26944"/>
                  <a:pt x="98972" y="28389"/>
                  <a:pt x="97250" y="29333"/>
                </a:cubicBezTo>
                <a:lnTo>
                  <a:pt x="97250" y="29333"/>
                </a:lnTo>
                <a:lnTo>
                  <a:pt x="54500" y="49000"/>
                </a:lnTo>
                <a:cubicBezTo>
                  <a:pt x="51500" y="50333"/>
                  <a:pt x="48444" y="50333"/>
                  <a:pt x="45333" y="49000"/>
                </a:cubicBezTo>
                <a:lnTo>
                  <a:pt x="45333" y="49000"/>
                </a:lnTo>
                <a:lnTo>
                  <a:pt x="2750" y="29333"/>
                </a:lnTo>
                <a:cubicBezTo>
                  <a:pt x="1028" y="28389"/>
                  <a:pt x="111" y="26944"/>
                  <a:pt x="0" y="25000"/>
                </a:cubicBezTo>
                <a:lnTo>
                  <a:pt x="0" y="25000"/>
                </a:lnTo>
                <a:cubicBezTo>
                  <a:pt x="111" y="23056"/>
                  <a:pt x="1028" y="21611"/>
                  <a:pt x="2750" y="20667"/>
                </a:cubicBezTo>
                <a:lnTo>
                  <a:pt x="2750" y="20667"/>
                </a:lnTo>
                <a:lnTo>
                  <a:pt x="45500" y="1000"/>
                </a:lnTo>
                <a:moveTo>
                  <a:pt x="86917" y="41000"/>
                </a:moveTo>
                <a:lnTo>
                  <a:pt x="86917" y="41000"/>
                </a:lnTo>
                <a:lnTo>
                  <a:pt x="97250" y="45667"/>
                </a:lnTo>
                <a:cubicBezTo>
                  <a:pt x="98972" y="46611"/>
                  <a:pt x="99889" y="48056"/>
                  <a:pt x="100000" y="50000"/>
                </a:cubicBezTo>
                <a:lnTo>
                  <a:pt x="100000" y="50000"/>
                </a:lnTo>
                <a:cubicBezTo>
                  <a:pt x="99889" y="51944"/>
                  <a:pt x="98972" y="53389"/>
                  <a:pt x="97250" y="54333"/>
                </a:cubicBezTo>
                <a:lnTo>
                  <a:pt x="97250" y="54333"/>
                </a:lnTo>
                <a:lnTo>
                  <a:pt x="54500" y="74000"/>
                </a:lnTo>
                <a:cubicBezTo>
                  <a:pt x="51500" y="75333"/>
                  <a:pt x="48444" y="75333"/>
                  <a:pt x="45333" y="74000"/>
                </a:cubicBezTo>
                <a:lnTo>
                  <a:pt x="45333" y="74000"/>
                </a:lnTo>
                <a:lnTo>
                  <a:pt x="2750" y="54333"/>
                </a:lnTo>
                <a:cubicBezTo>
                  <a:pt x="1028" y="53389"/>
                  <a:pt x="111" y="51944"/>
                  <a:pt x="0" y="50000"/>
                </a:cubicBezTo>
                <a:lnTo>
                  <a:pt x="0" y="50000"/>
                </a:lnTo>
                <a:cubicBezTo>
                  <a:pt x="111" y="48056"/>
                  <a:pt x="1028" y="46611"/>
                  <a:pt x="2750" y="45667"/>
                </a:cubicBezTo>
                <a:lnTo>
                  <a:pt x="2750" y="45667"/>
                </a:lnTo>
                <a:lnTo>
                  <a:pt x="13083" y="41000"/>
                </a:lnTo>
                <a:lnTo>
                  <a:pt x="42750" y="54667"/>
                </a:lnTo>
                <a:cubicBezTo>
                  <a:pt x="47583" y="56778"/>
                  <a:pt x="52417" y="56778"/>
                  <a:pt x="57250" y="54667"/>
                </a:cubicBezTo>
                <a:lnTo>
                  <a:pt x="57250" y="54667"/>
                </a:lnTo>
                <a:lnTo>
                  <a:pt x="86917" y="41000"/>
                </a:lnTo>
                <a:moveTo>
                  <a:pt x="57250" y="79667"/>
                </a:moveTo>
                <a:lnTo>
                  <a:pt x="57250" y="79667"/>
                </a:lnTo>
                <a:lnTo>
                  <a:pt x="86917" y="66000"/>
                </a:lnTo>
                <a:lnTo>
                  <a:pt x="97250" y="70667"/>
                </a:lnTo>
                <a:cubicBezTo>
                  <a:pt x="98972" y="71611"/>
                  <a:pt x="99889" y="73056"/>
                  <a:pt x="100000" y="75000"/>
                </a:cubicBezTo>
                <a:lnTo>
                  <a:pt x="100000" y="75000"/>
                </a:lnTo>
                <a:cubicBezTo>
                  <a:pt x="99889" y="76944"/>
                  <a:pt x="98972" y="78389"/>
                  <a:pt x="97250" y="79333"/>
                </a:cubicBezTo>
                <a:lnTo>
                  <a:pt x="97250" y="79333"/>
                </a:lnTo>
                <a:lnTo>
                  <a:pt x="54500" y="99000"/>
                </a:lnTo>
                <a:cubicBezTo>
                  <a:pt x="51500" y="100333"/>
                  <a:pt x="48444" y="100333"/>
                  <a:pt x="45333" y="99000"/>
                </a:cubicBezTo>
                <a:lnTo>
                  <a:pt x="45333" y="99000"/>
                </a:lnTo>
                <a:lnTo>
                  <a:pt x="2750" y="79333"/>
                </a:lnTo>
                <a:cubicBezTo>
                  <a:pt x="1028" y="78389"/>
                  <a:pt x="111" y="76944"/>
                  <a:pt x="0" y="75000"/>
                </a:cubicBezTo>
                <a:lnTo>
                  <a:pt x="0" y="75000"/>
                </a:lnTo>
                <a:cubicBezTo>
                  <a:pt x="111" y="73056"/>
                  <a:pt x="1028" y="71611"/>
                  <a:pt x="2750" y="70667"/>
                </a:cubicBezTo>
                <a:lnTo>
                  <a:pt x="2750" y="70667"/>
                </a:lnTo>
                <a:lnTo>
                  <a:pt x="13083" y="66000"/>
                </a:lnTo>
                <a:lnTo>
                  <a:pt x="42750" y="79667"/>
                </a:lnTo>
                <a:cubicBezTo>
                  <a:pt x="47583" y="81778"/>
                  <a:pt x="52417" y="81778"/>
                  <a:pt x="57250" y="79667"/>
                </a:cubicBezTo>
                <a:lnTo>
                  <a:pt x="57250" y="79667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512184-23"/>
          <p:cNvSpPr/>
          <p:nvPr/>
        </p:nvSpPr>
        <p:spPr>
          <a:xfrm>
            <a:off x="400050" y="491847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509968-3"/>
          <p:cNvSpPr txBox="1"/>
          <p:nvPr/>
        </p:nvSpPr>
        <p:spPr>
          <a:xfrm>
            <a:off x="557213" y="172641"/>
            <a:ext cx="182999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14313">
              <a:lnSpc>
                <a:spcPct val="100000"/>
              </a:lnSpc>
            </a:pPr>
            <a:r>
              <a:rPr b="1" sz="1010" spc="113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11.2 一元一次不等式</a:t>
            </a:r>
            <a:endParaRPr/>
          </a:p>
        </p:txBody>
      </p:sp>
      <p:sp>
        <p:nvSpPr>
          <p:cNvPr id="46" name="el-1785511509989-8"/>
          <p:cNvSpPr txBox="1"/>
          <p:nvPr/>
        </p:nvSpPr>
        <p:spPr>
          <a:xfrm>
            <a:off x="7600950" y="182166"/>
            <a:ext cx="120015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用不等式解决实际问题</a:t>
            </a:r>
            <a:endParaRPr/>
          </a:p>
        </p:txBody>
      </p:sp>
      <p:sp>
        <p:nvSpPr>
          <p:cNvPr id="47" name="el-1785511509990-9"/>
          <p:cNvSpPr txBox="1"/>
          <p:nvPr/>
        </p:nvSpPr>
        <p:spPr>
          <a:xfrm>
            <a:off x="400050" y="1079897"/>
            <a:ext cx="3414713" cy="2742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 spc="56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用一元一次不等式解决实际问题</a:t>
            </a:r>
            <a:endParaRPr/>
          </a:p>
        </p:txBody>
      </p:sp>
      <p:sp>
        <p:nvSpPr>
          <p:cNvPr id="48" name="el-1785511509985-6"/>
          <p:cNvSpPr txBox="1"/>
          <p:nvPr/>
        </p:nvSpPr>
        <p:spPr>
          <a:xfrm>
            <a:off x="3929063" y="1141809"/>
            <a:ext cx="998934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9303">
              <a:lnSpc>
                <a:spcPct val="100000"/>
              </a:lnSpc>
            </a:pPr>
            <a:r>
              <a:rPr sz="1010">
                <a:solidFill>
                  <a:srgbClr val="8B6B4A"/>
                </a:solidFill>
                <a:latin typeface="Segoe UI"/>
                <a:ea typeface="Segoe UI"/>
                <a:cs typeface="Segoe UI"/>
              </a:rPr>
              <a:t>建模三步法</a:t>
            </a:r>
            <a:endParaRPr/>
          </a:p>
        </p:txBody>
      </p:sp>
      <p:sp>
        <p:nvSpPr>
          <p:cNvPr id="49" name="el-1785511510052-32"/>
          <p:cNvSpPr txBox="1"/>
          <p:nvPr/>
        </p:nvSpPr>
        <p:spPr>
          <a:xfrm>
            <a:off x="500063" y="1644253"/>
            <a:ext cx="300038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1</a:t>
            </a:r>
            <a:endParaRPr/>
          </a:p>
        </p:txBody>
      </p:sp>
      <p:sp>
        <p:nvSpPr>
          <p:cNvPr id="50" name="el-1785511510023-17"/>
          <p:cNvSpPr txBox="1"/>
          <p:nvPr/>
        </p:nvSpPr>
        <p:spPr>
          <a:xfrm>
            <a:off x="821531" y="1629966"/>
            <a:ext cx="546497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分析问题</a:t>
            </a:r>
            <a:endParaRPr/>
          </a:p>
        </p:txBody>
      </p:sp>
      <p:sp>
        <p:nvSpPr>
          <p:cNvPr id="51" name="el-1785511510056-34"/>
          <p:cNvSpPr txBox="1"/>
          <p:nvPr/>
        </p:nvSpPr>
        <p:spPr>
          <a:xfrm>
            <a:off x="1525191" y="1644253"/>
            <a:ext cx="300038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2</a:t>
            </a:r>
            <a:endParaRPr/>
          </a:p>
        </p:txBody>
      </p:sp>
      <p:sp>
        <p:nvSpPr>
          <p:cNvPr id="52" name="el-1785511510023-18"/>
          <p:cNvSpPr txBox="1"/>
          <p:nvPr/>
        </p:nvSpPr>
        <p:spPr>
          <a:xfrm>
            <a:off x="1846659" y="1629966"/>
            <a:ext cx="78938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找出不等关系</a:t>
            </a:r>
            <a:endParaRPr/>
          </a:p>
        </p:txBody>
      </p:sp>
      <p:sp>
        <p:nvSpPr>
          <p:cNvPr id="53" name="el-1785511510061-36"/>
          <p:cNvSpPr txBox="1"/>
          <p:nvPr/>
        </p:nvSpPr>
        <p:spPr>
          <a:xfrm>
            <a:off x="2793206" y="1644253"/>
            <a:ext cx="300038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3</a:t>
            </a:r>
            <a:endParaRPr/>
          </a:p>
        </p:txBody>
      </p:sp>
      <p:sp>
        <p:nvSpPr>
          <p:cNvPr id="54" name="el-1785511510024-19"/>
          <p:cNvSpPr txBox="1"/>
          <p:nvPr/>
        </p:nvSpPr>
        <p:spPr>
          <a:xfrm>
            <a:off x="3114675" y="1629966"/>
            <a:ext cx="546497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设未知数</a:t>
            </a:r>
            <a:endParaRPr/>
          </a:p>
        </p:txBody>
      </p:sp>
      <p:sp>
        <p:nvSpPr>
          <p:cNvPr id="55" name="el-1785511510066-38"/>
          <p:cNvSpPr txBox="1"/>
          <p:nvPr/>
        </p:nvSpPr>
        <p:spPr>
          <a:xfrm>
            <a:off x="3818334" y="1644253"/>
            <a:ext cx="300038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4</a:t>
            </a:r>
            <a:endParaRPr/>
          </a:p>
        </p:txBody>
      </p:sp>
      <p:sp>
        <p:nvSpPr>
          <p:cNvPr id="56" name="el-1785511510025-20"/>
          <p:cNvSpPr txBox="1"/>
          <p:nvPr/>
        </p:nvSpPr>
        <p:spPr>
          <a:xfrm>
            <a:off x="4139803" y="1629966"/>
            <a:ext cx="546497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列不等式</a:t>
            </a:r>
            <a:endParaRPr/>
          </a:p>
        </p:txBody>
      </p:sp>
      <p:sp>
        <p:nvSpPr>
          <p:cNvPr id="57" name="el-1785511510070-40"/>
          <p:cNvSpPr txBox="1"/>
          <p:nvPr/>
        </p:nvSpPr>
        <p:spPr>
          <a:xfrm>
            <a:off x="4843463" y="1644253"/>
            <a:ext cx="300038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5</a:t>
            </a:r>
            <a:endParaRPr/>
          </a:p>
        </p:txBody>
      </p:sp>
      <p:sp>
        <p:nvSpPr>
          <p:cNvPr id="58" name="el-1785511510025-21"/>
          <p:cNvSpPr txBox="1"/>
          <p:nvPr/>
        </p:nvSpPr>
        <p:spPr>
          <a:xfrm>
            <a:off x="5164931" y="1629966"/>
            <a:ext cx="546497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解不等式</a:t>
            </a:r>
            <a:endParaRPr/>
          </a:p>
        </p:txBody>
      </p:sp>
      <p:sp>
        <p:nvSpPr>
          <p:cNvPr id="59" name="el-1785511510074-42"/>
          <p:cNvSpPr txBox="1"/>
          <p:nvPr/>
        </p:nvSpPr>
        <p:spPr>
          <a:xfrm>
            <a:off x="5868591" y="1644253"/>
            <a:ext cx="300038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6</a:t>
            </a:r>
            <a:endParaRPr/>
          </a:p>
        </p:txBody>
      </p:sp>
      <p:sp>
        <p:nvSpPr>
          <p:cNvPr id="60" name="el-1785511510026-22"/>
          <p:cNvSpPr txBox="1"/>
          <p:nvPr/>
        </p:nvSpPr>
        <p:spPr>
          <a:xfrm>
            <a:off x="6190059" y="1629966"/>
            <a:ext cx="303609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检验</a:t>
            </a:r>
            <a:endParaRPr/>
          </a:p>
        </p:txBody>
      </p:sp>
      <p:sp>
        <p:nvSpPr>
          <p:cNvPr id="61" name="el-1785511510079-44"/>
          <p:cNvSpPr txBox="1"/>
          <p:nvPr/>
        </p:nvSpPr>
        <p:spPr>
          <a:xfrm>
            <a:off x="6650831" y="1644253"/>
            <a:ext cx="300038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7</a:t>
            </a:r>
            <a:endParaRPr/>
          </a:p>
        </p:txBody>
      </p:sp>
      <p:sp>
        <p:nvSpPr>
          <p:cNvPr id="62" name="el-1785511510027-23"/>
          <p:cNvSpPr txBox="1"/>
          <p:nvPr/>
        </p:nvSpPr>
        <p:spPr>
          <a:xfrm>
            <a:off x="6972300" y="1629966"/>
            <a:ext cx="303609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作答</a:t>
            </a:r>
            <a:endParaRPr/>
          </a:p>
        </p:txBody>
      </p:sp>
      <p:sp>
        <p:nvSpPr>
          <p:cNvPr id="63" name="el-1785511510106-56"/>
          <p:cNvSpPr txBox="1"/>
          <p:nvPr/>
        </p:nvSpPr>
        <p:spPr>
          <a:xfrm>
            <a:off x="796528" y="2165747"/>
            <a:ext cx="1021854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4A3520"/>
                </a:solidFill>
                <a:latin typeface="Segoe UI"/>
                <a:ea typeface="Segoe UI"/>
                <a:cs typeface="Segoe UI"/>
              </a:rPr>
              <a:t>例1 · 知识竞赛</a:t>
            </a:r>
            <a:endParaRPr/>
          </a:p>
        </p:txBody>
      </p:sp>
      <p:sp>
        <p:nvSpPr>
          <p:cNvPr id="64" name="el-1785511510111-58"/>
          <p:cNvSpPr txBox="1"/>
          <p:nvPr/>
        </p:nvSpPr>
        <p:spPr>
          <a:xfrm>
            <a:off x="1904107" y="2163366"/>
            <a:ext cx="33575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例题</a:t>
            </a:r>
            <a:endParaRPr/>
          </a:p>
        </p:txBody>
      </p:sp>
      <p:sp>
        <p:nvSpPr>
          <p:cNvPr id="65" name="el-1785511510041-24"/>
          <p:cNvSpPr txBox="1"/>
          <p:nvPr/>
        </p:nvSpPr>
        <p:spPr>
          <a:xfrm>
            <a:off x="564356" y="2484834"/>
            <a:ext cx="3784759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20道题，答对得10分，答错或不答扣5分。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初赛成绩</a:t>
            </a:r>
            <a:r>
              <a:rPr b="1" sz="101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超过90分</a:t>
            </a: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晋级，至少答对几道？</a:t>
            </a:r>
            <a:endParaRPr/>
          </a:p>
        </p:txBody>
      </p:sp>
      <p:sp>
        <p:nvSpPr>
          <p:cNvPr id="66" name="el-1785511510084-46"/>
          <p:cNvSpPr txBox="1"/>
          <p:nvPr/>
        </p:nvSpPr>
        <p:spPr>
          <a:xfrm>
            <a:off x="707231" y="2999184"/>
            <a:ext cx="3700463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4A2E1A"/>
                </a:solidFill>
                <a:latin typeface="Courier New"/>
                <a:ea typeface="Courier New"/>
                <a:cs typeface="Courier New"/>
              </a:rPr>
              <a:t>设答对x道：10x − 5(20−x) &gt; 90</a:t>
            </a:r>
            <a:endParaRPr/>
          </a:p>
        </p:txBody>
      </p:sp>
      <p:sp>
        <p:nvSpPr>
          <p:cNvPr id="67" name="el-1785511510042-25"/>
          <p:cNvSpPr txBox="1"/>
          <p:nvPr/>
        </p:nvSpPr>
        <p:spPr>
          <a:xfrm>
            <a:off x="671513" y="3353991"/>
            <a:ext cx="372903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5A3A"/>
                </a:solidFill>
                <a:latin typeface="Segoe UI"/>
                <a:ea typeface="Segoe UI"/>
                <a:cs typeface="Segoe UI"/>
              </a:rPr>
              <a:t>解得 x &gt; 12.7 → </a:t>
            </a:r>
            <a:r>
              <a:rPr b="1" sz="101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至少答对13道</a:t>
            </a:r>
            <a:endParaRPr/>
          </a:p>
        </p:txBody>
      </p:sp>
      <p:sp>
        <p:nvSpPr>
          <p:cNvPr id="68" name="el-1785511510044-27"/>
          <p:cNvSpPr txBox="1"/>
          <p:nvPr/>
        </p:nvSpPr>
        <p:spPr>
          <a:xfrm>
            <a:off x="564356" y="3746897"/>
            <a:ext cx="382905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sz="90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取整数解，注意不等号方向</a:t>
            </a:r>
            <a:endParaRPr/>
          </a:p>
        </p:txBody>
      </p:sp>
      <p:sp>
        <p:nvSpPr>
          <p:cNvPr id="69" name="el-1785511510107-57"/>
          <p:cNvSpPr txBox="1"/>
          <p:nvPr/>
        </p:nvSpPr>
        <p:spPr>
          <a:xfrm>
            <a:off x="5039916" y="2165747"/>
            <a:ext cx="1307604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4A3520"/>
                </a:solidFill>
                <a:latin typeface="Segoe UI"/>
                <a:ea typeface="Segoe UI"/>
                <a:cs typeface="Segoe UI"/>
              </a:rPr>
              <a:t>例2 · 超市购物优惠</a:t>
            </a:r>
            <a:endParaRPr/>
          </a:p>
        </p:txBody>
      </p:sp>
      <p:sp>
        <p:nvSpPr>
          <p:cNvPr id="70" name="el-1785511510114-60"/>
          <p:cNvSpPr txBox="1"/>
          <p:nvPr/>
        </p:nvSpPr>
        <p:spPr>
          <a:xfrm>
            <a:off x="6433245" y="2163366"/>
            <a:ext cx="33575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例题</a:t>
            </a:r>
            <a:endParaRPr/>
          </a:p>
        </p:txBody>
      </p:sp>
      <p:sp>
        <p:nvSpPr>
          <p:cNvPr id="71" name="el-1785511510047-28"/>
          <p:cNvSpPr txBox="1"/>
          <p:nvPr/>
        </p:nvSpPr>
        <p:spPr>
          <a:xfrm>
            <a:off x="4807744" y="2484834"/>
            <a:ext cx="3784759" cy="578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甲超市：累计超100元，超出部分九折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乙超市：累计超50元，超出部分九五折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何处购物</a:t>
            </a:r>
            <a:r>
              <a:rPr b="1" sz="101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更划算</a:t>
            </a: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？</a:t>
            </a:r>
            <a:endParaRPr/>
          </a:p>
        </p:txBody>
      </p:sp>
      <p:sp>
        <p:nvSpPr>
          <p:cNvPr id="72" name="el-1785511510089-49"/>
          <p:cNvSpPr txBox="1"/>
          <p:nvPr/>
        </p:nvSpPr>
        <p:spPr>
          <a:xfrm>
            <a:off x="4950619" y="3192066"/>
            <a:ext cx="369331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4A2E1A"/>
                </a:solidFill>
                <a:latin typeface="Courier New"/>
                <a:ea typeface="Courier New"/>
                <a:cs typeface="Courier New"/>
              </a:rPr>
              <a:t>分情况讨论：x ≤ 50, 50 &lt; x ≤ 100, x &gt; 100</a:t>
            </a:r>
            <a:endParaRPr/>
          </a:p>
        </p:txBody>
      </p:sp>
      <p:sp>
        <p:nvSpPr>
          <p:cNvPr id="73" name="el-1785511510048-29"/>
          <p:cNvSpPr txBox="1"/>
          <p:nvPr/>
        </p:nvSpPr>
        <p:spPr>
          <a:xfrm>
            <a:off x="4914900" y="3563541"/>
            <a:ext cx="372903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5A3A"/>
                </a:solidFill>
                <a:latin typeface="Segoe UI"/>
                <a:ea typeface="Segoe UI"/>
                <a:cs typeface="Segoe UI"/>
              </a:rPr>
              <a:t>综合比较：</a:t>
            </a:r>
            <a:r>
              <a:rPr b="1" sz="101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分区间确定更优方案</a:t>
            </a:r>
            <a:endParaRPr/>
          </a:p>
        </p:txBody>
      </p:sp>
      <p:sp>
        <p:nvSpPr>
          <p:cNvPr id="74" name="el-1785511510051-31"/>
          <p:cNvSpPr txBox="1"/>
          <p:nvPr/>
        </p:nvSpPr>
        <p:spPr>
          <a:xfrm>
            <a:off x="4807744" y="3956447"/>
            <a:ext cx="382905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1450">
              <a:lnSpc>
                <a:spcPct val="100000"/>
              </a:lnSpc>
            </a:pPr>
            <a:r>
              <a:rPr sz="90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分类讨论思想</a:t>
            </a:r>
            <a:endParaRPr/>
          </a:p>
        </p:txBody>
      </p:sp>
      <p:sp>
        <p:nvSpPr>
          <p:cNvPr id="75" name="el-1785511509991-10"/>
          <p:cNvSpPr txBox="1"/>
          <p:nvPr/>
        </p:nvSpPr>
        <p:spPr>
          <a:xfrm>
            <a:off x="600075" y="4906566"/>
            <a:ext cx="1188616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实际问题 → 不等式模型</a:t>
            </a:r>
            <a:endParaRPr/>
          </a:p>
        </p:txBody>
      </p:sp>
      <p:sp>
        <p:nvSpPr>
          <p:cNvPr id="76" name="el-1785511509991-11"/>
          <p:cNvSpPr txBox="1"/>
          <p:nvPr/>
        </p:nvSpPr>
        <p:spPr>
          <a:xfrm>
            <a:off x="6963668" y="4906566"/>
            <a:ext cx="1078632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人教版 · 七年级下册</a:t>
            </a:r>
            <a:endParaRPr/>
          </a:p>
        </p:txBody>
      </p:sp>
      <p:sp>
        <p:nvSpPr>
          <p:cNvPr id="77" name="el-1785511509992-12"/>
          <p:cNvSpPr txBox="1"/>
          <p:nvPr/>
        </p:nvSpPr>
        <p:spPr>
          <a:xfrm>
            <a:off x="8160172" y="4906566"/>
            <a:ext cx="89595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|</a:t>
            </a:r>
            <a:endParaRPr/>
          </a:p>
        </p:txBody>
      </p:sp>
      <p:sp>
        <p:nvSpPr>
          <p:cNvPr id="78" name="el-1785511509992-13"/>
          <p:cNvSpPr txBox="1"/>
          <p:nvPr/>
        </p:nvSpPr>
        <p:spPr>
          <a:xfrm>
            <a:off x="8367639" y="4906566"/>
            <a:ext cx="429890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第 9 页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EAE3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510963-1"/>
          <p:cNvSpPr/>
          <p:nvPr/>
        </p:nvSpPr>
        <p:spPr>
          <a:xfrm>
            <a:off x="571500" y="285750"/>
            <a:ext cx="857250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0" y="0"/>
                </a:moveTo>
                <a:lnTo>
                  <a:pt x="80000" y="0"/>
                </a:lnTo>
                <a:lnTo>
                  <a:pt x="81956" y="244"/>
                </a:lnTo>
                <a:lnTo>
                  <a:pt x="83900" y="956"/>
                </a:lnTo>
                <a:lnTo>
                  <a:pt x="85811" y="2156"/>
                </a:lnTo>
                <a:lnTo>
                  <a:pt x="87656" y="3800"/>
                </a:lnTo>
                <a:lnTo>
                  <a:pt x="89433" y="5911"/>
                </a:lnTo>
                <a:lnTo>
                  <a:pt x="91111" y="8422"/>
                </a:lnTo>
                <a:lnTo>
                  <a:pt x="92689" y="11356"/>
                </a:lnTo>
                <a:lnTo>
                  <a:pt x="94144" y="14644"/>
                </a:lnTo>
                <a:lnTo>
                  <a:pt x="95456" y="18289"/>
                </a:lnTo>
                <a:lnTo>
                  <a:pt x="96633" y="22222"/>
                </a:lnTo>
                <a:lnTo>
                  <a:pt x="97633" y="26422"/>
                </a:lnTo>
                <a:lnTo>
                  <a:pt x="98478" y="30867"/>
                </a:lnTo>
                <a:lnTo>
                  <a:pt x="99133" y="35489"/>
                </a:lnTo>
                <a:lnTo>
                  <a:pt x="99611" y="40244"/>
                </a:lnTo>
                <a:lnTo>
                  <a:pt x="99900" y="45089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667" y="54911"/>
                </a:lnTo>
                <a:lnTo>
                  <a:pt x="98656" y="59756"/>
                </a:lnTo>
                <a:lnTo>
                  <a:pt x="96989" y="64511"/>
                </a:lnTo>
                <a:lnTo>
                  <a:pt x="94667" y="69133"/>
                </a:lnTo>
                <a:lnTo>
                  <a:pt x="91733" y="73578"/>
                </a:lnTo>
                <a:lnTo>
                  <a:pt x="88200" y="77778"/>
                </a:lnTo>
                <a:lnTo>
                  <a:pt x="84111" y="81711"/>
                </a:lnTo>
                <a:lnTo>
                  <a:pt x="79500" y="85356"/>
                </a:lnTo>
                <a:lnTo>
                  <a:pt x="74411" y="88644"/>
                </a:lnTo>
                <a:lnTo>
                  <a:pt x="68889" y="91578"/>
                </a:lnTo>
                <a:lnTo>
                  <a:pt x="63000" y="94089"/>
                </a:lnTo>
                <a:lnTo>
                  <a:pt x="56789" y="96200"/>
                </a:lnTo>
                <a:lnTo>
                  <a:pt x="50322" y="97844"/>
                </a:lnTo>
                <a:lnTo>
                  <a:pt x="43656" y="99044"/>
                </a:lnTo>
                <a:lnTo>
                  <a:pt x="36867" y="99756"/>
                </a:lnTo>
                <a:lnTo>
                  <a:pt x="30000" y="100000"/>
                </a:lnTo>
                <a:lnTo>
                  <a:pt x="30000" y="100000"/>
                </a:lnTo>
                <a:lnTo>
                  <a:pt x="27056" y="99711"/>
                </a:lnTo>
                <a:lnTo>
                  <a:pt x="24144" y="98844"/>
                </a:lnTo>
                <a:lnTo>
                  <a:pt x="21289" y="97422"/>
                </a:lnTo>
                <a:lnTo>
                  <a:pt x="18522" y="95422"/>
                </a:lnTo>
                <a:lnTo>
                  <a:pt x="15856" y="92911"/>
                </a:lnTo>
                <a:lnTo>
                  <a:pt x="13333" y="89889"/>
                </a:lnTo>
                <a:lnTo>
                  <a:pt x="10967" y="86378"/>
                </a:lnTo>
                <a:lnTo>
                  <a:pt x="8789" y="82422"/>
                </a:lnTo>
                <a:lnTo>
                  <a:pt x="6811" y="78067"/>
                </a:lnTo>
                <a:lnTo>
                  <a:pt x="5056" y="73333"/>
                </a:lnTo>
                <a:lnTo>
                  <a:pt x="3544" y="68289"/>
                </a:lnTo>
                <a:lnTo>
                  <a:pt x="2289" y="62956"/>
                </a:lnTo>
                <a:lnTo>
                  <a:pt x="1289" y="57422"/>
                </a:lnTo>
                <a:lnTo>
                  <a:pt x="578" y="51711"/>
                </a:lnTo>
                <a:lnTo>
                  <a:pt x="144" y="45889"/>
                </a:lnTo>
                <a:lnTo>
                  <a:pt x="0" y="40000"/>
                </a:lnTo>
                <a:lnTo>
                  <a:pt x="0" y="40000"/>
                </a:lnTo>
                <a:lnTo>
                  <a:pt x="289" y="36089"/>
                </a:lnTo>
                <a:lnTo>
                  <a:pt x="1156" y="32200"/>
                </a:lnTo>
                <a:lnTo>
                  <a:pt x="2589" y="28378"/>
                </a:lnTo>
                <a:lnTo>
                  <a:pt x="4567" y="24689"/>
                </a:lnTo>
                <a:lnTo>
                  <a:pt x="7089" y="21133"/>
                </a:lnTo>
                <a:lnTo>
                  <a:pt x="10111" y="17778"/>
                </a:lnTo>
                <a:lnTo>
                  <a:pt x="13622" y="14622"/>
                </a:lnTo>
                <a:lnTo>
                  <a:pt x="17578" y="11711"/>
                </a:lnTo>
                <a:lnTo>
                  <a:pt x="21933" y="9089"/>
                </a:lnTo>
                <a:lnTo>
                  <a:pt x="26667" y="6733"/>
                </a:lnTo>
                <a:lnTo>
                  <a:pt x="31711" y="4733"/>
                </a:lnTo>
                <a:lnTo>
                  <a:pt x="37044" y="3044"/>
                </a:lnTo>
                <a:lnTo>
                  <a:pt x="42578" y="1733"/>
                </a:lnTo>
                <a:lnTo>
                  <a:pt x="48300" y="778"/>
                </a:lnTo>
                <a:lnTo>
                  <a:pt x="54122" y="200"/>
                </a:lnTo>
                <a:lnTo>
                  <a:pt x="60000" y="0"/>
                </a:lnTo>
                <a:close/>
              </a:path>
            </a:pathLst>
          </a:custGeom>
          <a:solidFill>
            <a:srgbClr val="A08764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510966-2"/>
          <p:cNvSpPr/>
          <p:nvPr/>
        </p:nvSpPr>
        <p:spPr>
          <a:xfrm>
            <a:off x="6858000" y="4143375"/>
            <a:ext cx="1285875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363" y="0"/>
                </a:moveTo>
                <a:lnTo>
                  <a:pt x="36363" y="0"/>
                </a:lnTo>
                <a:lnTo>
                  <a:pt x="42600" y="133"/>
                </a:lnTo>
                <a:lnTo>
                  <a:pt x="48778" y="517"/>
                </a:lnTo>
                <a:lnTo>
                  <a:pt x="54837" y="1167"/>
                </a:lnTo>
                <a:lnTo>
                  <a:pt x="60719" y="2083"/>
                </a:lnTo>
                <a:lnTo>
                  <a:pt x="66363" y="3217"/>
                </a:lnTo>
                <a:lnTo>
                  <a:pt x="71719" y="4600"/>
                </a:lnTo>
                <a:lnTo>
                  <a:pt x="76733" y="6183"/>
                </a:lnTo>
                <a:lnTo>
                  <a:pt x="81363" y="7983"/>
                </a:lnTo>
                <a:lnTo>
                  <a:pt x="85556" y="9967"/>
                </a:lnTo>
                <a:lnTo>
                  <a:pt x="89274" y="12117"/>
                </a:lnTo>
                <a:lnTo>
                  <a:pt x="92489" y="14417"/>
                </a:lnTo>
                <a:lnTo>
                  <a:pt x="95156" y="16833"/>
                </a:lnTo>
                <a:lnTo>
                  <a:pt x="97259" y="19350"/>
                </a:lnTo>
                <a:lnTo>
                  <a:pt x="98778" y="21950"/>
                </a:lnTo>
                <a:lnTo>
                  <a:pt x="99696" y="24600"/>
                </a:lnTo>
                <a:lnTo>
                  <a:pt x="100000" y="27267"/>
                </a:lnTo>
                <a:lnTo>
                  <a:pt x="100000" y="36367"/>
                </a:lnTo>
                <a:lnTo>
                  <a:pt x="99867" y="42600"/>
                </a:lnTo>
                <a:lnTo>
                  <a:pt x="99474" y="48783"/>
                </a:lnTo>
                <a:lnTo>
                  <a:pt x="98822" y="54833"/>
                </a:lnTo>
                <a:lnTo>
                  <a:pt x="97926" y="60717"/>
                </a:lnTo>
                <a:lnTo>
                  <a:pt x="96778" y="66367"/>
                </a:lnTo>
                <a:lnTo>
                  <a:pt x="95407" y="71717"/>
                </a:lnTo>
                <a:lnTo>
                  <a:pt x="93807" y="76733"/>
                </a:lnTo>
                <a:lnTo>
                  <a:pt x="92015" y="81367"/>
                </a:lnTo>
                <a:lnTo>
                  <a:pt x="90030" y="85550"/>
                </a:lnTo>
                <a:lnTo>
                  <a:pt x="87881" y="89283"/>
                </a:lnTo>
                <a:lnTo>
                  <a:pt x="85585" y="92483"/>
                </a:lnTo>
                <a:lnTo>
                  <a:pt x="83163" y="95150"/>
                </a:lnTo>
                <a:lnTo>
                  <a:pt x="80644" y="97267"/>
                </a:lnTo>
                <a:lnTo>
                  <a:pt x="78044" y="98783"/>
                </a:lnTo>
                <a:lnTo>
                  <a:pt x="75400" y="99700"/>
                </a:lnTo>
                <a:lnTo>
                  <a:pt x="72726" y="100000"/>
                </a:lnTo>
                <a:lnTo>
                  <a:pt x="54548" y="100000"/>
                </a:lnTo>
                <a:lnTo>
                  <a:pt x="49200" y="99783"/>
                </a:lnTo>
                <a:lnTo>
                  <a:pt x="43904" y="99133"/>
                </a:lnTo>
                <a:lnTo>
                  <a:pt x="38711" y="98050"/>
                </a:lnTo>
                <a:lnTo>
                  <a:pt x="33674" y="96533"/>
                </a:lnTo>
                <a:lnTo>
                  <a:pt x="28830" y="94633"/>
                </a:lnTo>
                <a:lnTo>
                  <a:pt x="24244" y="92333"/>
                </a:lnTo>
                <a:lnTo>
                  <a:pt x="19941" y="89683"/>
                </a:lnTo>
                <a:lnTo>
                  <a:pt x="15978" y="86683"/>
                </a:lnTo>
                <a:lnTo>
                  <a:pt x="12378" y="83383"/>
                </a:lnTo>
                <a:lnTo>
                  <a:pt x="9193" y="79800"/>
                </a:lnTo>
                <a:lnTo>
                  <a:pt x="6437" y="75967"/>
                </a:lnTo>
                <a:lnTo>
                  <a:pt x="4156" y="71933"/>
                </a:lnTo>
                <a:lnTo>
                  <a:pt x="2348" y="67733"/>
                </a:lnTo>
                <a:lnTo>
                  <a:pt x="1044" y="63417"/>
                </a:lnTo>
                <a:lnTo>
                  <a:pt x="259" y="59000"/>
                </a:lnTo>
                <a:lnTo>
                  <a:pt x="0" y="54550"/>
                </a:lnTo>
                <a:lnTo>
                  <a:pt x="0" y="45450"/>
                </a:lnTo>
                <a:lnTo>
                  <a:pt x="178" y="41000"/>
                </a:lnTo>
                <a:lnTo>
                  <a:pt x="696" y="36583"/>
                </a:lnTo>
                <a:lnTo>
                  <a:pt x="1563" y="32267"/>
                </a:lnTo>
                <a:lnTo>
                  <a:pt x="2770" y="28067"/>
                </a:lnTo>
                <a:lnTo>
                  <a:pt x="4296" y="24033"/>
                </a:lnTo>
                <a:lnTo>
                  <a:pt x="6126" y="20200"/>
                </a:lnTo>
                <a:lnTo>
                  <a:pt x="8252" y="16617"/>
                </a:lnTo>
                <a:lnTo>
                  <a:pt x="10652" y="13317"/>
                </a:lnTo>
                <a:lnTo>
                  <a:pt x="13296" y="10317"/>
                </a:lnTo>
                <a:lnTo>
                  <a:pt x="16163" y="7667"/>
                </a:lnTo>
                <a:lnTo>
                  <a:pt x="19222" y="5367"/>
                </a:lnTo>
                <a:lnTo>
                  <a:pt x="22444" y="3467"/>
                </a:lnTo>
                <a:lnTo>
                  <a:pt x="25807" y="1950"/>
                </a:lnTo>
                <a:lnTo>
                  <a:pt x="29267" y="867"/>
                </a:lnTo>
                <a:lnTo>
                  <a:pt x="32800" y="217"/>
                </a:lnTo>
                <a:lnTo>
                  <a:pt x="36363" y="0"/>
                </a:lnTo>
                <a:close/>
              </a:path>
            </a:pathLst>
          </a:custGeom>
          <a:solidFill>
            <a:srgbClr val="B49B78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510969-3"/>
          <p:cNvSpPr/>
          <p:nvPr/>
        </p:nvSpPr>
        <p:spPr>
          <a:xfrm rot="-480000">
            <a:off x="8115300" y="4057650"/>
            <a:ext cx="514350" cy="514350"/>
          </a:xfrm>
          <a:prstGeom prst="ellipse">
            <a:avLst/>
          </a:prstGeom>
          <a:solidFill>
            <a:srgbClr val="D2BEA0">
              <a:alpha val="2800"/>
            </a:srgbClr>
          </a:solidFill>
          <a:ln w="14288" algn="in">
            <a:solidFill>
              <a:srgbClr val="B8A080">
                <a:alpha val="2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el-1785511511087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6" name="el-1785511511088-17"/>
          <p:cNvSpPr/>
          <p:nvPr/>
        </p:nvSpPr>
        <p:spPr>
          <a:xfrm>
            <a:off x="342900" y="571500"/>
            <a:ext cx="21431" cy="40005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8A080">
                  <a:alpha val="50000"/>
                </a:srgbClr>
              </a:gs>
              <a:gs pos="50000">
                <a:srgbClr val="D4C3A8">
                  <a:alpha val="50000"/>
                </a:srgbClr>
              </a:gs>
              <a:gs pos="100000">
                <a:srgbClr val="B8A080">
                  <a:alpha val="5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510977-8"/>
          <p:cNvSpPr txBox="1"/>
          <p:nvPr/>
        </p:nvSpPr>
        <p:spPr>
          <a:xfrm rot="480000">
            <a:off x="8293894" y="4132660"/>
            <a:ext cx="235744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6D5D47">
                    <a:alpha val="28000"/>
                  </a:srgbClr>
                </a:solidFill>
                <a:latin typeface="Times New Roman"/>
                <a:ea typeface="Times New Roman"/>
                <a:cs typeface="Times New Roman"/>
              </a:rPr>
              <a:t>公</a:t>
            </a:r>
            <a:endParaRPr/>
          </a:p>
          <a:p>
            <a:pPr algn="l">
              <a:lnSpc>
                <a:spcPct val="100000"/>
              </a:lnSpc>
            </a:pPr>
            <a:r>
              <a:rPr sz="1230">
                <a:solidFill>
                  <a:srgbClr val="6D5D47">
                    <a:alpha val="28000"/>
                  </a:srgbClr>
                </a:solidFill>
                <a:latin typeface="Times New Roman"/>
                <a:ea typeface="Times New Roman"/>
                <a:cs typeface="Times New Roman"/>
              </a:rPr>
              <a:t>共</a:t>
            </a:r>
            <a:endParaRPr/>
          </a:p>
        </p:txBody>
      </p:sp>
      <p:sp>
        <p:nvSpPr>
          <p:cNvPr id="8" name="el-1785511510976-6"/>
          <p:cNvSpPr/>
          <p:nvPr/>
        </p:nvSpPr>
        <p:spPr>
          <a:xfrm>
            <a:off x="3014663" y="3052688"/>
            <a:ext cx="3114675" cy="4476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CCDB4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511510978-9"/>
          <p:cNvCxnSpPr/>
          <p:nvPr/>
        </p:nvCxnSpPr>
        <p:spPr>
          <a:xfrm>
            <a:off x="3014663" y="3056260"/>
            <a:ext cx="3114675" cy="914"/>
          </a:xfrm>
          <a:prstGeom prst="line">
            <a:avLst/>
          </a:prstGeom>
          <a:ln w="7144" cap="flat">
            <a:solidFill>
              <a:srgbClr val="C8B6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511510978-10"/>
          <p:cNvCxnSpPr/>
          <p:nvPr/>
        </p:nvCxnSpPr>
        <p:spPr>
          <a:xfrm>
            <a:off x="3014663" y="3496791"/>
            <a:ext cx="3114675" cy="914"/>
          </a:xfrm>
          <a:prstGeom prst="line">
            <a:avLst/>
          </a:prstGeom>
          <a:ln w="7144" cap="flat">
            <a:solidFill>
              <a:srgbClr val="C8B6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5511510979-11"/>
          <p:cNvCxnSpPr/>
          <p:nvPr/>
        </p:nvCxnSpPr>
        <p:spPr>
          <a:xfrm>
            <a:off x="3802857" y="3786113"/>
            <a:ext cx="914" cy="133350"/>
          </a:xfrm>
          <a:prstGeom prst="line">
            <a:avLst/>
          </a:prstGeom>
          <a:ln w="7144" cap="flat">
            <a:solidFill>
              <a:srgbClr val="C8B698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511510974-4"/>
          <p:cNvSpPr txBox="1"/>
          <p:nvPr/>
        </p:nvSpPr>
        <p:spPr>
          <a:xfrm>
            <a:off x="3971925" y="2695501"/>
            <a:ext cx="120015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675">
                <a:solidFill>
                  <a:srgbClr val="B8A080">
                    <a:alpha val="50000"/>
                  </a:srgbClr>
                </a:solidFill>
                <a:latin typeface="Times New Roman"/>
                <a:ea typeface="Times New Roman"/>
                <a:cs typeface="Times New Roman"/>
              </a:rPr>
              <a:t>◇ ◇ ◇</a:t>
            </a:r>
            <a:endParaRPr/>
          </a:p>
        </p:txBody>
      </p:sp>
      <p:sp>
        <p:nvSpPr>
          <p:cNvPr id="13" name="el-1785511510974-5"/>
          <p:cNvSpPr txBox="1"/>
          <p:nvPr/>
        </p:nvSpPr>
        <p:spPr>
          <a:xfrm>
            <a:off x="3057525" y="3159844"/>
            <a:ext cx="3028950" cy="233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450">
                <a:solidFill>
                  <a:srgbClr val="6D5D47"/>
                </a:solidFill>
                <a:latin typeface="Times New Roman"/>
                <a:ea typeface="Times New Roman"/>
                <a:cs typeface="Times New Roman"/>
              </a:rPr>
              <a:t>多个不等关系，共同约束</a:t>
            </a:r>
            <a:endParaRPr/>
          </a:p>
        </p:txBody>
      </p:sp>
      <p:sp>
        <p:nvSpPr>
          <p:cNvPr id="14" name="el-1785511510976-7"/>
          <p:cNvSpPr txBox="1"/>
          <p:nvPr/>
        </p:nvSpPr>
        <p:spPr>
          <a:xfrm>
            <a:off x="3877866" y="3786113"/>
            <a:ext cx="1524000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225">
                <a:solidFill>
                  <a:srgbClr val="8F7E67">
                    <a:alpha val="50000"/>
                  </a:srgbClr>
                </a:solidFill>
                <a:latin typeface="Times New Roman"/>
                <a:ea typeface="Times New Roman"/>
                <a:cs typeface="Times New Roman"/>
              </a:rPr>
              <a:t>《九章算术》· 损益术</a:t>
            </a:r>
            <a:endParaRPr/>
          </a:p>
        </p:txBody>
      </p:sp>
      <p:sp>
        <p:nvSpPr>
          <p:cNvPr id="15" name="el-1785511510982-12"/>
          <p:cNvSpPr txBox="1"/>
          <p:nvPr/>
        </p:nvSpPr>
        <p:spPr>
          <a:xfrm>
            <a:off x="988368" y="1166813"/>
            <a:ext cx="1414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B8A080">
                    <a:alpha val="60000"/>
                  </a:srgbClr>
                </a:solidFill>
                <a:latin typeface="Times New Roman"/>
                <a:ea typeface="Times New Roman"/>
                <a:cs typeface="Times New Roman"/>
              </a:rPr>
              <a:t>◆</a:t>
            </a:r>
            <a:endParaRPr/>
          </a:p>
        </p:txBody>
      </p:sp>
      <p:sp>
        <p:nvSpPr>
          <p:cNvPr id="16" name="el-1785511510984-13"/>
          <p:cNvSpPr txBox="1"/>
          <p:nvPr/>
        </p:nvSpPr>
        <p:spPr>
          <a:xfrm>
            <a:off x="8026896" y="2357289"/>
            <a:ext cx="1414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B8A080">
                    <a:alpha val="60000"/>
                  </a:srgbClr>
                </a:solidFill>
                <a:latin typeface="Times New Roman"/>
                <a:ea typeface="Times New Roman"/>
                <a:cs typeface="Times New Roman"/>
              </a:rPr>
              <a:t>◆</a:t>
            </a:r>
            <a:endParaRPr/>
          </a:p>
        </p:txBody>
      </p:sp>
      <p:sp>
        <p:nvSpPr>
          <p:cNvPr id="17" name="el-1785511510986-14"/>
          <p:cNvSpPr txBox="1"/>
          <p:nvPr/>
        </p:nvSpPr>
        <p:spPr>
          <a:xfrm>
            <a:off x="1402705" y="1423988"/>
            <a:ext cx="6338515" cy="219968"/>
          </a:xfrm>
          <a:prstGeom prst="rect">
            <a:avLst/>
          </a:prstGeom>
          <a:noFill/>
          <a:ln>
            <a:noFill/>
          </a:ln>
          <a:effectLst>
            <a:outerShdw blurRad="0" dist="20206" dir="2700000" sx="100000" sy="100000" kx="0" ky="0" algn="ctr">
              <a:srgbClr val="B4966E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113">
                <a:solidFill>
                  <a:srgbClr val="7A6B56">
                    <a:alpha val="80000"/>
                  </a:srgbClr>
                </a:solidFill>
                <a:latin typeface="Times New Roman"/>
                <a:ea typeface="Times New Roman"/>
                <a:cs typeface="Times New Roman"/>
              </a:rPr>
              <a:t>第十一章</a:t>
            </a:r>
            <a:endParaRPr/>
          </a:p>
        </p:txBody>
      </p:sp>
      <p:sp>
        <p:nvSpPr>
          <p:cNvPr id="18" name="el-1785511510987-15"/>
          <p:cNvSpPr txBox="1"/>
          <p:nvPr/>
        </p:nvSpPr>
        <p:spPr>
          <a:xfrm>
            <a:off x="1502718" y="1724918"/>
            <a:ext cx="6138490" cy="566738"/>
          </a:xfrm>
          <a:prstGeom prst="rect">
            <a:avLst/>
          </a:prstGeom>
          <a:noFill/>
          <a:ln>
            <a:noFill/>
          </a:ln>
          <a:effectLst>
            <a:outerShdw blurRad="0" dist="20206" dir="2700000" sx="100000" sy="100000" kx="0" ky="0" algn="ctr">
              <a:srgbClr val="B4966E">
                <a:alpha val="15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4050" spc="338">
                <a:solidFill>
                  <a:srgbClr val="3A2E1F"/>
                </a:solidFill>
                <a:latin typeface="Times New Roman"/>
                <a:ea typeface="Times New Roman"/>
                <a:cs typeface="Times New Roman"/>
              </a:rPr>
              <a:t>11.3　一元一次不等式组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14504-7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511514937-3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5511512809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1512810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1512817-4"/>
          <p:cNvSpPr/>
          <p:nvPr/>
        </p:nvSpPr>
        <p:spPr>
          <a:xfrm>
            <a:off x="400050" y="144066"/>
            <a:ext cx="2051447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49" y="0"/>
                </a:moveTo>
                <a:lnTo>
                  <a:pt x="94651" y="0"/>
                </a:lnTo>
                <a:lnTo>
                  <a:pt x="95177" y="261"/>
                </a:lnTo>
                <a:lnTo>
                  <a:pt x="95693" y="957"/>
                </a:lnTo>
                <a:lnTo>
                  <a:pt x="96205" y="2174"/>
                </a:lnTo>
                <a:lnTo>
                  <a:pt x="96698" y="3826"/>
                </a:lnTo>
                <a:lnTo>
                  <a:pt x="97172" y="5913"/>
                </a:lnTo>
                <a:lnTo>
                  <a:pt x="97623" y="8435"/>
                </a:lnTo>
                <a:lnTo>
                  <a:pt x="98047" y="11348"/>
                </a:lnTo>
                <a:lnTo>
                  <a:pt x="98433" y="14652"/>
                </a:lnTo>
                <a:lnTo>
                  <a:pt x="98786" y="18261"/>
                </a:lnTo>
                <a:lnTo>
                  <a:pt x="99098" y="22217"/>
                </a:lnTo>
                <a:lnTo>
                  <a:pt x="99367" y="26435"/>
                </a:lnTo>
                <a:lnTo>
                  <a:pt x="99591" y="30870"/>
                </a:lnTo>
                <a:lnTo>
                  <a:pt x="99767" y="35478"/>
                </a:lnTo>
                <a:lnTo>
                  <a:pt x="99898" y="40261"/>
                </a:lnTo>
                <a:lnTo>
                  <a:pt x="99972" y="45087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72" y="54913"/>
                </a:lnTo>
                <a:lnTo>
                  <a:pt x="99898" y="59739"/>
                </a:lnTo>
                <a:lnTo>
                  <a:pt x="99767" y="64522"/>
                </a:lnTo>
                <a:lnTo>
                  <a:pt x="99591" y="69130"/>
                </a:lnTo>
                <a:lnTo>
                  <a:pt x="99367" y="73565"/>
                </a:lnTo>
                <a:lnTo>
                  <a:pt x="99098" y="77783"/>
                </a:lnTo>
                <a:lnTo>
                  <a:pt x="98786" y="81739"/>
                </a:lnTo>
                <a:lnTo>
                  <a:pt x="98433" y="85348"/>
                </a:lnTo>
                <a:lnTo>
                  <a:pt x="98047" y="88652"/>
                </a:lnTo>
                <a:lnTo>
                  <a:pt x="97623" y="91565"/>
                </a:lnTo>
                <a:lnTo>
                  <a:pt x="97172" y="94087"/>
                </a:lnTo>
                <a:lnTo>
                  <a:pt x="96698" y="96174"/>
                </a:lnTo>
                <a:lnTo>
                  <a:pt x="96205" y="97826"/>
                </a:lnTo>
                <a:lnTo>
                  <a:pt x="95693" y="99043"/>
                </a:lnTo>
                <a:lnTo>
                  <a:pt x="95177" y="99739"/>
                </a:lnTo>
                <a:lnTo>
                  <a:pt x="94651" y="100000"/>
                </a:lnTo>
                <a:lnTo>
                  <a:pt x="5349" y="100000"/>
                </a:lnTo>
                <a:lnTo>
                  <a:pt x="4823" y="99739"/>
                </a:lnTo>
                <a:lnTo>
                  <a:pt x="4307" y="99043"/>
                </a:lnTo>
                <a:lnTo>
                  <a:pt x="3795" y="97826"/>
                </a:lnTo>
                <a:lnTo>
                  <a:pt x="3302" y="96174"/>
                </a:lnTo>
                <a:lnTo>
                  <a:pt x="2828" y="94087"/>
                </a:lnTo>
                <a:lnTo>
                  <a:pt x="2377" y="91565"/>
                </a:lnTo>
                <a:lnTo>
                  <a:pt x="1953" y="88652"/>
                </a:lnTo>
                <a:lnTo>
                  <a:pt x="1567" y="85348"/>
                </a:lnTo>
                <a:lnTo>
                  <a:pt x="1214" y="81739"/>
                </a:lnTo>
                <a:lnTo>
                  <a:pt x="902" y="77783"/>
                </a:lnTo>
                <a:lnTo>
                  <a:pt x="633" y="73565"/>
                </a:lnTo>
                <a:lnTo>
                  <a:pt x="409" y="69130"/>
                </a:lnTo>
                <a:lnTo>
                  <a:pt x="233" y="64522"/>
                </a:lnTo>
                <a:lnTo>
                  <a:pt x="102" y="59739"/>
                </a:lnTo>
                <a:lnTo>
                  <a:pt x="28" y="54913"/>
                </a:lnTo>
                <a:lnTo>
                  <a:pt x="0" y="50000"/>
                </a:lnTo>
                <a:lnTo>
                  <a:pt x="0" y="50000"/>
                </a:lnTo>
                <a:lnTo>
                  <a:pt x="28" y="45087"/>
                </a:lnTo>
                <a:lnTo>
                  <a:pt x="102" y="40261"/>
                </a:lnTo>
                <a:lnTo>
                  <a:pt x="233" y="35478"/>
                </a:lnTo>
                <a:lnTo>
                  <a:pt x="409" y="30870"/>
                </a:lnTo>
                <a:lnTo>
                  <a:pt x="633" y="26435"/>
                </a:lnTo>
                <a:lnTo>
                  <a:pt x="902" y="22217"/>
                </a:lnTo>
                <a:lnTo>
                  <a:pt x="1214" y="18261"/>
                </a:lnTo>
                <a:lnTo>
                  <a:pt x="1567" y="14652"/>
                </a:lnTo>
                <a:lnTo>
                  <a:pt x="1953" y="11348"/>
                </a:lnTo>
                <a:lnTo>
                  <a:pt x="2377" y="8435"/>
                </a:lnTo>
                <a:lnTo>
                  <a:pt x="2828" y="5913"/>
                </a:lnTo>
                <a:lnTo>
                  <a:pt x="3302" y="3826"/>
                </a:lnTo>
                <a:lnTo>
                  <a:pt x="3795" y="2174"/>
                </a:lnTo>
                <a:lnTo>
                  <a:pt x="4307" y="957"/>
                </a:lnTo>
                <a:lnTo>
                  <a:pt x="4823" y="261"/>
                </a:lnTo>
                <a:lnTo>
                  <a:pt x="5349" y="0"/>
                </a:lnTo>
                <a:close/>
              </a:path>
            </a:pathLst>
          </a:custGeom>
          <a:solidFill>
            <a:srgbClr val="C8B4A0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512818-5"/>
          <p:cNvSpPr/>
          <p:nvPr/>
        </p:nvSpPr>
        <p:spPr>
          <a:xfrm>
            <a:off x="400050" y="144066"/>
            <a:ext cx="109538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755" y="99759"/>
                </a:lnTo>
                <a:lnTo>
                  <a:pt x="85580" y="99039"/>
                </a:lnTo>
                <a:lnTo>
                  <a:pt x="78544" y="97847"/>
                </a:lnTo>
                <a:lnTo>
                  <a:pt x="71715" y="96194"/>
                </a:lnTo>
                <a:lnTo>
                  <a:pt x="65158" y="94096"/>
                </a:lnTo>
                <a:lnTo>
                  <a:pt x="58936" y="91573"/>
                </a:lnTo>
                <a:lnTo>
                  <a:pt x="53110" y="88651"/>
                </a:lnTo>
                <a:lnTo>
                  <a:pt x="47736" y="85355"/>
                </a:lnTo>
                <a:lnTo>
                  <a:pt x="42864" y="81720"/>
                </a:lnTo>
                <a:lnTo>
                  <a:pt x="38544" y="77779"/>
                </a:lnTo>
                <a:lnTo>
                  <a:pt x="34815" y="73570"/>
                </a:lnTo>
                <a:lnTo>
                  <a:pt x="31713" y="69134"/>
                </a:lnTo>
                <a:lnTo>
                  <a:pt x="29270" y="64514"/>
                </a:lnTo>
                <a:lnTo>
                  <a:pt x="27507" y="59755"/>
                </a:lnTo>
                <a:lnTo>
                  <a:pt x="26443" y="54901"/>
                </a:lnTo>
                <a:lnTo>
                  <a:pt x="26087" y="50000"/>
                </a:lnTo>
                <a:lnTo>
                  <a:pt x="26087" y="50000"/>
                </a:lnTo>
                <a:lnTo>
                  <a:pt x="26443" y="45099"/>
                </a:lnTo>
                <a:lnTo>
                  <a:pt x="27507" y="40245"/>
                </a:lnTo>
                <a:lnTo>
                  <a:pt x="29270" y="35486"/>
                </a:lnTo>
                <a:lnTo>
                  <a:pt x="31713" y="30866"/>
                </a:lnTo>
                <a:lnTo>
                  <a:pt x="34815" y="26430"/>
                </a:lnTo>
                <a:lnTo>
                  <a:pt x="38544" y="22221"/>
                </a:lnTo>
                <a:lnTo>
                  <a:pt x="42864" y="18280"/>
                </a:lnTo>
                <a:lnTo>
                  <a:pt x="47736" y="14645"/>
                </a:lnTo>
                <a:lnTo>
                  <a:pt x="53110" y="11349"/>
                </a:lnTo>
                <a:lnTo>
                  <a:pt x="58936" y="8427"/>
                </a:lnTo>
                <a:lnTo>
                  <a:pt x="65158" y="5904"/>
                </a:lnTo>
                <a:lnTo>
                  <a:pt x="71715" y="3806"/>
                </a:lnTo>
                <a:lnTo>
                  <a:pt x="78544" y="2153"/>
                </a:lnTo>
                <a:lnTo>
                  <a:pt x="85580" y="961"/>
                </a:lnTo>
                <a:lnTo>
                  <a:pt x="92755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513759-66"/>
          <p:cNvSpPr/>
          <p:nvPr/>
        </p:nvSpPr>
        <p:spPr>
          <a:xfrm>
            <a:off x="564356" y="20121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500" y="1000"/>
                </a:moveTo>
                <a:lnTo>
                  <a:pt x="45500" y="1000"/>
                </a:lnTo>
                <a:cubicBezTo>
                  <a:pt x="48500" y="-333"/>
                  <a:pt x="51556" y="-333"/>
                  <a:pt x="54667" y="1000"/>
                </a:cubicBezTo>
                <a:lnTo>
                  <a:pt x="54667" y="1000"/>
                </a:lnTo>
                <a:lnTo>
                  <a:pt x="97250" y="20667"/>
                </a:lnTo>
                <a:cubicBezTo>
                  <a:pt x="98972" y="21611"/>
                  <a:pt x="99889" y="23056"/>
                  <a:pt x="100000" y="25000"/>
                </a:cubicBezTo>
                <a:lnTo>
                  <a:pt x="100000" y="25000"/>
                </a:lnTo>
                <a:cubicBezTo>
                  <a:pt x="99889" y="26944"/>
                  <a:pt x="98972" y="28389"/>
                  <a:pt x="97250" y="29333"/>
                </a:cubicBezTo>
                <a:lnTo>
                  <a:pt x="97250" y="29333"/>
                </a:lnTo>
                <a:lnTo>
                  <a:pt x="54500" y="49000"/>
                </a:lnTo>
                <a:cubicBezTo>
                  <a:pt x="51500" y="50333"/>
                  <a:pt x="48444" y="50333"/>
                  <a:pt x="45333" y="49000"/>
                </a:cubicBezTo>
                <a:lnTo>
                  <a:pt x="45333" y="49000"/>
                </a:lnTo>
                <a:lnTo>
                  <a:pt x="2750" y="29333"/>
                </a:lnTo>
                <a:cubicBezTo>
                  <a:pt x="1028" y="28389"/>
                  <a:pt x="111" y="26944"/>
                  <a:pt x="0" y="25000"/>
                </a:cubicBezTo>
                <a:lnTo>
                  <a:pt x="0" y="25000"/>
                </a:lnTo>
                <a:cubicBezTo>
                  <a:pt x="111" y="23056"/>
                  <a:pt x="1028" y="21611"/>
                  <a:pt x="2750" y="20667"/>
                </a:cubicBezTo>
                <a:lnTo>
                  <a:pt x="2750" y="20667"/>
                </a:lnTo>
                <a:lnTo>
                  <a:pt x="45500" y="1000"/>
                </a:lnTo>
                <a:moveTo>
                  <a:pt x="86917" y="41000"/>
                </a:moveTo>
                <a:lnTo>
                  <a:pt x="86917" y="41000"/>
                </a:lnTo>
                <a:lnTo>
                  <a:pt x="97250" y="45667"/>
                </a:lnTo>
                <a:cubicBezTo>
                  <a:pt x="98972" y="46611"/>
                  <a:pt x="99889" y="48056"/>
                  <a:pt x="100000" y="50000"/>
                </a:cubicBezTo>
                <a:lnTo>
                  <a:pt x="100000" y="50000"/>
                </a:lnTo>
                <a:cubicBezTo>
                  <a:pt x="99889" y="51944"/>
                  <a:pt x="98972" y="53389"/>
                  <a:pt x="97250" y="54333"/>
                </a:cubicBezTo>
                <a:lnTo>
                  <a:pt x="97250" y="54333"/>
                </a:lnTo>
                <a:lnTo>
                  <a:pt x="54500" y="74000"/>
                </a:lnTo>
                <a:cubicBezTo>
                  <a:pt x="51500" y="75333"/>
                  <a:pt x="48444" y="75333"/>
                  <a:pt x="45333" y="74000"/>
                </a:cubicBezTo>
                <a:lnTo>
                  <a:pt x="45333" y="74000"/>
                </a:lnTo>
                <a:lnTo>
                  <a:pt x="2750" y="54333"/>
                </a:lnTo>
                <a:cubicBezTo>
                  <a:pt x="1028" y="53389"/>
                  <a:pt x="111" y="51944"/>
                  <a:pt x="0" y="50000"/>
                </a:cubicBezTo>
                <a:lnTo>
                  <a:pt x="0" y="50000"/>
                </a:lnTo>
                <a:cubicBezTo>
                  <a:pt x="111" y="48056"/>
                  <a:pt x="1028" y="46611"/>
                  <a:pt x="2750" y="45667"/>
                </a:cubicBezTo>
                <a:lnTo>
                  <a:pt x="2750" y="45667"/>
                </a:lnTo>
                <a:lnTo>
                  <a:pt x="13083" y="41000"/>
                </a:lnTo>
                <a:lnTo>
                  <a:pt x="42750" y="54667"/>
                </a:lnTo>
                <a:cubicBezTo>
                  <a:pt x="47583" y="56778"/>
                  <a:pt x="52417" y="56778"/>
                  <a:pt x="57250" y="54667"/>
                </a:cubicBezTo>
                <a:lnTo>
                  <a:pt x="57250" y="54667"/>
                </a:lnTo>
                <a:lnTo>
                  <a:pt x="86917" y="41000"/>
                </a:lnTo>
                <a:moveTo>
                  <a:pt x="57250" y="79667"/>
                </a:moveTo>
                <a:lnTo>
                  <a:pt x="57250" y="79667"/>
                </a:lnTo>
                <a:lnTo>
                  <a:pt x="86917" y="66000"/>
                </a:lnTo>
                <a:lnTo>
                  <a:pt x="97250" y="70667"/>
                </a:lnTo>
                <a:cubicBezTo>
                  <a:pt x="98972" y="71611"/>
                  <a:pt x="99889" y="73056"/>
                  <a:pt x="100000" y="75000"/>
                </a:cubicBezTo>
                <a:lnTo>
                  <a:pt x="100000" y="75000"/>
                </a:lnTo>
                <a:cubicBezTo>
                  <a:pt x="99889" y="76944"/>
                  <a:pt x="98972" y="78389"/>
                  <a:pt x="97250" y="79333"/>
                </a:cubicBezTo>
                <a:lnTo>
                  <a:pt x="97250" y="79333"/>
                </a:lnTo>
                <a:lnTo>
                  <a:pt x="54500" y="99000"/>
                </a:lnTo>
                <a:cubicBezTo>
                  <a:pt x="51500" y="100333"/>
                  <a:pt x="48444" y="100333"/>
                  <a:pt x="45333" y="99000"/>
                </a:cubicBezTo>
                <a:lnTo>
                  <a:pt x="45333" y="99000"/>
                </a:lnTo>
                <a:lnTo>
                  <a:pt x="2750" y="79333"/>
                </a:lnTo>
                <a:cubicBezTo>
                  <a:pt x="1028" y="78389"/>
                  <a:pt x="111" y="76944"/>
                  <a:pt x="0" y="75000"/>
                </a:cubicBezTo>
                <a:lnTo>
                  <a:pt x="0" y="75000"/>
                </a:lnTo>
                <a:cubicBezTo>
                  <a:pt x="111" y="73056"/>
                  <a:pt x="1028" y="71611"/>
                  <a:pt x="2750" y="70667"/>
                </a:cubicBezTo>
                <a:lnTo>
                  <a:pt x="2750" y="70667"/>
                </a:lnTo>
                <a:lnTo>
                  <a:pt x="13083" y="66000"/>
                </a:lnTo>
                <a:lnTo>
                  <a:pt x="42750" y="79667"/>
                </a:lnTo>
                <a:cubicBezTo>
                  <a:pt x="47583" y="81778"/>
                  <a:pt x="52417" y="81778"/>
                  <a:pt x="57250" y="79667"/>
                </a:cubicBezTo>
                <a:lnTo>
                  <a:pt x="57250" y="79667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514383-67"/>
          <p:cNvSpPr/>
          <p:nvPr/>
        </p:nvSpPr>
        <p:spPr>
          <a:xfrm>
            <a:off x="7272338" y="18930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512831-7"/>
          <p:cNvSpPr/>
          <p:nvPr/>
        </p:nvSpPr>
        <p:spPr>
          <a:xfrm>
            <a:off x="2400300" y="923702"/>
            <a:ext cx="1573857" cy="228600"/>
          </a:xfrm>
          <a:prstGeom prst="roundRect">
            <a:avLst>
              <a:gd name="adj" fmla="val 50000"/>
            </a:avLst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514386-69"/>
          <p:cNvSpPr/>
          <p:nvPr/>
        </p:nvSpPr>
        <p:spPr>
          <a:xfrm>
            <a:off x="2514600" y="971327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357" y="3000"/>
                </a:moveTo>
                <a:lnTo>
                  <a:pt x="59357" y="3000"/>
                </a:lnTo>
                <a:cubicBezTo>
                  <a:pt x="58214" y="1143"/>
                  <a:pt x="56500" y="143"/>
                  <a:pt x="54214" y="0"/>
                </a:cubicBezTo>
                <a:lnTo>
                  <a:pt x="54214" y="0"/>
                </a:lnTo>
                <a:cubicBezTo>
                  <a:pt x="51976" y="143"/>
                  <a:pt x="50286" y="1143"/>
                  <a:pt x="49143" y="3000"/>
                </a:cubicBezTo>
                <a:lnTo>
                  <a:pt x="49143" y="3000"/>
                </a:lnTo>
                <a:lnTo>
                  <a:pt x="31071" y="33143"/>
                </a:lnTo>
                <a:cubicBezTo>
                  <a:pt x="29929" y="35143"/>
                  <a:pt x="29857" y="37143"/>
                  <a:pt x="30857" y="39143"/>
                </a:cubicBezTo>
                <a:lnTo>
                  <a:pt x="30857" y="39143"/>
                </a:lnTo>
                <a:cubicBezTo>
                  <a:pt x="32143" y="41048"/>
                  <a:pt x="33905" y="42071"/>
                  <a:pt x="36143" y="42214"/>
                </a:cubicBezTo>
                <a:lnTo>
                  <a:pt x="36143" y="42214"/>
                </a:lnTo>
                <a:lnTo>
                  <a:pt x="72357" y="42214"/>
                </a:lnTo>
                <a:cubicBezTo>
                  <a:pt x="74595" y="42071"/>
                  <a:pt x="76333" y="41048"/>
                  <a:pt x="77571" y="39143"/>
                </a:cubicBezTo>
                <a:lnTo>
                  <a:pt x="77571" y="39143"/>
                </a:lnTo>
                <a:cubicBezTo>
                  <a:pt x="78571" y="37143"/>
                  <a:pt x="78524" y="35143"/>
                  <a:pt x="77429" y="33143"/>
                </a:cubicBezTo>
                <a:lnTo>
                  <a:pt x="77429" y="33143"/>
                </a:lnTo>
                <a:lnTo>
                  <a:pt x="59357" y="3000"/>
                </a:lnTo>
                <a:moveTo>
                  <a:pt x="54214" y="58786"/>
                </a:moveTo>
                <a:lnTo>
                  <a:pt x="54214" y="58786"/>
                </a:lnTo>
                <a:lnTo>
                  <a:pt x="54214" y="85857"/>
                </a:lnTo>
                <a:cubicBezTo>
                  <a:pt x="54214" y="88000"/>
                  <a:pt x="54976" y="89762"/>
                  <a:pt x="56500" y="91143"/>
                </a:cubicBezTo>
                <a:lnTo>
                  <a:pt x="56500" y="91143"/>
                </a:lnTo>
                <a:cubicBezTo>
                  <a:pt x="57881" y="92667"/>
                  <a:pt x="59643" y="93429"/>
                  <a:pt x="61786" y="93429"/>
                </a:cubicBezTo>
                <a:lnTo>
                  <a:pt x="61786" y="93429"/>
                </a:lnTo>
                <a:lnTo>
                  <a:pt x="88929" y="93429"/>
                </a:lnTo>
                <a:cubicBezTo>
                  <a:pt x="91024" y="93429"/>
                  <a:pt x="92762" y="92667"/>
                  <a:pt x="94143" y="91143"/>
                </a:cubicBezTo>
                <a:lnTo>
                  <a:pt x="94143" y="91143"/>
                </a:lnTo>
                <a:cubicBezTo>
                  <a:pt x="95667" y="89762"/>
                  <a:pt x="96429" y="88000"/>
                  <a:pt x="96429" y="85857"/>
                </a:cubicBezTo>
                <a:lnTo>
                  <a:pt x="96429" y="85857"/>
                </a:lnTo>
                <a:lnTo>
                  <a:pt x="96429" y="58786"/>
                </a:lnTo>
                <a:cubicBezTo>
                  <a:pt x="96429" y="56643"/>
                  <a:pt x="95667" y="54881"/>
                  <a:pt x="94143" y="53500"/>
                </a:cubicBezTo>
                <a:lnTo>
                  <a:pt x="94143" y="53500"/>
                </a:lnTo>
                <a:cubicBezTo>
                  <a:pt x="92762" y="51976"/>
                  <a:pt x="91024" y="51214"/>
                  <a:pt x="88929" y="51214"/>
                </a:cubicBezTo>
                <a:lnTo>
                  <a:pt x="88929" y="51214"/>
                </a:lnTo>
                <a:lnTo>
                  <a:pt x="61786" y="51214"/>
                </a:lnTo>
                <a:cubicBezTo>
                  <a:pt x="59643" y="51214"/>
                  <a:pt x="57881" y="51976"/>
                  <a:pt x="56500" y="53500"/>
                </a:cubicBezTo>
                <a:lnTo>
                  <a:pt x="56500" y="53500"/>
                </a:lnTo>
                <a:cubicBezTo>
                  <a:pt x="54976" y="54881"/>
                  <a:pt x="54214" y="56643"/>
                  <a:pt x="54214" y="58786"/>
                </a:cubicBezTo>
                <a:lnTo>
                  <a:pt x="54214" y="58786"/>
                </a:lnTo>
                <a:moveTo>
                  <a:pt x="24143" y="96429"/>
                </a:moveTo>
                <a:lnTo>
                  <a:pt x="24143" y="96429"/>
                </a:lnTo>
                <a:cubicBezTo>
                  <a:pt x="28524" y="96429"/>
                  <a:pt x="32524" y="95357"/>
                  <a:pt x="36143" y="93214"/>
                </a:cubicBezTo>
                <a:lnTo>
                  <a:pt x="36143" y="93214"/>
                </a:lnTo>
                <a:lnTo>
                  <a:pt x="36143" y="93214"/>
                </a:lnTo>
                <a:cubicBezTo>
                  <a:pt x="39810" y="91071"/>
                  <a:pt x="42762" y="88119"/>
                  <a:pt x="45000" y="84357"/>
                </a:cubicBezTo>
                <a:lnTo>
                  <a:pt x="45000" y="84357"/>
                </a:lnTo>
                <a:cubicBezTo>
                  <a:pt x="47143" y="80595"/>
                  <a:pt x="48214" y="76595"/>
                  <a:pt x="48214" y="72357"/>
                </a:cubicBezTo>
                <a:lnTo>
                  <a:pt x="48214" y="72357"/>
                </a:lnTo>
                <a:cubicBezTo>
                  <a:pt x="48214" y="68071"/>
                  <a:pt x="47143" y="64048"/>
                  <a:pt x="45000" y="60286"/>
                </a:cubicBezTo>
                <a:lnTo>
                  <a:pt x="45000" y="60286"/>
                </a:lnTo>
                <a:cubicBezTo>
                  <a:pt x="42762" y="56524"/>
                  <a:pt x="39810" y="53571"/>
                  <a:pt x="36143" y="51429"/>
                </a:cubicBezTo>
                <a:lnTo>
                  <a:pt x="36143" y="51429"/>
                </a:lnTo>
                <a:cubicBezTo>
                  <a:pt x="32524" y="49286"/>
                  <a:pt x="28524" y="48214"/>
                  <a:pt x="24143" y="48214"/>
                </a:cubicBezTo>
                <a:lnTo>
                  <a:pt x="24143" y="48214"/>
                </a:lnTo>
                <a:cubicBezTo>
                  <a:pt x="19714" y="48214"/>
                  <a:pt x="15690" y="49286"/>
                  <a:pt x="12071" y="51429"/>
                </a:cubicBezTo>
                <a:lnTo>
                  <a:pt x="12071" y="51429"/>
                </a:lnTo>
                <a:cubicBezTo>
                  <a:pt x="8405" y="53571"/>
                  <a:pt x="5452" y="56524"/>
                  <a:pt x="3214" y="60286"/>
                </a:cubicBezTo>
                <a:lnTo>
                  <a:pt x="3214" y="60286"/>
                </a:lnTo>
                <a:cubicBezTo>
                  <a:pt x="1071" y="64048"/>
                  <a:pt x="0" y="68071"/>
                  <a:pt x="0" y="72357"/>
                </a:cubicBezTo>
                <a:lnTo>
                  <a:pt x="0" y="72357"/>
                </a:lnTo>
                <a:cubicBezTo>
                  <a:pt x="0" y="76595"/>
                  <a:pt x="1071" y="80595"/>
                  <a:pt x="3214" y="84357"/>
                </a:cubicBezTo>
                <a:lnTo>
                  <a:pt x="3214" y="84357"/>
                </a:lnTo>
                <a:cubicBezTo>
                  <a:pt x="5452" y="88119"/>
                  <a:pt x="8405" y="91071"/>
                  <a:pt x="12071" y="93214"/>
                </a:cubicBezTo>
                <a:lnTo>
                  <a:pt x="12071" y="93214"/>
                </a:lnTo>
                <a:cubicBezTo>
                  <a:pt x="15690" y="95357"/>
                  <a:pt x="19714" y="96429"/>
                  <a:pt x="24143" y="96429"/>
                </a:cubicBezTo>
                <a:lnTo>
                  <a:pt x="24143" y="96429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512849-14"/>
          <p:cNvSpPr/>
          <p:nvPr/>
        </p:nvSpPr>
        <p:spPr>
          <a:xfrm>
            <a:off x="400050" y="1280889"/>
            <a:ext cx="4107656" cy="1971675"/>
          </a:xfrm>
          <a:prstGeom prst="roundRect">
            <a:avLst>
              <a:gd name="adj" fmla="val 6763"/>
            </a:avLst>
          </a:prstGeom>
          <a:solidFill>
            <a:srgbClr val="F5EBDC">
              <a:alpha val="35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5511512931-51"/>
          <p:cNvCxnSpPr/>
          <p:nvPr/>
        </p:nvCxnSpPr>
        <p:spPr>
          <a:xfrm>
            <a:off x="550069" y="1629742"/>
            <a:ext cx="3807619" cy="914"/>
          </a:xfrm>
          <a:prstGeom prst="line">
            <a:avLst/>
          </a:prstGeom>
          <a:ln w="7144" cap="flat">
            <a:solidFill>
              <a:srgbClr val="C8AA8C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511514390-72"/>
          <p:cNvSpPr/>
          <p:nvPr/>
        </p:nvSpPr>
        <p:spPr>
          <a:xfrm>
            <a:off x="550069" y="1431349"/>
            <a:ext cx="160734" cy="1229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059" y="99154"/>
                </a:moveTo>
                <a:lnTo>
                  <a:pt x="43059" y="99154"/>
                </a:lnTo>
                <a:cubicBezTo>
                  <a:pt x="44000" y="99462"/>
                  <a:pt x="44863" y="99231"/>
                  <a:pt x="45647" y="98462"/>
                </a:cubicBezTo>
                <a:lnTo>
                  <a:pt x="45647" y="98462"/>
                </a:lnTo>
                <a:lnTo>
                  <a:pt x="45647" y="98462"/>
                </a:lnTo>
                <a:cubicBezTo>
                  <a:pt x="46471" y="97897"/>
                  <a:pt x="46882" y="96923"/>
                  <a:pt x="46882" y="95538"/>
                </a:cubicBezTo>
                <a:lnTo>
                  <a:pt x="46882" y="95538"/>
                </a:lnTo>
                <a:lnTo>
                  <a:pt x="46882" y="10615"/>
                </a:lnTo>
                <a:cubicBezTo>
                  <a:pt x="46882" y="9538"/>
                  <a:pt x="46588" y="8692"/>
                  <a:pt x="46000" y="8077"/>
                </a:cubicBezTo>
                <a:lnTo>
                  <a:pt x="46000" y="8077"/>
                </a:lnTo>
                <a:cubicBezTo>
                  <a:pt x="44275" y="6128"/>
                  <a:pt x="41588" y="4333"/>
                  <a:pt x="37941" y="2692"/>
                </a:cubicBezTo>
                <a:lnTo>
                  <a:pt x="37941" y="2692"/>
                </a:lnTo>
                <a:cubicBezTo>
                  <a:pt x="34255" y="1051"/>
                  <a:pt x="29882" y="154"/>
                  <a:pt x="24824" y="0"/>
                </a:cubicBezTo>
                <a:lnTo>
                  <a:pt x="24824" y="0"/>
                </a:lnTo>
                <a:cubicBezTo>
                  <a:pt x="20471" y="0"/>
                  <a:pt x="16392" y="590"/>
                  <a:pt x="12588" y="1769"/>
                </a:cubicBezTo>
                <a:lnTo>
                  <a:pt x="12588" y="1769"/>
                </a:lnTo>
                <a:cubicBezTo>
                  <a:pt x="8784" y="3000"/>
                  <a:pt x="5627" y="4205"/>
                  <a:pt x="3118" y="5385"/>
                </a:cubicBezTo>
                <a:lnTo>
                  <a:pt x="3118" y="5385"/>
                </a:lnTo>
                <a:cubicBezTo>
                  <a:pt x="1157" y="6615"/>
                  <a:pt x="118" y="8718"/>
                  <a:pt x="0" y="11692"/>
                </a:cubicBezTo>
                <a:lnTo>
                  <a:pt x="0" y="11692"/>
                </a:lnTo>
                <a:lnTo>
                  <a:pt x="0" y="95077"/>
                </a:lnTo>
                <a:cubicBezTo>
                  <a:pt x="0" y="96462"/>
                  <a:pt x="451" y="97513"/>
                  <a:pt x="1353" y="98231"/>
                </a:cubicBezTo>
                <a:lnTo>
                  <a:pt x="1353" y="98231"/>
                </a:lnTo>
                <a:cubicBezTo>
                  <a:pt x="2176" y="99000"/>
                  <a:pt x="3098" y="99231"/>
                  <a:pt x="4118" y="98923"/>
                </a:cubicBezTo>
                <a:lnTo>
                  <a:pt x="4118" y="98923"/>
                </a:lnTo>
                <a:cubicBezTo>
                  <a:pt x="7020" y="97590"/>
                  <a:pt x="10294" y="96385"/>
                  <a:pt x="13941" y="95308"/>
                </a:cubicBezTo>
                <a:lnTo>
                  <a:pt x="13941" y="95308"/>
                </a:lnTo>
                <a:cubicBezTo>
                  <a:pt x="17745" y="94282"/>
                  <a:pt x="21373" y="93769"/>
                  <a:pt x="24824" y="93769"/>
                </a:cubicBezTo>
                <a:lnTo>
                  <a:pt x="24824" y="93769"/>
                </a:lnTo>
                <a:cubicBezTo>
                  <a:pt x="27804" y="93923"/>
                  <a:pt x="31020" y="94513"/>
                  <a:pt x="34471" y="95538"/>
                </a:cubicBezTo>
                <a:lnTo>
                  <a:pt x="34471" y="95538"/>
                </a:lnTo>
                <a:cubicBezTo>
                  <a:pt x="37804" y="96769"/>
                  <a:pt x="40667" y="97974"/>
                  <a:pt x="43059" y="99154"/>
                </a:cubicBezTo>
                <a:lnTo>
                  <a:pt x="43059" y="99154"/>
                </a:lnTo>
                <a:moveTo>
                  <a:pt x="56176" y="99154"/>
                </a:moveTo>
                <a:lnTo>
                  <a:pt x="56176" y="99154"/>
                </a:lnTo>
                <a:cubicBezTo>
                  <a:pt x="58608" y="97974"/>
                  <a:pt x="61490" y="96769"/>
                  <a:pt x="64824" y="95538"/>
                </a:cubicBezTo>
                <a:lnTo>
                  <a:pt x="64824" y="95538"/>
                </a:lnTo>
                <a:lnTo>
                  <a:pt x="64824" y="95538"/>
                </a:lnTo>
                <a:cubicBezTo>
                  <a:pt x="68235" y="94513"/>
                  <a:pt x="71451" y="93923"/>
                  <a:pt x="74471" y="93769"/>
                </a:cubicBezTo>
                <a:lnTo>
                  <a:pt x="74471" y="93769"/>
                </a:lnTo>
                <a:cubicBezTo>
                  <a:pt x="77922" y="93769"/>
                  <a:pt x="81529" y="94282"/>
                  <a:pt x="85294" y="95308"/>
                </a:cubicBezTo>
                <a:lnTo>
                  <a:pt x="85294" y="95308"/>
                </a:lnTo>
                <a:cubicBezTo>
                  <a:pt x="88980" y="96385"/>
                  <a:pt x="92255" y="97590"/>
                  <a:pt x="95118" y="98923"/>
                </a:cubicBezTo>
                <a:lnTo>
                  <a:pt x="95118" y="98923"/>
                </a:lnTo>
                <a:cubicBezTo>
                  <a:pt x="96176" y="99231"/>
                  <a:pt x="97098" y="99000"/>
                  <a:pt x="97882" y="98231"/>
                </a:cubicBezTo>
                <a:lnTo>
                  <a:pt x="97882" y="98231"/>
                </a:lnTo>
                <a:cubicBezTo>
                  <a:pt x="98824" y="97513"/>
                  <a:pt x="99294" y="96462"/>
                  <a:pt x="99294" y="95077"/>
                </a:cubicBezTo>
                <a:lnTo>
                  <a:pt x="99294" y="95077"/>
                </a:lnTo>
                <a:lnTo>
                  <a:pt x="99294" y="11692"/>
                </a:lnTo>
                <a:cubicBezTo>
                  <a:pt x="99176" y="8718"/>
                  <a:pt x="98137" y="6615"/>
                  <a:pt x="96176" y="5385"/>
                </a:cubicBezTo>
                <a:lnTo>
                  <a:pt x="96176" y="5385"/>
                </a:lnTo>
                <a:cubicBezTo>
                  <a:pt x="93627" y="4205"/>
                  <a:pt x="90471" y="3000"/>
                  <a:pt x="86706" y="1769"/>
                </a:cubicBezTo>
                <a:lnTo>
                  <a:pt x="86706" y="1769"/>
                </a:lnTo>
                <a:cubicBezTo>
                  <a:pt x="82902" y="590"/>
                  <a:pt x="78824" y="0"/>
                  <a:pt x="74471" y="0"/>
                </a:cubicBezTo>
                <a:lnTo>
                  <a:pt x="74471" y="0"/>
                </a:lnTo>
                <a:cubicBezTo>
                  <a:pt x="69412" y="154"/>
                  <a:pt x="65039" y="1051"/>
                  <a:pt x="61353" y="2692"/>
                </a:cubicBezTo>
                <a:lnTo>
                  <a:pt x="61353" y="2692"/>
                </a:lnTo>
                <a:cubicBezTo>
                  <a:pt x="57667" y="4333"/>
                  <a:pt x="54961" y="6128"/>
                  <a:pt x="53235" y="8077"/>
                </a:cubicBezTo>
                <a:lnTo>
                  <a:pt x="53235" y="8077"/>
                </a:lnTo>
                <a:cubicBezTo>
                  <a:pt x="52686" y="8692"/>
                  <a:pt x="52412" y="9538"/>
                  <a:pt x="52412" y="10615"/>
                </a:cubicBezTo>
                <a:lnTo>
                  <a:pt x="52412" y="10615"/>
                </a:lnTo>
                <a:lnTo>
                  <a:pt x="52412" y="95538"/>
                </a:lnTo>
                <a:cubicBezTo>
                  <a:pt x="52412" y="96923"/>
                  <a:pt x="52804" y="97897"/>
                  <a:pt x="53588" y="98462"/>
                </a:cubicBezTo>
                <a:lnTo>
                  <a:pt x="53588" y="98462"/>
                </a:lnTo>
                <a:cubicBezTo>
                  <a:pt x="54412" y="99231"/>
                  <a:pt x="55275" y="99462"/>
                  <a:pt x="56176" y="99154"/>
                </a:cubicBezTo>
                <a:lnTo>
                  <a:pt x="56176" y="99154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514388-70"/>
          <p:cNvSpPr/>
          <p:nvPr/>
        </p:nvSpPr>
        <p:spPr>
          <a:xfrm>
            <a:off x="550069" y="2696245"/>
            <a:ext cx="106263" cy="910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64" y="53500"/>
                </a:moveTo>
                <a:lnTo>
                  <a:pt x="99364" y="53500"/>
                </a:lnTo>
                <a:cubicBezTo>
                  <a:pt x="100758" y="51833"/>
                  <a:pt x="101455" y="49933"/>
                  <a:pt x="101455" y="47800"/>
                </a:cubicBezTo>
                <a:lnTo>
                  <a:pt x="101455" y="47800"/>
                </a:lnTo>
                <a:lnTo>
                  <a:pt x="101455" y="47800"/>
                </a:lnTo>
                <a:cubicBezTo>
                  <a:pt x="101455" y="45667"/>
                  <a:pt x="100758" y="43767"/>
                  <a:pt x="99364" y="42100"/>
                </a:cubicBezTo>
                <a:lnTo>
                  <a:pt x="99364" y="42100"/>
                </a:lnTo>
                <a:lnTo>
                  <a:pt x="63182" y="2200"/>
                </a:lnTo>
                <a:cubicBezTo>
                  <a:pt x="61667" y="733"/>
                  <a:pt x="59939" y="0"/>
                  <a:pt x="58000" y="0"/>
                </a:cubicBezTo>
                <a:lnTo>
                  <a:pt x="58000" y="0"/>
                </a:lnTo>
                <a:cubicBezTo>
                  <a:pt x="56000" y="0"/>
                  <a:pt x="54242" y="733"/>
                  <a:pt x="52727" y="2200"/>
                </a:cubicBezTo>
                <a:lnTo>
                  <a:pt x="52727" y="2200"/>
                </a:lnTo>
                <a:cubicBezTo>
                  <a:pt x="51394" y="3867"/>
                  <a:pt x="50727" y="5800"/>
                  <a:pt x="50727" y="8000"/>
                </a:cubicBezTo>
                <a:lnTo>
                  <a:pt x="50727" y="8000"/>
                </a:lnTo>
                <a:cubicBezTo>
                  <a:pt x="50727" y="10133"/>
                  <a:pt x="51394" y="12033"/>
                  <a:pt x="52727" y="13700"/>
                </a:cubicBezTo>
                <a:lnTo>
                  <a:pt x="52727" y="13700"/>
                </a:lnTo>
                <a:lnTo>
                  <a:pt x="76727" y="39800"/>
                </a:lnTo>
                <a:lnTo>
                  <a:pt x="7273" y="39800"/>
                </a:lnTo>
                <a:cubicBezTo>
                  <a:pt x="5152" y="39800"/>
                  <a:pt x="3394" y="40567"/>
                  <a:pt x="2000" y="42100"/>
                </a:cubicBezTo>
                <a:lnTo>
                  <a:pt x="2000" y="42100"/>
                </a:lnTo>
                <a:cubicBezTo>
                  <a:pt x="667" y="43567"/>
                  <a:pt x="0" y="45467"/>
                  <a:pt x="0" y="47800"/>
                </a:cubicBezTo>
                <a:lnTo>
                  <a:pt x="0" y="47800"/>
                </a:lnTo>
                <a:cubicBezTo>
                  <a:pt x="0" y="50133"/>
                  <a:pt x="667" y="52033"/>
                  <a:pt x="2000" y="53500"/>
                </a:cubicBezTo>
                <a:lnTo>
                  <a:pt x="2000" y="53500"/>
                </a:lnTo>
                <a:cubicBezTo>
                  <a:pt x="3394" y="55033"/>
                  <a:pt x="5152" y="55800"/>
                  <a:pt x="7273" y="55800"/>
                </a:cubicBezTo>
                <a:lnTo>
                  <a:pt x="7273" y="55800"/>
                </a:lnTo>
                <a:lnTo>
                  <a:pt x="76727" y="55800"/>
                </a:lnTo>
                <a:lnTo>
                  <a:pt x="52727" y="81900"/>
                </a:lnTo>
                <a:cubicBezTo>
                  <a:pt x="51394" y="83567"/>
                  <a:pt x="50727" y="85500"/>
                  <a:pt x="50727" y="87700"/>
                </a:cubicBezTo>
                <a:lnTo>
                  <a:pt x="50727" y="87700"/>
                </a:lnTo>
                <a:cubicBezTo>
                  <a:pt x="50727" y="89833"/>
                  <a:pt x="51394" y="91733"/>
                  <a:pt x="52727" y="93400"/>
                </a:cubicBezTo>
                <a:lnTo>
                  <a:pt x="52727" y="93400"/>
                </a:lnTo>
                <a:cubicBezTo>
                  <a:pt x="54242" y="94867"/>
                  <a:pt x="56000" y="95600"/>
                  <a:pt x="58000" y="95600"/>
                </a:cubicBezTo>
                <a:lnTo>
                  <a:pt x="58000" y="95600"/>
                </a:lnTo>
                <a:cubicBezTo>
                  <a:pt x="59939" y="95600"/>
                  <a:pt x="61667" y="94867"/>
                  <a:pt x="63182" y="93400"/>
                </a:cubicBezTo>
                <a:lnTo>
                  <a:pt x="63182" y="93400"/>
                </a:lnTo>
                <a:lnTo>
                  <a:pt x="99364" y="535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512851-15"/>
          <p:cNvSpPr/>
          <p:nvPr/>
        </p:nvSpPr>
        <p:spPr>
          <a:xfrm>
            <a:off x="4636294" y="1280889"/>
            <a:ext cx="4107656" cy="1971675"/>
          </a:xfrm>
          <a:prstGeom prst="roundRect">
            <a:avLst>
              <a:gd name="adj" fmla="val 6763"/>
            </a:avLst>
          </a:prstGeom>
          <a:solidFill>
            <a:srgbClr val="F5EBDC">
              <a:alpha val="35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5511512932-52"/>
          <p:cNvCxnSpPr/>
          <p:nvPr/>
        </p:nvCxnSpPr>
        <p:spPr>
          <a:xfrm>
            <a:off x="4786313" y="1629742"/>
            <a:ext cx="3807619" cy="914"/>
          </a:xfrm>
          <a:prstGeom prst="line">
            <a:avLst/>
          </a:prstGeom>
          <a:ln w="7144" cap="flat">
            <a:solidFill>
              <a:srgbClr val="C8AA8C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511514393-73"/>
          <p:cNvSpPr/>
          <p:nvPr/>
        </p:nvSpPr>
        <p:spPr>
          <a:xfrm>
            <a:off x="4786340" y="1439237"/>
            <a:ext cx="160679" cy="1071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529" y="1636"/>
                </a:moveTo>
                <a:lnTo>
                  <a:pt x="46529" y="1636"/>
                </a:lnTo>
                <a:cubicBezTo>
                  <a:pt x="48569" y="-485"/>
                  <a:pt x="50686" y="-485"/>
                  <a:pt x="52882" y="1636"/>
                </a:cubicBezTo>
                <a:lnTo>
                  <a:pt x="52882" y="1636"/>
                </a:lnTo>
                <a:cubicBezTo>
                  <a:pt x="56922" y="6061"/>
                  <a:pt x="61353" y="8364"/>
                  <a:pt x="66176" y="8545"/>
                </a:cubicBezTo>
                <a:lnTo>
                  <a:pt x="66176" y="8545"/>
                </a:lnTo>
                <a:cubicBezTo>
                  <a:pt x="71000" y="8182"/>
                  <a:pt x="75412" y="5879"/>
                  <a:pt x="79412" y="1636"/>
                </a:cubicBezTo>
                <a:lnTo>
                  <a:pt x="79412" y="1636"/>
                </a:lnTo>
                <a:lnTo>
                  <a:pt x="79412" y="1636"/>
                </a:lnTo>
                <a:cubicBezTo>
                  <a:pt x="81843" y="-667"/>
                  <a:pt x="84137" y="-485"/>
                  <a:pt x="86294" y="2182"/>
                </a:cubicBezTo>
                <a:lnTo>
                  <a:pt x="86294" y="2182"/>
                </a:lnTo>
                <a:cubicBezTo>
                  <a:pt x="88843" y="5333"/>
                  <a:pt x="91725" y="7545"/>
                  <a:pt x="94941" y="8818"/>
                </a:cubicBezTo>
                <a:lnTo>
                  <a:pt x="94941" y="8818"/>
                </a:lnTo>
                <a:cubicBezTo>
                  <a:pt x="96431" y="9364"/>
                  <a:pt x="97588" y="10606"/>
                  <a:pt x="98412" y="12545"/>
                </a:cubicBezTo>
                <a:lnTo>
                  <a:pt x="98412" y="12545"/>
                </a:lnTo>
                <a:cubicBezTo>
                  <a:pt x="99196" y="14485"/>
                  <a:pt x="99412" y="16606"/>
                  <a:pt x="99059" y="18909"/>
                </a:cubicBezTo>
                <a:lnTo>
                  <a:pt x="99059" y="18909"/>
                </a:lnTo>
                <a:cubicBezTo>
                  <a:pt x="98706" y="21212"/>
                  <a:pt x="97902" y="23000"/>
                  <a:pt x="96647" y="24273"/>
                </a:cubicBezTo>
                <a:lnTo>
                  <a:pt x="96647" y="24273"/>
                </a:lnTo>
                <a:cubicBezTo>
                  <a:pt x="95392" y="25485"/>
                  <a:pt x="94020" y="25818"/>
                  <a:pt x="92529" y="25273"/>
                </a:cubicBezTo>
                <a:lnTo>
                  <a:pt x="92529" y="25273"/>
                </a:lnTo>
                <a:cubicBezTo>
                  <a:pt x="88176" y="23515"/>
                  <a:pt x="84843" y="21303"/>
                  <a:pt x="82529" y="18636"/>
                </a:cubicBezTo>
                <a:lnTo>
                  <a:pt x="82529" y="18636"/>
                </a:lnTo>
                <a:cubicBezTo>
                  <a:pt x="77353" y="23061"/>
                  <a:pt x="71902" y="25364"/>
                  <a:pt x="66176" y="25545"/>
                </a:cubicBezTo>
                <a:lnTo>
                  <a:pt x="66176" y="25545"/>
                </a:lnTo>
                <a:cubicBezTo>
                  <a:pt x="60529" y="25061"/>
                  <a:pt x="55922" y="23394"/>
                  <a:pt x="52353" y="20545"/>
                </a:cubicBezTo>
                <a:lnTo>
                  <a:pt x="52353" y="20545"/>
                </a:lnTo>
                <a:cubicBezTo>
                  <a:pt x="51333" y="19818"/>
                  <a:pt x="50412" y="19091"/>
                  <a:pt x="49588" y="18364"/>
                </a:cubicBezTo>
                <a:lnTo>
                  <a:pt x="49588" y="18364"/>
                </a:lnTo>
                <a:cubicBezTo>
                  <a:pt x="48804" y="19091"/>
                  <a:pt x="47902" y="19818"/>
                  <a:pt x="46882" y="20545"/>
                </a:cubicBezTo>
                <a:lnTo>
                  <a:pt x="46882" y="20545"/>
                </a:lnTo>
                <a:cubicBezTo>
                  <a:pt x="43314" y="23394"/>
                  <a:pt x="38706" y="25061"/>
                  <a:pt x="33059" y="25545"/>
                </a:cubicBezTo>
                <a:lnTo>
                  <a:pt x="33059" y="25545"/>
                </a:lnTo>
                <a:cubicBezTo>
                  <a:pt x="27333" y="25364"/>
                  <a:pt x="21941" y="23061"/>
                  <a:pt x="16882" y="18636"/>
                </a:cubicBezTo>
                <a:lnTo>
                  <a:pt x="16882" y="18636"/>
                </a:lnTo>
                <a:cubicBezTo>
                  <a:pt x="14451" y="21303"/>
                  <a:pt x="11059" y="23515"/>
                  <a:pt x="6706" y="25273"/>
                </a:cubicBezTo>
                <a:lnTo>
                  <a:pt x="6706" y="25273"/>
                </a:lnTo>
                <a:cubicBezTo>
                  <a:pt x="5216" y="25818"/>
                  <a:pt x="3843" y="25485"/>
                  <a:pt x="2588" y="24273"/>
                </a:cubicBezTo>
                <a:lnTo>
                  <a:pt x="2588" y="24273"/>
                </a:lnTo>
                <a:cubicBezTo>
                  <a:pt x="1294" y="23000"/>
                  <a:pt x="490" y="21212"/>
                  <a:pt x="176" y="18909"/>
                </a:cubicBezTo>
                <a:lnTo>
                  <a:pt x="176" y="18909"/>
                </a:lnTo>
                <a:cubicBezTo>
                  <a:pt x="-176" y="16606"/>
                  <a:pt x="39" y="14485"/>
                  <a:pt x="824" y="12545"/>
                </a:cubicBezTo>
                <a:lnTo>
                  <a:pt x="824" y="12545"/>
                </a:lnTo>
                <a:cubicBezTo>
                  <a:pt x="1647" y="10606"/>
                  <a:pt x="2804" y="9364"/>
                  <a:pt x="4294" y="8818"/>
                </a:cubicBezTo>
                <a:lnTo>
                  <a:pt x="4294" y="8818"/>
                </a:lnTo>
                <a:cubicBezTo>
                  <a:pt x="7510" y="7545"/>
                  <a:pt x="10373" y="5333"/>
                  <a:pt x="12882" y="2182"/>
                </a:cubicBezTo>
                <a:lnTo>
                  <a:pt x="12882" y="2182"/>
                </a:lnTo>
                <a:cubicBezTo>
                  <a:pt x="15078" y="-485"/>
                  <a:pt x="17392" y="-667"/>
                  <a:pt x="19824" y="1636"/>
                </a:cubicBezTo>
                <a:lnTo>
                  <a:pt x="19824" y="1636"/>
                </a:lnTo>
                <a:lnTo>
                  <a:pt x="19824" y="1636"/>
                </a:lnTo>
                <a:cubicBezTo>
                  <a:pt x="23824" y="5879"/>
                  <a:pt x="28235" y="8182"/>
                  <a:pt x="33059" y="8545"/>
                </a:cubicBezTo>
                <a:lnTo>
                  <a:pt x="33059" y="8545"/>
                </a:lnTo>
                <a:cubicBezTo>
                  <a:pt x="38000" y="8364"/>
                  <a:pt x="42490" y="6061"/>
                  <a:pt x="46529" y="1636"/>
                </a:cubicBezTo>
                <a:lnTo>
                  <a:pt x="46529" y="1636"/>
                </a:lnTo>
                <a:moveTo>
                  <a:pt x="52882" y="78273"/>
                </a:moveTo>
                <a:lnTo>
                  <a:pt x="52882" y="78273"/>
                </a:lnTo>
                <a:cubicBezTo>
                  <a:pt x="56922" y="82758"/>
                  <a:pt x="61353" y="85091"/>
                  <a:pt x="66176" y="85273"/>
                </a:cubicBezTo>
                <a:lnTo>
                  <a:pt x="66176" y="85273"/>
                </a:lnTo>
                <a:cubicBezTo>
                  <a:pt x="71000" y="84909"/>
                  <a:pt x="75412" y="82576"/>
                  <a:pt x="79412" y="78273"/>
                </a:cubicBezTo>
                <a:lnTo>
                  <a:pt x="79412" y="78273"/>
                </a:lnTo>
                <a:lnTo>
                  <a:pt x="79412" y="78273"/>
                </a:lnTo>
                <a:cubicBezTo>
                  <a:pt x="81843" y="75970"/>
                  <a:pt x="84137" y="76152"/>
                  <a:pt x="86294" y="78818"/>
                </a:cubicBezTo>
                <a:lnTo>
                  <a:pt x="86294" y="78818"/>
                </a:lnTo>
                <a:cubicBezTo>
                  <a:pt x="88843" y="82030"/>
                  <a:pt x="91725" y="84273"/>
                  <a:pt x="94941" y="85545"/>
                </a:cubicBezTo>
                <a:lnTo>
                  <a:pt x="94941" y="85545"/>
                </a:lnTo>
                <a:cubicBezTo>
                  <a:pt x="96431" y="86030"/>
                  <a:pt x="97588" y="87273"/>
                  <a:pt x="98412" y="89273"/>
                </a:cubicBezTo>
                <a:lnTo>
                  <a:pt x="98412" y="89273"/>
                </a:lnTo>
                <a:cubicBezTo>
                  <a:pt x="99196" y="91212"/>
                  <a:pt x="99412" y="93333"/>
                  <a:pt x="99059" y="95636"/>
                </a:cubicBezTo>
                <a:lnTo>
                  <a:pt x="99059" y="95636"/>
                </a:lnTo>
                <a:cubicBezTo>
                  <a:pt x="98706" y="97939"/>
                  <a:pt x="97902" y="99697"/>
                  <a:pt x="96647" y="100909"/>
                </a:cubicBezTo>
                <a:lnTo>
                  <a:pt x="96647" y="100909"/>
                </a:lnTo>
                <a:cubicBezTo>
                  <a:pt x="95392" y="102182"/>
                  <a:pt x="94020" y="102545"/>
                  <a:pt x="92529" y="102000"/>
                </a:cubicBezTo>
                <a:lnTo>
                  <a:pt x="92529" y="102000"/>
                </a:lnTo>
                <a:cubicBezTo>
                  <a:pt x="88176" y="100242"/>
                  <a:pt x="84843" y="98030"/>
                  <a:pt x="82529" y="95364"/>
                </a:cubicBezTo>
                <a:lnTo>
                  <a:pt x="82529" y="95364"/>
                </a:lnTo>
                <a:cubicBezTo>
                  <a:pt x="77353" y="99788"/>
                  <a:pt x="71902" y="102091"/>
                  <a:pt x="66176" y="102273"/>
                </a:cubicBezTo>
                <a:lnTo>
                  <a:pt x="66176" y="102273"/>
                </a:lnTo>
                <a:cubicBezTo>
                  <a:pt x="60529" y="101727"/>
                  <a:pt x="55922" y="100030"/>
                  <a:pt x="52353" y="97182"/>
                </a:cubicBezTo>
                <a:lnTo>
                  <a:pt x="52353" y="97182"/>
                </a:lnTo>
                <a:cubicBezTo>
                  <a:pt x="51333" y="96515"/>
                  <a:pt x="50412" y="95818"/>
                  <a:pt x="49588" y="95091"/>
                </a:cubicBezTo>
                <a:lnTo>
                  <a:pt x="49588" y="95091"/>
                </a:lnTo>
                <a:cubicBezTo>
                  <a:pt x="48804" y="95818"/>
                  <a:pt x="47902" y="96515"/>
                  <a:pt x="46882" y="97182"/>
                </a:cubicBezTo>
                <a:lnTo>
                  <a:pt x="46882" y="97182"/>
                </a:lnTo>
                <a:cubicBezTo>
                  <a:pt x="43314" y="100030"/>
                  <a:pt x="38706" y="101727"/>
                  <a:pt x="33059" y="102273"/>
                </a:cubicBezTo>
                <a:lnTo>
                  <a:pt x="33059" y="102273"/>
                </a:lnTo>
                <a:cubicBezTo>
                  <a:pt x="27333" y="102091"/>
                  <a:pt x="21941" y="99788"/>
                  <a:pt x="16882" y="95364"/>
                </a:cubicBezTo>
                <a:lnTo>
                  <a:pt x="16882" y="95364"/>
                </a:lnTo>
                <a:cubicBezTo>
                  <a:pt x="14451" y="98030"/>
                  <a:pt x="11059" y="100242"/>
                  <a:pt x="6706" y="102000"/>
                </a:cubicBezTo>
                <a:lnTo>
                  <a:pt x="6706" y="102000"/>
                </a:lnTo>
                <a:cubicBezTo>
                  <a:pt x="5216" y="102545"/>
                  <a:pt x="3843" y="102182"/>
                  <a:pt x="2588" y="100909"/>
                </a:cubicBezTo>
                <a:lnTo>
                  <a:pt x="2588" y="100909"/>
                </a:lnTo>
                <a:cubicBezTo>
                  <a:pt x="1294" y="99697"/>
                  <a:pt x="490" y="97939"/>
                  <a:pt x="176" y="95636"/>
                </a:cubicBezTo>
                <a:lnTo>
                  <a:pt x="176" y="95636"/>
                </a:lnTo>
                <a:cubicBezTo>
                  <a:pt x="-176" y="93333"/>
                  <a:pt x="39" y="91212"/>
                  <a:pt x="824" y="89273"/>
                </a:cubicBezTo>
                <a:lnTo>
                  <a:pt x="824" y="89273"/>
                </a:lnTo>
                <a:cubicBezTo>
                  <a:pt x="1647" y="87273"/>
                  <a:pt x="2804" y="86030"/>
                  <a:pt x="4294" y="85545"/>
                </a:cubicBezTo>
                <a:lnTo>
                  <a:pt x="4294" y="85545"/>
                </a:lnTo>
                <a:cubicBezTo>
                  <a:pt x="7510" y="84273"/>
                  <a:pt x="10373" y="82030"/>
                  <a:pt x="12882" y="78818"/>
                </a:cubicBezTo>
                <a:lnTo>
                  <a:pt x="12882" y="78818"/>
                </a:lnTo>
                <a:cubicBezTo>
                  <a:pt x="15078" y="76333"/>
                  <a:pt x="17392" y="76152"/>
                  <a:pt x="19824" y="78273"/>
                </a:cubicBezTo>
                <a:lnTo>
                  <a:pt x="19824" y="78273"/>
                </a:lnTo>
                <a:lnTo>
                  <a:pt x="19824" y="78273"/>
                </a:lnTo>
                <a:cubicBezTo>
                  <a:pt x="23824" y="82576"/>
                  <a:pt x="28235" y="84909"/>
                  <a:pt x="33059" y="85273"/>
                </a:cubicBezTo>
                <a:lnTo>
                  <a:pt x="33059" y="85273"/>
                </a:lnTo>
                <a:cubicBezTo>
                  <a:pt x="38000" y="85091"/>
                  <a:pt x="42490" y="82758"/>
                  <a:pt x="46529" y="78273"/>
                </a:cubicBezTo>
                <a:lnTo>
                  <a:pt x="46529" y="78273"/>
                </a:lnTo>
                <a:cubicBezTo>
                  <a:pt x="48569" y="76152"/>
                  <a:pt x="50686" y="76152"/>
                  <a:pt x="52882" y="78273"/>
                </a:cubicBezTo>
                <a:lnTo>
                  <a:pt x="52882" y="78273"/>
                </a:lnTo>
                <a:moveTo>
                  <a:pt x="52882" y="40000"/>
                </a:moveTo>
                <a:lnTo>
                  <a:pt x="52882" y="40000"/>
                </a:lnTo>
                <a:cubicBezTo>
                  <a:pt x="56922" y="44424"/>
                  <a:pt x="61353" y="46727"/>
                  <a:pt x="66176" y="46909"/>
                </a:cubicBezTo>
                <a:lnTo>
                  <a:pt x="66176" y="46909"/>
                </a:lnTo>
                <a:cubicBezTo>
                  <a:pt x="71000" y="46545"/>
                  <a:pt x="75412" y="44242"/>
                  <a:pt x="79412" y="40000"/>
                </a:cubicBezTo>
                <a:lnTo>
                  <a:pt x="79412" y="40000"/>
                </a:lnTo>
                <a:lnTo>
                  <a:pt x="79412" y="40000"/>
                </a:lnTo>
                <a:cubicBezTo>
                  <a:pt x="81843" y="37636"/>
                  <a:pt x="84137" y="37788"/>
                  <a:pt x="86294" y="40455"/>
                </a:cubicBezTo>
                <a:lnTo>
                  <a:pt x="86294" y="40455"/>
                </a:lnTo>
                <a:cubicBezTo>
                  <a:pt x="88843" y="43667"/>
                  <a:pt x="91725" y="45909"/>
                  <a:pt x="94941" y="47182"/>
                </a:cubicBezTo>
                <a:lnTo>
                  <a:pt x="94941" y="47182"/>
                </a:lnTo>
                <a:cubicBezTo>
                  <a:pt x="96431" y="47667"/>
                  <a:pt x="97588" y="48909"/>
                  <a:pt x="98412" y="50909"/>
                </a:cubicBezTo>
                <a:lnTo>
                  <a:pt x="98412" y="50909"/>
                </a:lnTo>
                <a:cubicBezTo>
                  <a:pt x="99196" y="52848"/>
                  <a:pt x="99412" y="54970"/>
                  <a:pt x="99059" y="57273"/>
                </a:cubicBezTo>
                <a:lnTo>
                  <a:pt x="99059" y="57273"/>
                </a:lnTo>
                <a:cubicBezTo>
                  <a:pt x="98706" y="59576"/>
                  <a:pt x="97902" y="61364"/>
                  <a:pt x="96647" y="62636"/>
                </a:cubicBezTo>
                <a:lnTo>
                  <a:pt x="96647" y="62636"/>
                </a:lnTo>
                <a:cubicBezTo>
                  <a:pt x="95392" y="63848"/>
                  <a:pt x="94020" y="64182"/>
                  <a:pt x="92529" y="63636"/>
                </a:cubicBezTo>
                <a:lnTo>
                  <a:pt x="92529" y="63636"/>
                </a:lnTo>
                <a:cubicBezTo>
                  <a:pt x="88176" y="61879"/>
                  <a:pt x="84843" y="59667"/>
                  <a:pt x="82529" y="57000"/>
                </a:cubicBezTo>
                <a:lnTo>
                  <a:pt x="82529" y="57000"/>
                </a:lnTo>
                <a:cubicBezTo>
                  <a:pt x="77353" y="61424"/>
                  <a:pt x="71902" y="63727"/>
                  <a:pt x="66176" y="63909"/>
                </a:cubicBezTo>
                <a:lnTo>
                  <a:pt x="66176" y="63909"/>
                </a:lnTo>
                <a:cubicBezTo>
                  <a:pt x="60529" y="63364"/>
                  <a:pt x="55922" y="61697"/>
                  <a:pt x="52353" y="58909"/>
                </a:cubicBezTo>
                <a:lnTo>
                  <a:pt x="52353" y="58909"/>
                </a:lnTo>
                <a:cubicBezTo>
                  <a:pt x="51333" y="58182"/>
                  <a:pt x="50412" y="57455"/>
                  <a:pt x="49588" y="56727"/>
                </a:cubicBezTo>
                <a:lnTo>
                  <a:pt x="49588" y="56727"/>
                </a:lnTo>
                <a:cubicBezTo>
                  <a:pt x="48804" y="57455"/>
                  <a:pt x="47902" y="58182"/>
                  <a:pt x="46882" y="58909"/>
                </a:cubicBezTo>
                <a:lnTo>
                  <a:pt x="46882" y="58909"/>
                </a:lnTo>
                <a:cubicBezTo>
                  <a:pt x="43314" y="61697"/>
                  <a:pt x="38706" y="63364"/>
                  <a:pt x="33059" y="63909"/>
                </a:cubicBezTo>
                <a:lnTo>
                  <a:pt x="33059" y="63909"/>
                </a:lnTo>
                <a:cubicBezTo>
                  <a:pt x="27333" y="63727"/>
                  <a:pt x="21941" y="61424"/>
                  <a:pt x="16882" y="57000"/>
                </a:cubicBezTo>
                <a:lnTo>
                  <a:pt x="16882" y="57000"/>
                </a:lnTo>
                <a:cubicBezTo>
                  <a:pt x="14451" y="59667"/>
                  <a:pt x="11059" y="61879"/>
                  <a:pt x="6706" y="63636"/>
                </a:cubicBezTo>
                <a:lnTo>
                  <a:pt x="6706" y="63636"/>
                </a:lnTo>
                <a:cubicBezTo>
                  <a:pt x="5216" y="64182"/>
                  <a:pt x="3843" y="63848"/>
                  <a:pt x="2588" y="62636"/>
                </a:cubicBezTo>
                <a:lnTo>
                  <a:pt x="2588" y="62636"/>
                </a:lnTo>
                <a:cubicBezTo>
                  <a:pt x="1294" y="61364"/>
                  <a:pt x="490" y="59576"/>
                  <a:pt x="176" y="57273"/>
                </a:cubicBezTo>
                <a:lnTo>
                  <a:pt x="176" y="57273"/>
                </a:lnTo>
                <a:cubicBezTo>
                  <a:pt x="-176" y="54970"/>
                  <a:pt x="39" y="52848"/>
                  <a:pt x="824" y="50909"/>
                </a:cubicBezTo>
                <a:lnTo>
                  <a:pt x="824" y="50909"/>
                </a:lnTo>
                <a:cubicBezTo>
                  <a:pt x="1647" y="48909"/>
                  <a:pt x="2804" y="47667"/>
                  <a:pt x="4294" y="47182"/>
                </a:cubicBezTo>
                <a:lnTo>
                  <a:pt x="4294" y="47182"/>
                </a:lnTo>
                <a:cubicBezTo>
                  <a:pt x="7510" y="45909"/>
                  <a:pt x="10373" y="43667"/>
                  <a:pt x="12882" y="40455"/>
                </a:cubicBezTo>
                <a:lnTo>
                  <a:pt x="12882" y="40455"/>
                </a:lnTo>
                <a:cubicBezTo>
                  <a:pt x="15078" y="37788"/>
                  <a:pt x="17392" y="37636"/>
                  <a:pt x="19824" y="40000"/>
                </a:cubicBezTo>
                <a:lnTo>
                  <a:pt x="19824" y="40000"/>
                </a:lnTo>
                <a:lnTo>
                  <a:pt x="19824" y="40000"/>
                </a:lnTo>
                <a:cubicBezTo>
                  <a:pt x="23824" y="44242"/>
                  <a:pt x="28235" y="46545"/>
                  <a:pt x="33059" y="46909"/>
                </a:cubicBezTo>
                <a:lnTo>
                  <a:pt x="33059" y="46909"/>
                </a:lnTo>
                <a:cubicBezTo>
                  <a:pt x="38000" y="46727"/>
                  <a:pt x="42490" y="44424"/>
                  <a:pt x="46529" y="40000"/>
                </a:cubicBezTo>
                <a:lnTo>
                  <a:pt x="46529" y="40000"/>
                </a:lnTo>
                <a:cubicBezTo>
                  <a:pt x="48569" y="37818"/>
                  <a:pt x="50686" y="37818"/>
                  <a:pt x="52882" y="40000"/>
                </a:cubicBezTo>
                <a:lnTo>
                  <a:pt x="52882" y="400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512895-28"/>
          <p:cNvSpPr/>
          <p:nvPr/>
        </p:nvSpPr>
        <p:spPr>
          <a:xfrm>
            <a:off x="4786313" y="1940496"/>
            <a:ext cx="3807619" cy="2762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" y="0"/>
                </a:moveTo>
                <a:lnTo>
                  <a:pt x="98125" y="0"/>
                </a:lnTo>
                <a:lnTo>
                  <a:pt x="98310" y="138"/>
                </a:lnTo>
                <a:lnTo>
                  <a:pt x="98490" y="483"/>
                </a:lnTo>
                <a:lnTo>
                  <a:pt x="98670" y="1103"/>
                </a:lnTo>
                <a:lnTo>
                  <a:pt x="98843" y="1966"/>
                </a:lnTo>
                <a:lnTo>
                  <a:pt x="99010" y="3069"/>
                </a:lnTo>
                <a:lnTo>
                  <a:pt x="99168" y="4345"/>
                </a:lnTo>
                <a:lnTo>
                  <a:pt x="99315" y="5862"/>
                </a:lnTo>
                <a:lnTo>
                  <a:pt x="99450" y="7586"/>
                </a:lnTo>
                <a:lnTo>
                  <a:pt x="99575" y="9448"/>
                </a:lnTo>
                <a:lnTo>
                  <a:pt x="99685" y="11483"/>
                </a:lnTo>
                <a:lnTo>
                  <a:pt x="99778" y="13655"/>
                </a:lnTo>
                <a:lnTo>
                  <a:pt x="99858" y="15966"/>
                </a:lnTo>
                <a:lnTo>
                  <a:pt x="99920" y="18345"/>
                </a:lnTo>
                <a:lnTo>
                  <a:pt x="99965" y="20828"/>
                </a:lnTo>
                <a:lnTo>
                  <a:pt x="99990" y="23310"/>
                </a:lnTo>
                <a:lnTo>
                  <a:pt x="100000" y="25862"/>
                </a:lnTo>
                <a:lnTo>
                  <a:pt x="100000" y="74138"/>
                </a:lnTo>
                <a:lnTo>
                  <a:pt x="99990" y="76690"/>
                </a:lnTo>
                <a:lnTo>
                  <a:pt x="99965" y="79172"/>
                </a:lnTo>
                <a:lnTo>
                  <a:pt x="99920" y="81655"/>
                </a:lnTo>
                <a:lnTo>
                  <a:pt x="99858" y="84034"/>
                </a:lnTo>
                <a:lnTo>
                  <a:pt x="99778" y="86345"/>
                </a:lnTo>
                <a:lnTo>
                  <a:pt x="99685" y="88517"/>
                </a:lnTo>
                <a:lnTo>
                  <a:pt x="99575" y="90552"/>
                </a:lnTo>
                <a:lnTo>
                  <a:pt x="99450" y="92414"/>
                </a:lnTo>
                <a:lnTo>
                  <a:pt x="99315" y="94138"/>
                </a:lnTo>
                <a:lnTo>
                  <a:pt x="99168" y="95655"/>
                </a:lnTo>
                <a:lnTo>
                  <a:pt x="99010" y="96931"/>
                </a:lnTo>
                <a:lnTo>
                  <a:pt x="98843" y="98034"/>
                </a:lnTo>
                <a:lnTo>
                  <a:pt x="98670" y="98897"/>
                </a:lnTo>
                <a:lnTo>
                  <a:pt x="98490" y="99517"/>
                </a:lnTo>
                <a:lnTo>
                  <a:pt x="98310" y="99862"/>
                </a:lnTo>
                <a:lnTo>
                  <a:pt x="98125" y="100000"/>
                </a:lnTo>
                <a:lnTo>
                  <a:pt x="1875" y="100000"/>
                </a:lnTo>
                <a:lnTo>
                  <a:pt x="1690" y="99862"/>
                </a:lnTo>
                <a:lnTo>
                  <a:pt x="1510" y="99517"/>
                </a:lnTo>
                <a:lnTo>
                  <a:pt x="1330" y="98897"/>
                </a:lnTo>
                <a:lnTo>
                  <a:pt x="1158" y="98034"/>
                </a:lnTo>
                <a:lnTo>
                  <a:pt x="990" y="96931"/>
                </a:lnTo>
                <a:lnTo>
                  <a:pt x="833" y="95655"/>
                </a:lnTo>
                <a:lnTo>
                  <a:pt x="685" y="94138"/>
                </a:lnTo>
                <a:lnTo>
                  <a:pt x="550" y="92414"/>
                </a:lnTo>
                <a:lnTo>
                  <a:pt x="425" y="90552"/>
                </a:lnTo>
                <a:lnTo>
                  <a:pt x="315" y="88517"/>
                </a:lnTo>
                <a:lnTo>
                  <a:pt x="223" y="86345"/>
                </a:lnTo>
                <a:lnTo>
                  <a:pt x="143" y="84034"/>
                </a:lnTo>
                <a:lnTo>
                  <a:pt x="80" y="81655"/>
                </a:lnTo>
                <a:lnTo>
                  <a:pt x="35" y="79172"/>
                </a:lnTo>
                <a:lnTo>
                  <a:pt x="10" y="76690"/>
                </a:lnTo>
                <a:lnTo>
                  <a:pt x="0" y="74138"/>
                </a:lnTo>
                <a:lnTo>
                  <a:pt x="0" y="25862"/>
                </a:lnTo>
                <a:lnTo>
                  <a:pt x="10" y="23310"/>
                </a:lnTo>
                <a:lnTo>
                  <a:pt x="35" y="20828"/>
                </a:lnTo>
                <a:lnTo>
                  <a:pt x="80" y="18345"/>
                </a:lnTo>
                <a:lnTo>
                  <a:pt x="143" y="15966"/>
                </a:lnTo>
                <a:lnTo>
                  <a:pt x="223" y="13655"/>
                </a:lnTo>
                <a:lnTo>
                  <a:pt x="315" y="11483"/>
                </a:lnTo>
                <a:lnTo>
                  <a:pt x="425" y="9448"/>
                </a:lnTo>
                <a:lnTo>
                  <a:pt x="550" y="7586"/>
                </a:lnTo>
                <a:lnTo>
                  <a:pt x="685" y="5862"/>
                </a:lnTo>
                <a:lnTo>
                  <a:pt x="833" y="4345"/>
                </a:lnTo>
                <a:lnTo>
                  <a:pt x="990" y="3069"/>
                </a:lnTo>
                <a:lnTo>
                  <a:pt x="1158" y="1966"/>
                </a:lnTo>
                <a:lnTo>
                  <a:pt x="1330" y="1103"/>
                </a:lnTo>
                <a:lnTo>
                  <a:pt x="1510" y="483"/>
                </a:lnTo>
                <a:lnTo>
                  <a:pt x="1690" y="138"/>
                </a:lnTo>
                <a:lnTo>
                  <a:pt x="1875" y="0"/>
                </a:lnTo>
                <a:close/>
              </a:path>
            </a:pathLst>
          </a:custGeom>
          <a:solidFill>
            <a:srgbClr val="FFF8EB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512918-50"/>
          <p:cNvSpPr/>
          <p:nvPr/>
        </p:nvSpPr>
        <p:spPr>
          <a:xfrm>
            <a:off x="4786313" y="1940496"/>
            <a:ext cx="71438" cy="2762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25"/>
                </a:lnTo>
                <a:lnTo>
                  <a:pt x="80491" y="497"/>
                </a:lnTo>
                <a:lnTo>
                  <a:pt x="70972" y="1114"/>
                </a:lnTo>
                <a:lnTo>
                  <a:pt x="61732" y="1969"/>
                </a:lnTo>
                <a:lnTo>
                  <a:pt x="52860" y="3054"/>
                </a:lnTo>
                <a:lnTo>
                  <a:pt x="44443" y="4359"/>
                </a:lnTo>
                <a:lnTo>
                  <a:pt x="36561" y="5870"/>
                </a:lnTo>
                <a:lnTo>
                  <a:pt x="29289" y="7575"/>
                </a:lnTo>
                <a:lnTo>
                  <a:pt x="22699" y="9455"/>
                </a:lnTo>
                <a:lnTo>
                  <a:pt x="16853" y="11494"/>
                </a:lnTo>
                <a:lnTo>
                  <a:pt x="11808" y="13671"/>
                </a:lnTo>
                <a:lnTo>
                  <a:pt x="7612" y="15965"/>
                </a:lnTo>
                <a:lnTo>
                  <a:pt x="4306" y="18355"/>
                </a:lnTo>
                <a:lnTo>
                  <a:pt x="1921" y="20817"/>
                </a:lnTo>
                <a:lnTo>
                  <a:pt x="482" y="23327"/>
                </a:lnTo>
                <a:lnTo>
                  <a:pt x="0" y="25862"/>
                </a:lnTo>
                <a:lnTo>
                  <a:pt x="0" y="74138"/>
                </a:lnTo>
                <a:lnTo>
                  <a:pt x="482" y="76673"/>
                </a:lnTo>
                <a:lnTo>
                  <a:pt x="1921" y="79183"/>
                </a:lnTo>
                <a:lnTo>
                  <a:pt x="4306" y="81645"/>
                </a:lnTo>
                <a:lnTo>
                  <a:pt x="7612" y="84035"/>
                </a:lnTo>
                <a:lnTo>
                  <a:pt x="11808" y="86329"/>
                </a:lnTo>
                <a:lnTo>
                  <a:pt x="16853" y="88506"/>
                </a:lnTo>
                <a:lnTo>
                  <a:pt x="22699" y="90545"/>
                </a:lnTo>
                <a:lnTo>
                  <a:pt x="29289" y="92425"/>
                </a:lnTo>
                <a:lnTo>
                  <a:pt x="36561" y="94130"/>
                </a:lnTo>
                <a:lnTo>
                  <a:pt x="44443" y="95641"/>
                </a:lnTo>
                <a:lnTo>
                  <a:pt x="52860" y="96946"/>
                </a:lnTo>
                <a:lnTo>
                  <a:pt x="61732" y="98031"/>
                </a:lnTo>
                <a:lnTo>
                  <a:pt x="70972" y="98886"/>
                </a:lnTo>
                <a:lnTo>
                  <a:pt x="80491" y="99503"/>
                </a:lnTo>
                <a:lnTo>
                  <a:pt x="90198" y="9987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875"/>
                </a:lnTo>
                <a:lnTo>
                  <a:pt x="88295" y="99503"/>
                </a:lnTo>
                <a:lnTo>
                  <a:pt x="82583" y="98886"/>
                </a:lnTo>
                <a:lnTo>
                  <a:pt x="77039" y="98031"/>
                </a:lnTo>
                <a:lnTo>
                  <a:pt x="71716" y="96946"/>
                </a:lnTo>
                <a:lnTo>
                  <a:pt x="66666" y="95641"/>
                </a:lnTo>
                <a:lnTo>
                  <a:pt x="61936" y="94130"/>
                </a:lnTo>
                <a:lnTo>
                  <a:pt x="57574" y="92425"/>
                </a:lnTo>
                <a:lnTo>
                  <a:pt x="53619" y="90545"/>
                </a:lnTo>
                <a:lnTo>
                  <a:pt x="50112" y="88506"/>
                </a:lnTo>
                <a:lnTo>
                  <a:pt x="47085" y="86329"/>
                </a:lnTo>
                <a:lnTo>
                  <a:pt x="44567" y="84035"/>
                </a:lnTo>
                <a:lnTo>
                  <a:pt x="42584" y="81645"/>
                </a:lnTo>
                <a:lnTo>
                  <a:pt x="41153" y="79183"/>
                </a:lnTo>
                <a:lnTo>
                  <a:pt x="40289" y="76673"/>
                </a:lnTo>
                <a:lnTo>
                  <a:pt x="40000" y="74138"/>
                </a:lnTo>
                <a:lnTo>
                  <a:pt x="40000" y="25862"/>
                </a:lnTo>
                <a:lnTo>
                  <a:pt x="40289" y="23327"/>
                </a:lnTo>
                <a:lnTo>
                  <a:pt x="41153" y="20817"/>
                </a:lnTo>
                <a:lnTo>
                  <a:pt x="42584" y="18355"/>
                </a:lnTo>
                <a:lnTo>
                  <a:pt x="44567" y="15965"/>
                </a:lnTo>
                <a:lnTo>
                  <a:pt x="47085" y="13671"/>
                </a:lnTo>
                <a:lnTo>
                  <a:pt x="50112" y="11494"/>
                </a:lnTo>
                <a:lnTo>
                  <a:pt x="53619" y="9455"/>
                </a:lnTo>
                <a:lnTo>
                  <a:pt x="57574" y="7575"/>
                </a:lnTo>
                <a:lnTo>
                  <a:pt x="61936" y="5870"/>
                </a:lnTo>
                <a:lnTo>
                  <a:pt x="66666" y="4359"/>
                </a:lnTo>
                <a:lnTo>
                  <a:pt x="71716" y="3054"/>
                </a:lnTo>
                <a:lnTo>
                  <a:pt x="77039" y="1969"/>
                </a:lnTo>
                <a:lnTo>
                  <a:pt x="82583" y="1114"/>
                </a:lnTo>
                <a:lnTo>
                  <a:pt x="88295" y="497"/>
                </a:lnTo>
                <a:lnTo>
                  <a:pt x="94119" y="12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512887-24"/>
          <p:cNvSpPr/>
          <p:nvPr/>
        </p:nvSpPr>
        <p:spPr>
          <a:xfrm>
            <a:off x="4786313" y="2273871"/>
            <a:ext cx="3807619" cy="292894"/>
          </a:xfrm>
          <a:prstGeom prst="roundRect">
            <a:avLst>
              <a:gd name="adj" fmla="val 26016"/>
            </a:avLst>
          </a:prstGeom>
          <a:solidFill>
            <a:srgbClr val="C8DCB4">
              <a:alpha val="15000"/>
            </a:srgbClr>
          </a:solidFill>
          <a:ln w="7144" algn="in">
            <a:solidFill>
              <a:srgbClr val="78A064">
                <a:alpha val="3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2" name="el-1785511512949-58"/>
          <p:cNvSpPr/>
          <p:nvPr/>
        </p:nvSpPr>
        <p:spPr>
          <a:xfrm>
            <a:off x="6958534" y="2657252"/>
            <a:ext cx="628650" cy="161925"/>
          </a:xfrm>
          <a:prstGeom prst="roundRect">
            <a:avLst>
              <a:gd name="adj" fmla="val 50000"/>
            </a:avLst>
          </a:prstGeom>
          <a:solidFill>
            <a:srgbClr val="B55A3B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5511512897-29"/>
          <p:cNvCxnSpPr/>
          <p:nvPr/>
        </p:nvCxnSpPr>
        <p:spPr>
          <a:xfrm>
            <a:off x="4786313" y="2941811"/>
            <a:ext cx="3807619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511514389-71"/>
          <p:cNvSpPr/>
          <p:nvPr/>
        </p:nvSpPr>
        <p:spPr>
          <a:xfrm>
            <a:off x="4786313" y="300253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1583"/>
                </a:moveTo>
                <a:lnTo>
                  <a:pt x="0" y="91583"/>
                </a:lnTo>
                <a:cubicBezTo>
                  <a:pt x="278" y="93917"/>
                  <a:pt x="1333" y="95944"/>
                  <a:pt x="3167" y="97667"/>
                </a:cubicBezTo>
                <a:lnTo>
                  <a:pt x="3167" y="97667"/>
                </a:lnTo>
                <a:lnTo>
                  <a:pt x="3167" y="97667"/>
                </a:lnTo>
                <a:cubicBezTo>
                  <a:pt x="4833" y="99222"/>
                  <a:pt x="6917" y="100000"/>
                  <a:pt x="9417" y="100000"/>
                </a:cubicBezTo>
                <a:lnTo>
                  <a:pt x="9417" y="100000"/>
                </a:lnTo>
                <a:lnTo>
                  <a:pt x="28167" y="100000"/>
                </a:lnTo>
                <a:lnTo>
                  <a:pt x="90667" y="100000"/>
                </a:lnTo>
                <a:cubicBezTo>
                  <a:pt x="93222" y="99889"/>
                  <a:pt x="95417" y="98972"/>
                  <a:pt x="97250" y="97250"/>
                </a:cubicBezTo>
                <a:lnTo>
                  <a:pt x="97250" y="97250"/>
                </a:lnTo>
                <a:cubicBezTo>
                  <a:pt x="98972" y="95417"/>
                  <a:pt x="99889" y="93222"/>
                  <a:pt x="100000" y="90667"/>
                </a:cubicBezTo>
                <a:lnTo>
                  <a:pt x="100000" y="90667"/>
                </a:lnTo>
                <a:lnTo>
                  <a:pt x="100000" y="71917"/>
                </a:lnTo>
                <a:cubicBezTo>
                  <a:pt x="99889" y="69306"/>
                  <a:pt x="98972" y="67083"/>
                  <a:pt x="97250" y="65250"/>
                </a:cubicBezTo>
                <a:lnTo>
                  <a:pt x="97250" y="65250"/>
                </a:lnTo>
                <a:cubicBezTo>
                  <a:pt x="95417" y="63528"/>
                  <a:pt x="93222" y="62611"/>
                  <a:pt x="90667" y="62500"/>
                </a:cubicBezTo>
                <a:lnTo>
                  <a:pt x="90667" y="62500"/>
                </a:lnTo>
                <a:lnTo>
                  <a:pt x="81250" y="62500"/>
                </a:lnTo>
                <a:lnTo>
                  <a:pt x="81250" y="78167"/>
                </a:lnTo>
                <a:cubicBezTo>
                  <a:pt x="81139" y="80111"/>
                  <a:pt x="80111" y="81139"/>
                  <a:pt x="78167" y="81250"/>
                </a:cubicBezTo>
                <a:lnTo>
                  <a:pt x="78167" y="81250"/>
                </a:lnTo>
                <a:cubicBezTo>
                  <a:pt x="76167" y="81139"/>
                  <a:pt x="75111" y="80111"/>
                  <a:pt x="75000" y="78167"/>
                </a:cubicBezTo>
                <a:lnTo>
                  <a:pt x="75000" y="78167"/>
                </a:lnTo>
                <a:lnTo>
                  <a:pt x="75000" y="62500"/>
                </a:lnTo>
                <a:lnTo>
                  <a:pt x="62500" y="62500"/>
                </a:lnTo>
                <a:lnTo>
                  <a:pt x="62500" y="78167"/>
                </a:lnTo>
                <a:cubicBezTo>
                  <a:pt x="62389" y="80111"/>
                  <a:pt x="61361" y="81139"/>
                  <a:pt x="59417" y="81250"/>
                </a:cubicBezTo>
                <a:lnTo>
                  <a:pt x="59417" y="81250"/>
                </a:lnTo>
                <a:cubicBezTo>
                  <a:pt x="57417" y="81139"/>
                  <a:pt x="56361" y="80111"/>
                  <a:pt x="56250" y="78167"/>
                </a:cubicBezTo>
                <a:lnTo>
                  <a:pt x="56250" y="78167"/>
                </a:lnTo>
                <a:lnTo>
                  <a:pt x="56250" y="62500"/>
                </a:lnTo>
                <a:lnTo>
                  <a:pt x="43750" y="62500"/>
                </a:lnTo>
                <a:lnTo>
                  <a:pt x="43750" y="78167"/>
                </a:lnTo>
                <a:cubicBezTo>
                  <a:pt x="43639" y="80111"/>
                  <a:pt x="42611" y="81139"/>
                  <a:pt x="40667" y="81250"/>
                </a:cubicBezTo>
                <a:lnTo>
                  <a:pt x="40667" y="81250"/>
                </a:lnTo>
                <a:cubicBezTo>
                  <a:pt x="38667" y="81139"/>
                  <a:pt x="37611" y="80111"/>
                  <a:pt x="37500" y="78167"/>
                </a:cubicBezTo>
                <a:lnTo>
                  <a:pt x="37500" y="78167"/>
                </a:lnTo>
                <a:lnTo>
                  <a:pt x="37500" y="62500"/>
                </a:lnTo>
                <a:lnTo>
                  <a:pt x="21917" y="62500"/>
                </a:lnTo>
                <a:cubicBezTo>
                  <a:pt x="19917" y="62389"/>
                  <a:pt x="18861" y="61361"/>
                  <a:pt x="18750" y="59417"/>
                </a:cubicBezTo>
                <a:lnTo>
                  <a:pt x="18750" y="59417"/>
                </a:lnTo>
                <a:cubicBezTo>
                  <a:pt x="18861" y="57417"/>
                  <a:pt x="19917" y="56361"/>
                  <a:pt x="21917" y="56250"/>
                </a:cubicBezTo>
                <a:lnTo>
                  <a:pt x="21917" y="56250"/>
                </a:lnTo>
                <a:lnTo>
                  <a:pt x="37500" y="56250"/>
                </a:lnTo>
                <a:lnTo>
                  <a:pt x="37500" y="43750"/>
                </a:lnTo>
                <a:lnTo>
                  <a:pt x="21917" y="43750"/>
                </a:lnTo>
                <a:cubicBezTo>
                  <a:pt x="19917" y="43639"/>
                  <a:pt x="18861" y="42611"/>
                  <a:pt x="18750" y="40667"/>
                </a:cubicBezTo>
                <a:lnTo>
                  <a:pt x="18750" y="40667"/>
                </a:lnTo>
                <a:cubicBezTo>
                  <a:pt x="18861" y="38667"/>
                  <a:pt x="19917" y="37611"/>
                  <a:pt x="21917" y="37500"/>
                </a:cubicBezTo>
                <a:lnTo>
                  <a:pt x="21917" y="37500"/>
                </a:lnTo>
                <a:lnTo>
                  <a:pt x="37500" y="37500"/>
                </a:lnTo>
                <a:lnTo>
                  <a:pt x="37500" y="25000"/>
                </a:lnTo>
                <a:lnTo>
                  <a:pt x="21917" y="25000"/>
                </a:lnTo>
                <a:cubicBezTo>
                  <a:pt x="19917" y="24889"/>
                  <a:pt x="18861" y="23861"/>
                  <a:pt x="18750" y="21917"/>
                </a:cubicBezTo>
                <a:lnTo>
                  <a:pt x="18750" y="21917"/>
                </a:lnTo>
                <a:cubicBezTo>
                  <a:pt x="18861" y="19917"/>
                  <a:pt x="19917" y="18861"/>
                  <a:pt x="21917" y="18750"/>
                </a:cubicBezTo>
                <a:lnTo>
                  <a:pt x="21917" y="18750"/>
                </a:lnTo>
                <a:lnTo>
                  <a:pt x="37500" y="18750"/>
                </a:lnTo>
                <a:lnTo>
                  <a:pt x="37500" y="9417"/>
                </a:lnTo>
                <a:cubicBezTo>
                  <a:pt x="37389" y="6806"/>
                  <a:pt x="36472" y="4583"/>
                  <a:pt x="34750" y="2750"/>
                </a:cubicBezTo>
                <a:lnTo>
                  <a:pt x="34750" y="2750"/>
                </a:lnTo>
                <a:cubicBezTo>
                  <a:pt x="32917" y="1028"/>
                  <a:pt x="30722" y="111"/>
                  <a:pt x="28167" y="0"/>
                </a:cubicBezTo>
                <a:lnTo>
                  <a:pt x="28167" y="0"/>
                </a:lnTo>
                <a:lnTo>
                  <a:pt x="9417" y="0"/>
                </a:lnTo>
                <a:cubicBezTo>
                  <a:pt x="6806" y="111"/>
                  <a:pt x="4583" y="1028"/>
                  <a:pt x="2750" y="2750"/>
                </a:cubicBezTo>
                <a:lnTo>
                  <a:pt x="2750" y="2750"/>
                </a:lnTo>
                <a:cubicBezTo>
                  <a:pt x="1028" y="4583"/>
                  <a:pt x="111" y="6806"/>
                  <a:pt x="0" y="9417"/>
                </a:cubicBezTo>
                <a:lnTo>
                  <a:pt x="0" y="9417"/>
                </a:lnTo>
                <a:lnTo>
                  <a:pt x="0" y="71917"/>
                </a:lnTo>
                <a:lnTo>
                  <a:pt x="0" y="90667"/>
                </a:lnTo>
                <a:cubicBezTo>
                  <a:pt x="0" y="91056"/>
                  <a:pt x="0" y="91361"/>
                  <a:pt x="0" y="91583"/>
                </a:cubicBezTo>
                <a:lnTo>
                  <a:pt x="0" y="91583"/>
                </a:lnTo>
                <a:cubicBezTo>
                  <a:pt x="0" y="91583"/>
                  <a:pt x="0" y="91583"/>
                  <a:pt x="0" y="91583"/>
                </a:cubicBezTo>
                <a:lnTo>
                  <a:pt x="0" y="91583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512854-16"/>
          <p:cNvSpPr/>
          <p:nvPr/>
        </p:nvSpPr>
        <p:spPr>
          <a:xfrm>
            <a:off x="400050" y="3366864"/>
            <a:ext cx="2010966" cy="1086222"/>
          </a:xfrm>
          <a:prstGeom prst="roundRect">
            <a:avLst>
              <a:gd name="adj" fmla="val 12276"/>
            </a:avLst>
          </a:prstGeom>
          <a:solidFill>
            <a:srgbClr val="F5EBDC">
              <a:alpha val="30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5511512902-34"/>
          <p:cNvSpPr/>
          <p:nvPr/>
        </p:nvSpPr>
        <p:spPr>
          <a:xfrm>
            <a:off x="1006673" y="4203055"/>
            <a:ext cx="797719" cy="171450"/>
          </a:xfrm>
          <a:prstGeom prst="roundRect">
            <a:avLst>
              <a:gd name="adj" fmla="val 50000"/>
            </a:avLst>
          </a:prstGeom>
          <a:solidFill>
            <a:srgbClr val="C8B4A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512857-17"/>
          <p:cNvSpPr/>
          <p:nvPr/>
        </p:nvSpPr>
        <p:spPr>
          <a:xfrm>
            <a:off x="2511028" y="3366864"/>
            <a:ext cx="2010966" cy="1086222"/>
          </a:xfrm>
          <a:prstGeom prst="roundRect">
            <a:avLst>
              <a:gd name="adj" fmla="val 12276"/>
            </a:avLst>
          </a:prstGeom>
          <a:solidFill>
            <a:srgbClr val="F5EBDC">
              <a:alpha val="30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5511512907-39"/>
          <p:cNvSpPr/>
          <p:nvPr/>
        </p:nvSpPr>
        <p:spPr>
          <a:xfrm>
            <a:off x="3122563" y="4203055"/>
            <a:ext cx="787896" cy="171450"/>
          </a:xfrm>
          <a:prstGeom prst="roundRect">
            <a:avLst>
              <a:gd name="adj" fmla="val 50000"/>
            </a:avLst>
          </a:prstGeom>
          <a:solidFill>
            <a:srgbClr val="C8B4A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512860-18"/>
          <p:cNvSpPr/>
          <p:nvPr/>
        </p:nvSpPr>
        <p:spPr>
          <a:xfrm>
            <a:off x="4622006" y="3366864"/>
            <a:ext cx="2010966" cy="1086222"/>
          </a:xfrm>
          <a:prstGeom prst="roundRect">
            <a:avLst>
              <a:gd name="adj" fmla="val 12276"/>
            </a:avLst>
          </a:prstGeom>
          <a:solidFill>
            <a:srgbClr val="F5EBDC">
              <a:alpha val="30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5511512912-44"/>
          <p:cNvSpPr/>
          <p:nvPr/>
        </p:nvSpPr>
        <p:spPr>
          <a:xfrm>
            <a:off x="5120804" y="4203055"/>
            <a:ext cx="1013296" cy="171450"/>
          </a:xfrm>
          <a:prstGeom prst="roundRect">
            <a:avLst>
              <a:gd name="adj" fmla="val 50000"/>
            </a:avLst>
          </a:prstGeom>
          <a:solidFill>
            <a:srgbClr val="C8B4A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512863-19"/>
          <p:cNvSpPr/>
          <p:nvPr/>
        </p:nvSpPr>
        <p:spPr>
          <a:xfrm>
            <a:off x="6732984" y="3366864"/>
            <a:ext cx="2010966" cy="1086222"/>
          </a:xfrm>
          <a:prstGeom prst="roundRect">
            <a:avLst>
              <a:gd name="adj" fmla="val 12276"/>
            </a:avLst>
          </a:prstGeom>
          <a:solidFill>
            <a:srgbClr val="F5EBDC">
              <a:alpha val="30000"/>
            </a:srgbClr>
          </a:solidFill>
          <a:ln w="7144" algn="in">
            <a:solidFill>
              <a:srgbClr val="C8AA8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el-1785511512917-49"/>
          <p:cNvSpPr/>
          <p:nvPr/>
        </p:nvSpPr>
        <p:spPr>
          <a:xfrm>
            <a:off x="7538442" y="4203055"/>
            <a:ext cx="400050" cy="171450"/>
          </a:xfrm>
          <a:prstGeom prst="roundRect">
            <a:avLst>
              <a:gd name="adj" fmla="val 50000"/>
            </a:avLst>
          </a:prstGeom>
          <a:solidFill>
            <a:srgbClr val="C8B4A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514385-68"/>
          <p:cNvSpPr/>
          <p:nvPr/>
        </p:nvSpPr>
        <p:spPr>
          <a:xfrm>
            <a:off x="400050" y="491847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512813-3"/>
          <p:cNvSpPr txBox="1"/>
          <p:nvPr/>
        </p:nvSpPr>
        <p:spPr>
          <a:xfrm>
            <a:off x="557213" y="172641"/>
            <a:ext cx="195857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0025">
              <a:lnSpc>
                <a:spcPct val="100000"/>
              </a:lnSpc>
            </a:pPr>
            <a:r>
              <a:rPr b="1" sz="1010" spc="113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11.3 一元一次不等式组</a:t>
            </a:r>
            <a:endParaRPr/>
          </a:p>
        </p:txBody>
      </p:sp>
      <p:sp>
        <p:nvSpPr>
          <p:cNvPr id="35" name="el-1785511512832-8"/>
          <p:cNvSpPr txBox="1"/>
          <p:nvPr/>
        </p:nvSpPr>
        <p:spPr>
          <a:xfrm>
            <a:off x="7486650" y="182166"/>
            <a:ext cx="131445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多个不等关系，共同约束</a:t>
            </a:r>
            <a:endParaRPr/>
          </a:p>
        </p:txBody>
      </p:sp>
      <p:sp>
        <p:nvSpPr>
          <p:cNvPr id="36" name="el-1785511512833-9"/>
          <p:cNvSpPr txBox="1"/>
          <p:nvPr/>
        </p:nvSpPr>
        <p:spPr>
          <a:xfrm>
            <a:off x="400050" y="861789"/>
            <a:ext cx="2000250" cy="2742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 spc="56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一元一次不等式组</a:t>
            </a:r>
            <a:endParaRPr/>
          </a:p>
        </p:txBody>
      </p:sp>
      <p:sp>
        <p:nvSpPr>
          <p:cNvPr id="37" name="el-1785511512829-6"/>
          <p:cNvSpPr txBox="1"/>
          <p:nvPr/>
        </p:nvSpPr>
        <p:spPr>
          <a:xfrm>
            <a:off x="2514600" y="923702"/>
            <a:ext cx="152385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1450">
              <a:lnSpc>
                <a:spcPct val="100000"/>
              </a:lnSpc>
            </a:pPr>
            <a:r>
              <a:rPr sz="1010">
                <a:solidFill>
                  <a:srgbClr val="8B6B4A"/>
                </a:solidFill>
                <a:latin typeface="Segoe UI"/>
                <a:ea typeface="Segoe UI"/>
                <a:cs typeface="Segoe UI"/>
              </a:rPr>
              <a:t>公共部分 · 数轴表示</a:t>
            </a:r>
            <a:endParaRPr/>
          </a:p>
        </p:txBody>
      </p:sp>
      <p:sp>
        <p:nvSpPr>
          <p:cNvPr id="38" name="el-1785511512934-53"/>
          <p:cNvSpPr txBox="1"/>
          <p:nvPr/>
        </p:nvSpPr>
        <p:spPr>
          <a:xfrm>
            <a:off x="782241" y="1402333"/>
            <a:ext cx="357188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定义</a:t>
            </a:r>
            <a:endParaRPr/>
          </a:p>
        </p:txBody>
      </p:sp>
      <p:sp>
        <p:nvSpPr>
          <p:cNvPr id="39" name="el-1785511512877-20"/>
          <p:cNvSpPr txBox="1"/>
          <p:nvPr/>
        </p:nvSpPr>
        <p:spPr>
          <a:xfrm>
            <a:off x="550069" y="1690464"/>
            <a:ext cx="3807619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把含有</a:t>
            </a:r>
            <a:r>
              <a:rPr b="1" sz="101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同一个未知数</a:t>
            </a: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的一元一次不等式合起来，组成一元一次不等式组。</a:t>
            </a:r>
            <a:endParaRPr/>
          </a:p>
        </p:txBody>
      </p:sp>
      <p:sp>
        <p:nvSpPr>
          <p:cNvPr id="40" name="el-1785511512879-21"/>
          <p:cNvSpPr txBox="1"/>
          <p:nvPr/>
        </p:nvSpPr>
        <p:spPr>
          <a:xfrm>
            <a:off x="550069" y="2161952"/>
            <a:ext cx="3820477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解集：各不等式解集的</a:t>
            </a:r>
            <a:r>
              <a:rPr b="1" sz="101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公共部分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解不等式组：求各不等式解集的公共部分</a:t>
            </a:r>
            <a:endParaRPr/>
          </a:p>
        </p:txBody>
      </p:sp>
      <p:sp>
        <p:nvSpPr>
          <p:cNvPr id="41" name="el-1785511512882-22"/>
          <p:cNvSpPr txBox="1"/>
          <p:nvPr/>
        </p:nvSpPr>
        <p:spPr>
          <a:xfrm>
            <a:off x="550069" y="2647727"/>
            <a:ext cx="3868341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9126">
              <a:lnSpc>
                <a:spcPct val="100000"/>
              </a:lnSpc>
            </a:pPr>
            <a:r>
              <a:rPr sz="95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在数轴上表示：</a:t>
            </a:r>
            <a:r>
              <a:rPr b="1" sz="950">
                <a:solidFill>
                  <a:srgbClr val="2A5A8A"/>
                </a:solidFill>
                <a:latin typeface="Segoe UI"/>
                <a:ea typeface="Segoe UI"/>
                <a:cs typeface="Segoe UI"/>
              </a:rPr>
              <a:t>分别标出各解集</a:t>
            </a:r>
            <a:r>
              <a:rPr sz="95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 → </a:t>
            </a:r>
            <a:r>
              <a:rPr b="1" sz="95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找重叠区域</a:t>
            </a:r>
            <a:endParaRPr/>
          </a:p>
        </p:txBody>
      </p:sp>
      <p:sp>
        <p:nvSpPr>
          <p:cNvPr id="42" name="el-1785511512935-54"/>
          <p:cNvSpPr txBox="1"/>
          <p:nvPr/>
        </p:nvSpPr>
        <p:spPr>
          <a:xfrm>
            <a:off x="5018484" y="1402333"/>
            <a:ext cx="928688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例：污水抽排</a:t>
            </a:r>
            <a:endParaRPr/>
          </a:p>
        </p:txBody>
      </p:sp>
      <p:sp>
        <p:nvSpPr>
          <p:cNvPr id="43" name="el-1785511512890-26"/>
          <p:cNvSpPr txBox="1"/>
          <p:nvPr/>
        </p:nvSpPr>
        <p:spPr>
          <a:xfrm>
            <a:off x="4786313" y="1690464"/>
            <a:ext cx="387191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每小时抽30t，污水超过1200t不足1500t</a:t>
            </a:r>
            <a:endParaRPr/>
          </a:p>
        </p:txBody>
      </p:sp>
      <p:sp>
        <p:nvSpPr>
          <p:cNvPr id="44" name="el-1785511512891-27"/>
          <p:cNvSpPr txBox="1"/>
          <p:nvPr/>
        </p:nvSpPr>
        <p:spPr>
          <a:xfrm>
            <a:off x="4929188" y="1997646"/>
            <a:ext cx="373618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4A2E1A"/>
                </a:solidFill>
                <a:latin typeface="Courier New"/>
                <a:ea typeface="Courier New"/>
                <a:cs typeface="Courier New"/>
              </a:rPr>
              <a:t>{ 30x &gt; 1200, 30x &lt; 1500 }</a:t>
            </a:r>
            <a:endParaRPr/>
          </a:p>
        </p:txBody>
      </p:sp>
      <p:sp>
        <p:nvSpPr>
          <p:cNvPr id="45" name="el-1785511512884-23"/>
          <p:cNvSpPr txBox="1"/>
          <p:nvPr/>
        </p:nvSpPr>
        <p:spPr>
          <a:xfrm>
            <a:off x="4893469" y="2323877"/>
            <a:ext cx="376475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5A3A"/>
                </a:solidFill>
                <a:latin typeface="Segoe UI"/>
                <a:ea typeface="Segoe UI"/>
                <a:cs typeface="Segoe UI"/>
              </a:rPr>
              <a:t>解得：{ x &gt; 40, x &lt; 50 } → </a:t>
            </a:r>
            <a:r>
              <a:rPr b="1" sz="101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公共部分：40 &lt; x &lt; 50</a:t>
            </a:r>
            <a:endParaRPr/>
          </a:p>
        </p:txBody>
      </p:sp>
      <p:sp>
        <p:nvSpPr>
          <p:cNvPr id="46" name="el-1785511512940-55"/>
          <p:cNvSpPr txBox="1"/>
          <p:nvPr/>
        </p:nvSpPr>
        <p:spPr>
          <a:xfrm>
            <a:off x="5793061" y="2657252"/>
            <a:ext cx="45005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数轴：</a:t>
            </a:r>
            <a:endParaRPr/>
          </a:p>
        </p:txBody>
      </p:sp>
      <p:sp>
        <p:nvSpPr>
          <p:cNvPr id="47" name="el-1785511512955-61"/>
          <p:cNvSpPr txBox="1"/>
          <p:nvPr/>
        </p:nvSpPr>
        <p:spPr>
          <a:xfrm>
            <a:off x="6221686" y="2657252"/>
            <a:ext cx="14823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5A8A"/>
                </a:solidFill>
                <a:latin typeface="Segoe UI"/>
                <a:ea typeface="Segoe UI"/>
                <a:cs typeface="Segoe UI"/>
              </a:rPr>
              <a:t>●</a:t>
            </a:r>
            <a:endParaRPr/>
          </a:p>
        </p:txBody>
      </p:sp>
      <p:sp>
        <p:nvSpPr>
          <p:cNvPr id="48" name="el-1785511512953-59"/>
          <p:cNvSpPr txBox="1"/>
          <p:nvPr/>
        </p:nvSpPr>
        <p:spPr>
          <a:xfrm>
            <a:off x="6319912" y="2657252"/>
            <a:ext cx="21513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40</a:t>
            </a:r>
            <a:endParaRPr/>
          </a:p>
        </p:txBody>
      </p:sp>
      <p:sp>
        <p:nvSpPr>
          <p:cNvPr id="49" name="el-1785511512941-56"/>
          <p:cNvSpPr txBox="1"/>
          <p:nvPr/>
        </p:nvSpPr>
        <p:spPr>
          <a:xfrm>
            <a:off x="6513612" y="2652489"/>
            <a:ext cx="17442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⋯</a:t>
            </a:r>
            <a:endParaRPr/>
          </a:p>
        </p:txBody>
      </p:sp>
      <p:sp>
        <p:nvSpPr>
          <p:cNvPr id="50" name="el-1785511512955-62"/>
          <p:cNvSpPr txBox="1"/>
          <p:nvPr/>
        </p:nvSpPr>
        <p:spPr>
          <a:xfrm>
            <a:off x="6666607" y="2657252"/>
            <a:ext cx="14823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●</a:t>
            </a:r>
            <a:endParaRPr/>
          </a:p>
        </p:txBody>
      </p:sp>
      <p:sp>
        <p:nvSpPr>
          <p:cNvPr id="51" name="el-1785511512954-60"/>
          <p:cNvSpPr txBox="1"/>
          <p:nvPr/>
        </p:nvSpPr>
        <p:spPr>
          <a:xfrm>
            <a:off x="6764834" y="2657252"/>
            <a:ext cx="21513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50</a:t>
            </a:r>
            <a:endParaRPr/>
          </a:p>
        </p:txBody>
      </p:sp>
      <p:sp>
        <p:nvSpPr>
          <p:cNvPr id="52" name="el-1785511512941-57"/>
          <p:cNvSpPr txBox="1"/>
          <p:nvPr/>
        </p:nvSpPr>
        <p:spPr>
          <a:xfrm>
            <a:off x="7015684" y="2657252"/>
            <a:ext cx="63579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重叠区间</a:t>
            </a:r>
            <a:endParaRPr/>
          </a:p>
        </p:txBody>
      </p:sp>
      <p:sp>
        <p:nvSpPr>
          <p:cNvPr id="53" name="el-1785511512888-25"/>
          <p:cNvSpPr txBox="1"/>
          <p:nvPr/>
        </p:nvSpPr>
        <p:spPr>
          <a:xfrm>
            <a:off x="4786313" y="2988246"/>
            <a:ext cx="386476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sz="90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公共部分即不等式组的解集</a:t>
            </a:r>
            <a:endParaRPr/>
          </a:p>
        </p:txBody>
      </p:sp>
      <p:sp>
        <p:nvSpPr>
          <p:cNvPr id="54" name="el-1785511512897-30"/>
          <p:cNvSpPr txBox="1"/>
          <p:nvPr/>
        </p:nvSpPr>
        <p:spPr>
          <a:xfrm>
            <a:off x="1069777" y="3459733"/>
            <a:ext cx="67151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大大取大</a:t>
            </a:r>
            <a:endParaRPr/>
          </a:p>
        </p:txBody>
      </p:sp>
      <p:sp>
        <p:nvSpPr>
          <p:cNvPr id="55" name="el-1785511512898-31"/>
          <p:cNvSpPr txBox="1"/>
          <p:nvPr/>
        </p:nvSpPr>
        <p:spPr>
          <a:xfrm>
            <a:off x="1053480" y="3678808"/>
            <a:ext cx="704031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x &gt; a</a:t>
            </a:r>
            <a:endParaRPr/>
          </a:p>
        </p:txBody>
      </p:sp>
      <p:sp>
        <p:nvSpPr>
          <p:cNvPr id="56" name="el-1785511512898-32"/>
          <p:cNvSpPr txBox="1"/>
          <p:nvPr/>
        </p:nvSpPr>
        <p:spPr>
          <a:xfrm>
            <a:off x="982415" y="3961656"/>
            <a:ext cx="846237" cy="16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x &gt; b (a &lt; b)</a:t>
            </a:r>
            <a:endParaRPr/>
          </a:p>
        </p:txBody>
      </p:sp>
      <p:sp>
        <p:nvSpPr>
          <p:cNvPr id="57" name="el-1785511512899-33"/>
          <p:cNvSpPr txBox="1"/>
          <p:nvPr/>
        </p:nvSpPr>
        <p:spPr>
          <a:xfrm>
            <a:off x="1035248" y="4217343"/>
            <a:ext cx="74056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解集：x &gt; b</a:t>
            </a:r>
            <a:endParaRPr/>
          </a:p>
        </p:txBody>
      </p:sp>
      <p:sp>
        <p:nvSpPr>
          <p:cNvPr id="58" name="el-1785511512902-35"/>
          <p:cNvSpPr txBox="1"/>
          <p:nvPr/>
        </p:nvSpPr>
        <p:spPr>
          <a:xfrm>
            <a:off x="3180755" y="3459733"/>
            <a:ext cx="67151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小小取小</a:t>
            </a:r>
            <a:endParaRPr/>
          </a:p>
        </p:txBody>
      </p:sp>
      <p:sp>
        <p:nvSpPr>
          <p:cNvPr id="59" name="el-1785511512903-36"/>
          <p:cNvSpPr txBox="1"/>
          <p:nvPr/>
        </p:nvSpPr>
        <p:spPr>
          <a:xfrm>
            <a:off x="3164458" y="3678808"/>
            <a:ext cx="704031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x &lt; a</a:t>
            </a:r>
            <a:endParaRPr/>
          </a:p>
        </p:txBody>
      </p:sp>
      <p:sp>
        <p:nvSpPr>
          <p:cNvPr id="60" name="el-1785511512903-37"/>
          <p:cNvSpPr txBox="1"/>
          <p:nvPr/>
        </p:nvSpPr>
        <p:spPr>
          <a:xfrm>
            <a:off x="3093393" y="3961656"/>
            <a:ext cx="846237" cy="16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x &lt; b (a &lt; b)</a:t>
            </a:r>
            <a:endParaRPr/>
          </a:p>
        </p:txBody>
      </p:sp>
      <p:sp>
        <p:nvSpPr>
          <p:cNvPr id="61" name="el-1785511512904-38"/>
          <p:cNvSpPr txBox="1"/>
          <p:nvPr/>
        </p:nvSpPr>
        <p:spPr>
          <a:xfrm>
            <a:off x="3151138" y="4217343"/>
            <a:ext cx="73074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解集：x &lt; a</a:t>
            </a:r>
            <a:endParaRPr/>
          </a:p>
        </p:txBody>
      </p:sp>
      <p:sp>
        <p:nvSpPr>
          <p:cNvPr id="62" name="el-1785511512907-40"/>
          <p:cNvSpPr txBox="1"/>
          <p:nvPr/>
        </p:nvSpPr>
        <p:spPr>
          <a:xfrm>
            <a:off x="5088136" y="3459733"/>
            <a:ext cx="107870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大小小大取中间</a:t>
            </a:r>
            <a:endParaRPr/>
          </a:p>
        </p:txBody>
      </p:sp>
      <p:sp>
        <p:nvSpPr>
          <p:cNvPr id="63" name="el-1785511512908-41"/>
          <p:cNvSpPr txBox="1"/>
          <p:nvPr/>
        </p:nvSpPr>
        <p:spPr>
          <a:xfrm>
            <a:off x="5073105" y="3678808"/>
            <a:ext cx="1108695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a &lt; x &lt; b</a:t>
            </a:r>
            <a:endParaRPr/>
          </a:p>
        </p:txBody>
      </p:sp>
      <p:sp>
        <p:nvSpPr>
          <p:cNvPr id="64" name="el-1785511512908-42"/>
          <p:cNvSpPr txBox="1"/>
          <p:nvPr/>
        </p:nvSpPr>
        <p:spPr>
          <a:xfrm>
            <a:off x="5238304" y="3961656"/>
            <a:ext cx="778297" cy="16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x &gt; a, x &lt; b</a:t>
            </a:r>
            <a:endParaRPr/>
          </a:p>
        </p:txBody>
      </p:sp>
      <p:sp>
        <p:nvSpPr>
          <p:cNvPr id="65" name="el-1785511512909-43"/>
          <p:cNvSpPr txBox="1"/>
          <p:nvPr/>
        </p:nvSpPr>
        <p:spPr>
          <a:xfrm>
            <a:off x="5149379" y="4217343"/>
            <a:ext cx="95614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解集：a &lt; x &lt; b</a:t>
            </a:r>
            <a:endParaRPr/>
          </a:p>
        </p:txBody>
      </p:sp>
      <p:sp>
        <p:nvSpPr>
          <p:cNvPr id="66" name="el-1785511512912-45"/>
          <p:cNvSpPr txBox="1"/>
          <p:nvPr/>
        </p:nvSpPr>
        <p:spPr>
          <a:xfrm>
            <a:off x="7266980" y="3459733"/>
            <a:ext cx="942975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3D2E1F"/>
                </a:solidFill>
                <a:latin typeface="Segoe UI"/>
                <a:ea typeface="Segoe UI"/>
                <a:cs typeface="Segoe UI"/>
              </a:rPr>
              <a:t>大大小小无解</a:t>
            </a:r>
            <a:endParaRPr/>
          </a:p>
        </p:txBody>
      </p:sp>
      <p:sp>
        <p:nvSpPr>
          <p:cNvPr id="67" name="el-1785511512913-46"/>
          <p:cNvSpPr txBox="1"/>
          <p:nvPr/>
        </p:nvSpPr>
        <p:spPr>
          <a:xfrm>
            <a:off x="7573640" y="3678808"/>
            <a:ext cx="329654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>
                <a:solidFill>
                  <a:srgbClr val="B55A3B"/>
                </a:solidFill>
                <a:latin typeface="Segoe UI"/>
                <a:ea typeface="Segoe UI"/>
                <a:cs typeface="Segoe UI"/>
              </a:rPr>
              <a:t>∅</a:t>
            </a:r>
            <a:endParaRPr/>
          </a:p>
        </p:txBody>
      </p:sp>
      <p:sp>
        <p:nvSpPr>
          <p:cNvPr id="68" name="el-1785511512914-47"/>
          <p:cNvSpPr txBox="1"/>
          <p:nvPr/>
        </p:nvSpPr>
        <p:spPr>
          <a:xfrm>
            <a:off x="7137425" y="3961656"/>
            <a:ext cx="1202010" cy="16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x &gt; b, x &lt; a (a &lt; b)</a:t>
            </a:r>
            <a:endParaRPr/>
          </a:p>
        </p:txBody>
      </p:sp>
      <p:sp>
        <p:nvSpPr>
          <p:cNvPr id="69" name="el-1785511512914-48"/>
          <p:cNvSpPr txBox="1"/>
          <p:nvPr/>
        </p:nvSpPr>
        <p:spPr>
          <a:xfrm>
            <a:off x="7567017" y="4217343"/>
            <a:ext cx="34290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7A5F44"/>
                </a:solidFill>
                <a:latin typeface="Segoe UI"/>
                <a:ea typeface="Segoe UI"/>
                <a:cs typeface="Segoe UI"/>
              </a:rPr>
              <a:t>无解</a:t>
            </a:r>
            <a:endParaRPr/>
          </a:p>
        </p:txBody>
      </p:sp>
      <p:sp>
        <p:nvSpPr>
          <p:cNvPr id="70" name="el-1785511512834-10"/>
          <p:cNvSpPr txBox="1"/>
          <p:nvPr/>
        </p:nvSpPr>
        <p:spPr>
          <a:xfrm>
            <a:off x="600075" y="4906566"/>
            <a:ext cx="1000051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公共部分 · 数形结合</a:t>
            </a:r>
            <a:endParaRPr/>
          </a:p>
        </p:txBody>
      </p:sp>
      <p:sp>
        <p:nvSpPr>
          <p:cNvPr id="71" name="el-1785511512835-11"/>
          <p:cNvSpPr txBox="1"/>
          <p:nvPr/>
        </p:nvSpPr>
        <p:spPr>
          <a:xfrm>
            <a:off x="6893645" y="4906566"/>
            <a:ext cx="1078632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人教版 · 七年级下册</a:t>
            </a:r>
            <a:endParaRPr/>
          </a:p>
        </p:txBody>
      </p:sp>
      <p:sp>
        <p:nvSpPr>
          <p:cNvPr id="72" name="el-1785511512835-12"/>
          <p:cNvSpPr txBox="1"/>
          <p:nvPr/>
        </p:nvSpPr>
        <p:spPr>
          <a:xfrm>
            <a:off x="8090149" y="4906566"/>
            <a:ext cx="89595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|</a:t>
            </a:r>
            <a:endParaRPr/>
          </a:p>
        </p:txBody>
      </p:sp>
      <p:sp>
        <p:nvSpPr>
          <p:cNvPr id="73" name="el-1785511512836-13"/>
          <p:cNvSpPr txBox="1"/>
          <p:nvPr/>
        </p:nvSpPr>
        <p:spPr>
          <a:xfrm>
            <a:off x="8297615" y="4906566"/>
            <a:ext cx="499914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A806A"/>
                </a:solidFill>
                <a:latin typeface="Segoe UI"/>
                <a:ea typeface="Segoe UI"/>
                <a:cs typeface="Segoe UI"/>
              </a:rPr>
              <a:t>第 11 页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F1A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18931-5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514740-1"/>
          <p:cNvSpPr/>
          <p:nvPr/>
        </p:nvSpPr>
        <p:spPr>
          <a:xfrm>
            <a:off x="822945" y="668610"/>
            <a:ext cx="7498035" cy="3806131"/>
          </a:xfrm>
          <a:prstGeom prst="roundRect">
            <a:avLst>
              <a:gd name="adj" fmla="val 501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C8AA82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511514755-6"/>
          <p:cNvSpPr/>
          <p:nvPr/>
        </p:nvSpPr>
        <p:spPr>
          <a:xfrm>
            <a:off x="1129382" y="979066"/>
            <a:ext cx="6885012" cy="3185145"/>
          </a:xfrm>
          <a:prstGeom prst="roundRect">
            <a:avLst>
              <a:gd name="adj" fmla="val 299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C8AA82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511515754-5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20E08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515015-35"/>
          <p:cNvSpPr/>
          <p:nvPr/>
        </p:nvSpPr>
        <p:spPr>
          <a:xfrm>
            <a:off x="3621733" y="600075"/>
            <a:ext cx="138410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00" y="42200"/>
                </a:moveTo>
                <a:lnTo>
                  <a:pt x="51400" y="42200"/>
                </a:lnTo>
                <a:lnTo>
                  <a:pt x="1400" y="92000"/>
                </a:lnTo>
                <a:cubicBezTo>
                  <a:pt x="-467" y="94222"/>
                  <a:pt x="-467" y="96422"/>
                  <a:pt x="1400" y="98600"/>
                </a:cubicBezTo>
                <a:lnTo>
                  <a:pt x="1400" y="98600"/>
                </a:lnTo>
                <a:cubicBezTo>
                  <a:pt x="3578" y="100467"/>
                  <a:pt x="5778" y="100467"/>
                  <a:pt x="8000" y="98600"/>
                </a:cubicBezTo>
                <a:lnTo>
                  <a:pt x="8000" y="98600"/>
                </a:lnTo>
                <a:lnTo>
                  <a:pt x="19133" y="87533"/>
                </a:lnTo>
                <a:lnTo>
                  <a:pt x="32400" y="87533"/>
                </a:lnTo>
                <a:cubicBezTo>
                  <a:pt x="42311" y="87400"/>
                  <a:pt x="51378" y="84711"/>
                  <a:pt x="59600" y="79467"/>
                </a:cubicBezTo>
                <a:lnTo>
                  <a:pt x="59600" y="79467"/>
                </a:lnTo>
                <a:cubicBezTo>
                  <a:pt x="60622" y="78711"/>
                  <a:pt x="60933" y="77800"/>
                  <a:pt x="60533" y="76733"/>
                </a:cubicBezTo>
                <a:lnTo>
                  <a:pt x="60533" y="76733"/>
                </a:lnTo>
                <a:cubicBezTo>
                  <a:pt x="60133" y="75711"/>
                  <a:pt x="59289" y="75133"/>
                  <a:pt x="58000" y="75000"/>
                </a:cubicBezTo>
                <a:lnTo>
                  <a:pt x="58000" y="75000"/>
                </a:lnTo>
                <a:cubicBezTo>
                  <a:pt x="56978" y="74867"/>
                  <a:pt x="56400" y="74289"/>
                  <a:pt x="56267" y="73267"/>
                </a:cubicBezTo>
                <a:lnTo>
                  <a:pt x="56267" y="73267"/>
                </a:lnTo>
                <a:cubicBezTo>
                  <a:pt x="56267" y="72333"/>
                  <a:pt x="56644" y="71733"/>
                  <a:pt x="57400" y="71467"/>
                </a:cubicBezTo>
                <a:lnTo>
                  <a:pt x="57400" y="71467"/>
                </a:lnTo>
                <a:lnTo>
                  <a:pt x="73267" y="66800"/>
                </a:lnTo>
                <a:cubicBezTo>
                  <a:pt x="73756" y="66533"/>
                  <a:pt x="74200" y="66267"/>
                  <a:pt x="74600" y="66000"/>
                </a:cubicBezTo>
                <a:lnTo>
                  <a:pt x="74600" y="66000"/>
                </a:lnTo>
                <a:lnTo>
                  <a:pt x="79133" y="61533"/>
                </a:lnTo>
                <a:cubicBezTo>
                  <a:pt x="80022" y="60467"/>
                  <a:pt x="80200" y="59356"/>
                  <a:pt x="79667" y="58200"/>
                </a:cubicBezTo>
                <a:lnTo>
                  <a:pt x="79667" y="58200"/>
                </a:lnTo>
                <a:cubicBezTo>
                  <a:pt x="79178" y="57044"/>
                  <a:pt x="78200" y="56400"/>
                  <a:pt x="76733" y="56267"/>
                </a:cubicBezTo>
                <a:lnTo>
                  <a:pt x="76733" y="56267"/>
                </a:lnTo>
                <a:lnTo>
                  <a:pt x="70533" y="56267"/>
                </a:lnTo>
                <a:cubicBezTo>
                  <a:pt x="69467" y="56133"/>
                  <a:pt x="68867" y="55533"/>
                  <a:pt x="68733" y="54467"/>
                </a:cubicBezTo>
                <a:lnTo>
                  <a:pt x="68733" y="54467"/>
                </a:lnTo>
                <a:cubicBezTo>
                  <a:pt x="68733" y="53578"/>
                  <a:pt x="69133" y="53000"/>
                  <a:pt x="69933" y="52733"/>
                </a:cubicBezTo>
                <a:lnTo>
                  <a:pt x="69933" y="52733"/>
                </a:lnTo>
                <a:lnTo>
                  <a:pt x="91800" y="46067"/>
                </a:lnTo>
                <a:cubicBezTo>
                  <a:pt x="92689" y="45844"/>
                  <a:pt x="93333" y="45400"/>
                  <a:pt x="93733" y="44733"/>
                </a:cubicBezTo>
                <a:lnTo>
                  <a:pt x="93733" y="44733"/>
                </a:lnTo>
                <a:cubicBezTo>
                  <a:pt x="95822" y="40556"/>
                  <a:pt x="96867" y="36067"/>
                  <a:pt x="96867" y="31267"/>
                </a:cubicBezTo>
                <a:lnTo>
                  <a:pt x="96867" y="31267"/>
                </a:lnTo>
                <a:cubicBezTo>
                  <a:pt x="96733" y="22911"/>
                  <a:pt x="93800" y="15800"/>
                  <a:pt x="88067" y="9933"/>
                </a:cubicBezTo>
                <a:lnTo>
                  <a:pt x="88067" y="9933"/>
                </a:lnTo>
                <a:lnTo>
                  <a:pt x="86933" y="8800"/>
                </a:lnTo>
                <a:cubicBezTo>
                  <a:pt x="81067" y="3067"/>
                  <a:pt x="73956" y="133"/>
                  <a:pt x="65600" y="0"/>
                </a:cubicBezTo>
                <a:lnTo>
                  <a:pt x="65600" y="0"/>
                </a:lnTo>
                <a:cubicBezTo>
                  <a:pt x="57289" y="133"/>
                  <a:pt x="50200" y="3067"/>
                  <a:pt x="44333" y="8800"/>
                </a:cubicBezTo>
                <a:lnTo>
                  <a:pt x="44333" y="8800"/>
                </a:lnTo>
                <a:lnTo>
                  <a:pt x="24000" y="29133"/>
                </a:lnTo>
                <a:cubicBezTo>
                  <a:pt x="19333" y="33800"/>
                  <a:pt x="15756" y="39200"/>
                  <a:pt x="13267" y="45333"/>
                </a:cubicBezTo>
                <a:lnTo>
                  <a:pt x="13267" y="45333"/>
                </a:lnTo>
                <a:cubicBezTo>
                  <a:pt x="10689" y="51422"/>
                  <a:pt x="9400" y="57800"/>
                  <a:pt x="9400" y="64467"/>
                </a:cubicBezTo>
                <a:lnTo>
                  <a:pt x="9400" y="64467"/>
                </a:lnTo>
                <a:lnTo>
                  <a:pt x="9400" y="75200"/>
                </a:lnTo>
                <a:lnTo>
                  <a:pt x="46467" y="38267"/>
                </a:lnTo>
                <a:cubicBezTo>
                  <a:pt x="47889" y="37111"/>
                  <a:pt x="49333" y="37111"/>
                  <a:pt x="50800" y="38267"/>
                </a:cubicBezTo>
                <a:lnTo>
                  <a:pt x="50800" y="38267"/>
                </a:lnTo>
                <a:cubicBezTo>
                  <a:pt x="51822" y="39467"/>
                  <a:pt x="51956" y="40778"/>
                  <a:pt x="51200" y="42200"/>
                </a:cubicBezTo>
                <a:lnTo>
                  <a:pt x="51200" y="42200"/>
                </a:lnTo>
              </a:path>
            </a:pathLst>
          </a:custGeom>
          <a:solidFill>
            <a:srgbClr val="B89A72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515259-36"/>
          <p:cNvSpPr/>
          <p:nvPr/>
        </p:nvSpPr>
        <p:spPr>
          <a:xfrm>
            <a:off x="5395913" y="60721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357" y="48214"/>
                </a:moveTo>
                <a:lnTo>
                  <a:pt x="84357" y="48214"/>
                </a:lnTo>
                <a:cubicBezTo>
                  <a:pt x="84119" y="37929"/>
                  <a:pt x="80619" y="29381"/>
                  <a:pt x="73857" y="22571"/>
                </a:cubicBezTo>
                <a:lnTo>
                  <a:pt x="73857" y="22571"/>
                </a:lnTo>
                <a:lnTo>
                  <a:pt x="73857" y="22571"/>
                </a:lnTo>
                <a:cubicBezTo>
                  <a:pt x="67048" y="15810"/>
                  <a:pt x="58500" y="12310"/>
                  <a:pt x="48214" y="12071"/>
                </a:cubicBezTo>
                <a:lnTo>
                  <a:pt x="48214" y="12071"/>
                </a:lnTo>
                <a:lnTo>
                  <a:pt x="48214" y="84357"/>
                </a:lnTo>
                <a:cubicBezTo>
                  <a:pt x="58500" y="84119"/>
                  <a:pt x="67048" y="80619"/>
                  <a:pt x="73857" y="73857"/>
                </a:cubicBezTo>
                <a:lnTo>
                  <a:pt x="73857" y="73857"/>
                </a:lnTo>
                <a:cubicBezTo>
                  <a:pt x="80619" y="67048"/>
                  <a:pt x="84119" y="58500"/>
                  <a:pt x="84357" y="48214"/>
                </a:cubicBezTo>
                <a:lnTo>
                  <a:pt x="84357" y="48214"/>
                </a:lnTo>
                <a:moveTo>
                  <a:pt x="0" y="48214"/>
                </a:moveTo>
                <a:lnTo>
                  <a:pt x="0" y="48214"/>
                </a:lnTo>
                <a:cubicBezTo>
                  <a:pt x="143" y="39405"/>
                  <a:pt x="2286" y="31381"/>
                  <a:pt x="6429" y="24143"/>
                </a:cubicBezTo>
                <a:lnTo>
                  <a:pt x="6429" y="24143"/>
                </a:lnTo>
                <a:lnTo>
                  <a:pt x="6429" y="24143"/>
                </a:lnTo>
                <a:cubicBezTo>
                  <a:pt x="10667" y="16857"/>
                  <a:pt x="16571" y="10952"/>
                  <a:pt x="24143" y="6429"/>
                </a:cubicBezTo>
                <a:lnTo>
                  <a:pt x="24143" y="6429"/>
                </a:lnTo>
                <a:cubicBezTo>
                  <a:pt x="31762" y="2143"/>
                  <a:pt x="39786" y="0"/>
                  <a:pt x="48214" y="0"/>
                </a:cubicBezTo>
                <a:lnTo>
                  <a:pt x="48214" y="0"/>
                </a:lnTo>
                <a:cubicBezTo>
                  <a:pt x="56643" y="0"/>
                  <a:pt x="64690" y="2143"/>
                  <a:pt x="72357" y="6429"/>
                </a:cubicBezTo>
                <a:lnTo>
                  <a:pt x="72357" y="6429"/>
                </a:lnTo>
                <a:cubicBezTo>
                  <a:pt x="79881" y="10952"/>
                  <a:pt x="85762" y="16857"/>
                  <a:pt x="90000" y="24143"/>
                </a:cubicBezTo>
                <a:lnTo>
                  <a:pt x="90000" y="24143"/>
                </a:lnTo>
                <a:cubicBezTo>
                  <a:pt x="94143" y="31381"/>
                  <a:pt x="96286" y="39405"/>
                  <a:pt x="96429" y="48214"/>
                </a:cubicBezTo>
                <a:lnTo>
                  <a:pt x="96429" y="48214"/>
                </a:lnTo>
                <a:cubicBezTo>
                  <a:pt x="96286" y="57024"/>
                  <a:pt x="94143" y="65071"/>
                  <a:pt x="90000" y="72357"/>
                </a:cubicBezTo>
                <a:lnTo>
                  <a:pt x="90000" y="72357"/>
                </a:lnTo>
                <a:cubicBezTo>
                  <a:pt x="85762" y="79595"/>
                  <a:pt x="79881" y="85476"/>
                  <a:pt x="72357" y="90000"/>
                </a:cubicBezTo>
                <a:lnTo>
                  <a:pt x="72357" y="90000"/>
                </a:lnTo>
                <a:cubicBezTo>
                  <a:pt x="64690" y="94286"/>
                  <a:pt x="56643" y="96429"/>
                  <a:pt x="48214" y="96429"/>
                </a:cubicBezTo>
                <a:lnTo>
                  <a:pt x="48214" y="96429"/>
                </a:lnTo>
                <a:cubicBezTo>
                  <a:pt x="39786" y="96429"/>
                  <a:pt x="31762" y="94286"/>
                  <a:pt x="24143" y="90000"/>
                </a:cubicBezTo>
                <a:lnTo>
                  <a:pt x="24143" y="90000"/>
                </a:lnTo>
                <a:cubicBezTo>
                  <a:pt x="16571" y="85476"/>
                  <a:pt x="10667" y="79595"/>
                  <a:pt x="6429" y="72357"/>
                </a:cubicBezTo>
                <a:lnTo>
                  <a:pt x="6429" y="72357"/>
                </a:lnTo>
                <a:cubicBezTo>
                  <a:pt x="2286" y="65071"/>
                  <a:pt x="143" y="57024"/>
                  <a:pt x="0" y="48214"/>
                </a:cubicBezTo>
                <a:lnTo>
                  <a:pt x="0" y="48214"/>
                </a:lnTo>
              </a:path>
            </a:pathLst>
          </a:custGeom>
          <a:solidFill>
            <a:srgbClr val="B89A72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514752-5"/>
          <p:cNvSpPr/>
          <p:nvPr/>
        </p:nvSpPr>
        <p:spPr>
          <a:xfrm>
            <a:off x="4000500" y="1362075"/>
            <a:ext cx="1143000" cy="142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D7A">
                  <a:alpha val="0"/>
                </a:srgbClr>
              </a:gs>
              <a:gs pos="25000">
                <a:srgbClr val="C9AD7A"/>
              </a:gs>
              <a:gs pos="50000">
                <a:srgbClr val="B38F5A"/>
              </a:gs>
              <a:gs pos="75000">
                <a:srgbClr val="C9AD7A"/>
              </a:gs>
              <a:gs pos="100000">
                <a:srgbClr val="C9AD7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515261-37"/>
          <p:cNvSpPr/>
          <p:nvPr/>
        </p:nvSpPr>
        <p:spPr>
          <a:xfrm>
            <a:off x="2880717" y="1585615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5143"/>
                </a:moveTo>
                <a:lnTo>
                  <a:pt x="0" y="35143"/>
                </a:lnTo>
                <a:cubicBezTo>
                  <a:pt x="148" y="25238"/>
                  <a:pt x="2815" y="16952"/>
                  <a:pt x="8000" y="10286"/>
                </a:cubicBezTo>
                <a:lnTo>
                  <a:pt x="8000" y="10286"/>
                </a:lnTo>
                <a:lnTo>
                  <a:pt x="8000" y="10286"/>
                </a:lnTo>
                <a:cubicBezTo>
                  <a:pt x="13185" y="3619"/>
                  <a:pt x="19630" y="190"/>
                  <a:pt x="27333" y="0"/>
                </a:cubicBezTo>
                <a:lnTo>
                  <a:pt x="27333" y="0"/>
                </a:lnTo>
                <a:lnTo>
                  <a:pt x="29222" y="0"/>
                </a:lnTo>
                <a:cubicBezTo>
                  <a:pt x="31296" y="0"/>
                  <a:pt x="33037" y="857"/>
                  <a:pt x="34444" y="2571"/>
                </a:cubicBezTo>
                <a:lnTo>
                  <a:pt x="34444" y="2571"/>
                </a:lnTo>
                <a:cubicBezTo>
                  <a:pt x="35778" y="4381"/>
                  <a:pt x="36444" y="6667"/>
                  <a:pt x="36444" y="9429"/>
                </a:cubicBezTo>
                <a:lnTo>
                  <a:pt x="36444" y="9429"/>
                </a:lnTo>
                <a:cubicBezTo>
                  <a:pt x="36444" y="12095"/>
                  <a:pt x="35778" y="14333"/>
                  <a:pt x="34444" y="16143"/>
                </a:cubicBezTo>
                <a:lnTo>
                  <a:pt x="34444" y="16143"/>
                </a:lnTo>
                <a:cubicBezTo>
                  <a:pt x="33037" y="17857"/>
                  <a:pt x="31296" y="18714"/>
                  <a:pt x="29222" y="18714"/>
                </a:cubicBezTo>
                <a:lnTo>
                  <a:pt x="29222" y="18714"/>
                </a:lnTo>
                <a:lnTo>
                  <a:pt x="27333" y="18714"/>
                </a:lnTo>
                <a:cubicBezTo>
                  <a:pt x="23704" y="18905"/>
                  <a:pt x="20667" y="20476"/>
                  <a:pt x="18222" y="23429"/>
                </a:cubicBezTo>
                <a:lnTo>
                  <a:pt x="18222" y="23429"/>
                </a:lnTo>
                <a:cubicBezTo>
                  <a:pt x="15926" y="26571"/>
                  <a:pt x="14704" y="30476"/>
                  <a:pt x="14556" y="35143"/>
                </a:cubicBezTo>
                <a:lnTo>
                  <a:pt x="14556" y="35143"/>
                </a:lnTo>
                <a:lnTo>
                  <a:pt x="14556" y="37571"/>
                </a:lnTo>
                <a:lnTo>
                  <a:pt x="29222" y="37571"/>
                </a:lnTo>
                <a:cubicBezTo>
                  <a:pt x="33296" y="37762"/>
                  <a:pt x="36704" y="39571"/>
                  <a:pt x="39444" y="43000"/>
                </a:cubicBezTo>
                <a:lnTo>
                  <a:pt x="39444" y="43000"/>
                </a:lnTo>
                <a:cubicBezTo>
                  <a:pt x="42185" y="46524"/>
                  <a:pt x="43630" y="50952"/>
                  <a:pt x="43778" y="56286"/>
                </a:cubicBezTo>
                <a:lnTo>
                  <a:pt x="43778" y="56286"/>
                </a:lnTo>
                <a:lnTo>
                  <a:pt x="43778" y="75000"/>
                </a:lnTo>
                <a:cubicBezTo>
                  <a:pt x="43630" y="80238"/>
                  <a:pt x="42185" y="84619"/>
                  <a:pt x="39444" y="88143"/>
                </a:cubicBezTo>
                <a:lnTo>
                  <a:pt x="39444" y="88143"/>
                </a:lnTo>
                <a:cubicBezTo>
                  <a:pt x="36704" y="91667"/>
                  <a:pt x="33296" y="93524"/>
                  <a:pt x="29222" y="93714"/>
                </a:cubicBezTo>
                <a:lnTo>
                  <a:pt x="29222" y="93714"/>
                </a:lnTo>
                <a:lnTo>
                  <a:pt x="14556" y="93714"/>
                </a:lnTo>
                <a:cubicBezTo>
                  <a:pt x="10481" y="93524"/>
                  <a:pt x="7074" y="91667"/>
                  <a:pt x="4333" y="88143"/>
                </a:cubicBezTo>
                <a:lnTo>
                  <a:pt x="4333" y="88143"/>
                </a:lnTo>
                <a:cubicBezTo>
                  <a:pt x="1593" y="84619"/>
                  <a:pt x="148" y="80238"/>
                  <a:pt x="0" y="75000"/>
                </a:cubicBezTo>
                <a:lnTo>
                  <a:pt x="0" y="75000"/>
                </a:lnTo>
                <a:lnTo>
                  <a:pt x="0" y="65571"/>
                </a:lnTo>
                <a:lnTo>
                  <a:pt x="0" y="56286"/>
                </a:lnTo>
                <a:lnTo>
                  <a:pt x="0" y="35143"/>
                </a:lnTo>
                <a:moveTo>
                  <a:pt x="58333" y="35143"/>
                </a:moveTo>
                <a:lnTo>
                  <a:pt x="58333" y="35143"/>
                </a:lnTo>
                <a:cubicBezTo>
                  <a:pt x="58481" y="25238"/>
                  <a:pt x="61148" y="16952"/>
                  <a:pt x="66333" y="10286"/>
                </a:cubicBezTo>
                <a:lnTo>
                  <a:pt x="66333" y="10286"/>
                </a:lnTo>
                <a:lnTo>
                  <a:pt x="66333" y="10286"/>
                </a:lnTo>
                <a:cubicBezTo>
                  <a:pt x="71519" y="3619"/>
                  <a:pt x="77963" y="190"/>
                  <a:pt x="85667" y="0"/>
                </a:cubicBezTo>
                <a:lnTo>
                  <a:pt x="85667" y="0"/>
                </a:lnTo>
                <a:lnTo>
                  <a:pt x="87556" y="0"/>
                </a:lnTo>
                <a:cubicBezTo>
                  <a:pt x="89630" y="0"/>
                  <a:pt x="91370" y="857"/>
                  <a:pt x="92778" y="2571"/>
                </a:cubicBezTo>
                <a:lnTo>
                  <a:pt x="92778" y="2571"/>
                </a:lnTo>
                <a:cubicBezTo>
                  <a:pt x="94111" y="4381"/>
                  <a:pt x="94778" y="6667"/>
                  <a:pt x="94778" y="9429"/>
                </a:cubicBezTo>
                <a:lnTo>
                  <a:pt x="94778" y="9429"/>
                </a:lnTo>
                <a:cubicBezTo>
                  <a:pt x="94778" y="12095"/>
                  <a:pt x="94111" y="14333"/>
                  <a:pt x="92778" y="16143"/>
                </a:cubicBezTo>
                <a:lnTo>
                  <a:pt x="92778" y="16143"/>
                </a:lnTo>
                <a:cubicBezTo>
                  <a:pt x="91370" y="17857"/>
                  <a:pt x="89630" y="18714"/>
                  <a:pt x="87556" y="18714"/>
                </a:cubicBezTo>
                <a:lnTo>
                  <a:pt x="87556" y="18714"/>
                </a:lnTo>
                <a:lnTo>
                  <a:pt x="85667" y="18714"/>
                </a:lnTo>
                <a:cubicBezTo>
                  <a:pt x="82037" y="18905"/>
                  <a:pt x="79000" y="20476"/>
                  <a:pt x="76556" y="23429"/>
                </a:cubicBezTo>
                <a:lnTo>
                  <a:pt x="76556" y="23429"/>
                </a:lnTo>
                <a:cubicBezTo>
                  <a:pt x="74259" y="26571"/>
                  <a:pt x="73037" y="30476"/>
                  <a:pt x="72889" y="35143"/>
                </a:cubicBezTo>
                <a:lnTo>
                  <a:pt x="72889" y="35143"/>
                </a:lnTo>
                <a:lnTo>
                  <a:pt x="72889" y="37571"/>
                </a:lnTo>
                <a:lnTo>
                  <a:pt x="87556" y="37571"/>
                </a:lnTo>
                <a:cubicBezTo>
                  <a:pt x="91630" y="37762"/>
                  <a:pt x="95037" y="39571"/>
                  <a:pt x="97778" y="43000"/>
                </a:cubicBezTo>
                <a:lnTo>
                  <a:pt x="97778" y="43000"/>
                </a:lnTo>
                <a:cubicBezTo>
                  <a:pt x="100519" y="46524"/>
                  <a:pt x="101963" y="50952"/>
                  <a:pt x="102111" y="56286"/>
                </a:cubicBezTo>
                <a:lnTo>
                  <a:pt x="102111" y="56286"/>
                </a:lnTo>
                <a:lnTo>
                  <a:pt x="102111" y="75000"/>
                </a:lnTo>
                <a:cubicBezTo>
                  <a:pt x="101963" y="80238"/>
                  <a:pt x="100519" y="84619"/>
                  <a:pt x="97778" y="88143"/>
                </a:cubicBezTo>
                <a:lnTo>
                  <a:pt x="97778" y="88143"/>
                </a:lnTo>
                <a:cubicBezTo>
                  <a:pt x="95037" y="91667"/>
                  <a:pt x="91630" y="93524"/>
                  <a:pt x="87556" y="93714"/>
                </a:cubicBezTo>
                <a:lnTo>
                  <a:pt x="87556" y="93714"/>
                </a:lnTo>
                <a:lnTo>
                  <a:pt x="72889" y="93714"/>
                </a:lnTo>
                <a:cubicBezTo>
                  <a:pt x="68815" y="93524"/>
                  <a:pt x="65407" y="91667"/>
                  <a:pt x="62667" y="88143"/>
                </a:cubicBezTo>
                <a:lnTo>
                  <a:pt x="62667" y="88143"/>
                </a:lnTo>
                <a:cubicBezTo>
                  <a:pt x="59926" y="84619"/>
                  <a:pt x="58481" y="80238"/>
                  <a:pt x="58333" y="75000"/>
                </a:cubicBezTo>
                <a:lnTo>
                  <a:pt x="58333" y="75000"/>
                </a:lnTo>
                <a:lnTo>
                  <a:pt x="58333" y="65571"/>
                </a:lnTo>
                <a:lnTo>
                  <a:pt x="58333" y="56286"/>
                </a:lnTo>
                <a:lnTo>
                  <a:pt x="58333" y="35143"/>
                </a:lnTo>
              </a:path>
            </a:pathLst>
          </a:custGeom>
          <a:solidFill>
            <a:srgbClr val="DACAB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515262-38"/>
          <p:cNvSpPr/>
          <p:nvPr/>
        </p:nvSpPr>
        <p:spPr>
          <a:xfrm>
            <a:off x="6175772" y="1585615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111" y="58571"/>
                </a:moveTo>
                <a:lnTo>
                  <a:pt x="102111" y="58571"/>
                </a:lnTo>
                <a:cubicBezTo>
                  <a:pt x="101963" y="68571"/>
                  <a:pt x="99296" y="76857"/>
                  <a:pt x="94111" y="83429"/>
                </a:cubicBezTo>
                <a:lnTo>
                  <a:pt x="94111" y="83429"/>
                </a:lnTo>
                <a:lnTo>
                  <a:pt x="94111" y="83429"/>
                </a:lnTo>
                <a:cubicBezTo>
                  <a:pt x="88926" y="90095"/>
                  <a:pt x="82481" y="93524"/>
                  <a:pt x="74778" y="93714"/>
                </a:cubicBezTo>
                <a:lnTo>
                  <a:pt x="74778" y="93714"/>
                </a:lnTo>
                <a:lnTo>
                  <a:pt x="72889" y="93714"/>
                </a:lnTo>
                <a:cubicBezTo>
                  <a:pt x="70815" y="93714"/>
                  <a:pt x="69074" y="92857"/>
                  <a:pt x="67667" y="91143"/>
                </a:cubicBezTo>
                <a:lnTo>
                  <a:pt x="67667" y="91143"/>
                </a:lnTo>
                <a:cubicBezTo>
                  <a:pt x="66333" y="89333"/>
                  <a:pt x="65667" y="87095"/>
                  <a:pt x="65667" y="84429"/>
                </a:cubicBezTo>
                <a:lnTo>
                  <a:pt x="65667" y="84429"/>
                </a:lnTo>
                <a:cubicBezTo>
                  <a:pt x="65667" y="81667"/>
                  <a:pt x="66333" y="79381"/>
                  <a:pt x="67667" y="77571"/>
                </a:cubicBezTo>
                <a:lnTo>
                  <a:pt x="67667" y="77571"/>
                </a:lnTo>
                <a:cubicBezTo>
                  <a:pt x="69074" y="75857"/>
                  <a:pt x="70815" y="75000"/>
                  <a:pt x="72889" y="75000"/>
                </a:cubicBezTo>
                <a:lnTo>
                  <a:pt x="72889" y="75000"/>
                </a:lnTo>
                <a:lnTo>
                  <a:pt x="74778" y="75000"/>
                </a:lnTo>
                <a:cubicBezTo>
                  <a:pt x="78407" y="74810"/>
                  <a:pt x="81444" y="73238"/>
                  <a:pt x="83889" y="70286"/>
                </a:cubicBezTo>
                <a:lnTo>
                  <a:pt x="83889" y="70286"/>
                </a:lnTo>
                <a:cubicBezTo>
                  <a:pt x="86111" y="67143"/>
                  <a:pt x="87333" y="63238"/>
                  <a:pt x="87556" y="58571"/>
                </a:cubicBezTo>
                <a:lnTo>
                  <a:pt x="87556" y="58571"/>
                </a:lnTo>
                <a:lnTo>
                  <a:pt x="87556" y="56286"/>
                </a:lnTo>
                <a:lnTo>
                  <a:pt x="72889" y="56286"/>
                </a:lnTo>
                <a:cubicBezTo>
                  <a:pt x="68815" y="56095"/>
                  <a:pt x="65407" y="54238"/>
                  <a:pt x="62667" y="50714"/>
                </a:cubicBezTo>
                <a:lnTo>
                  <a:pt x="62667" y="50714"/>
                </a:lnTo>
                <a:cubicBezTo>
                  <a:pt x="59926" y="47190"/>
                  <a:pt x="58481" y="42810"/>
                  <a:pt x="58333" y="37571"/>
                </a:cubicBezTo>
                <a:lnTo>
                  <a:pt x="58333" y="37571"/>
                </a:lnTo>
                <a:lnTo>
                  <a:pt x="58333" y="18714"/>
                </a:lnTo>
                <a:cubicBezTo>
                  <a:pt x="58481" y="13476"/>
                  <a:pt x="59926" y="9095"/>
                  <a:pt x="62667" y="5571"/>
                </a:cubicBezTo>
                <a:lnTo>
                  <a:pt x="62667" y="5571"/>
                </a:lnTo>
                <a:cubicBezTo>
                  <a:pt x="65407" y="2048"/>
                  <a:pt x="68815" y="190"/>
                  <a:pt x="72889" y="0"/>
                </a:cubicBezTo>
                <a:lnTo>
                  <a:pt x="72889" y="0"/>
                </a:lnTo>
                <a:lnTo>
                  <a:pt x="87556" y="0"/>
                </a:lnTo>
                <a:cubicBezTo>
                  <a:pt x="91630" y="190"/>
                  <a:pt x="95037" y="2048"/>
                  <a:pt x="97778" y="5571"/>
                </a:cubicBezTo>
                <a:lnTo>
                  <a:pt x="97778" y="5571"/>
                </a:lnTo>
                <a:cubicBezTo>
                  <a:pt x="100519" y="9095"/>
                  <a:pt x="101963" y="13476"/>
                  <a:pt x="102111" y="18714"/>
                </a:cubicBezTo>
                <a:lnTo>
                  <a:pt x="102111" y="18714"/>
                </a:lnTo>
                <a:lnTo>
                  <a:pt x="102111" y="28143"/>
                </a:lnTo>
                <a:lnTo>
                  <a:pt x="102111" y="37571"/>
                </a:lnTo>
                <a:lnTo>
                  <a:pt x="102111" y="58571"/>
                </a:lnTo>
                <a:moveTo>
                  <a:pt x="43778" y="58571"/>
                </a:moveTo>
                <a:lnTo>
                  <a:pt x="43778" y="58571"/>
                </a:lnTo>
                <a:cubicBezTo>
                  <a:pt x="43630" y="68571"/>
                  <a:pt x="40963" y="76857"/>
                  <a:pt x="35778" y="83429"/>
                </a:cubicBezTo>
                <a:lnTo>
                  <a:pt x="35778" y="83429"/>
                </a:lnTo>
                <a:lnTo>
                  <a:pt x="35778" y="83429"/>
                </a:lnTo>
                <a:cubicBezTo>
                  <a:pt x="30593" y="90095"/>
                  <a:pt x="24148" y="93524"/>
                  <a:pt x="16444" y="93714"/>
                </a:cubicBezTo>
                <a:lnTo>
                  <a:pt x="16444" y="93714"/>
                </a:lnTo>
                <a:lnTo>
                  <a:pt x="14556" y="93714"/>
                </a:lnTo>
                <a:cubicBezTo>
                  <a:pt x="12481" y="93714"/>
                  <a:pt x="10741" y="92857"/>
                  <a:pt x="9333" y="91143"/>
                </a:cubicBezTo>
                <a:lnTo>
                  <a:pt x="9333" y="91143"/>
                </a:lnTo>
                <a:cubicBezTo>
                  <a:pt x="8000" y="89333"/>
                  <a:pt x="7333" y="87095"/>
                  <a:pt x="7333" y="84429"/>
                </a:cubicBezTo>
                <a:lnTo>
                  <a:pt x="7333" y="84429"/>
                </a:lnTo>
                <a:cubicBezTo>
                  <a:pt x="7333" y="81667"/>
                  <a:pt x="8000" y="79381"/>
                  <a:pt x="9333" y="77571"/>
                </a:cubicBezTo>
                <a:lnTo>
                  <a:pt x="9333" y="77571"/>
                </a:lnTo>
                <a:cubicBezTo>
                  <a:pt x="10741" y="75857"/>
                  <a:pt x="12481" y="75000"/>
                  <a:pt x="14556" y="75000"/>
                </a:cubicBezTo>
                <a:lnTo>
                  <a:pt x="14556" y="75000"/>
                </a:lnTo>
                <a:lnTo>
                  <a:pt x="16444" y="75000"/>
                </a:lnTo>
                <a:cubicBezTo>
                  <a:pt x="20074" y="74810"/>
                  <a:pt x="23111" y="73238"/>
                  <a:pt x="25556" y="70286"/>
                </a:cubicBezTo>
                <a:lnTo>
                  <a:pt x="25556" y="70286"/>
                </a:lnTo>
                <a:cubicBezTo>
                  <a:pt x="27778" y="67143"/>
                  <a:pt x="29000" y="63238"/>
                  <a:pt x="29222" y="58571"/>
                </a:cubicBezTo>
                <a:lnTo>
                  <a:pt x="29222" y="58571"/>
                </a:lnTo>
                <a:lnTo>
                  <a:pt x="29222" y="56286"/>
                </a:lnTo>
                <a:lnTo>
                  <a:pt x="14556" y="56286"/>
                </a:lnTo>
                <a:cubicBezTo>
                  <a:pt x="10481" y="56095"/>
                  <a:pt x="7074" y="54238"/>
                  <a:pt x="4333" y="50714"/>
                </a:cubicBezTo>
                <a:lnTo>
                  <a:pt x="4333" y="50714"/>
                </a:lnTo>
                <a:cubicBezTo>
                  <a:pt x="1593" y="47190"/>
                  <a:pt x="148" y="42810"/>
                  <a:pt x="0" y="37571"/>
                </a:cubicBezTo>
                <a:lnTo>
                  <a:pt x="0" y="37571"/>
                </a:lnTo>
                <a:lnTo>
                  <a:pt x="0" y="18714"/>
                </a:lnTo>
                <a:cubicBezTo>
                  <a:pt x="148" y="13476"/>
                  <a:pt x="1593" y="9095"/>
                  <a:pt x="4333" y="5571"/>
                </a:cubicBezTo>
                <a:lnTo>
                  <a:pt x="4333" y="5571"/>
                </a:lnTo>
                <a:cubicBezTo>
                  <a:pt x="7074" y="2048"/>
                  <a:pt x="10481" y="190"/>
                  <a:pt x="14556" y="0"/>
                </a:cubicBezTo>
                <a:lnTo>
                  <a:pt x="14556" y="0"/>
                </a:lnTo>
                <a:lnTo>
                  <a:pt x="29222" y="0"/>
                </a:lnTo>
                <a:cubicBezTo>
                  <a:pt x="33296" y="190"/>
                  <a:pt x="36704" y="2048"/>
                  <a:pt x="39444" y="5571"/>
                </a:cubicBezTo>
                <a:lnTo>
                  <a:pt x="39444" y="5571"/>
                </a:lnTo>
                <a:cubicBezTo>
                  <a:pt x="42185" y="9095"/>
                  <a:pt x="43630" y="13476"/>
                  <a:pt x="43778" y="18714"/>
                </a:cubicBezTo>
                <a:lnTo>
                  <a:pt x="43778" y="18714"/>
                </a:lnTo>
                <a:lnTo>
                  <a:pt x="43778" y="28143"/>
                </a:lnTo>
                <a:lnTo>
                  <a:pt x="43778" y="37571"/>
                </a:lnTo>
                <a:lnTo>
                  <a:pt x="43778" y="58571"/>
                </a:lnTo>
              </a:path>
            </a:pathLst>
          </a:custGeom>
          <a:solidFill>
            <a:srgbClr val="DACAB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514775-10"/>
          <p:cNvSpPr/>
          <p:nvPr/>
        </p:nvSpPr>
        <p:spPr>
          <a:xfrm>
            <a:off x="1000125" y="1885950"/>
            <a:ext cx="2247900" cy="1759744"/>
          </a:xfrm>
          <a:prstGeom prst="roundRect">
            <a:avLst>
              <a:gd name="adj" fmla="val 3248"/>
            </a:avLst>
          </a:prstGeom>
          <a:solidFill>
            <a:srgbClr val="2A2319">
              <a:alpha val="55000"/>
            </a:srgbClr>
          </a:solidFill>
          <a:ln w="7144" algn="in">
            <a:solidFill>
              <a:srgbClr val="D7B991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511515264-39"/>
          <p:cNvSpPr/>
          <p:nvPr/>
        </p:nvSpPr>
        <p:spPr>
          <a:xfrm>
            <a:off x="2019598" y="2034637"/>
            <a:ext cx="208955" cy="1598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273" y="98588"/>
                </a:moveTo>
                <a:lnTo>
                  <a:pt x="43273" y="98588"/>
                </a:lnTo>
                <a:cubicBezTo>
                  <a:pt x="44212" y="98863"/>
                  <a:pt x="45076" y="98627"/>
                  <a:pt x="45864" y="97882"/>
                </a:cubicBezTo>
                <a:lnTo>
                  <a:pt x="45864" y="97882"/>
                </a:lnTo>
                <a:lnTo>
                  <a:pt x="45864" y="97882"/>
                </a:lnTo>
                <a:cubicBezTo>
                  <a:pt x="46682" y="97294"/>
                  <a:pt x="47091" y="96333"/>
                  <a:pt x="47091" y="95000"/>
                </a:cubicBezTo>
                <a:lnTo>
                  <a:pt x="47091" y="95000"/>
                </a:lnTo>
                <a:lnTo>
                  <a:pt x="47091" y="10529"/>
                </a:lnTo>
                <a:cubicBezTo>
                  <a:pt x="47091" y="9471"/>
                  <a:pt x="46803" y="8647"/>
                  <a:pt x="46227" y="8059"/>
                </a:cubicBezTo>
                <a:lnTo>
                  <a:pt x="46227" y="8059"/>
                </a:lnTo>
                <a:cubicBezTo>
                  <a:pt x="44500" y="6137"/>
                  <a:pt x="41788" y="4353"/>
                  <a:pt x="38091" y="2706"/>
                </a:cubicBezTo>
                <a:lnTo>
                  <a:pt x="38091" y="2706"/>
                </a:lnTo>
                <a:cubicBezTo>
                  <a:pt x="34394" y="1059"/>
                  <a:pt x="30000" y="157"/>
                  <a:pt x="24909" y="0"/>
                </a:cubicBezTo>
                <a:lnTo>
                  <a:pt x="24909" y="0"/>
                </a:lnTo>
                <a:cubicBezTo>
                  <a:pt x="20545" y="0"/>
                  <a:pt x="16455" y="588"/>
                  <a:pt x="12636" y="1765"/>
                </a:cubicBezTo>
                <a:lnTo>
                  <a:pt x="12636" y="1765"/>
                </a:lnTo>
                <a:cubicBezTo>
                  <a:pt x="8818" y="2980"/>
                  <a:pt x="5652" y="4176"/>
                  <a:pt x="3136" y="5353"/>
                </a:cubicBezTo>
                <a:lnTo>
                  <a:pt x="3136" y="5353"/>
                </a:lnTo>
                <a:cubicBezTo>
                  <a:pt x="1167" y="6569"/>
                  <a:pt x="121" y="8667"/>
                  <a:pt x="0" y="11647"/>
                </a:cubicBezTo>
                <a:lnTo>
                  <a:pt x="0" y="11647"/>
                </a:lnTo>
                <a:lnTo>
                  <a:pt x="0" y="94529"/>
                </a:lnTo>
                <a:cubicBezTo>
                  <a:pt x="0" y="95902"/>
                  <a:pt x="455" y="96961"/>
                  <a:pt x="1364" y="97706"/>
                </a:cubicBezTo>
                <a:lnTo>
                  <a:pt x="1364" y="97706"/>
                </a:lnTo>
                <a:cubicBezTo>
                  <a:pt x="2182" y="98451"/>
                  <a:pt x="3106" y="98667"/>
                  <a:pt x="4136" y="98353"/>
                </a:cubicBezTo>
                <a:lnTo>
                  <a:pt x="4136" y="98353"/>
                </a:lnTo>
                <a:cubicBezTo>
                  <a:pt x="7045" y="97020"/>
                  <a:pt x="10333" y="95824"/>
                  <a:pt x="14000" y="94765"/>
                </a:cubicBezTo>
                <a:lnTo>
                  <a:pt x="14000" y="94765"/>
                </a:lnTo>
                <a:cubicBezTo>
                  <a:pt x="17818" y="93706"/>
                  <a:pt x="21455" y="93176"/>
                  <a:pt x="24909" y="93176"/>
                </a:cubicBezTo>
                <a:lnTo>
                  <a:pt x="24909" y="93176"/>
                </a:lnTo>
                <a:cubicBezTo>
                  <a:pt x="27909" y="93333"/>
                  <a:pt x="31152" y="93941"/>
                  <a:pt x="34636" y="95000"/>
                </a:cubicBezTo>
                <a:lnTo>
                  <a:pt x="34636" y="95000"/>
                </a:lnTo>
                <a:cubicBezTo>
                  <a:pt x="37970" y="96176"/>
                  <a:pt x="40848" y="97373"/>
                  <a:pt x="43273" y="98588"/>
                </a:cubicBezTo>
                <a:lnTo>
                  <a:pt x="43273" y="98588"/>
                </a:lnTo>
                <a:moveTo>
                  <a:pt x="56455" y="98588"/>
                </a:moveTo>
                <a:lnTo>
                  <a:pt x="56455" y="98588"/>
                </a:lnTo>
                <a:cubicBezTo>
                  <a:pt x="58879" y="97373"/>
                  <a:pt x="61758" y="96176"/>
                  <a:pt x="65091" y="95000"/>
                </a:cubicBezTo>
                <a:lnTo>
                  <a:pt x="65091" y="95000"/>
                </a:lnTo>
                <a:lnTo>
                  <a:pt x="65091" y="95000"/>
                </a:lnTo>
                <a:cubicBezTo>
                  <a:pt x="68545" y="93941"/>
                  <a:pt x="71773" y="93333"/>
                  <a:pt x="74773" y="93176"/>
                </a:cubicBezTo>
                <a:lnTo>
                  <a:pt x="74773" y="93176"/>
                </a:lnTo>
                <a:cubicBezTo>
                  <a:pt x="78258" y="93176"/>
                  <a:pt x="81894" y="93706"/>
                  <a:pt x="85682" y="94765"/>
                </a:cubicBezTo>
                <a:lnTo>
                  <a:pt x="85682" y="94765"/>
                </a:lnTo>
                <a:cubicBezTo>
                  <a:pt x="89379" y="95824"/>
                  <a:pt x="92667" y="97020"/>
                  <a:pt x="95545" y="98353"/>
                </a:cubicBezTo>
                <a:lnTo>
                  <a:pt x="95545" y="98353"/>
                </a:lnTo>
                <a:cubicBezTo>
                  <a:pt x="96606" y="98667"/>
                  <a:pt x="97530" y="98451"/>
                  <a:pt x="98318" y="97706"/>
                </a:cubicBezTo>
                <a:lnTo>
                  <a:pt x="98318" y="97706"/>
                </a:lnTo>
                <a:cubicBezTo>
                  <a:pt x="99258" y="96961"/>
                  <a:pt x="99727" y="95902"/>
                  <a:pt x="99727" y="94529"/>
                </a:cubicBezTo>
                <a:lnTo>
                  <a:pt x="99727" y="94529"/>
                </a:lnTo>
                <a:lnTo>
                  <a:pt x="99727" y="11647"/>
                </a:lnTo>
                <a:cubicBezTo>
                  <a:pt x="99606" y="8667"/>
                  <a:pt x="98561" y="6569"/>
                  <a:pt x="96591" y="5353"/>
                </a:cubicBezTo>
                <a:lnTo>
                  <a:pt x="96591" y="5353"/>
                </a:lnTo>
                <a:cubicBezTo>
                  <a:pt x="94045" y="4176"/>
                  <a:pt x="90879" y="2980"/>
                  <a:pt x="87091" y="1765"/>
                </a:cubicBezTo>
                <a:lnTo>
                  <a:pt x="87091" y="1765"/>
                </a:lnTo>
                <a:cubicBezTo>
                  <a:pt x="83273" y="588"/>
                  <a:pt x="79167" y="0"/>
                  <a:pt x="74773" y="0"/>
                </a:cubicBezTo>
                <a:lnTo>
                  <a:pt x="74773" y="0"/>
                </a:lnTo>
                <a:cubicBezTo>
                  <a:pt x="69712" y="157"/>
                  <a:pt x="65333" y="1059"/>
                  <a:pt x="61636" y="2706"/>
                </a:cubicBezTo>
                <a:lnTo>
                  <a:pt x="61636" y="2706"/>
                </a:lnTo>
                <a:cubicBezTo>
                  <a:pt x="57939" y="4353"/>
                  <a:pt x="55227" y="6137"/>
                  <a:pt x="53500" y="8059"/>
                </a:cubicBezTo>
                <a:lnTo>
                  <a:pt x="53500" y="8059"/>
                </a:lnTo>
                <a:cubicBezTo>
                  <a:pt x="52924" y="8647"/>
                  <a:pt x="52636" y="9471"/>
                  <a:pt x="52636" y="10529"/>
                </a:cubicBezTo>
                <a:lnTo>
                  <a:pt x="52636" y="10529"/>
                </a:lnTo>
                <a:lnTo>
                  <a:pt x="52636" y="95000"/>
                </a:lnTo>
                <a:cubicBezTo>
                  <a:pt x="52636" y="96333"/>
                  <a:pt x="53030" y="97294"/>
                  <a:pt x="53818" y="97882"/>
                </a:cubicBezTo>
                <a:lnTo>
                  <a:pt x="53818" y="97882"/>
                </a:lnTo>
                <a:cubicBezTo>
                  <a:pt x="54636" y="98627"/>
                  <a:pt x="55515" y="98863"/>
                  <a:pt x="56455" y="98588"/>
                </a:cubicBezTo>
                <a:lnTo>
                  <a:pt x="56455" y="98588"/>
                </a:lnTo>
              </a:path>
            </a:pathLst>
          </a:custGeom>
          <a:solidFill>
            <a:srgbClr val="DBB98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5511514808-21"/>
          <p:cNvCxnSpPr/>
          <p:nvPr/>
        </p:nvCxnSpPr>
        <p:spPr>
          <a:xfrm>
            <a:off x="1107281" y="2506266"/>
            <a:ext cx="2033588" cy="914"/>
          </a:xfrm>
          <a:prstGeom prst="line">
            <a:avLst/>
          </a:prstGeom>
          <a:ln w="7144" cap="flat">
            <a:solidFill>
              <a:srgbClr val="D7B991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511515268-42"/>
          <p:cNvSpPr/>
          <p:nvPr/>
        </p:nvSpPr>
        <p:spPr>
          <a:xfrm>
            <a:off x="1752154" y="2649141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C9A76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515269-43"/>
          <p:cNvSpPr/>
          <p:nvPr/>
        </p:nvSpPr>
        <p:spPr>
          <a:xfrm>
            <a:off x="1623566" y="2888456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C9A76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515271-44"/>
          <p:cNvSpPr/>
          <p:nvPr/>
        </p:nvSpPr>
        <p:spPr>
          <a:xfrm>
            <a:off x="1816447" y="3127772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C9A76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515272-45"/>
          <p:cNvSpPr/>
          <p:nvPr/>
        </p:nvSpPr>
        <p:spPr>
          <a:xfrm>
            <a:off x="1332458" y="3367088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C9A76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514777-11"/>
          <p:cNvSpPr/>
          <p:nvPr/>
        </p:nvSpPr>
        <p:spPr>
          <a:xfrm>
            <a:off x="3448050" y="1885950"/>
            <a:ext cx="2247900" cy="1759744"/>
          </a:xfrm>
          <a:prstGeom prst="roundRect">
            <a:avLst>
              <a:gd name="adj" fmla="val 3248"/>
            </a:avLst>
          </a:prstGeom>
          <a:solidFill>
            <a:srgbClr val="2A2319">
              <a:alpha val="55000"/>
            </a:srgbClr>
          </a:solidFill>
          <a:ln w="7144" algn="in">
            <a:solidFill>
              <a:srgbClr val="D7B991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11515265-40"/>
          <p:cNvSpPr/>
          <p:nvPr/>
        </p:nvSpPr>
        <p:spPr>
          <a:xfrm>
            <a:off x="4508153" y="2021681"/>
            <a:ext cx="12769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3150"/>
                </a:moveTo>
                <a:lnTo>
                  <a:pt x="75000" y="73150"/>
                </a:lnTo>
                <a:cubicBezTo>
                  <a:pt x="78333" y="67283"/>
                  <a:pt x="83128" y="61883"/>
                  <a:pt x="89385" y="56950"/>
                </a:cubicBezTo>
                <a:lnTo>
                  <a:pt x="89385" y="56950"/>
                </a:lnTo>
                <a:lnTo>
                  <a:pt x="89385" y="56950"/>
                </a:lnTo>
                <a:cubicBezTo>
                  <a:pt x="89385" y="56817"/>
                  <a:pt x="89385" y="56750"/>
                  <a:pt x="89385" y="56750"/>
                </a:cubicBezTo>
                <a:lnTo>
                  <a:pt x="89385" y="56750"/>
                </a:lnTo>
                <a:lnTo>
                  <a:pt x="89385" y="56750"/>
                </a:lnTo>
                <a:cubicBezTo>
                  <a:pt x="90923" y="55350"/>
                  <a:pt x="92487" y="53950"/>
                  <a:pt x="94077" y="52550"/>
                </a:cubicBezTo>
                <a:lnTo>
                  <a:pt x="94077" y="52550"/>
                </a:lnTo>
                <a:cubicBezTo>
                  <a:pt x="99923" y="47083"/>
                  <a:pt x="102949" y="40733"/>
                  <a:pt x="103154" y="33500"/>
                </a:cubicBezTo>
                <a:lnTo>
                  <a:pt x="103154" y="33500"/>
                </a:lnTo>
                <a:cubicBezTo>
                  <a:pt x="102744" y="24000"/>
                  <a:pt x="97667" y="16133"/>
                  <a:pt x="87923" y="9900"/>
                </a:cubicBezTo>
                <a:lnTo>
                  <a:pt x="87923" y="9900"/>
                </a:lnTo>
                <a:cubicBezTo>
                  <a:pt x="78333" y="3567"/>
                  <a:pt x="66205" y="267"/>
                  <a:pt x="51538" y="0"/>
                </a:cubicBezTo>
                <a:lnTo>
                  <a:pt x="51538" y="0"/>
                </a:lnTo>
                <a:cubicBezTo>
                  <a:pt x="36923" y="267"/>
                  <a:pt x="24821" y="3567"/>
                  <a:pt x="15231" y="9900"/>
                </a:cubicBezTo>
                <a:lnTo>
                  <a:pt x="15231" y="9900"/>
                </a:lnTo>
                <a:cubicBezTo>
                  <a:pt x="5487" y="16133"/>
                  <a:pt x="410" y="24000"/>
                  <a:pt x="0" y="33500"/>
                </a:cubicBezTo>
                <a:lnTo>
                  <a:pt x="0" y="33500"/>
                </a:lnTo>
                <a:cubicBezTo>
                  <a:pt x="205" y="40733"/>
                  <a:pt x="3231" y="47083"/>
                  <a:pt x="9077" y="52550"/>
                </a:cubicBezTo>
                <a:lnTo>
                  <a:pt x="9077" y="52550"/>
                </a:lnTo>
                <a:cubicBezTo>
                  <a:pt x="10667" y="53950"/>
                  <a:pt x="12231" y="55283"/>
                  <a:pt x="13769" y="56550"/>
                </a:cubicBezTo>
                <a:lnTo>
                  <a:pt x="13769" y="56550"/>
                </a:lnTo>
                <a:cubicBezTo>
                  <a:pt x="13769" y="56683"/>
                  <a:pt x="13769" y="56750"/>
                  <a:pt x="13769" y="56750"/>
                </a:cubicBezTo>
                <a:lnTo>
                  <a:pt x="13769" y="56750"/>
                </a:lnTo>
                <a:lnTo>
                  <a:pt x="13769" y="56750"/>
                </a:lnTo>
                <a:cubicBezTo>
                  <a:pt x="20026" y="61683"/>
                  <a:pt x="24821" y="67150"/>
                  <a:pt x="28154" y="73150"/>
                </a:cubicBezTo>
                <a:lnTo>
                  <a:pt x="28154" y="73150"/>
                </a:lnTo>
                <a:lnTo>
                  <a:pt x="75000" y="73150"/>
                </a:lnTo>
                <a:moveTo>
                  <a:pt x="51538" y="97500"/>
                </a:moveTo>
                <a:lnTo>
                  <a:pt x="51538" y="97500"/>
                </a:lnTo>
                <a:cubicBezTo>
                  <a:pt x="58205" y="97367"/>
                  <a:pt x="63769" y="95900"/>
                  <a:pt x="68231" y="93100"/>
                </a:cubicBezTo>
                <a:lnTo>
                  <a:pt x="68231" y="93100"/>
                </a:lnTo>
                <a:lnTo>
                  <a:pt x="68231" y="93100"/>
                </a:lnTo>
                <a:cubicBezTo>
                  <a:pt x="72538" y="90200"/>
                  <a:pt x="74795" y="86583"/>
                  <a:pt x="75000" y="82250"/>
                </a:cubicBezTo>
                <a:lnTo>
                  <a:pt x="75000" y="82250"/>
                </a:lnTo>
                <a:lnTo>
                  <a:pt x="75000" y="79200"/>
                </a:lnTo>
                <a:lnTo>
                  <a:pt x="28154" y="79200"/>
                </a:lnTo>
                <a:lnTo>
                  <a:pt x="28154" y="82250"/>
                </a:lnTo>
                <a:cubicBezTo>
                  <a:pt x="28308" y="86583"/>
                  <a:pt x="30538" y="90200"/>
                  <a:pt x="34846" y="93100"/>
                </a:cubicBezTo>
                <a:lnTo>
                  <a:pt x="34846" y="93100"/>
                </a:lnTo>
                <a:cubicBezTo>
                  <a:pt x="39359" y="95900"/>
                  <a:pt x="44923" y="97367"/>
                  <a:pt x="51538" y="97500"/>
                </a:cubicBezTo>
                <a:lnTo>
                  <a:pt x="51538" y="97500"/>
                </a:lnTo>
                <a:moveTo>
                  <a:pt x="28154" y="33500"/>
                </a:moveTo>
                <a:lnTo>
                  <a:pt x="28154" y="33500"/>
                </a:lnTo>
                <a:cubicBezTo>
                  <a:pt x="27949" y="35400"/>
                  <a:pt x="26385" y="36417"/>
                  <a:pt x="23462" y="36550"/>
                </a:cubicBezTo>
                <a:lnTo>
                  <a:pt x="23462" y="36550"/>
                </a:lnTo>
                <a:cubicBezTo>
                  <a:pt x="20538" y="36417"/>
                  <a:pt x="18974" y="35400"/>
                  <a:pt x="18769" y="33500"/>
                </a:cubicBezTo>
                <a:lnTo>
                  <a:pt x="18769" y="33500"/>
                </a:lnTo>
                <a:cubicBezTo>
                  <a:pt x="18974" y="27433"/>
                  <a:pt x="22179" y="22417"/>
                  <a:pt x="28385" y="18450"/>
                </a:cubicBezTo>
                <a:lnTo>
                  <a:pt x="28385" y="18450"/>
                </a:lnTo>
                <a:cubicBezTo>
                  <a:pt x="34487" y="14417"/>
                  <a:pt x="42205" y="12333"/>
                  <a:pt x="51538" y="12200"/>
                </a:cubicBezTo>
                <a:lnTo>
                  <a:pt x="51538" y="12200"/>
                </a:lnTo>
                <a:cubicBezTo>
                  <a:pt x="54462" y="12333"/>
                  <a:pt x="56026" y="13350"/>
                  <a:pt x="56231" y="15250"/>
                </a:cubicBezTo>
                <a:lnTo>
                  <a:pt x="56231" y="15250"/>
                </a:lnTo>
                <a:cubicBezTo>
                  <a:pt x="56026" y="17150"/>
                  <a:pt x="54462" y="18167"/>
                  <a:pt x="51538" y="18300"/>
                </a:cubicBezTo>
                <a:lnTo>
                  <a:pt x="51538" y="18300"/>
                </a:lnTo>
                <a:cubicBezTo>
                  <a:pt x="44923" y="18400"/>
                  <a:pt x="39359" y="19850"/>
                  <a:pt x="34846" y="22650"/>
                </a:cubicBezTo>
                <a:lnTo>
                  <a:pt x="34846" y="22650"/>
                </a:lnTo>
                <a:cubicBezTo>
                  <a:pt x="30538" y="25583"/>
                  <a:pt x="28308" y="29200"/>
                  <a:pt x="28154" y="33500"/>
                </a:cubicBezTo>
                <a:lnTo>
                  <a:pt x="28154" y="33500"/>
                </a:lnTo>
              </a:path>
            </a:pathLst>
          </a:custGeom>
          <a:solidFill>
            <a:srgbClr val="DBB98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5511514809-22"/>
          <p:cNvCxnSpPr/>
          <p:nvPr/>
        </p:nvCxnSpPr>
        <p:spPr>
          <a:xfrm>
            <a:off x="3555206" y="2506266"/>
            <a:ext cx="2033588" cy="914"/>
          </a:xfrm>
          <a:prstGeom prst="line">
            <a:avLst/>
          </a:prstGeom>
          <a:ln w="7144" cap="flat">
            <a:solidFill>
              <a:srgbClr val="D7B991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511515274-46"/>
          <p:cNvSpPr/>
          <p:nvPr/>
        </p:nvSpPr>
        <p:spPr>
          <a:xfrm>
            <a:off x="3562052" y="2649141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C9A76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515275-47"/>
          <p:cNvSpPr/>
          <p:nvPr/>
        </p:nvSpPr>
        <p:spPr>
          <a:xfrm>
            <a:off x="3562052" y="2888456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C9A76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515277-48"/>
          <p:cNvSpPr/>
          <p:nvPr/>
        </p:nvSpPr>
        <p:spPr>
          <a:xfrm>
            <a:off x="3690640" y="3127772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C9A76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514780-12"/>
          <p:cNvSpPr/>
          <p:nvPr/>
        </p:nvSpPr>
        <p:spPr>
          <a:xfrm>
            <a:off x="5895975" y="1885950"/>
            <a:ext cx="2247900" cy="1759744"/>
          </a:xfrm>
          <a:prstGeom prst="roundRect">
            <a:avLst>
              <a:gd name="adj" fmla="val 3248"/>
            </a:avLst>
          </a:prstGeom>
          <a:solidFill>
            <a:srgbClr val="2A2319">
              <a:alpha val="55000"/>
            </a:srgbClr>
          </a:solidFill>
          <a:ln w="7144" algn="in">
            <a:solidFill>
              <a:srgbClr val="D7B991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511515267-41"/>
          <p:cNvSpPr/>
          <p:nvPr/>
        </p:nvSpPr>
        <p:spPr>
          <a:xfrm>
            <a:off x="6904132" y="2021681"/>
            <a:ext cx="231586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875" y="6100"/>
                </a:moveTo>
                <a:lnTo>
                  <a:pt x="60875" y="6100"/>
                </a:lnTo>
                <a:lnTo>
                  <a:pt x="81208" y="6100"/>
                </a:lnTo>
                <a:cubicBezTo>
                  <a:pt x="82681" y="6100"/>
                  <a:pt x="83889" y="6667"/>
                  <a:pt x="84833" y="7800"/>
                </a:cubicBezTo>
                <a:lnTo>
                  <a:pt x="84833" y="7800"/>
                </a:lnTo>
                <a:cubicBezTo>
                  <a:pt x="85806" y="8933"/>
                  <a:pt x="86292" y="10400"/>
                  <a:pt x="86292" y="12200"/>
                </a:cubicBezTo>
                <a:lnTo>
                  <a:pt x="86292" y="12200"/>
                </a:lnTo>
                <a:cubicBezTo>
                  <a:pt x="86292" y="13967"/>
                  <a:pt x="85806" y="15417"/>
                  <a:pt x="84833" y="16550"/>
                </a:cubicBezTo>
                <a:lnTo>
                  <a:pt x="84833" y="16550"/>
                </a:lnTo>
                <a:cubicBezTo>
                  <a:pt x="83889" y="17717"/>
                  <a:pt x="82681" y="18300"/>
                  <a:pt x="81208" y="18300"/>
                </a:cubicBezTo>
                <a:lnTo>
                  <a:pt x="81208" y="18300"/>
                </a:lnTo>
                <a:lnTo>
                  <a:pt x="63125" y="18300"/>
                </a:lnTo>
                <a:cubicBezTo>
                  <a:pt x="62153" y="23367"/>
                  <a:pt x="59708" y="26983"/>
                  <a:pt x="55792" y="29150"/>
                </a:cubicBezTo>
                <a:lnTo>
                  <a:pt x="55792" y="29150"/>
                </a:lnTo>
                <a:lnTo>
                  <a:pt x="55792" y="85300"/>
                </a:lnTo>
                <a:lnTo>
                  <a:pt x="81208" y="85300"/>
                </a:lnTo>
                <a:cubicBezTo>
                  <a:pt x="82681" y="85300"/>
                  <a:pt x="83889" y="85883"/>
                  <a:pt x="84833" y="87050"/>
                </a:cubicBezTo>
                <a:lnTo>
                  <a:pt x="84833" y="87050"/>
                </a:lnTo>
                <a:cubicBezTo>
                  <a:pt x="85806" y="88183"/>
                  <a:pt x="86292" y="89633"/>
                  <a:pt x="86292" y="91400"/>
                </a:cubicBezTo>
                <a:lnTo>
                  <a:pt x="86292" y="91400"/>
                </a:lnTo>
                <a:cubicBezTo>
                  <a:pt x="86292" y="93167"/>
                  <a:pt x="85806" y="94633"/>
                  <a:pt x="84833" y="95800"/>
                </a:cubicBezTo>
                <a:lnTo>
                  <a:pt x="84833" y="95800"/>
                </a:lnTo>
                <a:cubicBezTo>
                  <a:pt x="83889" y="96933"/>
                  <a:pt x="82681" y="97500"/>
                  <a:pt x="81208" y="97500"/>
                </a:cubicBezTo>
                <a:lnTo>
                  <a:pt x="81208" y="97500"/>
                </a:lnTo>
                <a:lnTo>
                  <a:pt x="50750" y="97500"/>
                </a:lnTo>
                <a:lnTo>
                  <a:pt x="20250" y="97500"/>
                </a:lnTo>
                <a:cubicBezTo>
                  <a:pt x="18778" y="97500"/>
                  <a:pt x="17569" y="96933"/>
                  <a:pt x="16625" y="95800"/>
                </a:cubicBezTo>
                <a:lnTo>
                  <a:pt x="16625" y="95800"/>
                </a:lnTo>
                <a:cubicBezTo>
                  <a:pt x="15653" y="94633"/>
                  <a:pt x="15167" y="93167"/>
                  <a:pt x="15167" y="91400"/>
                </a:cubicBezTo>
                <a:lnTo>
                  <a:pt x="15167" y="91400"/>
                </a:lnTo>
                <a:cubicBezTo>
                  <a:pt x="15167" y="89633"/>
                  <a:pt x="15653" y="88183"/>
                  <a:pt x="16625" y="87050"/>
                </a:cubicBezTo>
                <a:lnTo>
                  <a:pt x="16625" y="87050"/>
                </a:lnTo>
                <a:cubicBezTo>
                  <a:pt x="17569" y="85883"/>
                  <a:pt x="18778" y="85300"/>
                  <a:pt x="20250" y="85300"/>
                </a:cubicBezTo>
                <a:lnTo>
                  <a:pt x="20250" y="85300"/>
                </a:lnTo>
                <a:lnTo>
                  <a:pt x="45667" y="85300"/>
                </a:lnTo>
                <a:lnTo>
                  <a:pt x="45667" y="29150"/>
                </a:lnTo>
                <a:cubicBezTo>
                  <a:pt x="41750" y="26983"/>
                  <a:pt x="39319" y="23367"/>
                  <a:pt x="38375" y="18300"/>
                </a:cubicBezTo>
                <a:lnTo>
                  <a:pt x="38375" y="18300"/>
                </a:lnTo>
                <a:lnTo>
                  <a:pt x="20250" y="18300"/>
                </a:lnTo>
                <a:cubicBezTo>
                  <a:pt x="18778" y="18300"/>
                  <a:pt x="17569" y="17717"/>
                  <a:pt x="16625" y="16550"/>
                </a:cubicBezTo>
                <a:lnTo>
                  <a:pt x="16625" y="16550"/>
                </a:lnTo>
                <a:cubicBezTo>
                  <a:pt x="15653" y="15417"/>
                  <a:pt x="15167" y="13967"/>
                  <a:pt x="15167" y="12200"/>
                </a:cubicBezTo>
                <a:lnTo>
                  <a:pt x="15167" y="12200"/>
                </a:lnTo>
                <a:cubicBezTo>
                  <a:pt x="15167" y="10400"/>
                  <a:pt x="15653" y="8933"/>
                  <a:pt x="16625" y="7800"/>
                </a:cubicBezTo>
                <a:lnTo>
                  <a:pt x="16625" y="7800"/>
                </a:lnTo>
                <a:cubicBezTo>
                  <a:pt x="17569" y="6667"/>
                  <a:pt x="18778" y="6100"/>
                  <a:pt x="20250" y="6100"/>
                </a:cubicBezTo>
                <a:lnTo>
                  <a:pt x="20250" y="6100"/>
                </a:lnTo>
                <a:lnTo>
                  <a:pt x="40583" y="6100"/>
                </a:lnTo>
                <a:cubicBezTo>
                  <a:pt x="43000" y="2167"/>
                  <a:pt x="46389" y="133"/>
                  <a:pt x="50750" y="0"/>
                </a:cubicBezTo>
                <a:lnTo>
                  <a:pt x="50750" y="0"/>
                </a:lnTo>
                <a:cubicBezTo>
                  <a:pt x="55083" y="133"/>
                  <a:pt x="58458" y="2167"/>
                  <a:pt x="60875" y="6100"/>
                </a:cubicBezTo>
                <a:lnTo>
                  <a:pt x="60875" y="6100"/>
                </a:lnTo>
                <a:moveTo>
                  <a:pt x="69792" y="60950"/>
                </a:moveTo>
                <a:lnTo>
                  <a:pt x="69792" y="60950"/>
                </a:lnTo>
                <a:lnTo>
                  <a:pt x="92625" y="60950"/>
                </a:lnTo>
                <a:lnTo>
                  <a:pt x="81208" y="37300"/>
                </a:lnTo>
                <a:lnTo>
                  <a:pt x="69792" y="60950"/>
                </a:lnTo>
                <a:moveTo>
                  <a:pt x="81208" y="79200"/>
                </a:moveTo>
                <a:lnTo>
                  <a:pt x="81208" y="79200"/>
                </a:lnTo>
                <a:cubicBezTo>
                  <a:pt x="76125" y="79100"/>
                  <a:pt x="71736" y="77650"/>
                  <a:pt x="68042" y="74850"/>
                </a:cubicBezTo>
                <a:lnTo>
                  <a:pt x="68042" y="74850"/>
                </a:lnTo>
                <a:lnTo>
                  <a:pt x="68042" y="74850"/>
                </a:lnTo>
                <a:cubicBezTo>
                  <a:pt x="64431" y="72050"/>
                  <a:pt x="62153" y="68483"/>
                  <a:pt x="61208" y="64150"/>
                </a:cubicBezTo>
                <a:lnTo>
                  <a:pt x="61208" y="64150"/>
                </a:lnTo>
                <a:cubicBezTo>
                  <a:pt x="60903" y="62017"/>
                  <a:pt x="61278" y="60000"/>
                  <a:pt x="62333" y="58100"/>
                </a:cubicBezTo>
                <a:lnTo>
                  <a:pt x="62333" y="58100"/>
                </a:lnTo>
                <a:lnTo>
                  <a:pt x="77375" y="27050"/>
                </a:lnTo>
                <a:cubicBezTo>
                  <a:pt x="78236" y="25283"/>
                  <a:pt x="79514" y="24400"/>
                  <a:pt x="81208" y="24400"/>
                </a:cubicBezTo>
                <a:lnTo>
                  <a:pt x="81208" y="24400"/>
                </a:lnTo>
                <a:cubicBezTo>
                  <a:pt x="82903" y="24500"/>
                  <a:pt x="84167" y="25383"/>
                  <a:pt x="85000" y="27050"/>
                </a:cubicBezTo>
                <a:lnTo>
                  <a:pt x="85000" y="27050"/>
                </a:lnTo>
                <a:lnTo>
                  <a:pt x="100083" y="58100"/>
                </a:lnTo>
                <a:cubicBezTo>
                  <a:pt x="101139" y="60000"/>
                  <a:pt x="101514" y="62017"/>
                  <a:pt x="101208" y="64150"/>
                </a:cubicBezTo>
                <a:lnTo>
                  <a:pt x="101208" y="64150"/>
                </a:lnTo>
                <a:cubicBezTo>
                  <a:pt x="100236" y="68483"/>
                  <a:pt x="97958" y="72050"/>
                  <a:pt x="94375" y="74850"/>
                </a:cubicBezTo>
                <a:lnTo>
                  <a:pt x="94375" y="74850"/>
                </a:lnTo>
                <a:cubicBezTo>
                  <a:pt x="90681" y="77650"/>
                  <a:pt x="86292" y="79100"/>
                  <a:pt x="81208" y="79200"/>
                </a:cubicBezTo>
                <a:lnTo>
                  <a:pt x="81208" y="79200"/>
                </a:lnTo>
                <a:moveTo>
                  <a:pt x="20125" y="37300"/>
                </a:moveTo>
                <a:lnTo>
                  <a:pt x="20125" y="37300"/>
                </a:lnTo>
                <a:lnTo>
                  <a:pt x="8500" y="60950"/>
                </a:lnTo>
                <a:lnTo>
                  <a:pt x="31542" y="60950"/>
                </a:lnTo>
                <a:lnTo>
                  <a:pt x="20125" y="37300"/>
                </a:lnTo>
                <a:moveTo>
                  <a:pt x="125" y="64150"/>
                </a:moveTo>
                <a:lnTo>
                  <a:pt x="125" y="64150"/>
                </a:lnTo>
                <a:cubicBezTo>
                  <a:pt x="-208" y="62017"/>
                  <a:pt x="153" y="60000"/>
                  <a:pt x="1208" y="58100"/>
                </a:cubicBezTo>
                <a:lnTo>
                  <a:pt x="1208" y="58100"/>
                </a:lnTo>
                <a:lnTo>
                  <a:pt x="16292" y="27050"/>
                </a:lnTo>
                <a:cubicBezTo>
                  <a:pt x="17153" y="25283"/>
                  <a:pt x="18431" y="24400"/>
                  <a:pt x="20125" y="24400"/>
                </a:cubicBezTo>
                <a:lnTo>
                  <a:pt x="20125" y="24400"/>
                </a:lnTo>
                <a:cubicBezTo>
                  <a:pt x="21792" y="24500"/>
                  <a:pt x="23056" y="25383"/>
                  <a:pt x="23917" y="27050"/>
                </a:cubicBezTo>
                <a:lnTo>
                  <a:pt x="23917" y="27050"/>
                </a:lnTo>
                <a:lnTo>
                  <a:pt x="39000" y="58100"/>
                </a:lnTo>
                <a:cubicBezTo>
                  <a:pt x="40056" y="60000"/>
                  <a:pt x="40417" y="62017"/>
                  <a:pt x="40083" y="64150"/>
                </a:cubicBezTo>
                <a:lnTo>
                  <a:pt x="40083" y="64150"/>
                </a:lnTo>
                <a:cubicBezTo>
                  <a:pt x="39139" y="68483"/>
                  <a:pt x="36819" y="72050"/>
                  <a:pt x="33125" y="74850"/>
                </a:cubicBezTo>
                <a:lnTo>
                  <a:pt x="33125" y="74850"/>
                </a:lnTo>
                <a:cubicBezTo>
                  <a:pt x="29514" y="77650"/>
                  <a:pt x="25181" y="79100"/>
                  <a:pt x="20125" y="79200"/>
                </a:cubicBezTo>
                <a:lnTo>
                  <a:pt x="20125" y="79200"/>
                </a:lnTo>
                <a:cubicBezTo>
                  <a:pt x="15042" y="79100"/>
                  <a:pt x="10639" y="77650"/>
                  <a:pt x="6917" y="74850"/>
                </a:cubicBezTo>
                <a:lnTo>
                  <a:pt x="6917" y="74850"/>
                </a:lnTo>
                <a:cubicBezTo>
                  <a:pt x="3333" y="72050"/>
                  <a:pt x="1069" y="68483"/>
                  <a:pt x="125" y="64150"/>
                </a:cubicBezTo>
                <a:lnTo>
                  <a:pt x="125" y="64150"/>
                </a:lnTo>
              </a:path>
            </a:pathLst>
          </a:custGeom>
          <a:solidFill>
            <a:srgbClr val="DBB98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5511514809-23"/>
          <p:cNvCxnSpPr/>
          <p:nvPr/>
        </p:nvCxnSpPr>
        <p:spPr>
          <a:xfrm>
            <a:off x="6003132" y="2506266"/>
            <a:ext cx="2033588" cy="914"/>
          </a:xfrm>
          <a:prstGeom prst="line">
            <a:avLst/>
          </a:prstGeom>
          <a:ln w="7144" cap="flat">
            <a:solidFill>
              <a:srgbClr val="D7B991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5511515279-49"/>
          <p:cNvSpPr/>
          <p:nvPr/>
        </p:nvSpPr>
        <p:spPr>
          <a:xfrm>
            <a:off x="6077397" y="2661642"/>
            <a:ext cx="81260" cy="500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33" y="0"/>
                </a:moveTo>
                <a:lnTo>
                  <a:pt x="7333" y="0"/>
                </a:lnTo>
                <a:cubicBezTo>
                  <a:pt x="5185" y="0"/>
                  <a:pt x="3407" y="1200"/>
                  <a:pt x="2000" y="3600"/>
                </a:cubicBezTo>
                <a:lnTo>
                  <a:pt x="2000" y="3600"/>
                </a:lnTo>
                <a:lnTo>
                  <a:pt x="2000" y="3600"/>
                </a:lnTo>
                <a:cubicBezTo>
                  <a:pt x="667" y="6133"/>
                  <a:pt x="0" y="9333"/>
                  <a:pt x="0" y="13200"/>
                </a:cubicBezTo>
                <a:lnTo>
                  <a:pt x="0" y="13200"/>
                </a:lnTo>
                <a:cubicBezTo>
                  <a:pt x="0" y="16933"/>
                  <a:pt x="667" y="20067"/>
                  <a:pt x="2000" y="22600"/>
                </a:cubicBezTo>
                <a:lnTo>
                  <a:pt x="2000" y="22600"/>
                </a:lnTo>
                <a:cubicBezTo>
                  <a:pt x="3407" y="25000"/>
                  <a:pt x="5185" y="26200"/>
                  <a:pt x="7333" y="26200"/>
                </a:cubicBezTo>
                <a:lnTo>
                  <a:pt x="7333" y="26200"/>
                </a:lnTo>
                <a:lnTo>
                  <a:pt x="87556" y="26200"/>
                </a:lnTo>
                <a:cubicBezTo>
                  <a:pt x="89630" y="26200"/>
                  <a:pt x="91370" y="25000"/>
                  <a:pt x="92778" y="22600"/>
                </a:cubicBezTo>
                <a:lnTo>
                  <a:pt x="92778" y="22600"/>
                </a:lnTo>
                <a:cubicBezTo>
                  <a:pt x="94111" y="20067"/>
                  <a:pt x="94778" y="16933"/>
                  <a:pt x="94778" y="13200"/>
                </a:cubicBezTo>
                <a:lnTo>
                  <a:pt x="94778" y="13200"/>
                </a:lnTo>
                <a:cubicBezTo>
                  <a:pt x="94778" y="9333"/>
                  <a:pt x="94111" y="6133"/>
                  <a:pt x="92778" y="3600"/>
                </a:cubicBezTo>
                <a:lnTo>
                  <a:pt x="92778" y="3600"/>
                </a:lnTo>
                <a:cubicBezTo>
                  <a:pt x="91370" y="1200"/>
                  <a:pt x="89630" y="0"/>
                  <a:pt x="87556" y="0"/>
                </a:cubicBezTo>
                <a:lnTo>
                  <a:pt x="87556" y="0"/>
                </a:lnTo>
                <a:lnTo>
                  <a:pt x="7333" y="0"/>
                </a:lnTo>
                <a:moveTo>
                  <a:pt x="7333" y="78800"/>
                </a:moveTo>
                <a:lnTo>
                  <a:pt x="7333" y="78800"/>
                </a:lnTo>
                <a:cubicBezTo>
                  <a:pt x="5185" y="78800"/>
                  <a:pt x="3407" y="80000"/>
                  <a:pt x="2000" y="82400"/>
                </a:cubicBezTo>
                <a:lnTo>
                  <a:pt x="2000" y="82400"/>
                </a:lnTo>
                <a:lnTo>
                  <a:pt x="2000" y="82400"/>
                </a:lnTo>
                <a:cubicBezTo>
                  <a:pt x="667" y="84933"/>
                  <a:pt x="0" y="88067"/>
                  <a:pt x="0" y="91800"/>
                </a:cubicBezTo>
                <a:lnTo>
                  <a:pt x="0" y="91800"/>
                </a:lnTo>
                <a:cubicBezTo>
                  <a:pt x="0" y="95667"/>
                  <a:pt x="667" y="98867"/>
                  <a:pt x="2000" y="101400"/>
                </a:cubicBezTo>
                <a:lnTo>
                  <a:pt x="2000" y="101400"/>
                </a:lnTo>
                <a:cubicBezTo>
                  <a:pt x="3407" y="103800"/>
                  <a:pt x="5185" y="105000"/>
                  <a:pt x="7333" y="105000"/>
                </a:cubicBezTo>
                <a:lnTo>
                  <a:pt x="7333" y="105000"/>
                </a:lnTo>
                <a:lnTo>
                  <a:pt x="87556" y="105000"/>
                </a:lnTo>
                <a:cubicBezTo>
                  <a:pt x="89630" y="105000"/>
                  <a:pt x="91370" y="103800"/>
                  <a:pt x="92778" y="101400"/>
                </a:cubicBezTo>
                <a:lnTo>
                  <a:pt x="92778" y="101400"/>
                </a:lnTo>
                <a:cubicBezTo>
                  <a:pt x="94111" y="98867"/>
                  <a:pt x="94778" y="95667"/>
                  <a:pt x="94778" y="91800"/>
                </a:cubicBezTo>
                <a:lnTo>
                  <a:pt x="94778" y="91800"/>
                </a:lnTo>
                <a:cubicBezTo>
                  <a:pt x="94778" y="88067"/>
                  <a:pt x="94111" y="84933"/>
                  <a:pt x="92778" y="82400"/>
                </a:cubicBezTo>
                <a:lnTo>
                  <a:pt x="92778" y="82400"/>
                </a:lnTo>
                <a:cubicBezTo>
                  <a:pt x="91370" y="80000"/>
                  <a:pt x="89630" y="78800"/>
                  <a:pt x="87556" y="78800"/>
                </a:cubicBezTo>
                <a:lnTo>
                  <a:pt x="87556" y="78800"/>
                </a:lnTo>
                <a:lnTo>
                  <a:pt x="7333" y="78800"/>
                </a:lnTo>
              </a:path>
            </a:pathLst>
          </a:custGeom>
          <a:solidFill>
            <a:srgbClr val="C9A76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515280-50"/>
          <p:cNvSpPr/>
          <p:nvPr/>
        </p:nvSpPr>
        <p:spPr>
          <a:xfrm>
            <a:off x="6209110" y="2875955"/>
            <a:ext cx="75009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375" y="6000"/>
                </a:moveTo>
                <a:lnTo>
                  <a:pt x="57375" y="6000"/>
                </a:lnTo>
                <a:cubicBezTo>
                  <a:pt x="57375" y="4242"/>
                  <a:pt x="56625" y="2788"/>
                  <a:pt x="55125" y="1636"/>
                </a:cubicBezTo>
                <a:lnTo>
                  <a:pt x="55125" y="1636"/>
                </a:lnTo>
                <a:lnTo>
                  <a:pt x="55125" y="1636"/>
                </a:lnTo>
                <a:cubicBezTo>
                  <a:pt x="53542" y="545"/>
                  <a:pt x="51583" y="0"/>
                  <a:pt x="49250" y="0"/>
                </a:cubicBezTo>
                <a:lnTo>
                  <a:pt x="49250" y="0"/>
                </a:lnTo>
                <a:cubicBezTo>
                  <a:pt x="46833" y="0"/>
                  <a:pt x="44875" y="545"/>
                  <a:pt x="43375" y="1636"/>
                </a:cubicBezTo>
                <a:lnTo>
                  <a:pt x="43375" y="1636"/>
                </a:lnTo>
                <a:cubicBezTo>
                  <a:pt x="41792" y="2788"/>
                  <a:pt x="41000" y="4242"/>
                  <a:pt x="41000" y="6000"/>
                </a:cubicBezTo>
                <a:lnTo>
                  <a:pt x="41000" y="6000"/>
                </a:lnTo>
                <a:lnTo>
                  <a:pt x="41000" y="26818"/>
                </a:lnTo>
                <a:lnTo>
                  <a:pt x="12250" y="26818"/>
                </a:lnTo>
                <a:cubicBezTo>
                  <a:pt x="9917" y="26818"/>
                  <a:pt x="7958" y="27394"/>
                  <a:pt x="6375" y="28545"/>
                </a:cubicBezTo>
                <a:lnTo>
                  <a:pt x="6375" y="28545"/>
                </a:lnTo>
                <a:cubicBezTo>
                  <a:pt x="4875" y="29636"/>
                  <a:pt x="4125" y="31061"/>
                  <a:pt x="4125" y="32818"/>
                </a:cubicBezTo>
                <a:lnTo>
                  <a:pt x="4125" y="32818"/>
                </a:lnTo>
                <a:cubicBezTo>
                  <a:pt x="4125" y="34576"/>
                  <a:pt x="4875" y="36000"/>
                  <a:pt x="6375" y="37091"/>
                </a:cubicBezTo>
                <a:lnTo>
                  <a:pt x="6375" y="37091"/>
                </a:lnTo>
                <a:cubicBezTo>
                  <a:pt x="7958" y="38242"/>
                  <a:pt x="9917" y="38818"/>
                  <a:pt x="12250" y="38818"/>
                </a:cubicBezTo>
                <a:lnTo>
                  <a:pt x="12250" y="38818"/>
                </a:lnTo>
                <a:lnTo>
                  <a:pt x="41000" y="38818"/>
                </a:lnTo>
                <a:lnTo>
                  <a:pt x="41000" y="59636"/>
                </a:lnTo>
                <a:cubicBezTo>
                  <a:pt x="41000" y="61394"/>
                  <a:pt x="41792" y="62818"/>
                  <a:pt x="43375" y="63909"/>
                </a:cubicBezTo>
                <a:lnTo>
                  <a:pt x="43375" y="63909"/>
                </a:lnTo>
                <a:cubicBezTo>
                  <a:pt x="44875" y="65061"/>
                  <a:pt x="46833" y="65636"/>
                  <a:pt x="49250" y="65636"/>
                </a:cubicBezTo>
                <a:lnTo>
                  <a:pt x="49250" y="65636"/>
                </a:lnTo>
                <a:cubicBezTo>
                  <a:pt x="51583" y="65636"/>
                  <a:pt x="53542" y="65061"/>
                  <a:pt x="55125" y="63909"/>
                </a:cubicBezTo>
                <a:lnTo>
                  <a:pt x="55125" y="63909"/>
                </a:lnTo>
                <a:cubicBezTo>
                  <a:pt x="56625" y="62818"/>
                  <a:pt x="57375" y="61394"/>
                  <a:pt x="57375" y="59636"/>
                </a:cubicBezTo>
                <a:lnTo>
                  <a:pt x="57375" y="59636"/>
                </a:lnTo>
                <a:lnTo>
                  <a:pt x="57375" y="38818"/>
                </a:lnTo>
                <a:lnTo>
                  <a:pt x="86125" y="38818"/>
                </a:lnTo>
                <a:cubicBezTo>
                  <a:pt x="88542" y="38818"/>
                  <a:pt x="90500" y="38242"/>
                  <a:pt x="92000" y="37091"/>
                </a:cubicBezTo>
                <a:lnTo>
                  <a:pt x="92000" y="37091"/>
                </a:lnTo>
                <a:cubicBezTo>
                  <a:pt x="93583" y="36000"/>
                  <a:pt x="94375" y="34576"/>
                  <a:pt x="94375" y="32818"/>
                </a:cubicBezTo>
                <a:lnTo>
                  <a:pt x="94375" y="32818"/>
                </a:lnTo>
                <a:cubicBezTo>
                  <a:pt x="94375" y="31061"/>
                  <a:pt x="93583" y="29636"/>
                  <a:pt x="92000" y="28545"/>
                </a:cubicBezTo>
                <a:lnTo>
                  <a:pt x="92000" y="28545"/>
                </a:lnTo>
                <a:cubicBezTo>
                  <a:pt x="90500" y="27394"/>
                  <a:pt x="88542" y="26818"/>
                  <a:pt x="86125" y="26818"/>
                </a:cubicBezTo>
                <a:lnTo>
                  <a:pt x="86125" y="26818"/>
                </a:lnTo>
                <a:lnTo>
                  <a:pt x="57375" y="26818"/>
                </a:lnTo>
                <a:lnTo>
                  <a:pt x="57375" y="6000"/>
                </a:lnTo>
                <a:moveTo>
                  <a:pt x="0" y="89455"/>
                </a:moveTo>
                <a:lnTo>
                  <a:pt x="0" y="89455"/>
                </a:lnTo>
                <a:cubicBezTo>
                  <a:pt x="0" y="91212"/>
                  <a:pt x="750" y="92667"/>
                  <a:pt x="2250" y="93818"/>
                </a:cubicBezTo>
                <a:lnTo>
                  <a:pt x="2250" y="93818"/>
                </a:lnTo>
                <a:lnTo>
                  <a:pt x="2250" y="93818"/>
                </a:lnTo>
                <a:cubicBezTo>
                  <a:pt x="3833" y="94909"/>
                  <a:pt x="5833" y="95455"/>
                  <a:pt x="8250" y="95455"/>
                </a:cubicBezTo>
                <a:lnTo>
                  <a:pt x="8250" y="95455"/>
                </a:lnTo>
                <a:lnTo>
                  <a:pt x="90250" y="95455"/>
                </a:lnTo>
                <a:cubicBezTo>
                  <a:pt x="92667" y="95455"/>
                  <a:pt x="94625" y="94909"/>
                  <a:pt x="96125" y="93818"/>
                </a:cubicBezTo>
                <a:lnTo>
                  <a:pt x="96125" y="93818"/>
                </a:lnTo>
                <a:cubicBezTo>
                  <a:pt x="97708" y="92667"/>
                  <a:pt x="98500" y="91212"/>
                  <a:pt x="98500" y="89455"/>
                </a:cubicBezTo>
                <a:lnTo>
                  <a:pt x="98500" y="89455"/>
                </a:lnTo>
                <a:cubicBezTo>
                  <a:pt x="98500" y="87758"/>
                  <a:pt x="97708" y="86333"/>
                  <a:pt x="96125" y="85182"/>
                </a:cubicBezTo>
                <a:lnTo>
                  <a:pt x="96125" y="85182"/>
                </a:lnTo>
                <a:cubicBezTo>
                  <a:pt x="94625" y="84091"/>
                  <a:pt x="92667" y="83545"/>
                  <a:pt x="90250" y="83545"/>
                </a:cubicBezTo>
                <a:lnTo>
                  <a:pt x="90250" y="83545"/>
                </a:lnTo>
                <a:lnTo>
                  <a:pt x="8250" y="83545"/>
                </a:lnTo>
                <a:cubicBezTo>
                  <a:pt x="5833" y="83545"/>
                  <a:pt x="3833" y="84091"/>
                  <a:pt x="2250" y="85182"/>
                </a:cubicBezTo>
                <a:lnTo>
                  <a:pt x="2250" y="85182"/>
                </a:lnTo>
                <a:cubicBezTo>
                  <a:pt x="750" y="86333"/>
                  <a:pt x="0" y="87758"/>
                  <a:pt x="0" y="89455"/>
                </a:cubicBezTo>
                <a:lnTo>
                  <a:pt x="0" y="89455"/>
                </a:lnTo>
              </a:path>
            </a:pathLst>
          </a:custGeom>
          <a:solidFill>
            <a:srgbClr val="C9A76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515282-51"/>
          <p:cNvSpPr/>
          <p:nvPr/>
        </p:nvSpPr>
        <p:spPr>
          <a:xfrm>
            <a:off x="6221611" y="3134023"/>
            <a:ext cx="125016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2429"/>
                </a:moveTo>
                <a:lnTo>
                  <a:pt x="0" y="42429"/>
                </a:lnTo>
                <a:cubicBezTo>
                  <a:pt x="205" y="30333"/>
                  <a:pt x="2462" y="20381"/>
                  <a:pt x="6769" y="12571"/>
                </a:cubicBezTo>
                <a:lnTo>
                  <a:pt x="6769" y="12571"/>
                </a:lnTo>
                <a:lnTo>
                  <a:pt x="6769" y="12571"/>
                </a:lnTo>
                <a:cubicBezTo>
                  <a:pt x="10974" y="4571"/>
                  <a:pt x="16333" y="381"/>
                  <a:pt x="22846" y="0"/>
                </a:cubicBezTo>
                <a:lnTo>
                  <a:pt x="22846" y="0"/>
                </a:lnTo>
                <a:cubicBezTo>
                  <a:pt x="29154" y="190"/>
                  <a:pt x="34590" y="4381"/>
                  <a:pt x="39154" y="12571"/>
                </a:cubicBezTo>
                <a:lnTo>
                  <a:pt x="39154" y="12571"/>
                </a:lnTo>
                <a:lnTo>
                  <a:pt x="50462" y="33714"/>
                </a:lnTo>
                <a:lnTo>
                  <a:pt x="61846" y="12571"/>
                </a:lnTo>
                <a:cubicBezTo>
                  <a:pt x="66359" y="4381"/>
                  <a:pt x="71769" y="190"/>
                  <a:pt x="78077" y="0"/>
                </a:cubicBezTo>
                <a:lnTo>
                  <a:pt x="78077" y="0"/>
                </a:lnTo>
                <a:cubicBezTo>
                  <a:pt x="84590" y="381"/>
                  <a:pt x="89949" y="4571"/>
                  <a:pt x="94154" y="12571"/>
                </a:cubicBezTo>
                <a:lnTo>
                  <a:pt x="94154" y="12571"/>
                </a:lnTo>
                <a:cubicBezTo>
                  <a:pt x="98462" y="20381"/>
                  <a:pt x="100744" y="30333"/>
                  <a:pt x="101000" y="42429"/>
                </a:cubicBezTo>
                <a:lnTo>
                  <a:pt x="101000" y="42429"/>
                </a:lnTo>
                <a:lnTo>
                  <a:pt x="101000" y="51286"/>
                </a:lnTo>
                <a:cubicBezTo>
                  <a:pt x="100744" y="63381"/>
                  <a:pt x="98462" y="73333"/>
                  <a:pt x="94154" y="81143"/>
                </a:cubicBezTo>
                <a:lnTo>
                  <a:pt x="94154" y="81143"/>
                </a:lnTo>
                <a:cubicBezTo>
                  <a:pt x="89949" y="89143"/>
                  <a:pt x="84590" y="93333"/>
                  <a:pt x="78077" y="93714"/>
                </a:cubicBezTo>
                <a:lnTo>
                  <a:pt x="78077" y="93714"/>
                </a:lnTo>
                <a:cubicBezTo>
                  <a:pt x="71769" y="93524"/>
                  <a:pt x="66359" y="89429"/>
                  <a:pt x="61846" y="81429"/>
                </a:cubicBezTo>
                <a:lnTo>
                  <a:pt x="61846" y="81429"/>
                </a:lnTo>
                <a:lnTo>
                  <a:pt x="50462" y="60000"/>
                </a:lnTo>
                <a:lnTo>
                  <a:pt x="39154" y="81429"/>
                </a:lnTo>
                <a:cubicBezTo>
                  <a:pt x="34590" y="89429"/>
                  <a:pt x="29154" y="93524"/>
                  <a:pt x="22846" y="93714"/>
                </a:cubicBezTo>
                <a:lnTo>
                  <a:pt x="22846" y="93714"/>
                </a:lnTo>
                <a:cubicBezTo>
                  <a:pt x="16333" y="93333"/>
                  <a:pt x="10974" y="89143"/>
                  <a:pt x="6769" y="81143"/>
                </a:cubicBezTo>
                <a:lnTo>
                  <a:pt x="6769" y="81143"/>
                </a:lnTo>
                <a:cubicBezTo>
                  <a:pt x="2462" y="73333"/>
                  <a:pt x="205" y="63381"/>
                  <a:pt x="0" y="51286"/>
                </a:cubicBezTo>
                <a:lnTo>
                  <a:pt x="0" y="51286"/>
                </a:lnTo>
                <a:lnTo>
                  <a:pt x="0" y="42429"/>
                </a:lnTo>
                <a:moveTo>
                  <a:pt x="43385" y="46857"/>
                </a:moveTo>
                <a:lnTo>
                  <a:pt x="43385" y="46857"/>
                </a:lnTo>
                <a:lnTo>
                  <a:pt x="32000" y="25714"/>
                </a:lnTo>
                <a:cubicBezTo>
                  <a:pt x="29487" y="21238"/>
                  <a:pt x="26436" y="18905"/>
                  <a:pt x="22846" y="18714"/>
                </a:cubicBezTo>
                <a:lnTo>
                  <a:pt x="22846" y="18714"/>
                </a:lnTo>
                <a:cubicBezTo>
                  <a:pt x="19308" y="18905"/>
                  <a:pt x="16308" y="21238"/>
                  <a:pt x="13846" y="25714"/>
                </a:cubicBezTo>
                <a:lnTo>
                  <a:pt x="13846" y="25714"/>
                </a:lnTo>
                <a:cubicBezTo>
                  <a:pt x="11436" y="30286"/>
                  <a:pt x="10179" y="35857"/>
                  <a:pt x="10077" y="42429"/>
                </a:cubicBezTo>
                <a:lnTo>
                  <a:pt x="10077" y="42429"/>
                </a:lnTo>
                <a:lnTo>
                  <a:pt x="10077" y="51286"/>
                </a:lnTo>
                <a:cubicBezTo>
                  <a:pt x="10179" y="57952"/>
                  <a:pt x="11436" y="63524"/>
                  <a:pt x="13846" y="68000"/>
                </a:cubicBezTo>
                <a:lnTo>
                  <a:pt x="13846" y="68000"/>
                </a:lnTo>
                <a:cubicBezTo>
                  <a:pt x="16308" y="72476"/>
                  <a:pt x="19308" y="74810"/>
                  <a:pt x="22846" y="75000"/>
                </a:cubicBezTo>
                <a:lnTo>
                  <a:pt x="22846" y="75000"/>
                </a:lnTo>
                <a:cubicBezTo>
                  <a:pt x="26436" y="74810"/>
                  <a:pt x="29487" y="72476"/>
                  <a:pt x="32000" y="68000"/>
                </a:cubicBezTo>
                <a:lnTo>
                  <a:pt x="32000" y="68000"/>
                </a:lnTo>
                <a:lnTo>
                  <a:pt x="43385" y="46857"/>
                </a:lnTo>
                <a:moveTo>
                  <a:pt x="57615" y="46857"/>
                </a:moveTo>
                <a:lnTo>
                  <a:pt x="57615" y="46857"/>
                </a:lnTo>
                <a:lnTo>
                  <a:pt x="68923" y="68000"/>
                </a:lnTo>
                <a:cubicBezTo>
                  <a:pt x="71436" y="72667"/>
                  <a:pt x="74487" y="75000"/>
                  <a:pt x="78077" y="75000"/>
                </a:cubicBezTo>
                <a:lnTo>
                  <a:pt x="78077" y="75000"/>
                </a:lnTo>
                <a:cubicBezTo>
                  <a:pt x="81667" y="74810"/>
                  <a:pt x="84667" y="72476"/>
                  <a:pt x="87077" y="68000"/>
                </a:cubicBezTo>
                <a:lnTo>
                  <a:pt x="87077" y="68000"/>
                </a:lnTo>
                <a:cubicBezTo>
                  <a:pt x="89487" y="63524"/>
                  <a:pt x="90744" y="57952"/>
                  <a:pt x="90846" y="51286"/>
                </a:cubicBezTo>
                <a:lnTo>
                  <a:pt x="90846" y="51286"/>
                </a:lnTo>
                <a:lnTo>
                  <a:pt x="90846" y="42429"/>
                </a:lnTo>
                <a:cubicBezTo>
                  <a:pt x="90744" y="35857"/>
                  <a:pt x="89487" y="30286"/>
                  <a:pt x="87077" y="25714"/>
                </a:cubicBezTo>
                <a:lnTo>
                  <a:pt x="87077" y="25714"/>
                </a:lnTo>
                <a:cubicBezTo>
                  <a:pt x="84667" y="21238"/>
                  <a:pt x="81667" y="18905"/>
                  <a:pt x="78077" y="18714"/>
                </a:cubicBezTo>
                <a:lnTo>
                  <a:pt x="78077" y="18714"/>
                </a:lnTo>
                <a:cubicBezTo>
                  <a:pt x="74487" y="18714"/>
                  <a:pt x="71436" y="21048"/>
                  <a:pt x="68923" y="25714"/>
                </a:cubicBezTo>
                <a:lnTo>
                  <a:pt x="68923" y="25714"/>
                </a:lnTo>
                <a:lnTo>
                  <a:pt x="57615" y="46857"/>
                </a:lnTo>
              </a:path>
            </a:pathLst>
          </a:custGeom>
          <a:solidFill>
            <a:srgbClr val="C9A76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5511514747-3"/>
          <p:cNvCxnSpPr/>
          <p:nvPr/>
        </p:nvCxnSpPr>
        <p:spPr>
          <a:xfrm>
            <a:off x="2071688" y="3877866"/>
            <a:ext cx="5000625" cy="914"/>
          </a:xfrm>
          <a:prstGeom prst="line">
            <a:avLst/>
          </a:prstGeom>
          <a:ln w="7144" cap="flat">
            <a:solidFill>
              <a:srgbClr val="D7B991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5511514782-13"/>
          <p:cNvSpPr/>
          <p:nvPr/>
        </p:nvSpPr>
        <p:spPr>
          <a:xfrm>
            <a:off x="4079081" y="4443413"/>
            <a:ext cx="42863" cy="42863"/>
          </a:xfrm>
          <a:prstGeom prst="ellipse">
            <a:avLst/>
          </a:prstGeom>
          <a:solidFill>
            <a:srgbClr val="B89A72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514785-14"/>
          <p:cNvSpPr/>
          <p:nvPr/>
        </p:nvSpPr>
        <p:spPr>
          <a:xfrm>
            <a:off x="4193381" y="4464844"/>
            <a:ext cx="285750" cy="7144"/>
          </a:xfrm>
          <a:prstGeom prst="ellipse">
            <a:avLst/>
          </a:prstGeom>
          <a:solidFill>
            <a:srgbClr val="B89A72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514787-15"/>
          <p:cNvSpPr/>
          <p:nvPr/>
        </p:nvSpPr>
        <p:spPr>
          <a:xfrm>
            <a:off x="4550569" y="4443413"/>
            <a:ext cx="42863" cy="42863"/>
          </a:xfrm>
          <a:prstGeom prst="ellipse">
            <a:avLst/>
          </a:prstGeom>
          <a:solidFill>
            <a:srgbClr val="B89A72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514790-16"/>
          <p:cNvSpPr/>
          <p:nvPr/>
        </p:nvSpPr>
        <p:spPr>
          <a:xfrm>
            <a:off x="4664869" y="4464844"/>
            <a:ext cx="285750" cy="7144"/>
          </a:xfrm>
          <a:prstGeom prst="ellipse">
            <a:avLst/>
          </a:prstGeom>
          <a:solidFill>
            <a:srgbClr val="B89A72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514792-17"/>
          <p:cNvSpPr/>
          <p:nvPr/>
        </p:nvSpPr>
        <p:spPr>
          <a:xfrm>
            <a:off x="5022056" y="4443413"/>
            <a:ext cx="42863" cy="42863"/>
          </a:xfrm>
          <a:prstGeom prst="ellipse">
            <a:avLst/>
          </a:prstGeom>
          <a:solidFill>
            <a:srgbClr val="B89A72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514771-9"/>
          <p:cNvSpPr txBox="1"/>
          <p:nvPr/>
        </p:nvSpPr>
        <p:spPr>
          <a:xfrm>
            <a:off x="3812381" y="611981"/>
            <a:ext cx="1533525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 spc="225">
                <a:solidFill>
                  <a:srgbClr val="B89A72">
                    <a:alpha val="70000"/>
                  </a:srgbClr>
                </a:solidFill>
                <a:latin typeface="Times New Roman"/>
                <a:ea typeface="Times New Roman"/>
                <a:cs typeface="Times New Roman"/>
              </a:rPr>
              <a:t>— 结语 · 损益与平衡 —</a:t>
            </a:r>
            <a:endParaRPr/>
          </a:p>
        </p:txBody>
      </p:sp>
      <p:sp>
        <p:nvSpPr>
          <p:cNvPr id="37" name="el-1785511514747-2"/>
          <p:cNvSpPr txBox="1"/>
          <p:nvPr/>
        </p:nvSpPr>
        <p:spPr>
          <a:xfrm>
            <a:off x="2607469" y="771525"/>
            <a:ext cx="3929063" cy="504825"/>
          </a:xfrm>
          <a:prstGeom prst="rect">
            <a:avLst/>
          </a:prstGeom>
          <a:noFill/>
          <a:ln>
            <a:noFill/>
          </a:ln>
          <a:effectLst>
            <a:outerShdw blurRad="171450" dist="28575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030" spc="450">
                <a:solidFill>
                  <a:srgbClr val="F7EFE0"/>
                </a:solidFill>
                <a:latin typeface="华文楷体"/>
                <a:ea typeface="华文楷体"/>
                <a:cs typeface="华文楷体"/>
              </a:rPr>
              <a:t>小结：相等与不等</a:t>
            </a:r>
            <a:endParaRPr/>
          </a:p>
        </p:txBody>
      </p:sp>
      <p:sp>
        <p:nvSpPr>
          <p:cNvPr id="38" name="el-1785511514760-7"/>
          <p:cNvSpPr txBox="1"/>
          <p:nvPr/>
        </p:nvSpPr>
        <p:spPr>
          <a:xfrm>
            <a:off x="2964656" y="1524000"/>
            <a:ext cx="3214688" cy="157163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i="1" sz="1120" spc="169">
                <a:solidFill>
                  <a:srgbClr val="DACAB0"/>
                </a:solidFill>
                <a:latin typeface="Times New Roman"/>
                <a:ea typeface="Times New Roman"/>
                <a:cs typeface="Times New Roman"/>
              </a:rPr>
              <a:t>本章从「损益术」走向不等式的系统学习</a:t>
            </a:r>
            <a:endParaRPr/>
          </a:p>
        </p:txBody>
      </p:sp>
      <p:sp>
        <p:nvSpPr>
          <p:cNvPr id="39" name="el-1785511514805-18"/>
          <p:cNvSpPr txBox="1"/>
          <p:nvPr/>
        </p:nvSpPr>
        <p:spPr>
          <a:xfrm>
            <a:off x="1028700" y="2278856"/>
            <a:ext cx="2190750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113">
                <a:solidFill>
                  <a:srgbClr val="F0E2CE"/>
                </a:solidFill>
                <a:latin typeface="Times New Roman"/>
                <a:ea typeface="Times New Roman"/>
                <a:cs typeface="Times New Roman"/>
              </a:rPr>
              <a:t>核心知识</a:t>
            </a:r>
            <a:endParaRPr/>
          </a:p>
        </p:txBody>
      </p:sp>
      <p:sp>
        <p:nvSpPr>
          <p:cNvPr id="40" name="el-1785511514819-24"/>
          <p:cNvSpPr txBox="1"/>
          <p:nvPr/>
        </p:nvSpPr>
        <p:spPr>
          <a:xfrm>
            <a:off x="1805285" y="2614613"/>
            <a:ext cx="764381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56">
                <a:solidFill>
                  <a:srgbClr val="E0D2BC"/>
                </a:solidFill>
                <a:latin typeface="Times New Roman"/>
                <a:ea typeface="Times New Roman"/>
                <a:cs typeface="Times New Roman"/>
              </a:rPr>
              <a:t>不等式性质</a:t>
            </a:r>
            <a:endParaRPr/>
          </a:p>
        </p:txBody>
      </p:sp>
      <p:sp>
        <p:nvSpPr>
          <p:cNvPr id="41" name="el-1785511514819-25"/>
          <p:cNvSpPr txBox="1"/>
          <p:nvPr/>
        </p:nvSpPr>
        <p:spPr>
          <a:xfrm>
            <a:off x="1676698" y="2853928"/>
            <a:ext cx="1021556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56">
                <a:solidFill>
                  <a:srgbClr val="E0D2BC"/>
                </a:solidFill>
                <a:latin typeface="Times New Roman"/>
                <a:ea typeface="Times New Roman"/>
                <a:cs typeface="Times New Roman"/>
              </a:rPr>
              <a:t>一元一次不等式</a:t>
            </a:r>
            <a:endParaRPr/>
          </a:p>
        </p:txBody>
      </p:sp>
      <p:sp>
        <p:nvSpPr>
          <p:cNvPr id="42" name="el-1785511514820-26"/>
          <p:cNvSpPr txBox="1"/>
          <p:nvPr/>
        </p:nvSpPr>
        <p:spPr>
          <a:xfrm>
            <a:off x="1869579" y="3093244"/>
            <a:ext cx="635794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56">
                <a:solidFill>
                  <a:srgbClr val="E0D2BC"/>
                </a:solidFill>
                <a:latin typeface="Times New Roman"/>
                <a:ea typeface="Times New Roman"/>
                <a:cs typeface="Times New Roman"/>
              </a:rPr>
              <a:t>不等式组</a:t>
            </a:r>
            <a:endParaRPr/>
          </a:p>
        </p:txBody>
      </p:sp>
      <p:sp>
        <p:nvSpPr>
          <p:cNvPr id="43" name="el-1785511514820-27"/>
          <p:cNvSpPr txBox="1"/>
          <p:nvPr/>
        </p:nvSpPr>
        <p:spPr>
          <a:xfrm>
            <a:off x="1385590" y="3332559"/>
            <a:ext cx="1603772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56">
                <a:solidFill>
                  <a:srgbClr val="E0D2BC"/>
                </a:solidFill>
                <a:latin typeface="Times New Roman"/>
                <a:ea typeface="Times New Roman"/>
                <a:cs typeface="Times New Roman"/>
              </a:rPr>
              <a:t>解法类比方程，注意性质3</a:t>
            </a:r>
            <a:endParaRPr/>
          </a:p>
        </p:txBody>
      </p:sp>
      <p:sp>
        <p:nvSpPr>
          <p:cNvPr id="44" name="el-1785511514806-19"/>
          <p:cNvSpPr txBox="1"/>
          <p:nvPr/>
        </p:nvSpPr>
        <p:spPr>
          <a:xfrm>
            <a:off x="3476625" y="2278856"/>
            <a:ext cx="2190750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113">
                <a:solidFill>
                  <a:srgbClr val="F0E2CE"/>
                </a:solidFill>
                <a:latin typeface="Times New Roman"/>
                <a:ea typeface="Times New Roman"/>
                <a:cs typeface="Times New Roman"/>
              </a:rPr>
              <a:t>核心思想</a:t>
            </a:r>
            <a:endParaRPr/>
          </a:p>
        </p:txBody>
      </p:sp>
      <p:sp>
        <p:nvSpPr>
          <p:cNvPr id="45" name="el-1785511514820-28"/>
          <p:cNvSpPr txBox="1"/>
          <p:nvPr/>
        </p:nvSpPr>
        <p:spPr>
          <a:xfrm>
            <a:off x="3649563" y="2614613"/>
            <a:ext cx="1996678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56">
                <a:solidFill>
                  <a:srgbClr val="E0D2BC"/>
                </a:solidFill>
                <a:latin typeface="Times New Roman"/>
                <a:ea typeface="Times New Roman"/>
                <a:cs typeface="Times New Roman"/>
              </a:rPr>
              <a:t>类比思想 — 类比方程学习不等式</a:t>
            </a:r>
            <a:endParaRPr/>
          </a:p>
        </p:txBody>
      </p:sp>
      <p:sp>
        <p:nvSpPr>
          <p:cNvPr id="46" name="el-1785511514821-29"/>
          <p:cNvSpPr txBox="1"/>
          <p:nvPr/>
        </p:nvSpPr>
        <p:spPr>
          <a:xfrm>
            <a:off x="3649563" y="2853928"/>
            <a:ext cx="1996678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56">
                <a:solidFill>
                  <a:srgbClr val="E0D2BC"/>
                </a:solidFill>
                <a:latin typeface="Times New Roman"/>
                <a:ea typeface="Times New Roman"/>
                <a:cs typeface="Times New Roman"/>
              </a:rPr>
              <a:t>分类讨论 — 分情况解决实际问题</a:t>
            </a:r>
            <a:endParaRPr/>
          </a:p>
        </p:txBody>
      </p:sp>
      <p:sp>
        <p:nvSpPr>
          <p:cNvPr id="47" name="el-1785511514821-30"/>
          <p:cNvSpPr txBox="1"/>
          <p:nvPr/>
        </p:nvSpPr>
        <p:spPr>
          <a:xfrm>
            <a:off x="3778151" y="3093244"/>
            <a:ext cx="1739503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56">
                <a:solidFill>
                  <a:srgbClr val="E0D2BC"/>
                </a:solidFill>
                <a:latin typeface="Times New Roman"/>
                <a:ea typeface="Times New Roman"/>
                <a:cs typeface="Times New Roman"/>
              </a:rPr>
              <a:t>数形结合 — 用数轴表示解集</a:t>
            </a:r>
            <a:endParaRPr/>
          </a:p>
        </p:txBody>
      </p:sp>
      <p:sp>
        <p:nvSpPr>
          <p:cNvPr id="48" name="el-1785511514807-20"/>
          <p:cNvSpPr txBox="1"/>
          <p:nvPr/>
        </p:nvSpPr>
        <p:spPr>
          <a:xfrm>
            <a:off x="5924550" y="2278856"/>
            <a:ext cx="2190750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113">
                <a:solidFill>
                  <a:srgbClr val="F0E2CE"/>
                </a:solidFill>
                <a:latin typeface="Times New Roman"/>
                <a:ea typeface="Times New Roman"/>
                <a:cs typeface="Times New Roman"/>
              </a:rPr>
              <a:t>完整认知</a:t>
            </a:r>
            <a:endParaRPr/>
          </a:p>
        </p:txBody>
      </p:sp>
      <p:sp>
        <p:nvSpPr>
          <p:cNvPr id="49" name="el-1785511514822-31"/>
          <p:cNvSpPr txBox="1"/>
          <p:nvPr/>
        </p:nvSpPr>
        <p:spPr>
          <a:xfrm>
            <a:off x="6161782" y="2614613"/>
            <a:ext cx="1868091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56">
                <a:solidFill>
                  <a:srgbClr val="E0D2BC"/>
                </a:solidFill>
                <a:latin typeface="Times New Roman"/>
                <a:ea typeface="Times New Roman"/>
                <a:cs typeface="Times New Roman"/>
              </a:rPr>
              <a:t>相等与不等 — 数量关系的两面</a:t>
            </a:r>
            <a:endParaRPr/>
          </a:p>
        </p:txBody>
      </p:sp>
      <p:sp>
        <p:nvSpPr>
          <p:cNvPr id="50" name="el-1785511514822-32"/>
          <p:cNvSpPr txBox="1"/>
          <p:nvPr/>
        </p:nvSpPr>
        <p:spPr>
          <a:xfrm>
            <a:off x="6284119" y="2853928"/>
            <a:ext cx="1610916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56">
                <a:solidFill>
                  <a:srgbClr val="E0D2BC"/>
                </a:solidFill>
                <a:latin typeface="Times New Roman"/>
                <a:ea typeface="Times New Roman"/>
                <a:cs typeface="Times New Roman"/>
              </a:rPr>
              <a:t>方程与不等式 — 完整工具</a:t>
            </a:r>
            <a:endParaRPr/>
          </a:p>
        </p:txBody>
      </p:sp>
      <p:sp>
        <p:nvSpPr>
          <p:cNvPr id="51" name="el-1785511514823-33"/>
          <p:cNvSpPr txBox="1"/>
          <p:nvPr/>
        </p:nvSpPr>
        <p:spPr>
          <a:xfrm>
            <a:off x="6346627" y="3093244"/>
            <a:ext cx="1535907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56">
                <a:solidFill>
                  <a:srgbClr val="E0D2BC"/>
                </a:solidFill>
                <a:latin typeface="Times New Roman"/>
                <a:ea typeface="Times New Roman"/>
                <a:cs typeface="Times New Roman"/>
              </a:rPr>
              <a:t>从损益到系统，古今一理</a:t>
            </a:r>
            <a:endParaRPr/>
          </a:p>
        </p:txBody>
      </p:sp>
      <p:sp>
        <p:nvSpPr>
          <p:cNvPr id="52" name="el-1785511514748-4"/>
          <p:cNvSpPr txBox="1"/>
          <p:nvPr/>
        </p:nvSpPr>
        <p:spPr>
          <a:xfrm>
            <a:off x="2314575" y="4029075"/>
            <a:ext cx="4514850" cy="171450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1230" spc="225">
                <a:solidFill>
                  <a:srgbClr val="F0E2CE"/>
                </a:solidFill>
                <a:latin typeface="Times New Roman"/>
                <a:ea typeface="Times New Roman"/>
                <a:cs typeface="Times New Roman"/>
              </a:rPr>
              <a:t>方程与不等式，共同构成解决实际问题的完整工具！</a:t>
            </a:r>
            <a:endParaRPr/>
          </a:p>
        </p:txBody>
      </p:sp>
      <p:sp>
        <p:nvSpPr>
          <p:cNvPr id="53" name="el-1785511514761-8"/>
          <p:cNvSpPr txBox="1"/>
          <p:nvPr/>
        </p:nvSpPr>
        <p:spPr>
          <a:xfrm>
            <a:off x="2007394" y="4248150"/>
            <a:ext cx="5129213" cy="152400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i="1" sz="1010" spc="113">
                <a:solidFill>
                  <a:srgbClr val="CBB99A"/>
                </a:solidFill>
                <a:latin typeface="Times New Roman"/>
                <a:ea typeface="Times New Roman"/>
                <a:cs typeface="Times New Roman"/>
              </a:rPr>
              <a:t>相等与不等，是数量关系的两个方面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12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2026-07-31T15:25:22.998Z</dcterms:created>
  <dcterms:modified xsi:type="dcterms:W3CDTF">2026-07-31T15:25:22.998Z</dcterms:modified>
</cp:coreProperties>
</file>