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ppt/charts/chart2.xml" ContentType="application/vnd.openxmlformats-officedocument.drawingml.chart+xml"/>
  <Override PartName="/ppt/embeddings/Microsoft_Excel_Worksheet2.xlsx" ContentType="application/vnd.openxmlformats-officedocument.spreadsheetml.sheet"/>
  <Override PartName="/ppt/charts/chart3.xml" ContentType="application/vnd.openxmlformats-officedocument.drawingml.chart+xml"/>
  <Override PartName="/ppt/embeddings/Microsoft_Excel_Worksheet3.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  <Relationship Id="rId16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_rels/chart2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2.xlsx"/>
</Relationships>
</file>

<file path=ppt/charts/_rels/chart3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3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55"/>
          <c:y val="0.1"/>
          <c:w val="0.93"/>
          <c:h val="0.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A6A8C"/>
            </a:solidFill>
          </c:spPr>
          <c:dLbls>
            <c:numFmt formatCode="0.0&quot;万亿&quot;" sourceLinked="0"/>
            <c:txPr>
              <a:bodyPr/>
              <a:lstStyle/>
              <a:p>
                <a:pPr>
                  <a:defRPr sz="563" b="1">
                    <a:solidFill>
                      <a:srgbClr val="1F2A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25.8</c:v>
                </c:pt>
                <c:pt idx="1">
                  <c:v>26.4</c:v>
                </c:pt>
                <c:pt idx="2">
                  <c:v>24.5</c:v>
                </c:pt>
                <c:pt idx="3">
                  <c:v>24.3</c:v>
                </c:pt>
                <c:pt idx="4">
                  <c:v>27.8</c:v>
                </c:pt>
                <c:pt idx="5">
                  <c:v>30.5</c:v>
                </c:pt>
                <c:pt idx="6">
                  <c:v>31.5</c:v>
                </c:pt>
                <c:pt idx="7">
                  <c:v>32.1</c:v>
                </c:pt>
                <c:pt idx="8">
                  <c:v>39.1</c:v>
                </c:pt>
                <c:pt idx="9">
                  <c:v>41.7</c:v>
                </c:pt>
              </c:numCache>
            </c:numRef>
          </c:val>
        </c:ser>
        <c:gapWidth val="67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majorTickMark val="none"/>
        <c:tickLblPos val="low"/>
        <c:spPr>
          <a:ln>
            <a:noFill/>
          </a:ln>
        </c:spPr>
        <c:txPr>
          <a:bodyPr/>
          <a:lstStyle/>
          <a:p>
            <a:pPr>
              <a:defRPr sz="619">
                <a:solidFill>
                  <a:srgbClr val="4A5A6A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l"/>
        <c:numFmt formatCode="#,##0" sourceLinked="0"/>
        <c:majorTickMark val="none"/>
        <c:tickLblPos val="none"/>
        <c:spPr>
          <a:ln>
            <a:noFill/>
          </a:ln>
        </c:sp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55"/>
          <c:y val="0.1"/>
          <c:w val="0.93"/>
          <c:h val="0.744"/>
        </c:manualLayout>
      </c:layout>
      <c:areaChart>
        <c:grouping val="standard"/>
        <c:varyColors val="0"/>
        <c:ser>
          <c:idx val="0"/>
          <c:order val="0"/>
          <c:tx>
            <c:strRef>
              <c:f/>
              <c:strCache>
                <c:ptCount val="1"/>
                <c:pt idx="0">
                  <c:v> </c:v>
                </c:pt>
              </c:strCache>
            </c:strRef>
          </c:tx>
          <c:spPr>
            <a:gradFill>
              <a:gsLst>
                <a:gs pos="0">
                  <a:srgbClr val="B45A3A">
                    <a:alpha val="25000"/>
                  </a:srgbClr>
                </a:gs>
                <a:gs pos="100000">
                  <a:srgbClr val="B45A3A">
                    <a:alpha val="2000"/>
                  </a:srgbClr>
                </a:gs>
              </a:gsLst>
              <a:lin ang="5400000" scaled="0"/>
            </a:gra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25.8</c:v>
                </c:pt>
                <c:pt idx="1">
                  <c:v>26.4</c:v>
                </c:pt>
                <c:pt idx="2">
                  <c:v>24.5</c:v>
                </c:pt>
                <c:pt idx="3">
                  <c:v>24.3</c:v>
                </c:pt>
                <c:pt idx="4">
                  <c:v>27.8</c:v>
                </c:pt>
                <c:pt idx="5">
                  <c:v>30.5</c:v>
                </c:pt>
                <c:pt idx="6">
                  <c:v>31.5</c:v>
                </c:pt>
                <c:pt idx="7">
                  <c:v>32.1</c:v>
                </c:pt>
                <c:pt idx="8">
                  <c:v>39.1</c:v>
                </c:pt>
                <c:pt idx="9">
                  <c:v>41.7</c:v>
                </c:pt>
              </c:numCache>
            </c:numRef>
          </c:val>
        </c:ser>
        <c:axId val="111111111"/>
        <c:axId val="222222222"/>
      </c:areaChart>
      <c:lineChart>
        <c:grouping val="standar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ln w="16073">
              <a:solidFill>
                <a:srgbClr val="B45A3A"/>
              </a:solidFill>
            </a:ln>
          </c:spPr>
          <c:marker>
            <c:symbol val="circle"/>
            <c:size val="4"/>
            <c:spPr>
              <a:solidFill>
                <a:srgbClr val="B45A3A"/>
              </a:solidFill>
            </c:spPr>
          </c:marker>
          <c:dLbls>
            <c:numFmt formatCode="0.0&quot;万亿&quot;" sourceLinked="0"/>
            <c:txPr>
              <a:bodyPr/>
              <a:lstStyle/>
              <a:p>
                <a:pPr>
                  <a:defRPr sz="563" b="1">
                    <a:solidFill>
                      <a:srgbClr val="1F2A3A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25.8</c:v>
                </c:pt>
                <c:pt idx="1">
                  <c:v>26.4</c:v>
                </c:pt>
                <c:pt idx="2">
                  <c:v>24.5</c:v>
                </c:pt>
                <c:pt idx="3">
                  <c:v>24.3</c:v>
                </c:pt>
                <c:pt idx="4">
                  <c:v>27.8</c:v>
                </c:pt>
                <c:pt idx="5">
                  <c:v>30.5</c:v>
                </c:pt>
                <c:pt idx="6">
                  <c:v>31.5</c:v>
                </c:pt>
                <c:pt idx="7">
                  <c:v>32.1</c:v>
                </c:pt>
                <c:pt idx="8">
                  <c:v>39.1</c:v>
                </c:pt>
                <c:pt idx="9">
                  <c:v>41.7</c:v>
                </c:pt>
              </c:numCache>
            </c:numRef>
          </c:val>
          <c:smooth val="0"/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TickMark val="none"/>
        <c:tickLblPos val="low"/>
        <c:spPr>
          <a:ln>
            <a:noFill/>
          </a:ln>
        </c:spPr>
        <c:txPr>
          <a:bodyPr/>
          <a:lstStyle/>
          <a:p>
            <a:pPr>
              <a:defRPr sz="619">
                <a:solidFill>
                  <a:srgbClr val="4A5A6A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20"/>
        </c:scaling>
        <c:delete val="0"/>
        <c:axPos val="l"/>
        <c:numFmt formatCode="#,##0" sourceLinked="0"/>
        <c:majorTickMark val="none"/>
        <c:tickLblPos val="none"/>
        <c:spPr>
          <a:ln>
            <a:noFill/>
          </a:ln>
        </c:spPr>
        <c:crossAx val="111111111"/>
        <c:crosses val="autoZero"/>
        <c:crossBetween val="between"/>
        <c:majorUnit val="5"/>
      </c:valAx>
    </c:plotArea>
    <c:plotVisOnly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55"/>
          <c:y val="0.143"/>
          <c:w val="0.927"/>
          <c:h val="0.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出口额</c:v>
                </c:pt>
              </c:strCache>
            </c:strRef>
          </c:tx>
          <c:spPr>
            <a:noFill/>
            <a:ln w="13395">
              <a:solidFill>
                <a:srgbClr val="3A6A8C"/>
              </a:solidFill>
            </a:ln>
          </c:spPr>
          <c:marker>
            <c:symbol val="circle"/>
            <c:size val="4"/>
            <c:spPr>
              <a:solidFill>
                <a:srgbClr val="FFFFFF"/>
              </a:solidFill>
              <a:ln w="13395">
                <a:solidFill>
                  <a:srgbClr val="3A6A8C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13.7</c:v>
                </c:pt>
                <c:pt idx="1">
                  <c:v>14.4</c:v>
                </c:pt>
                <c:pt idx="2">
                  <c:v>14.1</c:v>
                </c:pt>
                <c:pt idx="3">
                  <c:v>13.8</c:v>
                </c:pt>
                <c:pt idx="4">
                  <c:v>15.3</c:v>
                </c:pt>
                <c:pt idx="5">
                  <c:v>16.4</c:v>
                </c:pt>
                <c:pt idx="6">
                  <c:v>17.2</c:v>
                </c:pt>
                <c:pt idx="7">
                  <c:v>17.9</c:v>
                </c:pt>
                <c:pt idx="8">
                  <c:v>21.7</c:v>
                </c:pt>
                <c:pt idx="9">
                  <c:v>23.6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进口额</c:v>
                </c:pt>
              </c:strCache>
            </c:strRef>
          </c:tx>
          <c:spPr>
            <a:noFill/>
            <a:ln w="13395">
              <a:solidFill>
                <a:srgbClr val="B45A3A"/>
              </a:solidFill>
            </a:ln>
          </c:spPr>
          <c:marker>
            <c:symbol val="circle"/>
            <c:size val="3"/>
            <c:spPr>
              <a:solidFill>
                <a:srgbClr val="B45A3A"/>
              </a:solidFill>
            </c:spPr>
          </c:marker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12.1</c:v>
                </c:pt>
                <c:pt idx="1">
                  <c:v>12</c:v>
                </c:pt>
                <c:pt idx="2">
                  <c:v>10.4</c:v>
                </c:pt>
                <c:pt idx="3">
                  <c:v>10.5</c:v>
                </c:pt>
                <c:pt idx="4">
                  <c:v>12.5</c:v>
                </c:pt>
                <c:pt idx="5">
                  <c:v>14.1</c:v>
                </c:pt>
                <c:pt idx="6">
                  <c:v>14.3</c:v>
                </c:pt>
                <c:pt idx="7">
                  <c:v>14.2</c:v>
                </c:pt>
                <c:pt idx="8">
                  <c:v>17.4</c:v>
                </c:pt>
                <c:pt idx="9">
                  <c:v>18.1</c:v>
                </c:pt>
              </c:numCache>
            </c:numRef>
          </c:val>
          <c:smooth val="0"/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TickMark val="none"/>
        <c:tickLblPos val="low"/>
        <c:spPr>
          <a:ln>
            <a:noFill/>
          </a:ln>
        </c:spPr>
        <c:txPr>
          <a:bodyPr/>
          <a:lstStyle/>
          <a:p>
            <a:pPr>
              <a:defRPr sz="563">
                <a:solidFill>
                  <a:srgbClr val="4A5A6A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26"/>
          <c:min val="8"/>
        </c:scaling>
        <c:delete val="0"/>
        <c:axPos val="l"/>
        <c:numFmt formatCode="#,##0" sourceLinked="0"/>
        <c:majorTickMark val="none"/>
        <c:tickLblPos val="none"/>
        <c:spPr>
          <a:ln>
            <a:noFill/>
          </a:ln>
        </c:spPr>
        <c:crossAx val="111111111"/>
        <c:crosses val="autoZero"/>
        <c:crossBetween val="between"/>
        <c:majorUnit val="3"/>
      </c:valAx>
    </c:plotArea>
    <c:legend>
      <c:legendPos val="t"/>
      <c:overlay val="1"/>
      <c:txPr>
        <a:bodyPr/>
        <a:lstStyle/>
        <a:p>
          <a:pPr>
            <a:defRPr sz="675">
              <a:solidFill>
                <a:srgbClr val="2F3A4A"/>
              </a:solidFill>
            </a:defRPr>
          </a:pPr>
          <a:endParaRPr lang="zh-CN"/>
        </a:p>
      </c:txPr>
    </c:legend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3F2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4315-3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95026-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3E2F23">
                  <a:alpha val="35000"/>
                </a:srgbClr>
              </a:gs>
              <a:gs pos="90000">
                <a:srgbClr val="211812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503637-3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5" name="el-1785511503518-30"/>
          <p:cNvPicPr/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240000">
            <a:off x="149025" y="998424"/>
            <a:ext cx="287738" cy="2289401"/>
          </a:xfrm>
          <a:prstGeom prst="roundRect">
            <a:avLst>
              <a:gd name="adj" fmla="val 50000"/>
            </a:avLst>
          </a:prstGeom>
          <a:ln>
            <a:noFill/>
          </a:ln>
        </p:spPr>
      </p:pic>
      <p:pic>
        <p:nvPicPr>
          <p:cNvPr id="6" name="el-1785511503527-31"/>
          <p:cNvPicPr/>
          <p:nvPr/>
        </p:nvPicPr>
        <p:blipFill>
          <a:blip r:embed="rId5">
            <a:alphaModFix amt="15000"/>
          </a:blip>
          <a:stretch>
            <a:fillRect/>
          </a:stretch>
        </p:blipFill>
        <p:spPr>
          <a:xfrm rot="-180000">
            <a:off x="8766852" y="1284531"/>
            <a:ext cx="197083" cy="1860064"/>
          </a:xfrm>
          <a:prstGeom prst="roundRect">
            <a:avLst>
              <a:gd name="adj" fmla="val 50000"/>
            </a:avLst>
          </a:prstGeom>
          <a:ln>
            <a:noFill/>
          </a:ln>
        </p:spPr>
      </p:pic>
      <p:sp>
        <p:nvSpPr>
          <p:cNvPr id="7" name="el-1785511495928-4"/>
          <p:cNvSpPr/>
          <p:nvPr/>
        </p:nvSpPr>
        <p:spPr>
          <a:xfrm>
            <a:off x="285750" y="200025"/>
            <a:ext cx="8572500" cy="4743450"/>
          </a:xfrm>
          <a:prstGeom prst="roundRect">
            <a:avLst>
              <a:gd name="adj" fmla="val 803"/>
            </a:avLst>
          </a:prstGeom>
          <a:noFill/>
          <a:ln w="10716" algn="in">
            <a:solidFill>
              <a:srgbClr val="B4503C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495929-5"/>
          <p:cNvSpPr/>
          <p:nvPr/>
        </p:nvSpPr>
        <p:spPr>
          <a:xfrm>
            <a:off x="342900" y="257175"/>
            <a:ext cx="8458200" cy="4629150"/>
          </a:xfrm>
          <a:prstGeom prst="roundRect">
            <a:avLst>
              <a:gd name="adj" fmla="val 412"/>
            </a:avLst>
          </a:prstGeom>
          <a:noFill/>
          <a:ln w="7144" algn="in">
            <a:solidFill>
              <a:srgbClr val="B4503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5511495954-17"/>
          <p:cNvCxnSpPr/>
          <p:nvPr/>
        </p:nvCxnSpPr>
        <p:spPr>
          <a:xfrm>
            <a:off x="3719438" y="1491258"/>
            <a:ext cx="1704975" cy="914"/>
          </a:xfrm>
          <a:prstGeom prst="line">
            <a:avLst/>
          </a:prstGeom>
          <a:ln w="7144" cap="flat">
            <a:solidFill>
              <a:srgbClr val="B48C64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495959-19"/>
          <p:cNvSpPr/>
          <p:nvPr/>
        </p:nvSpPr>
        <p:spPr>
          <a:xfrm>
            <a:off x="4143301" y="2798564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87C">
                  <a:alpha val="0"/>
                </a:srgbClr>
              </a:gs>
              <a:gs pos="50000">
                <a:srgbClr val="C9A87C"/>
              </a:gs>
              <a:gs pos="100000">
                <a:srgbClr val="C9A87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95948-12"/>
          <p:cNvSpPr/>
          <p:nvPr/>
        </p:nvSpPr>
        <p:spPr>
          <a:xfrm>
            <a:off x="2343076" y="2984302"/>
            <a:ext cx="4457700" cy="328613"/>
          </a:xfrm>
          <a:prstGeom prst="roundRect">
            <a:avLst>
              <a:gd name="adj" fmla="val 50000"/>
            </a:avLst>
          </a:prstGeom>
          <a:solidFill>
            <a:srgbClr val="140E0A">
              <a:alpha val="35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506506-48"/>
          <p:cNvSpPr/>
          <p:nvPr/>
        </p:nvSpPr>
        <p:spPr>
          <a:xfrm>
            <a:off x="2573685" y="3091458"/>
            <a:ext cx="12456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4" y="40714"/>
                </a:moveTo>
                <a:lnTo>
                  <a:pt x="53308" y="40714"/>
                </a:lnTo>
                <a:lnTo>
                  <a:pt x="1385" y="88714"/>
                </a:lnTo>
                <a:cubicBezTo>
                  <a:pt x="-462" y="90857"/>
                  <a:pt x="-462" y="93000"/>
                  <a:pt x="1385" y="95143"/>
                </a:cubicBezTo>
                <a:lnTo>
                  <a:pt x="1385" y="95143"/>
                </a:lnTo>
                <a:cubicBezTo>
                  <a:pt x="3692" y="96857"/>
                  <a:pt x="6000" y="96857"/>
                  <a:pt x="8308" y="95143"/>
                </a:cubicBezTo>
                <a:lnTo>
                  <a:pt x="8308" y="95143"/>
                </a:lnTo>
                <a:lnTo>
                  <a:pt x="19846" y="84357"/>
                </a:lnTo>
                <a:lnTo>
                  <a:pt x="33692" y="84357"/>
                </a:lnTo>
                <a:cubicBezTo>
                  <a:pt x="43949" y="84262"/>
                  <a:pt x="53333" y="81690"/>
                  <a:pt x="61846" y="76643"/>
                </a:cubicBezTo>
                <a:lnTo>
                  <a:pt x="61846" y="76643"/>
                </a:lnTo>
                <a:cubicBezTo>
                  <a:pt x="62923" y="75881"/>
                  <a:pt x="63256" y="75000"/>
                  <a:pt x="62846" y="74000"/>
                </a:cubicBezTo>
                <a:lnTo>
                  <a:pt x="62846" y="74000"/>
                </a:lnTo>
                <a:cubicBezTo>
                  <a:pt x="62436" y="73000"/>
                  <a:pt x="61564" y="72452"/>
                  <a:pt x="60231" y="72357"/>
                </a:cubicBezTo>
                <a:lnTo>
                  <a:pt x="60231" y="72357"/>
                </a:lnTo>
                <a:cubicBezTo>
                  <a:pt x="59154" y="72214"/>
                  <a:pt x="58538" y="71643"/>
                  <a:pt x="58385" y="70643"/>
                </a:cubicBezTo>
                <a:lnTo>
                  <a:pt x="58385" y="70643"/>
                </a:lnTo>
                <a:cubicBezTo>
                  <a:pt x="58385" y="69738"/>
                  <a:pt x="58795" y="69167"/>
                  <a:pt x="59615" y="68929"/>
                </a:cubicBezTo>
                <a:lnTo>
                  <a:pt x="59615" y="68929"/>
                </a:lnTo>
                <a:lnTo>
                  <a:pt x="76077" y="64429"/>
                </a:lnTo>
                <a:cubicBezTo>
                  <a:pt x="76590" y="64143"/>
                  <a:pt x="77051" y="63881"/>
                  <a:pt x="77462" y="63643"/>
                </a:cubicBezTo>
                <a:lnTo>
                  <a:pt x="77462" y="63643"/>
                </a:lnTo>
                <a:lnTo>
                  <a:pt x="82154" y="59357"/>
                </a:lnTo>
                <a:cubicBezTo>
                  <a:pt x="83077" y="58310"/>
                  <a:pt x="83282" y="57238"/>
                  <a:pt x="82769" y="56143"/>
                </a:cubicBezTo>
                <a:lnTo>
                  <a:pt x="82769" y="56143"/>
                </a:lnTo>
                <a:cubicBezTo>
                  <a:pt x="82205" y="55000"/>
                  <a:pt x="81179" y="54357"/>
                  <a:pt x="79692" y="54214"/>
                </a:cubicBezTo>
                <a:lnTo>
                  <a:pt x="79692" y="54214"/>
                </a:lnTo>
                <a:lnTo>
                  <a:pt x="73231" y="54214"/>
                </a:lnTo>
                <a:cubicBezTo>
                  <a:pt x="72154" y="54119"/>
                  <a:pt x="71538" y="53571"/>
                  <a:pt x="71385" y="52571"/>
                </a:cubicBezTo>
                <a:lnTo>
                  <a:pt x="71385" y="52571"/>
                </a:lnTo>
                <a:cubicBezTo>
                  <a:pt x="71385" y="51667"/>
                  <a:pt x="71795" y="51095"/>
                  <a:pt x="72615" y="50857"/>
                </a:cubicBezTo>
                <a:lnTo>
                  <a:pt x="72615" y="50857"/>
                </a:lnTo>
                <a:lnTo>
                  <a:pt x="95308" y="44429"/>
                </a:lnTo>
                <a:cubicBezTo>
                  <a:pt x="96282" y="44190"/>
                  <a:pt x="96974" y="43762"/>
                  <a:pt x="97385" y="43143"/>
                </a:cubicBezTo>
                <a:lnTo>
                  <a:pt x="97385" y="43143"/>
                </a:lnTo>
                <a:cubicBezTo>
                  <a:pt x="99538" y="39095"/>
                  <a:pt x="100615" y="34762"/>
                  <a:pt x="100615" y="30143"/>
                </a:cubicBezTo>
                <a:lnTo>
                  <a:pt x="100615" y="30143"/>
                </a:lnTo>
                <a:cubicBezTo>
                  <a:pt x="100462" y="22095"/>
                  <a:pt x="97410" y="15238"/>
                  <a:pt x="91462" y="9571"/>
                </a:cubicBezTo>
                <a:lnTo>
                  <a:pt x="91462" y="9571"/>
                </a:lnTo>
                <a:lnTo>
                  <a:pt x="90231" y="8500"/>
                </a:lnTo>
                <a:cubicBezTo>
                  <a:pt x="84179" y="2976"/>
                  <a:pt x="76821" y="143"/>
                  <a:pt x="68154" y="0"/>
                </a:cubicBezTo>
                <a:lnTo>
                  <a:pt x="68154" y="0"/>
                </a:lnTo>
                <a:cubicBezTo>
                  <a:pt x="59487" y="143"/>
                  <a:pt x="52128" y="2976"/>
                  <a:pt x="46077" y="8500"/>
                </a:cubicBezTo>
                <a:lnTo>
                  <a:pt x="46077" y="8500"/>
                </a:lnTo>
                <a:lnTo>
                  <a:pt x="24923" y="28071"/>
                </a:lnTo>
                <a:cubicBezTo>
                  <a:pt x="20051" y="32595"/>
                  <a:pt x="16333" y="37810"/>
                  <a:pt x="13769" y="43714"/>
                </a:cubicBezTo>
                <a:lnTo>
                  <a:pt x="13769" y="43714"/>
                </a:lnTo>
                <a:cubicBezTo>
                  <a:pt x="11103" y="49619"/>
                  <a:pt x="9769" y="55762"/>
                  <a:pt x="9769" y="62143"/>
                </a:cubicBezTo>
                <a:lnTo>
                  <a:pt x="9769" y="62143"/>
                </a:lnTo>
                <a:lnTo>
                  <a:pt x="9769" y="72500"/>
                </a:lnTo>
                <a:lnTo>
                  <a:pt x="48308" y="36929"/>
                </a:lnTo>
                <a:cubicBezTo>
                  <a:pt x="49795" y="35786"/>
                  <a:pt x="51282" y="35786"/>
                  <a:pt x="52769" y="36929"/>
                </a:cubicBezTo>
                <a:lnTo>
                  <a:pt x="52769" y="36929"/>
                </a:lnTo>
                <a:cubicBezTo>
                  <a:pt x="53846" y="38071"/>
                  <a:pt x="53974" y="39333"/>
                  <a:pt x="53154" y="40714"/>
                </a:cubicBezTo>
                <a:lnTo>
                  <a:pt x="53154" y="40714"/>
                </a:lnTo>
              </a:path>
            </a:pathLst>
          </a:custGeom>
          <a:solidFill>
            <a:srgbClr val="DCC9A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95938-9"/>
          <p:cNvSpPr/>
          <p:nvPr/>
        </p:nvSpPr>
        <p:spPr>
          <a:xfrm>
            <a:off x="2607543" y="3655814"/>
            <a:ext cx="3928914" cy="309563"/>
          </a:xfrm>
          <a:prstGeom prst="roundRect">
            <a:avLst>
              <a:gd name="adj" fmla="val 50000"/>
            </a:avLst>
          </a:prstGeom>
          <a:solidFill>
            <a:srgbClr val="0A0806">
              <a:alpha val="25000"/>
            </a:srgbClr>
          </a:solidFill>
          <a:ln w="7144" algn="in">
            <a:solidFill>
              <a:srgbClr val="BEA0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506508-49"/>
          <p:cNvSpPr/>
          <p:nvPr/>
        </p:nvSpPr>
        <p:spPr>
          <a:xfrm>
            <a:off x="2871862" y="3760589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C48D64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511495955-18"/>
          <p:cNvCxnSpPr/>
          <p:nvPr/>
        </p:nvCxnSpPr>
        <p:spPr>
          <a:xfrm>
            <a:off x="4593431" y="3734395"/>
            <a:ext cx="914" cy="152400"/>
          </a:xfrm>
          <a:prstGeom prst="line">
            <a:avLst/>
          </a:prstGeom>
          <a:ln w="7144" cap="flat">
            <a:solidFill>
              <a:srgbClr val="B4966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506509-50"/>
          <p:cNvSpPr/>
          <p:nvPr/>
        </p:nvSpPr>
        <p:spPr>
          <a:xfrm>
            <a:off x="4797028" y="3760589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6818"/>
                </a:moveTo>
                <a:lnTo>
                  <a:pt x="12500" y="6818"/>
                </a:lnTo>
                <a:cubicBezTo>
                  <a:pt x="12500" y="4818"/>
                  <a:pt x="11917" y="3182"/>
                  <a:pt x="10750" y="1909"/>
                </a:cubicBezTo>
                <a:lnTo>
                  <a:pt x="10750" y="1909"/>
                </a:lnTo>
                <a:lnTo>
                  <a:pt x="10750" y="1909"/>
                </a:lnTo>
                <a:cubicBezTo>
                  <a:pt x="9583" y="636"/>
                  <a:pt x="8083" y="0"/>
                  <a:pt x="6250" y="0"/>
                </a:cubicBezTo>
                <a:lnTo>
                  <a:pt x="6250" y="0"/>
                </a:lnTo>
                <a:cubicBezTo>
                  <a:pt x="4417" y="0"/>
                  <a:pt x="2917" y="636"/>
                  <a:pt x="1750" y="1909"/>
                </a:cubicBezTo>
                <a:lnTo>
                  <a:pt x="1750" y="1909"/>
                </a:lnTo>
                <a:cubicBezTo>
                  <a:pt x="583" y="3182"/>
                  <a:pt x="0" y="4818"/>
                  <a:pt x="0" y="6818"/>
                </a:cubicBezTo>
                <a:lnTo>
                  <a:pt x="0" y="6818"/>
                </a:lnTo>
                <a:lnTo>
                  <a:pt x="0" y="78455"/>
                </a:lnTo>
                <a:cubicBezTo>
                  <a:pt x="111" y="83242"/>
                  <a:pt x="1611" y="87273"/>
                  <a:pt x="4500" y="90545"/>
                </a:cubicBezTo>
                <a:lnTo>
                  <a:pt x="4500" y="90545"/>
                </a:lnTo>
                <a:cubicBezTo>
                  <a:pt x="7500" y="93697"/>
                  <a:pt x="11222" y="95333"/>
                  <a:pt x="15667" y="95455"/>
                </a:cubicBezTo>
                <a:lnTo>
                  <a:pt x="15667" y="95455"/>
                </a:lnTo>
                <a:lnTo>
                  <a:pt x="93750" y="95455"/>
                </a:lnTo>
                <a:cubicBezTo>
                  <a:pt x="95583" y="95455"/>
                  <a:pt x="97083" y="94818"/>
                  <a:pt x="98250" y="93545"/>
                </a:cubicBezTo>
                <a:lnTo>
                  <a:pt x="98250" y="93545"/>
                </a:lnTo>
                <a:cubicBezTo>
                  <a:pt x="99417" y="92273"/>
                  <a:pt x="100000" y="90636"/>
                  <a:pt x="100000" y="88636"/>
                </a:cubicBezTo>
                <a:lnTo>
                  <a:pt x="100000" y="88636"/>
                </a:lnTo>
                <a:cubicBezTo>
                  <a:pt x="100000" y="86636"/>
                  <a:pt x="99417" y="85000"/>
                  <a:pt x="98250" y="83727"/>
                </a:cubicBezTo>
                <a:lnTo>
                  <a:pt x="98250" y="83727"/>
                </a:lnTo>
                <a:cubicBezTo>
                  <a:pt x="97083" y="82455"/>
                  <a:pt x="95583" y="81818"/>
                  <a:pt x="93750" y="81818"/>
                </a:cubicBezTo>
                <a:lnTo>
                  <a:pt x="93750" y="81818"/>
                </a:lnTo>
                <a:lnTo>
                  <a:pt x="15667" y="81818"/>
                </a:lnTo>
                <a:cubicBezTo>
                  <a:pt x="13667" y="81697"/>
                  <a:pt x="12611" y="80576"/>
                  <a:pt x="12500" y="78455"/>
                </a:cubicBezTo>
                <a:lnTo>
                  <a:pt x="12500" y="78455"/>
                </a:lnTo>
                <a:lnTo>
                  <a:pt x="12500" y="6818"/>
                </a:lnTo>
                <a:moveTo>
                  <a:pt x="92000" y="25364"/>
                </a:moveTo>
                <a:lnTo>
                  <a:pt x="92000" y="25364"/>
                </a:lnTo>
                <a:cubicBezTo>
                  <a:pt x="93167" y="23909"/>
                  <a:pt x="93750" y="22273"/>
                  <a:pt x="93750" y="20455"/>
                </a:cubicBezTo>
                <a:lnTo>
                  <a:pt x="93750" y="20455"/>
                </a:lnTo>
                <a:lnTo>
                  <a:pt x="93750" y="20455"/>
                </a:lnTo>
                <a:cubicBezTo>
                  <a:pt x="93750" y="18636"/>
                  <a:pt x="93167" y="17000"/>
                  <a:pt x="92000" y="15545"/>
                </a:cubicBezTo>
                <a:lnTo>
                  <a:pt x="92000" y="15545"/>
                </a:lnTo>
                <a:cubicBezTo>
                  <a:pt x="90667" y="14273"/>
                  <a:pt x="89167" y="13636"/>
                  <a:pt x="87500" y="13636"/>
                </a:cubicBezTo>
                <a:lnTo>
                  <a:pt x="87500" y="13636"/>
                </a:lnTo>
                <a:cubicBezTo>
                  <a:pt x="85833" y="13636"/>
                  <a:pt x="84333" y="14273"/>
                  <a:pt x="83000" y="15545"/>
                </a:cubicBezTo>
                <a:lnTo>
                  <a:pt x="83000" y="15545"/>
                </a:lnTo>
                <a:lnTo>
                  <a:pt x="62500" y="38182"/>
                </a:lnTo>
                <a:lnTo>
                  <a:pt x="51333" y="25818"/>
                </a:lnTo>
                <a:cubicBezTo>
                  <a:pt x="50056" y="24545"/>
                  <a:pt x="48583" y="23909"/>
                  <a:pt x="46917" y="23909"/>
                </a:cubicBezTo>
                <a:lnTo>
                  <a:pt x="46917" y="23909"/>
                </a:lnTo>
                <a:cubicBezTo>
                  <a:pt x="45194" y="23909"/>
                  <a:pt x="43694" y="24545"/>
                  <a:pt x="42417" y="25818"/>
                </a:cubicBezTo>
                <a:lnTo>
                  <a:pt x="42417" y="25818"/>
                </a:lnTo>
                <a:lnTo>
                  <a:pt x="20500" y="49636"/>
                </a:lnTo>
                <a:cubicBezTo>
                  <a:pt x="19333" y="51091"/>
                  <a:pt x="18750" y="52727"/>
                  <a:pt x="18750" y="54545"/>
                </a:cubicBezTo>
                <a:lnTo>
                  <a:pt x="18750" y="54545"/>
                </a:lnTo>
                <a:cubicBezTo>
                  <a:pt x="18750" y="56364"/>
                  <a:pt x="19333" y="58000"/>
                  <a:pt x="20500" y="59455"/>
                </a:cubicBezTo>
                <a:lnTo>
                  <a:pt x="20500" y="59455"/>
                </a:lnTo>
                <a:cubicBezTo>
                  <a:pt x="21833" y="60727"/>
                  <a:pt x="23333" y="61364"/>
                  <a:pt x="25000" y="61364"/>
                </a:cubicBezTo>
                <a:lnTo>
                  <a:pt x="25000" y="61364"/>
                </a:lnTo>
                <a:cubicBezTo>
                  <a:pt x="26667" y="61364"/>
                  <a:pt x="28167" y="60727"/>
                  <a:pt x="29500" y="59455"/>
                </a:cubicBezTo>
                <a:lnTo>
                  <a:pt x="29500" y="59455"/>
                </a:lnTo>
                <a:lnTo>
                  <a:pt x="46917" y="40273"/>
                </a:lnTo>
                <a:lnTo>
                  <a:pt x="58000" y="52636"/>
                </a:lnTo>
                <a:cubicBezTo>
                  <a:pt x="59333" y="53909"/>
                  <a:pt x="60833" y="54545"/>
                  <a:pt x="62500" y="54545"/>
                </a:cubicBezTo>
                <a:lnTo>
                  <a:pt x="62500" y="54545"/>
                </a:lnTo>
                <a:cubicBezTo>
                  <a:pt x="64167" y="54545"/>
                  <a:pt x="65667" y="53909"/>
                  <a:pt x="67000" y="52636"/>
                </a:cubicBezTo>
                <a:lnTo>
                  <a:pt x="67000" y="52636"/>
                </a:lnTo>
                <a:lnTo>
                  <a:pt x="92000" y="25364"/>
                </a:lnTo>
              </a:path>
            </a:pathLst>
          </a:custGeom>
          <a:solidFill>
            <a:srgbClr val="C48D64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95948-13"/>
          <p:cNvSpPr txBox="1"/>
          <p:nvPr/>
        </p:nvSpPr>
        <p:spPr>
          <a:xfrm>
            <a:off x="3648001" y="1249561"/>
            <a:ext cx="1847850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450">
                <a:solidFill>
                  <a:srgbClr val="DAC29C"/>
                </a:solidFill>
                <a:latin typeface="Times New Roman"/>
                <a:ea typeface="Times New Roman"/>
                <a:cs typeface="Times New Roman"/>
              </a:rPr>
              <a:t>人教版·七年级下册</a:t>
            </a:r>
            <a:endParaRPr/>
          </a:p>
        </p:txBody>
      </p:sp>
      <p:sp>
        <p:nvSpPr>
          <p:cNvPr id="18" name="el-1785511495949-14"/>
          <p:cNvSpPr txBox="1"/>
          <p:nvPr/>
        </p:nvSpPr>
        <p:spPr>
          <a:xfrm>
            <a:off x="1805657" y="1623417"/>
            <a:ext cx="5532611" cy="517922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260" spc="338">
                <a:solidFill>
                  <a:srgbClr val="F7EFE0"/>
                </a:solidFill>
                <a:latin typeface="Times New Roman"/>
                <a:ea typeface="Times New Roman"/>
                <a:cs typeface="Times New Roman"/>
              </a:rPr>
              <a:t>数据的收集、整理与描述</a:t>
            </a:r>
            <a:endParaRPr/>
          </a:p>
        </p:txBody>
      </p:sp>
      <p:sp>
        <p:nvSpPr>
          <p:cNvPr id="19" name="el-1785511495944-10"/>
          <p:cNvSpPr txBox="1"/>
          <p:nvPr/>
        </p:nvSpPr>
        <p:spPr>
          <a:xfrm>
            <a:off x="2402458" y="2184202"/>
            <a:ext cx="4338935" cy="428625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450">
                <a:solidFill>
                  <a:srgbClr val="E8B48B"/>
                </a:solidFill>
                <a:latin typeface="Times New Roman"/>
                <a:ea typeface="Times New Roman"/>
                <a:cs typeface="Times New Roman"/>
              </a:rPr>
              <a:t>从结绳记事</a:t>
            </a:r>
            <a:r>
              <a:rPr b="1" sz="2700" spc="450">
                <a:solidFill>
                  <a:srgbClr val="F7EFE0"/>
                </a:solidFill>
                <a:latin typeface="Times New Roman"/>
                <a:ea typeface="Times New Roman"/>
                <a:cs typeface="Times New Roman"/>
              </a:rPr>
              <a:t> 到统计图表</a:t>
            </a:r>
            <a:endParaRPr/>
          </a:p>
        </p:txBody>
      </p:sp>
      <p:sp>
        <p:nvSpPr>
          <p:cNvPr id="20" name="el-1785511495945-11"/>
          <p:cNvSpPr txBox="1"/>
          <p:nvPr/>
        </p:nvSpPr>
        <p:spPr>
          <a:xfrm>
            <a:off x="2464519" y="3048595"/>
            <a:ext cx="42148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57175">
              <a:lnSpc>
                <a:spcPct val="100000"/>
              </a:lnSpc>
            </a:pPr>
            <a:r>
              <a:rPr sz="1350" spc="338">
                <a:solidFill>
                  <a:srgbClr val="DCC9AE"/>
                </a:solidFill>
                <a:latin typeface="Times New Roman"/>
                <a:ea typeface="Times New Roman"/>
                <a:cs typeface="Times New Roman"/>
              </a:rPr>
              <a:t>第十二章 · 用数据说话——统计的力量</a:t>
            </a:r>
            <a:endParaRPr/>
          </a:p>
        </p:txBody>
      </p:sp>
      <p:sp>
        <p:nvSpPr>
          <p:cNvPr id="21" name="el-1785511495951-15"/>
          <p:cNvSpPr txBox="1"/>
          <p:nvPr/>
        </p:nvSpPr>
        <p:spPr>
          <a:xfrm>
            <a:off x="2871862" y="3734395"/>
            <a:ext cx="155369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2881">
              <a:lnSpc>
                <a:spcPct val="100000"/>
              </a:lnSpc>
            </a:pPr>
            <a:r>
              <a:rPr sz="1010" spc="169">
                <a:solidFill>
                  <a:srgbClr val="CBB295"/>
                </a:solidFill>
                <a:latin typeface="Times New Roman"/>
                <a:ea typeface="Times New Roman"/>
                <a:cs typeface="Times New Roman"/>
              </a:rPr>
              <a:t>结绳 · 书契 · 户册</a:t>
            </a:r>
            <a:endParaRPr/>
          </a:p>
        </p:txBody>
      </p:sp>
      <p:sp>
        <p:nvSpPr>
          <p:cNvPr id="22" name="el-1785511495953-16"/>
          <p:cNvSpPr txBox="1"/>
          <p:nvPr/>
        </p:nvSpPr>
        <p:spPr>
          <a:xfrm>
            <a:off x="4797028" y="3734395"/>
            <a:ext cx="153940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8594">
              <a:lnSpc>
                <a:spcPct val="100000"/>
              </a:lnSpc>
            </a:pPr>
            <a:r>
              <a:rPr sz="1010" spc="169">
                <a:solidFill>
                  <a:srgbClr val="CBB295"/>
                </a:solidFill>
                <a:latin typeface="Times New Roman"/>
                <a:ea typeface="Times New Roman"/>
                <a:cs typeface="Times New Roman"/>
              </a:rPr>
              <a:t>数据 · 整理 · 描述</a:t>
            </a:r>
            <a:endParaRPr/>
          </a:p>
        </p:txBody>
      </p:sp>
      <p:sp>
        <p:nvSpPr>
          <p:cNvPr id="23" name="el-1785511495029-3"/>
          <p:cNvSpPr/>
          <p:nvPr/>
        </p:nvSpPr>
        <p:spPr>
          <a:xfrm rot="-359998">
            <a:off x="400050" y="342900"/>
            <a:ext cx="414338" cy="414338"/>
          </a:xfrm>
          <a:prstGeom prst="roundRect">
            <a:avLst>
              <a:gd name="adj" fmla="val 9195"/>
            </a:avLst>
          </a:prstGeom>
          <a:solidFill>
            <a:srgbClr val="281C14">
              <a:alpha val="21000"/>
            </a:srgbClr>
          </a:solidFill>
          <a:ln w="14288" algn="in">
            <a:solidFill>
              <a:srgbClr val="B34A3A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11495932-6"/>
          <p:cNvSpPr txBox="1"/>
          <p:nvPr/>
        </p:nvSpPr>
        <p:spPr>
          <a:xfrm>
            <a:off x="320089" y="393195"/>
            <a:ext cx="344101" cy="1742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B34A3A">
                    <a:alpha val="70000"/>
                  </a:srgbClr>
                </a:solidFill>
                <a:latin typeface="楷体"/>
                <a:ea typeface="楷体"/>
                <a:cs typeface="楷体"/>
              </a:rPr>
              <a:t>统</a:t>
            </a:r>
            <a:endParaRPr/>
          </a:p>
        </p:txBody>
      </p:sp>
      <p:sp>
        <p:nvSpPr>
          <p:cNvPr id="25" name="el-1785511495933-7"/>
          <p:cNvSpPr txBox="1"/>
          <p:nvPr/>
        </p:nvSpPr>
        <p:spPr>
          <a:xfrm>
            <a:off x="339800" y="580727"/>
            <a:ext cx="344101" cy="1742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B34A3A">
                    <a:alpha val="70000"/>
                  </a:srgbClr>
                </a:solidFill>
                <a:latin typeface="楷体"/>
                <a:ea typeface="楷体"/>
                <a:cs typeface="楷体"/>
              </a:rPr>
              <a:t>计</a:t>
            </a:r>
            <a:endParaRPr/>
          </a:p>
        </p:txBody>
      </p:sp>
      <p:sp>
        <p:nvSpPr>
          <p:cNvPr id="26" name="el-1785511495934-8"/>
          <p:cNvSpPr txBox="1"/>
          <p:nvPr/>
        </p:nvSpPr>
        <p:spPr>
          <a:xfrm>
            <a:off x="574113" y="417713"/>
            <a:ext cx="238216" cy="260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936"/>
              </a:lnSpc>
            </a:pPr>
            <a:r>
              <a:rPr sz="780" spc="225">
                <a:solidFill>
                  <a:srgbClr val="B34A3A">
                    <a:alpha val="70000"/>
                  </a:srgbClr>
                </a:solidFill>
                <a:latin typeface="楷体"/>
                <a:ea typeface="楷体"/>
                <a:cs typeface="楷体"/>
              </a:rPr>
              <a:t>· 章</a:t>
            </a:r>
            <a:endParaRPr/>
          </a:p>
        </p:txBody>
      </p:sp>
      <p:sp>
        <p:nvSpPr>
          <p:cNvPr id="27" name="el-1785511494919-1"/>
          <p:cNvSpPr txBox="1"/>
          <p:nvPr/>
        </p:nvSpPr>
        <p:spPr>
          <a:xfrm>
            <a:off x="7686675" y="4814888"/>
            <a:ext cx="1107281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BEA582">
                    <a:alpha val="40000"/>
                  </a:srgbClr>
                </a:solidFill>
                <a:latin typeface="楷体"/>
                <a:ea typeface="楷体"/>
                <a:cs typeface="楷体"/>
              </a:rPr>
              <a:t>◆ 古雅 · 溯源 ◆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97703-2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91899-1"/>
          <p:cNvSpPr/>
          <p:nvPr/>
        </p:nvSpPr>
        <p:spPr>
          <a:xfrm rot="-720001">
            <a:off x="8201025" y="4129088"/>
            <a:ext cx="514350" cy="514350"/>
          </a:xfrm>
          <a:prstGeom prst="ellipse">
            <a:avLst/>
          </a:prstGeom>
          <a:solidFill>
            <a:srgbClr val="F5EBDC">
              <a:alpha val="50000"/>
            </a:srgbClr>
          </a:solidFill>
          <a:ln w="14288" algn="in">
            <a:solidFill>
              <a:srgbClr val="B4643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11491913-4"/>
          <p:cNvSpPr/>
          <p:nvPr/>
        </p:nvSpPr>
        <p:spPr>
          <a:xfrm>
            <a:off x="8171035" y="4136959"/>
            <a:ext cx="121444" cy="121444"/>
          </a:xfrm>
          <a:prstGeom prst="ellipse">
            <a:avLst/>
          </a:prstGeom>
          <a:solidFill>
            <a:srgbClr val="A0643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11491900-2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8C64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11491901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8C6446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93996-26"/>
          <p:cNvSpPr/>
          <p:nvPr/>
        </p:nvSpPr>
        <p:spPr>
          <a:xfrm>
            <a:off x="400050" y="175915"/>
            <a:ext cx="208955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765"/>
                </a:moveTo>
                <a:lnTo>
                  <a:pt x="0" y="10765"/>
                </a:lnTo>
                <a:lnTo>
                  <a:pt x="0" y="21529"/>
                </a:lnTo>
                <a:cubicBezTo>
                  <a:pt x="0" y="23608"/>
                  <a:pt x="515" y="25314"/>
                  <a:pt x="1545" y="26647"/>
                </a:cubicBezTo>
                <a:lnTo>
                  <a:pt x="1545" y="26647"/>
                </a:lnTo>
                <a:cubicBezTo>
                  <a:pt x="2606" y="28020"/>
                  <a:pt x="3939" y="28706"/>
                  <a:pt x="5545" y="28706"/>
                </a:cubicBezTo>
                <a:lnTo>
                  <a:pt x="5545" y="28706"/>
                </a:lnTo>
                <a:lnTo>
                  <a:pt x="8318" y="28706"/>
                </a:lnTo>
                <a:lnTo>
                  <a:pt x="16636" y="28706"/>
                </a:lnTo>
                <a:lnTo>
                  <a:pt x="16636" y="10765"/>
                </a:lnTo>
                <a:cubicBezTo>
                  <a:pt x="16515" y="7784"/>
                  <a:pt x="15697" y="5235"/>
                  <a:pt x="14182" y="3118"/>
                </a:cubicBezTo>
                <a:lnTo>
                  <a:pt x="14182" y="3118"/>
                </a:lnTo>
                <a:cubicBezTo>
                  <a:pt x="12576" y="1196"/>
                  <a:pt x="10621" y="157"/>
                  <a:pt x="8318" y="0"/>
                </a:cubicBezTo>
                <a:lnTo>
                  <a:pt x="8318" y="0"/>
                </a:lnTo>
                <a:cubicBezTo>
                  <a:pt x="6015" y="157"/>
                  <a:pt x="4045" y="1196"/>
                  <a:pt x="2409" y="3118"/>
                </a:cubicBezTo>
                <a:lnTo>
                  <a:pt x="2409" y="3118"/>
                </a:lnTo>
                <a:cubicBezTo>
                  <a:pt x="924" y="5235"/>
                  <a:pt x="121" y="7784"/>
                  <a:pt x="0" y="10765"/>
                </a:cubicBezTo>
                <a:lnTo>
                  <a:pt x="0" y="10765"/>
                </a:lnTo>
                <a:moveTo>
                  <a:pt x="19409" y="0"/>
                </a:moveTo>
                <a:lnTo>
                  <a:pt x="19409" y="0"/>
                </a:lnTo>
                <a:cubicBezTo>
                  <a:pt x="21258" y="3137"/>
                  <a:pt x="22182" y="6725"/>
                  <a:pt x="22182" y="10765"/>
                </a:cubicBezTo>
                <a:lnTo>
                  <a:pt x="22182" y="10765"/>
                </a:lnTo>
                <a:lnTo>
                  <a:pt x="22182" y="78882"/>
                </a:lnTo>
                <a:cubicBezTo>
                  <a:pt x="22273" y="82882"/>
                  <a:pt x="23364" y="86235"/>
                  <a:pt x="25455" y="88941"/>
                </a:cubicBezTo>
                <a:lnTo>
                  <a:pt x="25455" y="88941"/>
                </a:lnTo>
                <a:cubicBezTo>
                  <a:pt x="27515" y="91647"/>
                  <a:pt x="30106" y="93059"/>
                  <a:pt x="33227" y="93176"/>
                </a:cubicBezTo>
                <a:lnTo>
                  <a:pt x="33227" y="93176"/>
                </a:lnTo>
                <a:cubicBezTo>
                  <a:pt x="36348" y="93059"/>
                  <a:pt x="38955" y="91647"/>
                  <a:pt x="41045" y="88941"/>
                </a:cubicBezTo>
                <a:lnTo>
                  <a:pt x="41045" y="88941"/>
                </a:lnTo>
                <a:cubicBezTo>
                  <a:pt x="43106" y="86235"/>
                  <a:pt x="44197" y="82882"/>
                  <a:pt x="44318" y="78882"/>
                </a:cubicBezTo>
                <a:lnTo>
                  <a:pt x="44318" y="78882"/>
                </a:lnTo>
                <a:lnTo>
                  <a:pt x="44318" y="77765"/>
                </a:lnTo>
                <a:cubicBezTo>
                  <a:pt x="44439" y="74000"/>
                  <a:pt x="45424" y="70863"/>
                  <a:pt x="47273" y="68353"/>
                </a:cubicBezTo>
                <a:lnTo>
                  <a:pt x="47273" y="68353"/>
                </a:lnTo>
                <a:cubicBezTo>
                  <a:pt x="49212" y="65961"/>
                  <a:pt x="51636" y="64686"/>
                  <a:pt x="54545" y="64529"/>
                </a:cubicBezTo>
                <a:lnTo>
                  <a:pt x="54545" y="64529"/>
                </a:lnTo>
                <a:lnTo>
                  <a:pt x="83091" y="64529"/>
                </a:lnTo>
                <a:lnTo>
                  <a:pt x="83091" y="21529"/>
                </a:lnTo>
                <a:cubicBezTo>
                  <a:pt x="82970" y="15373"/>
                  <a:pt x="81348" y="10294"/>
                  <a:pt x="78227" y="6294"/>
                </a:cubicBezTo>
                <a:lnTo>
                  <a:pt x="78227" y="6294"/>
                </a:lnTo>
                <a:cubicBezTo>
                  <a:pt x="75136" y="2255"/>
                  <a:pt x="71227" y="157"/>
                  <a:pt x="66500" y="0"/>
                </a:cubicBezTo>
                <a:lnTo>
                  <a:pt x="66500" y="0"/>
                </a:lnTo>
                <a:lnTo>
                  <a:pt x="19409" y="0"/>
                </a:lnTo>
                <a:moveTo>
                  <a:pt x="80318" y="100353"/>
                </a:moveTo>
                <a:lnTo>
                  <a:pt x="80318" y="100353"/>
                </a:lnTo>
                <a:cubicBezTo>
                  <a:pt x="85864" y="100196"/>
                  <a:pt x="90424" y="97745"/>
                  <a:pt x="94000" y="93000"/>
                </a:cubicBezTo>
                <a:lnTo>
                  <a:pt x="94000" y="93000"/>
                </a:lnTo>
                <a:lnTo>
                  <a:pt x="94000" y="93000"/>
                </a:lnTo>
                <a:cubicBezTo>
                  <a:pt x="97697" y="88373"/>
                  <a:pt x="99606" y="82471"/>
                  <a:pt x="99727" y="75294"/>
                </a:cubicBezTo>
                <a:lnTo>
                  <a:pt x="99727" y="75294"/>
                </a:lnTo>
                <a:cubicBezTo>
                  <a:pt x="99606" y="73059"/>
                  <a:pt x="98682" y="71863"/>
                  <a:pt x="96955" y="71706"/>
                </a:cubicBezTo>
                <a:lnTo>
                  <a:pt x="96955" y="71706"/>
                </a:lnTo>
                <a:lnTo>
                  <a:pt x="54545" y="71706"/>
                </a:lnTo>
                <a:cubicBezTo>
                  <a:pt x="51636" y="71980"/>
                  <a:pt x="50076" y="74000"/>
                  <a:pt x="49864" y="77765"/>
                </a:cubicBezTo>
                <a:lnTo>
                  <a:pt x="49864" y="77765"/>
                </a:lnTo>
                <a:lnTo>
                  <a:pt x="49864" y="78882"/>
                </a:lnTo>
                <a:cubicBezTo>
                  <a:pt x="49742" y="85000"/>
                  <a:pt x="48121" y="90078"/>
                  <a:pt x="45000" y="94118"/>
                </a:cubicBezTo>
                <a:lnTo>
                  <a:pt x="45000" y="94118"/>
                </a:lnTo>
                <a:cubicBezTo>
                  <a:pt x="41879" y="98118"/>
                  <a:pt x="37955" y="100196"/>
                  <a:pt x="33227" y="100353"/>
                </a:cubicBezTo>
                <a:lnTo>
                  <a:pt x="33227" y="100353"/>
                </a:lnTo>
                <a:lnTo>
                  <a:pt x="63727" y="100353"/>
                </a:lnTo>
                <a:lnTo>
                  <a:pt x="80318" y="100353"/>
                </a:lnTo>
              </a:path>
            </a:pathLst>
          </a:custGeom>
          <a:solidFill>
            <a:srgbClr val="8B5A2B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91917-6"/>
          <p:cNvCxnSpPr/>
          <p:nvPr/>
        </p:nvCxnSpPr>
        <p:spPr>
          <a:xfrm>
            <a:off x="734020" y="147191"/>
            <a:ext cx="914" cy="205680"/>
          </a:xfrm>
          <a:prstGeom prst="line">
            <a:avLst/>
          </a:prstGeom>
          <a:ln w="21431" cap="flat">
            <a:solidFill>
              <a:srgbClr val="B88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91930-7"/>
          <p:cNvSpPr/>
          <p:nvPr/>
        </p:nvSpPr>
        <p:spPr>
          <a:xfrm>
            <a:off x="571500" y="813346"/>
            <a:ext cx="3857625" cy="35168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85" y="0"/>
                </a:moveTo>
                <a:lnTo>
                  <a:pt x="94815" y="0"/>
                </a:lnTo>
                <a:lnTo>
                  <a:pt x="95323" y="27"/>
                </a:lnTo>
                <a:lnTo>
                  <a:pt x="95827" y="108"/>
                </a:lnTo>
                <a:lnTo>
                  <a:pt x="96321" y="244"/>
                </a:lnTo>
                <a:lnTo>
                  <a:pt x="96800" y="434"/>
                </a:lnTo>
                <a:lnTo>
                  <a:pt x="97259" y="672"/>
                </a:lnTo>
                <a:lnTo>
                  <a:pt x="97696" y="959"/>
                </a:lnTo>
                <a:lnTo>
                  <a:pt x="98104" y="1293"/>
                </a:lnTo>
                <a:lnTo>
                  <a:pt x="98481" y="1667"/>
                </a:lnTo>
                <a:lnTo>
                  <a:pt x="98822" y="2081"/>
                </a:lnTo>
                <a:lnTo>
                  <a:pt x="99126" y="2528"/>
                </a:lnTo>
                <a:lnTo>
                  <a:pt x="99388" y="3008"/>
                </a:lnTo>
                <a:lnTo>
                  <a:pt x="99605" y="3512"/>
                </a:lnTo>
                <a:lnTo>
                  <a:pt x="99778" y="4038"/>
                </a:lnTo>
                <a:lnTo>
                  <a:pt x="99901" y="4580"/>
                </a:lnTo>
                <a:lnTo>
                  <a:pt x="99975" y="5133"/>
                </a:lnTo>
                <a:lnTo>
                  <a:pt x="100000" y="5691"/>
                </a:lnTo>
                <a:lnTo>
                  <a:pt x="100000" y="94309"/>
                </a:lnTo>
                <a:lnTo>
                  <a:pt x="99975" y="94867"/>
                </a:lnTo>
                <a:lnTo>
                  <a:pt x="99901" y="95420"/>
                </a:lnTo>
                <a:lnTo>
                  <a:pt x="99778" y="95962"/>
                </a:lnTo>
                <a:lnTo>
                  <a:pt x="99605" y="96488"/>
                </a:lnTo>
                <a:lnTo>
                  <a:pt x="99388" y="96992"/>
                </a:lnTo>
                <a:lnTo>
                  <a:pt x="99126" y="97472"/>
                </a:lnTo>
                <a:lnTo>
                  <a:pt x="98822" y="97919"/>
                </a:lnTo>
                <a:lnTo>
                  <a:pt x="98481" y="98333"/>
                </a:lnTo>
                <a:lnTo>
                  <a:pt x="98104" y="98707"/>
                </a:lnTo>
                <a:lnTo>
                  <a:pt x="97696" y="99041"/>
                </a:lnTo>
                <a:lnTo>
                  <a:pt x="97259" y="99328"/>
                </a:lnTo>
                <a:lnTo>
                  <a:pt x="96800" y="99566"/>
                </a:lnTo>
                <a:lnTo>
                  <a:pt x="96321" y="99756"/>
                </a:lnTo>
                <a:lnTo>
                  <a:pt x="95827" y="99892"/>
                </a:lnTo>
                <a:lnTo>
                  <a:pt x="95323" y="99973"/>
                </a:lnTo>
                <a:lnTo>
                  <a:pt x="94815" y="100000"/>
                </a:lnTo>
                <a:lnTo>
                  <a:pt x="5185" y="100000"/>
                </a:lnTo>
                <a:lnTo>
                  <a:pt x="4677" y="99973"/>
                </a:lnTo>
                <a:lnTo>
                  <a:pt x="4173" y="99892"/>
                </a:lnTo>
                <a:lnTo>
                  <a:pt x="3679" y="99756"/>
                </a:lnTo>
                <a:lnTo>
                  <a:pt x="3200" y="99566"/>
                </a:lnTo>
                <a:lnTo>
                  <a:pt x="2741" y="99328"/>
                </a:lnTo>
                <a:lnTo>
                  <a:pt x="2304" y="99041"/>
                </a:lnTo>
                <a:lnTo>
                  <a:pt x="1896" y="98707"/>
                </a:lnTo>
                <a:lnTo>
                  <a:pt x="1519" y="98333"/>
                </a:lnTo>
                <a:lnTo>
                  <a:pt x="1178" y="97919"/>
                </a:lnTo>
                <a:lnTo>
                  <a:pt x="874" y="97472"/>
                </a:lnTo>
                <a:lnTo>
                  <a:pt x="612" y="96992"/>
                </a:lnTo>
                <a:lnTo>
                  <a:pt x="395" y="96488"/>
                </a:lnTo>
                <a:lnTo>
                  <a:pt x="222" y="95962"/>
                </a:lnTo>
                <a:lnTo>
                  <a:pt x="99" y="95420"/>
                </a:lnTo>
                <a:lnTo>
                  <a:pt x="25" y="94867"/>
                </a:lnTo>
                <a:lnTo>
                  <a:pt x="0" y="94309"/>
                </a:lnTo>
                <a:lnTo>
                  <a:pt x="0" y="5691"/>
                </a:lnTo>
                <a:lnTo>
                  <a:pt x="25" y="5133"/>
                </a:lnTo>
                <a:lnTo>
                  <a:pt x="99" y="4580"/>
                </a:lnTo>
                <a:lnTo>
                  <a:pt x="222" y="4038"/>
                </a:lnTo>
                <a:lnTo>
                  <a:pt x="395" y="3512"/>
                </a:lnTo>
                <a:lnTo>
                  <a:pt x="612" y="3008"/>
                </a:lnTo>
                <a:lnTo>
                  <a:pt x="874" y="2528"/>
                </a:lnTo>
                <a:lnTo>
                  <a:pt x="1178" y="2081"/>
                </a:lnTo>
                <a:lnTo>
                  <a:pt x="1519" y="1667"/>
                </a:lnTo>
                <a:lnTo>
                  <a:pt x="1896" y="1293"/>
                </a:lnTo>
                <a:lnTo>
                  <a:pt x="2304" y="959"/>
                </a:lnTo>
                <a:lnTo>
                  <a:pt x="2741" y="672"/>
                </a:lnTo>
                <a:lnTo>
                  <a:pt x="3200" y="434"/>
                </a:lnTo>
                <a:lnTo>
                  <a:pt x="3679" y="244"/>
                </a:lnTo>
                <a:lnTo>
                  <a:pt x="4173" y="108"/>
                </a:lnTo>
                <a:lnTo>
                  <a:pt x="4677" y="27"/>
                </a:lnTo>
                <a:lnTo>
                  <a:pt x="5185" y="0"/>
                </a:lnTo>
                <a:close/>
              </a:path>
            </a:pathLst>
          </a:custGeom>
          <a:solidFill>
            <a:srgbClr val="FFF8EB">
              <a:alpha val="75000"/>
            </a:srgbClr>
          </a:solidFill>
          <a:ln>
            <a:noFill/>
          </a:ln>
          <a:effectLst>
            <a:outerShdw blurRad="142875" dist="57150" dir="5400000" sx="100000" sy="100000" kx="0" ky="0" algn="ctr">
              <a:srgbClr val="785032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511491967-20"/>
          <p:cNvCxnSpPr/>
          <p:nvPr/>
        </p:nvCxnSpPr>
        <p:spPr>
          <a:xfrm>
            <a:off x="828675" y="1449139"/>
            <a:ext cx="3343275" cy="914"/>
          </a:xfrm>
          <a:prstGeom prst="line">
            <a:avLst/>
          </a:prstGeom>
          <a:ln w="14288" cap="flat">
            <a:solidFill>
              <a:srgbClr val="B48C6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94008-27"/>
          <p:cNvSpPr/>
          <p:nvPr/>
        </p:nvSpPr>
        <p:spPr>
          <a:xfrm>
            <a:off x="850106" y="2344341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14" y="14083"/>
                </a:moveTo>
                <a:lnTo>
                  <a:pt x="51214" y="14083"/>
                </a:lnTo>
                <a:cubicBezTo>
                  <a:pt x="43690" y="14194"/>
                  <a:pt x="37095" y="16750"/>
                  <a:pt x="31429" y="21750"/>
                </a:cubicBezTo>
                <a:lnTo>
                  <a:pt x="31429" y="21750"/>
                </a:lnTo>
                <a:lnTo>
                  <a:pt x="31429" y="21750"/>
                </a:lnTo>
                <a:cubicBezTo>
                  <a:pt x="25810" y="26583"/>
                  <a:pt x="21857" y="33028"/>
                  <a:pt x="19571" y="41083"/>
                </a:cubicBezTo>
                <a:lnTo>
                  <a:pt x="19571" y="41083"/>
                </a:lnTo>
                <a:cubicBezTo>
                  <a:pt x="26000" y="37306"/>
                  <a:pt x="33048" y="35333"/>
                  <a:pt x="40714" y="35167"/>
                </a:cubicBezTo>
                <a:lnTo>
                  <a:pt x="40714" y="35167"/>
                </a:lnTo>
                <a:lnTo>
                  <a:pt x="57286" y="35167"/>
                </a:lnTo>
                <a:cubicBezTo>
                  <a:pt x="59143" y="35333"/>
                  <a:pt x="60143" y="36500"/>
                  <a:pt x="60286" y="38667"/>
                </a:cubicBezTo>
                <a:lnTo>
                  <a:pt x="60286" y="38667"/>
                </a:lnTo>
                <a:cubicBezTo>
                  <a:pt x="60143" y="40889"/>
                  <a:pt x="59143" y="42056"/>
                  <a:pt x="57286" y="42167"/>
                </a:cubicBezTo>
                <a:lnTo>
                  <a:pt x="57286" y="42167"/>
                </a:lnTo>
                <a:lnTo>
                  <a:pt x="54214" y="42167"/>
                </a:lnTo>
                <a:lnTo>
                  <a:pt x="40714" y="42167"/>
                </a:lnTo>
                <a:cubicBezTo>
                  <a:pt x="40714" y="42167"/>
                  <a:pt x="40714" y="42167"/>
                  <a:pt x="40714" y="42167"/>
                </a:cubicBezTo>
                <a:lnTo>
                  <a:pt x="40714" y="42167"/>
                </a:lnTo>
                <a:cubicBezTo>
                  <a:pt x="40714" y="42167"/>
                  <a:pt x="40714" y="42167"/>
                  <a:pt x="40714" y="42167"/>
                </a:cubicBezTo>
                <a:lnTo>
                  <a:pt x="40714" y="42167"/>
                </a:lnTo>
                <a:cubicBezTo>
                  <a:pt x="37571" y="42167"/>
                  <a:pt x="34548" y="42528"/>
                  <a:pt x="31643" y="43250"/>
                </a:cubicBezTo>
                <a:lnTo>
                  <a:pt x="31643" y="43250"/>
                </a:lnTo>
                <a:cubicBezTo>
                  <a:pt x="26738" y="44583"/>
                  <a:pt x="22214" y="46861"/>
                  <a:pt x="18071" y="50083"/>
                </a:cubicBezTo>
                <a:lnTo>
                  <a:pt x="18071" y="50083"/>
                </a:lnTo>
                <a:cubicBezTo>
                  <a:pt x="18071" y="50083"/>
                  <a:pt x="18071" y="50083"/>
                  <a:pt x="18071" y="50083"/>
                </a:cubicBezTo>
                <a:lnTo>
                  <a:pt x="18071" y="50083"/>
                </a:lnTo>
                <a:cubicBezTo>
                  <a:pt x="12548" y="54472"/>
                  <a:pt x="8167" y="60056"/>
                  <a:pt x="4929" y="66833"/>
                </a:cubicBezTo>
                <a:lnTo>
                  <a:pt x="4929" y="66833"/>
                </a:lnTo>
                <a:cubicBezTo>
                  <a:pt x="1786" y="73667"/>
                  <a:pt x="143" y="81278"/>
                  <a:pt x="0" y="89667"/>
                </a:cubicBezTo>
                <a:lnTo>
                  <a:pt x="0" y="89667"/>
                </a:lnTo>
                <a:lnTo>
                  <a:pt x="0" y="93167"/>
                </a:lnTo>
                <a:cubicBezTo>
                  <a:pt x="238" y="96389"/>
                  <a:pt x="1738" y="98139"/>
                  <a:pt x="4500" y="98417"/>
                </a:cubicBezTo>
                <a:lnTo>
                  <a:pt x="4500" y="98417"/>
                </a:lnTo>
                <a:cubicBezTo>
                  <a:pt x="7262" y="98139"/>
                  <a:pt x="8786" y="96389"/>
                  <a:pt x="9071" y="93167"/>
                </a:cubicBezTo>
                <a:lnTo>
                  <a:pt x="9071" y="93167"/>
                </a:lnTo>
                <a:lnTo>
                  <a:pt x="9071" y="89667"/>
                </a:lnTo>
                <a:cubicBezTo>
                  <a:pt x="9310" y="78667"/>
                  <a:pt x="12690" y="69639"/>
                  <a:pt x="19214" y="62583"/>
                </a:cubicBezTo>
                <a:lnTo>
                  <a:pt x="19214" y="62583"/>
                </a:lnTo>
                <a:cubicBezTo>
                  <a:pt x="21214" y="71083"/>
                  <a:pt x="25095" y="77972"/>
                  <a:pt x="30857" y="83250"/>
                </a:cubicBezTo>
                <a:lnTo>
                  <a:pt x="30857" y="83250"/>
                </a:lnTo>
                <a:cubicBezTo>
                  <a:pt x="36667" y="88528"/>
                  <a:pt x="43452" y="91250"/>
                  <a:pt x="51214" y="91417"/>
                </a:cubicBezTo>
                <a:lnTo>
                  <a:pt x="51214" y="91417"/>
                </a:lnTo>
                <a:lnTo>
                  <a:pt x="51429" y="91417"/>
                </a:lnTo>
                <a:cubicBezTo>
                  <a:pt x="59810" y="91250"/>
                  <a:pt x="67405" y="88306"/>
                  <a:pt x="74214" y="82583"/>
                </a:cubicBezTo>
                <a:lnTo>
                  <a:pt x="74214" y="82583"/>
                </a:lnTo>
                <a:cubicBezTo>
                  <a:pt x="80976" y="76917"/>
                  <a:pt x="86310" y="69250"/>
                  <a:pt x="90214" y="59583"/>
                </a:cubicBezTo>
                <a:lnTo>
                  <a:pt x="90214" y="59583"/>
                </a:lnTo>
                <a:cubicBezTo>
                  <a:pt x="94214" y="50028"/>
                  <a:pt x="96286" y="39333"/>
                  <a:pt x="96429" y="27500"/>
                </a:cubicBezTo>
                <a:lnTo>
                  <a:pt x="96429" y="27500"/>
                </a:lnTo>
                <a:cubicBezTo>
                  <a:pt x="96429" y="17944"/>
                  <a:pt x="95119" y="9139"/>
                  <a:pt x="92500" y="1083"/>
                </a:cubicBezTo>
                <a:lnTo>
                  <a:pt x="92500" y="1083"/>
                </a:lnTo>
                <a:cubicBezTo>
                  <a:pt x="92214" y="361"/>
                  <a:pt x="91714" y="0"/>
                  <a:pt x="91000" y="0"/>
                </a:cubicBezTo>
                <a:lnTo>
                  <a:pt x="91000" y="0"/>
                </a:lnTo>
                <a:cubicBezTo>
                  <a:pt x="90333" y="0"/>
                  <a:pt x="89810" y="361"/>
                  <a:pt x="89429" y="1083"/>
                </a:cubicBezTo>
                <a:lnTo>
                  <a:pt x="89429" y="1083"/>
                </a:lnTo>
                <a:cubicBezTo>
                  <a:pt x="87571" y="5028"/>
                  <a:pt x="85000" y="8194"/>
                  <a:pt x="81714" y="10583"/>
                </a:cubicBezTo>
                <a:lnTo>
                  <a:pt x="81714" y="10583"/>
                </a:lnTo>
                <a:cubicBezTo>
                  <a:pt x="78476" y="12917"/>
                  <a:pt x="74833" y="14083"/>
                  <a:pt x="70786" y="14083"/>
                </a:cubicBezTo>
                <a:lnTo>
                  <a:pt x="70786" y="14083"/>
                </a:lnTo>
                <a:lnTo>
                  <a:pt x="51214" y="14083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94011-28"/>
          <p:cNvSpPr/>
          <p:nvPr/>
        </p:nvSpPr>
        <p:spPr>
          <a:xfrm>
            <a:off x="842070" y="269289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33" y="10583"/>
                </a:moveTo>
                <a:lnTo>
                  <a:pt x="36533" y="10583"/>
                </a:lnTo>
                <a:cubicBezTo>
                  <a:pt x="36667" y="7639"/>
                  <a:pt x="37489" y="5139"/>
                  <a:pt x="39000" y="3083"/>
                </a:cubicBezTo>
                <a:lnTo>
                  <a:pt x="39000" y="3083"/>
                </a:lnTo>
                <a:lnTo>
                  <a:pt x="39000" y="3083"/>
                </a:lnTo>
                <a:cubicBezTo>
                  <a:pt x="40644" y="1194"/>
                  <a:pt x="42644" y="167"/>
                  <a:pt x="45000" y="0"/>
                </a:cubicBezTo>
                <a:lnTo>
                  <a:pt x="45000" y="0"/>
                </a:lnTo>
                <a:lnTo>
                  <a:pt x="56267" y="0"/>
                </a:lnTo>
                <a:cubicBezTo>
                  <a:pt x="58578" y="167"/>
                  <a:pt x="60556" y="1194"/>
                  <a:pt x="62200" y="3083"/>
                </a:cubicBezTo>
                <a:lnTo>
                  <a:pt x="62200" y="3083"/>
                </a:lnTo>
                <a:cubicBezTo>
                  <a:pt x="63756" y="5139"/>
                  <a:pt x="64578" y="7639"/>
                  <a:pt x="64667" y="10583"/>
                </a:cubicBezTo>
                <a:lnTo>
                  <a:pt x="64667" y="10583"/>
                </a:lnTo>
                <a:lnTo>
                  <a:pt x="64667" y="24583"/>
                </a:lnTo>
                <a:cubicBezTo>
                  <a:pt x="64578" y="27528"/>
                  <a:pt x="63756" y="30028"/>
                  <a:pt x="62200" y="32083"/>
                </a:cubicBezTo>
                <a:lnTo>
                  <a:pt x="62200" y="32083"/>
                </a:lnTo>
                <a:cubicBezTo>
                  <a:pt x="60556" y="33972"/>
                  <a:pt x="58578" y="35000"/>
                  <a:pt x="56267" y="35167"/>
                </a:cubicBezTo>
                <a:lnTo>
                  <a:pt x="56267" y="35167"/>
                </a:lnTo>
                <a:lnTo>
                  <a:pt x="54867" y="35167"/>
                </a:lnTo>
                <a:lnTo>
                  <a:pt x="54867" y="43917"/>
                </a:lnTo>
                <a:lnTo>
                  <a:pt x="81533" y="43917"/>
                </a:lnTo>
                <a:cubicBezTo>
                  <a:pt x="84378" y="44083"/>
                  <a:pt x="86733" y="45278"/>
                  <a:pt x="88600" y="47500"/>
                </a:cubicBezTo>
                <a:lnTo>
                  <a:pt x="88600" y="47500"/>
                </a:lnTo>
                <a:cubicBezTo>
                  <a:pt x="90333" y="49833"/>
                  <a:pt x="91267" y="52750"/>
                  <a:pt x="91400" y="56250"/>
                </a:cubicBezTo>
                <a:lnTo>
                  <a:pt x="91400" y="56250"/>
                </a:lnTo>
                <a:lnTo>
                  <a:pt x="91400" y="63250"/>
                </a:lnTo>
                <a:lnTo>
                  <a:pt x="92800" y="63250"/>
                </a:lnTo>
                <a:cubicBezTo>
                  <a:pt x="95156" y="63417"/>
                  <a:pt x="97156" y="64444"/>
                  <a:pt x="98800" y="66333"/>
                </a:cubicBezTo>
                <a:lnTo>
                  <a:pt x="98800" y="66333"/>
                </a:lnTo>
                <a:cubicBezTo>
                  <a:pt x="100311" y="68389"/>
                  <a:pt x="101133" y="70889"/>
                  <a:pt x="101267" y="73833"/>
                </a:cubicBezTo>
                <a:lnTo>
                  <a:pt x="101267" y="73833"/>
                </a:lnTo>
                <a:lnTo>
                  <a:pt x="101267" y="87917"/>
                </a:lnTo>
                <a:cubicBezTo>
                  <a:pt x="101133" y="90806"/>
                  <a:pt x="100311" y="93278"/>
                  <a:pt x="98800" y="95333"/>
                </a:cubicBezTo>
                <a:lnTo>
                  <a:pt x="98800" y="95333"/>
                </a:lnTo>
                <a:cubicBezTo>
                  <a:pt x="97156" y="97278"/>
                  <a:pt x="95156" y="98306"/>
                  <a:pt x="92800" y="98417"/>
                </a:cubicBezTo>
                <a:lnTo>
                  <a:pt x="92800" y="98417"/>
                </a:lnTo>
                <a:lnTo>
                  <a:pt x="81533" y="98417"/>
                </a:lnTo>
                <a:cubicBezTo>
                  <a:pt x="79222" y="98306"/>
                  <a:pt x="77244" y="97278"/>
                  <a:pt x="75600" y="95333"/>
                </a:cubicBezTo>
                <a:lnTo>
                  <a:pt x="75600" y="95333"/>
                </a:lnTo>
                <a:cubicBezTo>
                  <a:pt x="74089" y="93278"/>
                  <a:pt x="73267" y="90806"/>
                  <a:pt x="73133" y="87917"/>
                </a:cubicBezTo>
                <a:lnTo>
                  <a:pt x="73133" y="87917"/>
                </a:lnTo>
                <a:lnTo>
                  <a:pt x="73133" y="73833"/>
                </a:lnTo>
                <a:cubicBezTo>
                  <a:pt x="73267" y="70889"/>
                  <a:pt x="74089" y="68389"/>
                  <a:pt x="75600" y="66333"/>
                </a:cubicBezTo>
                <a:lnTo>
                  <a:pt x="75600" y="66333"/>
                </a:lnTo>
                <a:cubicBezTo>
                  <a:pt x="77244" y="64444"/>
                  <a:pt x="79222" y="63417"/>
                  <a:pt x="81533" y="63250"/>
                </a:cubicBezTo>
                <a:lnTo>
                  <a:pt x="81533" y="63250"/>
                </a:lnTo>
                <a:lnTo>
                  <a:pt x="83000" y="63250"/>
                </a:lnTo>
                <a:lnTo>
                  <a:pt x="83000" y="56250"/>
                </a:lnTo>
                <a:cubicBezTo>
                  <a:pt x="82867" y="55250"/>
                  <a:pt x="82378" y="54667"/>
                  <a:pt x="81533" y="54500"/>
                </a:cubicBezTo>
                <a:lnTo>
                  <a:pt x="81533" y="54500"/>
                </a:lnTo>
                <a:lnTo>
                  <a:pt x="54867" y="54500"/>
                </a:lnTo>
                <a:lnTo>
                  <a:pt x="54867" y="63250"/>
                </a:lnTo>
                <a:lnTo>
                  <a:pt x="56267" y="63250"/>
                </a:lnTo>
                <a:cubicBezTo>
                  <a:pt x="58578" y="63417"/>
                  <a:pt x="60556" y="64444"/>
                  <a:pt x="62200" y="66333"/>
                </a:cubicBezTo>
                <a:lnTo>
                  <a:pt x="62200" y="66333"/>
                </a:lnTo>
                <a:cubicBezTo>
                  <a:pt x="63756" y="68389"/>
                  <a:pt x="64578" y="70889"/>
                  <a:pt x="64667" y="73833"/>
                </a:cubicBezTo>
                <a:lnTo>
                  <a:pt x="64667" y="73833"/>
                </a:lnTo>
                <a:lnTo>
                  <a:pt x="64667" y="87917"/>
                </a:lnTo>
                <a:cubicBezTo>
                  <a:pt x="64578" y="90806"/>
                  <a:pt x="63756" y="93278"/>
                  <a:pt x="62200" y="95333"/>
                </a:cubicBezTo>
                <a:lnTo>
                  <a:pt x="62200" y="95333"/>
                </a:lnTo>
                <a:cubicBezTo>
                  <a:pt x="60556" y="97278"/>
                  <a:pt x="58578" y="98306"/>
                  <a:pt x="56267" y="98417"/>
                </a:cubicBezTo>
                <a:lnTo>
                  <a:pt x="56267" y="98417"/>
                </a:lnTo>
                <a:lnTo>
                  <a:pt x="45000" y="98417"/>
                </a:lnTo>
                <a:cubicBezTo>
                  <a:pt x="42644" y="98306"/>
                  <a:pt x="40644" y="97278"/>
                  <a:pt x="39000" y="95333"/>
                </a:cubicBezTo>
                <a:lnTo>
                  <a:pt x="39000" y="95333"/>
                </a:lnTo>
                <a:cubicBezTo>
                  <a:pt x="37489" y="93278"/>
                  <a:pt x="36667" y="90806"/>
                  <a:pt x="36533" y="87917"/>
                </a:cubicBezTo>
                <a:lnTo>
                  <a:pt x="36533" y="87917"/>
                </a:lnTo>
                <a:lnTo>
                  <a:pt x="36533" y="73833"/>
                </a:lnTo>
                <a:cubicBezTo>
                  <a:pt x="36667" y="70889"/>
                  <a:pt x="37489" y="68389"/>
                  <a:pt x="39000" y="66333"/>
                </a:cubicBezTo>
                <a:lnTo>
                  <a:pt x="39000" y="66333"/>
                </a:lnTo>
                <a:cubicBezTo>
                  <a:pt x="40644" y="64444"/>
                  <a:pt x="42644" y="63417"/>
                  <a:pt x="45000" y="63250"/>
                </a:cubicBezTo>
                <a:lnTo>
                  <a:pt x="45000" y="63250"/>
                </a:lnTo>
                <a:lnTo>
                  <a:pt x="46400" y="63250"/>
                </a:lnTo>
                <a:lnTo>
                  <a:pt x="46400" y="54500"/>
                </a:lnTo>
                <a:lnTo>
                  <a:pt x="19667" y="54500"/>
                </a:lnTo>
                <a:cubicBezTo>
                  <a:pt x="18867" y="54667"/>
                  <a:pt x="18400" y="55250"/>
                  <a:pt x="18267" y="56250"/>
                </a:cubicBezTo>
                <a:lnTo>
                  <a:pt x="18267" y="56250"/>
                </a:lnTo>
                <a:lnTo>
                  <a:pt x="18267" y="63250"/>
                </a:lnTo>
                <a:lnTo>
                  <a:pt x="19667" y="63250"/>
                </a:lnTo>
                <a:cubicBezTo>
                  <a:pt x="22022" y="63417"/>
                  <a:pt x="24022" y="64444"/>
                  <a:pt x="25667" y="66333"/>
                </a:cubicBezTo>
                <a:lnTo>
                  <a:pt x="25667" y="66333"/>
                </a:lnTo>
                <a:cubicBezTo>
                  <a:pt x="27178" y="68389"/>
                  <a:pt x="28000" y="70889"/>
                  <a:pt x="28133" y="73833"/>
                </a:cubicBezTo>
                <a:lnTo>
                  <a:pt x="28133" y="73833"/>
                </a:lnTo>
                <a:lnTo>
                  <a:pt x="28133" y="87917"/>
                </a:lnTo>
                <a:cubicBezTo>
                  <a:pt x="28000" y="90806"/>
                  <a:pt x="27178" y="93278"/>
                  <a:pt x="25667" y="95333"/>
                </a:cubicBezTo>
                <a:lnTo>
                  <a:pt x="25667" y="95333"/>
                </a:lnTo>
                <a:cubicBezTo>
                  <a:pt x="24022" y="97278"/>
                  <a:pt x="22022" y="98306"/>
                  <a:pt x="19667" y="98417"/>
                </a:cubicBezTo>
                <a:lnTo>
                  <a:pt x="19667" y="98417"/>
                </a:lnTo>
                <a:lnTo>
                  <a:pt x="8467" y="98417"/>
                </a:lnTo>
                <a:cubicBezTo>
                  <a:pt x="6111" y="98306"/>
                  <a:pt x="4111" y="97278"/>
                  <a:pt x="2467" y="95333"/>
                </a:cubicBezTo>
                <a:lnTo>
                  <a:pt x="2467" y="95333"/>
                </a:lnTo>
                <a:cubicBezTo>
                  <a:pt x="956" y="93278"/>
                  <a:pt x="133" y="90806"/>
                  <a:pt x="0" y="87917"/>
                </a:cubicBezTo>
                <a:lnTo>
                  <a:pt x="0" y="87917"/>
                </a:lnTo>
                <a:lnTo>
                  <a:pt x="0" y="73833"/>
                </a:lnTo>
                <a:cubicBezTo>
                  <a:pt x="133" y="70889"/>
                  <a:pt x="956" y="68389"/>
                  <a:pt x="2467" y="66333"/>
                </a:cubicBezTo>
                <a:lnTo>
                  <a:pt x="2467" y="66333"/>
                </a:lnTo>
                <a:cubicBezTo>
                  <a:pt x="4111" y="64444"/>
                  <a:pt x="6111" y="63417"/>
                  <a:pt x="8467" y="63250"/>
                </a:cubicBezTo>
                <a:lnTo>
                  <a:pt x="8467" y="63250"/>
                </a:lnTo>
                <a:lnTo>
                  <a:pt x="9867" y="63250"/>
                </a:lnTo>
                <a:lnTo>
                  <a:pt x="9867" y="56250"/>
                </a:lnTo>
                <a:cubicBezTo>
                  <a:pt x="9956" y="52750"/>
                  <a:pt x="10889" y="49833"/>
                  <a:pt x="12667" y="47500"/>
                </a:cubicBezTo>
                <a:lnTo>
                  <a:pt x="12667" y="47500"/>
                </a:lnTo>
                <a:cubicBezTo>
                  <a:pt x="14533" y="45278"/>
                  <a:pt x="16867" y="44083"/>
                  <a:pt x="19667" y="43917"/>
                </a:cubicBezTo>
                <a:lnTo>
                  <a:pt x="19667" y="43917"/>
                </a:lnTo>
                <a:lnTo>
                  <a:pt x="46400" y="43917"/>
                </a:lnTo>
                <a:lnTo>
                  <a:pt x="46400" y="35167"/>
                </a:lnTo>
                <a:lnTo>
                  <a:pt x="45000" y="35167"/>
                </a:lnTo>
                <a:cubicBezTo>
                  <a:pt x="42644" y="35000"/>
                  <a:pt x="40644" y="33972"/>
                  <a:pt x="39000" y="32083"/>
                </a:cubicBezTo>
                <a:lnTo>
                  <a:pt x="39000" y="32083"/>
                </a:lnTo>
                <a:cubicBezTo>
                  <a:pt x="37489" y="30028"/>
                  <a:pt x="36667" y="27528"/>
                  <a:pt x="36533" y="24583"/>
                </a:cubicBezTo>
                <a:lnTo>
                  <a:pt x="36533" y="24583"/>
                </a:lnTo>
                <a:lnTo>
                  <a:pt x="36533" y="10583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94019-29"/>
          <p:cNvSpPr/>
          <p:nvPr/>
        </p:nvSpPr>
        <p:spPr>
          <a:xfrm>
            <a:off x="850106" y="304145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49250"/>
                </a:moveTo>
                <a:lnTo>
                  <a:pt x="12071" y="49250"/>
                </a:lnTo>
                <a:lnTo>
                  <a:pt x="12071" y="28167"/>
                </a:lnTo>
                <a:lnTo>
                  <a:pt x="42214" y="28167"/>
                </a:lnTo>
                <a:lnTo>
                  <a:pt x="42214" y="49250"/>
                </a:lnTo>
                <a:lnTo>
                  <a:pt x="12071" y="49250"/>
                </a:lnTo>
                <a:moveTo>
                  <a:pt x="12071" y="63250"/>
                </a:moveTo>
                <a:lnTo>
                  <a:pt x="12071" y="63250"/>
                </a:lnTo>
                <a:lnTo>
                  <a:pt x="42214" y="63250"/>
                </a:lnTo>
                <a:lnTo>
                  <a:pt x="42214" y="84417"/>
                </a:lnTo>
                <a:lnTo>
                  <a:pt x="12071" y="84417"/>
                </a:lnTo>
                <a:lnTo>
                  <a:pt x="12071" y="63250"/>
                </a:lnTo>
                <a:moveTo>
                  <a:pt x="54214" y="84417"/>
                </a:moveTo>
                <a:lnTo>
                  <a:pt x="54214" y="84417"/>
                </a:lnTo>
                <a:lnTo>
                  <a:pt x="54214" y="63250"/>
                </a:lnTo>
                <a:lnTo>
                  <a:pt x="84357" y="63250"/>
                </a:lnTo>
                <a:lnTo>
                  <a:pt x="84357" y="84417"/>
                </a:lnTo>
                <a:lnTo>
                  <a:pt x="54214" y="84417"/>
                </a:lnTo>
                <a:moveTo>
                  <a:pt x="84357" y="49250"/>
                </a:moveTo>
                <a:lnTo>
                  <a:pt x="84357" y="49250"/>
                </a:lnTo>
                <a:lnTo>
                  <a:pt x="54214" y="49250"/>
                </a:lnTo>
                <a:lnTo>
                  <a:pt x="54214" y="28167"/>
                </a:lnTo>
                <a:lnTo>
                  <a:pt x="84357" y="28167"/>
                </a:lnTo>
                <a:lnTo>
                  <a:pt x="84357" y="49250"/>
                </a:lnTo>
                <a:moveTo>
                  <a:pt x="12071" y="0"/>
                </a:moveTo>
                <a:lnTo>
                  <a:pt x="12071" y="0"/>
                </a:lnTo>
                <a:cubicBezTo>
                  <a:pt x="8690" y="167"/>
                  <a:pt x="5857" y="1556"/>
                  <a:pt x="3571" y="4167"/>
                </a:cubicBezTo>
                <a:lnTo>
                  <a:pt x="3571" y="4167"/>
                </a:lnTo>
                <a:lnTo>
                  <a:pt x="3571" y="4167"/>
                </a:lnTo>
                <a:cubicBezTo>
                  <a:pt x="1333" y="6833"/>
                  <a:pt x="143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43" y="88361"/>
                  <a:pt x="1333" y="91639"/>
                  <a:pt x="3571" y="94250"/>
                </a:cubicBezTo>
                <a:lnTo>
                  <a:pt x="3571" y="94250"/>
                </a:lnTo>
                <a:cubicBezTo>
                  <a:pt x="5857" y="96917"/>
                  <a:pt x="8690" y="98306"/>
                  <a:pt x="12071" y="98417"/>
                </a:cubicBezTo>
                <a:lnTo>
                  <a:pt x="12071" y="98417"/>
                </a:lnTo>
                <a:lnTo>
                  <a:pt x="84357" y="98417"/>
                </a:lnTo>
                <a:cubicBezTo>
                  <a:pt x="87738" y="98306"/>
                  <a:pt x="90571" y="96917"/>
                  <a:pt x="92857" y="94250"/>
                </a:cubicBezTo>
                <a:lnTo>
                  <a:pt x="92857" y="94250"/>
                </a:lnTo>
                <a:cubicBezTo>
                  <a:pt x="95095" y="91639"/>
                  <a:pt x="96286" y="88361"/>
                  <a:pt x="96429" y="84417"/>
                </a:cubicBezTo>
                <a:lnTo>
                  <a:pt x="96429" y="84417"/>
                </a:lnTo>
                <a:lnTo>
                  <a:pt x="96429" y="14083"/>
                </a:lnTo>
                <a:cubicBezTo>
                  <a:pt x="96286" y="10139"/>
                  <a:pt x="95095" y="6833"/>
                  <a:pt x="92857" y="4167"/>
                </a:cubicBezTo>
                <a:lnTo>
                  <a:pt x="92857" y="4167"/>
                </a:lnTo>
                <a:cubicBezTo>
                  <a:pt x="90571" y="1556"/>
                  <a:pt x="87738" y="167"/>
                  <a:pt x="84357" y="0"/>
                </a:cubicBezTo>
                <a:lnTo>
                  <a:pt x="84357" y="0"/>
                </a:lnTo>
                <a:lnTo>
                  <a:pt x="12071" y="0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11491957-17"/>
          <p:cNvCxnSpPr/>
          <p:nvPr/>
        </p:nvCxnSpPr>
        <p:spPr>
          <a:xfrm>
            <a:off x="835819" y="3293418"/>
            <a:ext cx="914" cy="171450"/>
          </a:xfrm>
          <a:prstGeom prst="line">
            <a:avLst/>
          </a:prstGeom>
          <a:ln w="14288" cap="flat">
            <a:solidFill>
              <a:srgbClr val="D1B48C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11491963-18"/>
          <p:cNvSpPr/>
          <p:nvPr/>
        </p:nvSpPr>
        <p:spPr>
          <a:xfrm>
            <a:off x="828675" y="3636318"/>
            <a:ext cx="357188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2" y="0"/>
                </a:moveTo>
                <a:lnTo>
                  <a:pt x="97368" y="0"/>
                </a:lnTo>
                <a:lnTo>
                  <a:pt x="97632" y="0"/>
                </a:lnTo>
                <a:lnTo>
                  <a:pt x="97895" y="1000"/>
                </a:lnTo>
                <a:lnTo>
                  <a:pt x="98132" y="2000"/>
                </a:lnTo>
                <a:lnTo>
                  <a:pt x="98368" y="4000"/>
                </a:lnTo>
                <a:lnTo>
                  <a:pt x="98605" y="6000"/>
                </a:lnTo>
                <a:lnTo>
                  <a:pt x="98842" y="8500"/>
                </a:lnTo>
                <a:lnTo>
                  <a:pt x="99026" y="11500"/>
                </a:lnTo>
                <a:lnTo>
                  <a:pt x="99237" y="14500"/>
                </a:lnTo>
                <a:lnTo>
                  <a:pt x="99395" y="18500"/>
                </a:lnTo>
                <a:lnTo>
                  <a:pt x="99553" y="22000"/>
                </a:lnTo>
                <a:lnTo>
                  <a:pt x="99684" y="26500"/>
                </a:lnTo>
                <a:lnTo>
                  <a:pt x="99789" y="31000"/>
                </a:lnTo>
                <a:lnTo>
                  <a:pt x="99895" y="35500"/>
                </a:lnTo>
                <a:lnTo>
                  <a:pt x="99947" y="40000"/>
                </a:lnTo>
                <a:lnTo>
                  <a:pt x="100000" y="45000"/>
                </a:lnTo>
                <a:lnTo>
                  <a:pt x="100000" y="50000"/>
                </a:lnTo>
                <a:lnTo>
                  <a:pt x="100000" y="55000"/>
                </a:lnTo>
                <a:lnTo>
                  <a:pt x="99947" y="60000"/>
                </a:lnTo>
                <a:lnTo>
                  <a:pt x="99895" y="64500"/>
                </a:lnTo>
                <a:lnTo>
                  <a:pt x="99789" y="69000"/>
                </a:lnTo>
                <a:lnTo>
                  <a:pt x="99684" y="73500"/>
                </a:lnTo>
                <a:lnTo>
                  <a:pt x="99553" y="78000"/>
                </a:lnTo>
                <a:lnTo>
                  <a:pt x="99395" y="81500"/>
                </a:lnTo>
                <a:lnTo>
                  <a:pt x="99237" y="85500"/>
                </a:lnTo>
                <a:lnTo>
                  <a:pt x="99026" y="88500"/>
                </a:lnTo>
                <a:lnTo>
                  <a:pt x="98842" y="91500"/>
                </a:lnTo>
                <a:lnTo>
                  <a:pt x="98605" y="94000"/>
                </a:lnTo>
                <a:lnTo>
                  <a:pt x="98368" y="96000"/>
                </a:lnTo>
                <a:lnTo>
                  <a:pt x="98132" y="98000"/>
                </a:lnTo>
                <a:lnTo>
                  <a:pt x="97895" y="99000"/>
                </a:lnTo>
                <a:lnTo>
                  <a:pt x="97632" y="100000"/>
                </a:lnTo>
                <a:lnTo>
                  <a:pt x="97368" y="100000"/>
                </a:lnTo>
                <a:lnTo>
                  <a:pt x="2632" y="100000"/>
                </a:lnTo>
                <a:lnTo>
                  <a:pt x="2368" y="100000"/>
                </a:lnTo>
                <a:lnTo>
                  <a:pt x="2105" y="99000"/>
                </a:lnTo>
                <a:lnTo>
                  <a:pt x="1868" y="98000"/>
                </a:lnTo>
                <a:lnTo>
                  <a:pt x="1632" y="96000"/>
                </a:lnTo>
                <a:lnTo>
                  <a:pt x="1395" y="94000"/>
                </a:lnTo>
                <a:lnTo>
                  <a:pt x="1158" y="91500"/>
                </a:lnTo>
                <a:lnTo>
                  <a:pt x="974" y="88500"/>
                </a:lnTo>
                <a:lnTo>
                  <a:pt x="763" y="85500"/>
                </a:lnTo>
                <a:lnTo>
                  <a:pt x="605" y="81500"/>
                </a:lnTo>
                <a:lnTo>
                  <a:pt x="447" y="78000"/>
                </a:lnTo>
                <a:lnTo>
                  <a:pt x="316" y="73500"/>
                </a:lnTo>
                <a:lnTo>
                  <a:pt x="211" y="69000"/>
                </a:lnTo>
                <a:lnTo>
                  <a:pt x="105" y="64500"/>
                </a:lnTo>
                <a:lnTo>
                  <a:pt x="53" y="60000"/>
                </a:lnTo>
                <a:lnTo>
                  <a:pt x="0" y="55000"/>
                </a:lnTo>
                <a:lnTo>
                  <a:pt x="0" y="50000"/>
                </a:lnTo>
                <a:lnTo>
                  <a:pt x="0" y="45000"/>
                </a:lnTo>
                <a:lnTo>
                  <a:pt x="53" y="40000"/>
                </a:lnTo>
                <a:lnTo>
                  <a:pt x="105" y="35500"/>
                </a:lnTo>
                <a:lnTo>
                  <a:pt x="211" y="31000"/>
                </a:lnTo>
                <a:lnTo>
                  <a:pt x="316" y="26500"/>
                </a:lnTo>
                <a:lnTo>
                  <a:pt x="447" y="22000"/>
                </a:lnTo>
                <a:lnTo>
                  <a:pt x="605" y="18500"/>
                </a:lnTo>
                <a:lnTo>
                  <a:pt x="763" y="14500"/>
                </a:lnTo>
                <a:lnTo>
                  <a:pt x="974" y="11500"/>
                </a:lnTo>
                <a:lnTo>
                  <a:pt x="1158" y="8500"/>
                </a:lnTo>
                <a:lnTo>
                  <a:pt x="1395" y="6000"/>
                </a:lnTo>
                <a:lnTo>
                  <a:pt x="1632" y="4000"/>
                </a:lnTo>
                <a:lnTo>
                  <a:pt x="1868" y="2000"/>
                </a:lnTo>
                <a:lnTo>
                  <a:pt x="2105" y="1000"/>
                </a:lnTo>
                <a:lnTo>
                  <a:pt x="2368" y="0"/>
                </a:lnTo>
                <a:close/>
              </a:path>
            </a:pathLst>
          </a:custGeom>
          <a:gradFill rotWithShape="1">
            <a:gsLst>
              <a:gs pos="0">
                <a:srgbClr val="B8863A"/>
              </a:gs>
              <a:gs pos="100000">
                <a:srgbClr val="B886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91935-8"/>
          <p:cNvSpPr/>
          <p:nvPr/>
        </p:nvSpPr>
        <p:spPr>
          <a:xfrm>
            <a:off x="4714875" y="813346"/>
            <a:ext cx="3857625" cy="35168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85" y="0"/>
                </a:moveTo>
                <a:lnTo>
                  <a:pt x="94815" y="0"/>
                </a:lnTo>
                <a:lnTo>
                  <a:pt x="95323" y="27"/>
                </a:lnTo>
                <a:lnTo>
                  <a:pt x="95827" y="108"/>
                </a:lnTo>
                <a:lnTo>
                  <a:pt x="96321" y="244"/>
                </a:lnTo>
                <a:lnTo>
                  <a:pt x="96800" y="434"/>
                </a:lnTo>
                <a:lnTo>
                  <a:pt x="97259" y="672"/>
                </a:lnTo>
                <a:lnTo>
                  <a:pt x="97696" y="959"/>
                </a:lnTo>
                <a:lnTo>
                  <a:pt x="98104" y="1293"/>
                </a:lnTo>
                <a:lnTo>
                  <a:pt x="98481" y="1667"/>
                </a:lnTo>
                <a:lnTo>
                  <a:pt x="98822" y="2081"/>
                </a:lnTo>
                <a:lnTo>
                  <a:pt x="99126" y="2528"/>
                </a:lnTo>
                <a:lnTo>
                  <a:pt x="99388" y="3008"/>
                </a:lnTo>
                <a:lnTo>
                  <a:pt x="99605" y="3512"/>
                </a:lnTo>
                <a:lnTo>
                  <a:pt x="99778" y="4038"/>
                </a:lnTo>
                <a:lnTo>
                  <a:pt x="99901" y="4580"/>
                </a:lnTo>
                <a:lnTo>
                  <a:pt x="99975" y="5133"/>
                </a:lnTo>
                <a:lnTo>
                  <a:pt x="100000" y="5691"/>
                </a:lnTo>
                <a:lnTo>
                  <a:pt x="100000" y="94309"/>
                </a:lnTo>
                <a:lnTo>
                  <a:pt x="99975" y="94867"/>
                </a:lnTo>
                <a:lnTo>
                  <a:pt x="99901" y="95420"/>
                </a:lnTo>
                <a:lnTo>
                  <a:pt x="99778" y="95962"/>
                </a:lnTo>
                <a:lnTo>
                  <a:pt x="99605" y="96488"/>
                </a:lnTo>
                <a:lnTo>
                  <a:pt x="99388" y="96992"/>
                </a:lnTo>
                <a:lnTo>
                  <a:pt x="99126" y="97472"/>
                </a:lnTo>
                <a:lnTo>
                  <a:pt x="98822" y="97919"/>
                </a:lnTo>
                <a:lnTo>
                  <a:pt x="98481" y="98333"/>
                </a:lnTo>
                <a:lnTo>
                  <a:pt x="98104" y="98707"/>
                </a:lnTo>
                <a:lnTo>
                  <a:pt x="97696" y="99041"/>
                </a:lnTo>
                <a:lnTo>
                  <a:pt x="97259" y="99328"/>
                </a:lnTo>
                <a:lnTo>
                  <a:pt x="96800" y="99566"/>
                </a:lnTo>
                <a:lnTo>
                  <a:pt x="96321" y="99756"/>
                </a:lnTo>
                <a:lnTo>
                  <a:pt x="95827" y="99892"/>
                </a:lnTo>
                <a:lnTo>
                  <a:pt x="95323" y="99973"/>
                </a:lnTo>
                <a:lnTo>
                  <a:pt x="94815" y="100000"/>
                </a:lnTo>
                <a:lnTo>
                  <a:pt x="5185" y="100000"/>
                </a:lnTo>
                <a:lnTo>
                  <a:pt x="4677" y="99973"/>
                </a:lnTo>
                <a:lnTo>
                  <a:pt x="4173" y="99892"/>
                </a:lnTo>
                <a:lnTo>
                  <a:pt x="3679" y="99756"/>
                </a:lnTo>
                <a:lnTo>
                  <a:pt x="3200" y="99566"/>
                </a:lnTo>
                <a:lnTo>
                  <a:pt x="2741" y="99328"/>
                </a:lnTo>
                <a:lnTo>
                  <a:pt x="2304" y="99041"/>
                </a:lnTo>
                <a:lnTo>
                  <a:pt x="1896" y="98707"/>
                </a:lnTo>
                <a:lnTo>
                  <a:pt x="1519" y="98333"/>
                </a:lnTo>
                <a:lnTo>
                  <a:pt x="1178" y="97919"/>
                </a:lnTo>
                <a:lnTo>
                  <a:pt x="874" y="97472"/>
                </a:lnTo>
                <a:lnTo>
                  <a:pt x="612" y="96992"/>
                </a:lnTo>
                <a:lnTo>
                  <a:pt x="395" y="96488"/>
                </a:lnTo>
                <a:lnTo>
                  <a:pt x="222" y="95962"/>
                </a:lnTo>
                <a:lnTo>
                  <a:pt x="99" y="95420"/>
                </a:lnTo>
                <a:lnTo>
                  <a:pt x="25" y="94867"/>
                </a:lnTo>
                <a:lnTo>
                  <a:pt x="0" y="94309"/>
                </a:lnTo>
                <a:lnTo>
                  <a:pt x="0" y="5691"/>
                </a:lnTo>
                <a:lnTo>
                  <a:pt x="25" y="5133"/>
                </a:lnTo>
                <a:lnTo>
                  <a:pt x="99" y="4580"/>
                </a:lnTo>
                <a:lnTo>
                  <a:pt x="222" y="4038"/>
                </a:lnTo>
                <a:lnTo>
                  <a:pt x="395" y="3512"/>
                </a:lnTo>
                <a:lnTo>
                  <a:pt x="612" y="3008"/>
                </a:lnTo>
                <a:lnTo>
                  <a:pt x="874" y="2528"/>
                </a:lnTo>
                <a:lnTo>
                  <a:pt x="1178" y="2081"/>
                </a:lnTo>
                <a:lnTo>
                  <a:pt x="1519" y="1667"/>
                </a:lnTo>
                <a:lnTo>
                  <a:pt x="1896" y="1293"/>
                </a:lnTo>
                <a:lnTo>
                  <a:pt x="2304" y="959"/>
                </a:lnTo>
                <a:lnTo>
                  <a:pt x="2741" y="672"/>
                </a:lnTo>
                <a:lnTo>
                  <a:pt x="3200" y="434"/>
                </a:lnTo>
                <a:lnTo>
                  <a:pt x="3679" y="244"/>
                </a:lnTo>
                <a:lnTo>
                  <a:pt x="4173" y="108"/>
                </a:lnTo>
                <a:lnTo>
                  <a:pt x="4677" y="27"/>
                </a:lnTo>
                <a:lnTo>
                  <a:pt x="5185" y="0"/>
                </a:lnTo>
                <a:close/>
              </a:path>
            </a:pathLst>
          </a:custGeom>
          <a:solidFill>
            <a:srgbClr val="FFF8EB">
              <a:alpha val="75000"/>
            </a:srgbClr>
          </a:solidFill>
          <a:ln>
            <a:noFill/>
          </a:ln>
          <a:effectLst>
            <a:outerShdw blurRad="142875" dist="57150" dir="5400000" sx="100000" sy="100000" kx="0" ky="0" algn="ctr">
              <a:srgbClr val="785032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511491968-21"/>
          <p:cNvCxnSpPr/>
          <p:nvPr/>
        </p:nvCxnSpPr>
        <p:spPr>
          <a:xfrm>
            <a:off x="4972050" y="1449139"/>
            <a:ext cx="3343275" cy="914"/>
          </a:xfrm>
          <a:prstGeom prst="line">
            <a:avLst/>
          </a:prstGeom>
          <a:ln w="14288" cap="flat">
            <a:solidFill>
              <a:srgbClr val="B48C6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494022-30"/>
          <p:cNvSpPr/>
          <p:nvPr/>
        </p:nvSpPr>
        <p:spPr>
          <a:xfrm>
            <a:off x="4989714" y="2336304"/>
            <a:ext cx="136122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14" y="45214"/>
                </a:moveTo>
                <a:lnTo>
                  <a:pt x="51214" y="45214"/>
                </a:lnTo>
                <a:lnTo>
                  <a:pt x="51214" y="3214"/>
                </a:lnTo>
                <a:cubicBezTo>
                  <a:pt x="51357" y="1310"/>
                  <a:pt x="52357" y="238"/>
                  <a:pt x="54214" y="0"/>
                </a:cubicBezTo>
                <a:lnTo>
                  <a:pt x="54214" y="0"/>
                </a:lnTo>
                <a:cubicBezTo>
                  <a:pt x="62119" y="143"/>
                  <a:pt x="69214" y="2095"/>
                  <a:pt x="75500" y="5857"/>
                </a:cubicBezTo>
                <a:lnTo>
                  <a:pt x="75500" y="5857"/>
                </a:lnTo>
                <a:cubicBezTo>
                  <a:pt x="81929" y="9476"/>
                  <a:pt x="86952" y="14500"/>
                  <a:pt x="90571" y="20929"/>
                </a:cubicBezTo>
                <a:lnTo>
                  <a:pt x="90571" y="20929"/>
                </a:lnTo>
                <a:cubicBezTo>
                  <a:pt x="94333" y="27214"/>
                  <a:pt x="96286" y="34310"/>
                  <a:pt x="96429" y="42214"/>
                </a:cubicBezTo>
                <a:lnTo>
                  <a:pt x="96429" y="42214"/>
                </a:lnTo>
                <a:cubicBezTo>
                  <a:pt x="96190" y="44071"/>
                  <a:pt x="95119" y="45071"/>
                  <a:pt x="93214" y="45214"/>
                </a:cubicBezTo>
                <a:lnTo>
                  <a:pt x="93214" y="45214"/>
                </a:lnTo>
                <a:lnTo>
                  <a:pt x="51214" y="45214"/>
                </a:lnTo>
                <a:moveTo>
                  <a:pt x="0" y="51214"/>
                </a:moveTo>
                <a:lnTo>
                  <a:pt x="0" y="51214"/>
                </a:lnTo>
                <a:cubicBezTo>
                  <a:pt x="238" y="39548"/>
                  <a:pt x="4000" y="29643"/>
                  <a:pt x="11286" y="21500"/>
                </a:cubicBezTo>
                <a:lnTo>
                  <a:pt x="11286" y="21500"/>
                </a:lnTo>
                <a:lnTo>
                  <a:pt x="11286" y="21500"/>
                </a:lnTo>
                <a:cubicBezTo>
                  <a:pt x="18429" y="13214"/>
                  <a:pt x="27667" y="8190"/>
                  <a:pt x="39000" y="6429"/>
                </a:cubicBezTo>
                <a:lnTo>
                  <a:pt x="39000" y="6429"/>
                </a:lnTo>
                <a:cubicBezTo>
                  <a:pt x="40857" y="6429"/>
                  <a:pt x="41929" y="7429"/>
                  <a:pt x="42214" y="9429"/>
                </a:cubicBezTo>
                <a:lnTo>
                  <a:pt x="42214" y="9429"/>
                </a:lnTo>
                <a:lnTo>
                  <a:pt x="42214" y="54214"/>
                </a:lnTo>
                <a:lnTo>
                  <a:pt x="71786" y="83786"/>
                </a:lnTo>
                <a:cubicBezTo>
                  <a:pt x="73024" y="85310"/>
                  <a:pt x="72881" y="86762"/>
                  <a:pt x="71357" y="88143"/>
                </a:cubicBezTo>
                <a:lnTo>
                  <a:pt x="71357" y="88143"/>
                </a:lnTo>
                <a:cubicBezTo>
                  <a:pt x="63833" y="93524"/>
                  <a:pt x="55119" y="96286"/>
                  <a:pt x="45214" y="96429"/>
                </a:cubicBezTo>
                <a:lnTo>
                  <a:pt x="45214" y="96429"/>
                </a:lnTo>
                <a:cubicBezTo>
                  <a:pt x="36786" y="96286"/>
                  <a:pt x="29190" y="94214"/>
                  <a:pt x="22429" y="90214"/>
                </a:cubicBezTo>
                <a:lnTo>
                  <a:pt x="22429" y="90214"/>
                </a:lnTo>
                <a:cubicBezTo>
                  <a:pt x="15619" y="86214"/>
                  <a:pt x="10214" y="80810"/>
                  <a:pt x="6214" y="74000"/>
                </a:cubicBezTo>
                <a:lnTo>
                  <a:pt x="6214" y="74000"/>
                </a:lnTo>
                <a:cubicBezTo>
                  <a:pt x="2214" y="67238"/>
                  <a:pt x="143" y="59643"/>
                  <a:pt x="0" y="51214"/>
                </a:cubicBezTo>
                <a:lnTo>
                  <a:pt x="0" y="51214"/>
                </a:lnTo>
                <a:moveTo>
                  <a:pt x="99071" y="54214"/>
                </a:moveTo>
                <a:lnTo>
                  <a:pt x="99071" y="54214"/>
                </a:lnTo>
                <a:cubicBezTo>
                  <a:pt x="101071" y="54500"/>
                  <a:pt x="102071" y="55571"/>
                  <a:pt x="102071" y="57429"/>
                </a:cubicBezTo>
                <a:lnTo>
                  <a:pt x="102071" y="57429"/>
                </a:lnTo>
                <a:cubicBezTo>
                  <a:pt x="100452" y="68238"/>
                  <a:pt x="95810" y="77167"/>
                  <a:pt x="88143" y="84214"/>
                </a:cubicBezTo>
                <a:lnTo>
                  <a:pt x="88143" y="84214"/>
                </a:lnTo>
                <a:cubicBezTo>
                  <a:pt x="86762" y="85310"/>
                  <a:pt x="85452" y="85310"/>
                  <a:pt x="84214" y="84214"/>
                </a:cubicBezTo>
                <a:lnTo>
                  <a:pt x="84214" y="84214"/>
                </a:lnTo>
                <a:lnTo>
                  <a:pt x="54214" y="54214"/>
                </a:lnTo>
                <a:lnTo>
                  <a:pt x="99071" y="54214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94030-31"/>
          <p:cNvSpPr/>
          <p:nvPr/>
        </p:nvSpPr>
        <p:spPr>
          <a:xfrm>
            <a:off x="4993481" y="2692896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7762" y="0"/>
                  <a:pt x="9214" y="667"/>
                  <a:pt x="10357" y="2000"/>
                </a:cubicBezTo>
                <a:lnTo>
                  <a:pt x="10357" y="2000"/>
                </a:lnTo>
                <a:lnTo>
                  <a:pt x="10357" y="2000"/>
                </a:lnTo>
                <a:cubicBezTo>
                  <a:pt x="11500" y="3278"/>
                  <a:pt x="12071" y="4944"/>
                  <a:pt x="12071" y="7000"/>
                </a:cubicBezTo>
                <a:lnTo>
                  <a:pt x="12071" y="7000"/>
                </a:lnTo>
                <a:lnTo>
                  <a:pt x="12071" y="80833"/>
                </a:lnTo>
                <a:cubicBezTo>
                  <a:pt x="12167" y="83056"/>
                  <a:pt x="13167" y="84250"/>
                  <a:pt x="15071" y="84417"/>
                </a:cubicBezTo>
                <a:lnTo>
                  <a:pt x="15071" y="84417"/>
                </a:lnTo>
                <a:lnTo>
                  <a:pt x="90429" y="84417"/>
                </a:lnTo>
                <a:cubicBezTo>
                  <a:pt x="92190" y="84417"/>
                  <a:pt x="93619" y="85056"/>
                  <a:pt x="94714" y="86333"/>
                </a:cubicBezTo>
                <a:lnTo>
                  <a:pt x="94714" y="86333"/>
                </a:lnTo>
                <a:cubicBezTo>
                  <a:pt x="95857" y="87667"/>
                  <a:pt x="96429" y="89361"/>
                  <a:pt x="96429" y="91417"/>
                </a:cubicBezTo>
                <a:lnTo>
                  <a:pt x="96429" y="91417"/>
                </a:lnTo>
                <a:cubicBezTo>
                  <a:pt x="96429" y="93472"/>
                  <a:pt x="95857" y="95167"/>
                  <a:pt x="94714" y="96500"/>
                </a:cubicBezTo>
                <a:lnTo>
                  <a:pt x="94714" y="96500"/>
                </a:lnTo>
                <a:cubicBezTo>
                  <a:pt x="93619" y="97778"/>
                  <a:pt x="92190" y="98417"/>
                  <a:pt x="90429" y="98417"/>
                </a:cubicBezTo>
                <a:lnTo>
                  <a:pt x="90429" y="98417"/>
                </a:lnTo>
                <a:lnTo>
                  <a:pt x="15071" y="98417"/>
                </a:lnTo>
                <a:cubicBezTo>
                  <a:pt x="10786" y="98306"/>
                  <a:pt x="7214" y="96639"/>
                  <a:pt x="4357" y="93417"/>
                </a:cubicBezTo>
                <a:lnTo>
                  <a:pt x="4357" y="93417"/>
                </a:lnTo>
                <a:cubicBezTo>
                  <a:pt x="1595" y="90028"/>
                  <a:pt x="143" y="85833"/>
                  <a:pt x="0" y="80833"/>
                </a:cubicBezTo>
                <a:lnTo>
                  <a:pt x="0" y="80833"/>
                </a:lnTo>
                <a:lnTo>
                  <a:pt x="0" y="7000"/>
                </a:lnTo>
                <a:cubicBezTo>
                  <a:pt x="0" y="4944"/>
                  <a:pt x="571" y="3278"/>
                  <a:pt x="1714" y="2000"/>
                </a:cubicBezTo>
                <a:lnTo>
                  <a:pt x="1714" y="2000"/>
                </a:lnTo>
                <a:cubicBezTo>
                  <a:pt x="2810" y="667"/>
                  <a:pt x="4238" y="0"/>
                  <a:pt x="6000" y="0"/>
                </a:cubicBezTo>
                <a:lnTo>
                  <a:pt x="6000" y="0"/>
                </a:lnTo>
                <a:moveTo>
                  <a:pt x="24143" y="21083"/>
                </a:moveTo>
                <a:lnTo>
                  <a:pt x="24143" y="21083"/>
                </a:lnTo>
                <a:cubicBezTo>
                  <a:pt x="24143" y="19028"/>
                  <a:pt x="24690" y="17333"/>
                  <a:pt x="25786" y="16000"/>
                </a:cubicBezTo>
                <a:lnTo>
                  <a:pt x="25786" y="16000"/>
                </a:lnTo>
                <a:lnTo>
                  <a:pt x="25786" y="16000"/>
                </a:lnTo>
                <a:cubicBezTo>
                  <a:pt x="26929" y="14722"/>
                  <a:pt x="28381" y="14083"/>
                  <a:pt x="30143" y="14083"/>
                </a:cubicBezTo>
                <a:lnTo>
                  <a:pt x="30143" y="14083"/>
                </a:lnTo>
                <a:lnTo>
                  <a:pt x="66286" y="14083"/>
                </a:lnTo>
                <a:cubicBezTo>
                  <a:pt x="68048" y="14083"/>
                  <a:pt x="69500" y="14722"/>
                  <a:pt x="70643" y="16000"/>
                </a:cubicBezTo>
                <a:lnTo>
                  <a:pt x="70643" y="16000"/>
                </a:lnTo>
                <a:cubicBezTo>
                  <a:pt x="71786" y="17333"/>
                  <a:pt x="72357" y="19028"/>
                  <a:pt x="72357" y="21083"/>
                </a:cubicBezTo>
                <a:lnTo>
                  <a:pt x="72357" y="21083"/>
                </a:lnTo>
                <a:cubicBezTo>
                  <a:pt x="72357" y="23139"/>
                  <a:pt x="71786" y="24833"/>
                  <a:pt x="70643" y="26167"/>
                </a:cubicBezTo>
                <a:lnTo>
                  <a:pt x="70643" y="26167"/>
                </a:lnTo>
                <a:cubicBezTo>
                  <a:pt x="69500" y="27500"/>
                  <a:pt x="68048" y="28167"/>
                  <a:pt x="66286" y="28167"/>
                </a:cubicBezTo>
                <a:lnTo>
                  <a:pt x="66286" y="28167"/>
                </a:lnTo>
                <a:lnTo>
                  <a:pt x="30143" y="28167"/>
                </a:lnTo>
                <a:cubicBezTo>
                  <a:pt x="28381" y="28167"/>
                  <a:pt x="26929" y="27500"/>
                  <a:pt x="25786" y="26167"/>
                </a:cubicBezTo>
                <a:lnTo>
                  <a:pt x="25786" y="26167"/>
                </a:lnTo>
                <a:cubicBezTo>
                  <a:pt x="24690" y="24833"/>
                  <a:pt x="24143" y="23139"/>
                  <a:pt x="24143" y="21083"/>
                </a:cubicBezTo>
                <a:lnTo>
                  <a:pt x="24143" y="21083"/>
                </a:lnTo>
                <a:moveTo>
                  <a:pt x="30143" y="35167"/>
                </a:moveTo>
                <a:lnTo>
                  <a:pt x="30143" y="35167"/>
                </a:lnTo>
                <a:lnTo>
                  <a:pt x="54214" y="35167"/>
                </a:lnTo>
                <a:cubicBezTo>
                  <a:pt x="55976" y="35167"/>
                  <a:pt x="57429" y="35833"/>
                  <a:pt x="58571" y="37167"/>
                </a:cubicBezTo>
                <a:lnTo>
                  <a:pt x="58571" y="37167"/>
                </a:lnTo>
                <a:cubicBezTo>
                  <a:pt x="59714" y="38444"/>
                  <a:pt x="60286" y="40111"/>
                  <a:pt x="60286" y="42167"/>
                </a:cubicBezTo>
                <a:lnTo>
                  <a:pt x="60286" y="42167"/>
                </a:lnTo>
                <a:cubicBezTo>
                  <a:pt x="60286" y="44222"/>
                  <a:pt x="59714" y="45917"/>
                  <a:pt x="58571" y="47250"/>
                </a:cubicBezTo>
                <a:lnTo>
                  <a:pt x="58571" y="47250"/>
                </a:lnTo>
                <a:cubicBezTo>
                  <a:pt x="57429" y="48583"/>
                  <a:pt x="55976" y="49250"/>
                  <a:pt x="54214" y="49250"/>
                </a:cubicBezTo>
                <a:lnTo>
                  <a:pt x="54214" y="49250"/>
                </a:lnTo>
                <a:lnTo>
                  <a:pt x="30143" y="49250"/>
                </a:lnTo>
                <a:cubicBezTo>
                  <a:pt x="28381" y="49250"/>
                  <a:pt x="26929" y="48583"/>
                  <a:pt x="25786" y="47250"/>
                </a:cubicBezTo>
                <a:lnTo>
                  <a:pt x="25786" y="47250"/>
                </a:lnTo>
                <a:cubicBezTo>
                  <a:pt x="24690" y="45917"/>
                  <a:pt x="24143" y="44222"/>
                  <a:pt x="24143" y="42167"/>
                </a:cubicBezTo>
                <a:lnTo>
                  <a:pt x="24143" y="42167"/>
                </a:lnTo>
                <a:cubicBezTo>
                  <a:pt x="24143" y="40111"/>
                  <a:pt x="24690" y="38444"/>
                  <a:pt x="25786" y="37167"/>
                </a:cubicBezTo>
                <a:lnTo>
                  <a:pt x="25786" y="37167"/>
                </a:lnTo>
                <a:cubicBezTo>
                  <a:pt x="26929" y="35833"/>
                  <a:pt x="28381" y="35167"/>
                  <a:pt x="30143" y="35167"/>
                </a:cubicBezTo>
                <a:lnTo>
                  <a:pt x="30143" y="35167"/>
                </a:lnTo>
                <a:moveTo>
                  <a:pt x="30143" y="56250"/>
                </a:moveTo>
                <a:lnTo>
                  <a:pt x="30143" y="56250"/>
                </a:lnTo>
                <a:lnTo>
                  <a:pt x="78357" y="56250"/>
                </a:lnTo>
                <a:cubicBezTo>
                  <a:pt x="80119" y="56250"/>
                  <a:pt x="81571" y="56917"/>
                  <a:pt x="82714" y="58250"/>
                </a:cubicBezTo>
                <a:lnTo>
                  <a:pt x="82714" y="58250"/>
                </a:lnTo>
                <a:cubicBezTo>
                  <a:pt x="83810" y="59528"/>
                  <a:pt x="84357" y="61194"/>
                  <a:pt x="84357" y="63250"/>
                </a:cubicBezTo>
                <a:lnTo>
                  <a:pt x="84357" y="63250"/>
                </a:lnTo>
                <a:cubicBezTo>
                  <a:pt x="84357" y="65306"/>
                  <a:pt x="83810" y="67000"/>
                  <a:pt x="82714" y="68333"/>
                </a:cubicBezTo>
                <a:lnTo>
                  <a:pt x="82714" y="68333"/>
                </a:lnTo>
                <a:cubicBezTo>
                  <a:pt x="81571" y="69667"/>
                  <a:pt x="80119" y="70333"/>
                  <a:pt x="78357" y="70333"/>
                </a:cubicBezTo>
                <a:lnTo>
                  <a:pt x="78357" y="70333"/>
                </a:lnTo>
                <a:lnTo>
                  <a:pt x="30143" y="70333"/>
                </a:lnTo>
                <a:cubicBezTo>
                  <a:pt x="28381" y="70333"/>
                  <a:pt x="26929" y="69667"/>
                  <a:pt x="25786" y="68333"/>
                </a:cubicBezTo>
                <a:lnTo>
                  <a:pt x="25786" y="68333"/>
                </a:lnTo>
                <a:cubicBezTo>
                  <a:pt x="24690" y="67000"/>
                  <a:pt x="24143" y="65306"/>
                  <a:pt x="24143" y="63250"/>
                </a:cubicBezTo>
                <a:lnTo>
                  <a:pt x="24143" y="63250"/>
                </a:lnTo>
                <a:cubicBezTo>
                  <a:pt x="24143" y="61194"/>
                  <a:pt x="24690" y="59528"/>
                  <a:pt x="25786" y="58250"/>
                </a:cubicBezTo>
                <a:lnTo>
                  <a:pt x="25786" y="58250"/>
                </a:lnTo>
                <a:cubicBezTo>
                  <a:pt x="26929" y="56917"/>
                  <a:pt x="28381" y="56250"/>
                  <a:pt x="30143" y="56250"/>
                </a:cubicBezTo>
                <a:lnTo>
                  <a:pt x="30143" y="56250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94037-32"/>
          <p:cNvSpPr/>
          <p:nvPr/>
        </p:nvSpPr>
        <p:spPr>
          <a:xfrm>
            <a:off x="4993481" y="304145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7000"/>
                </a:moveTo>
                <a:lnTo>
                  <a:pt x="12071" y="7000"/>
                </a:lnTo>
                <a:cubicBezTo>
                  <a:pt x="12071" y="4944"/>
                  <a:pt x="11500" y="3278"/>
                  <a:pt x="10357" y="2000"/>
                </a:cubicBezTo>
                <a:lnTo>
                  <a:pt x="10357" y="2000"/>
                </a:lnTo>
                <a:lnTo>
                  <a:pt x="10357" y="2000"/>
                </a:lnTo>
                <a:cubicBezTo>
                  <a:pt x="9214" y="667"/>
                  <a:pt x="7762" y="0"/>
                  <a:pt x="6000" y="0"/>
                </a:cubicBezTo>
                <a:lnTo>
                  <a:pt x="6000" y="0"/>
                </a:lnTo>
                <a:cubicBezTo>
                  <a:pt x="4238" y="0"/>
                  <a:pt x="2810" y="667"/>
                  <a:pt x="1714" y="2000"/>
                </a:cubicBezTo>
                <a:lnTo>
                  <a:pt x="1714" y="2000"/>
                </a:lnTo>
                <a:cubicBezTo>
                  <a:pt x="571" y="3278"/>
                  <a:pt x="0" y="4944"/>
                  <a:pt x="0" y="7000"/>
                </a:cubicBezTo>
                <a:lnTo>
                  <a:pt x="0" y="7000"/>
                </a:lnTo>
                <a:lnTo>
                  <a:pt x="0" y="80833"/>
                </a:lnTo>
                <a:cubicBezTo>
                  <a:pt x="143" y="85833"/>
                  <a:pt x="1595" y="90028"/>
                  <a:pt x="4357" y="93417"/>
                </a:cubicBezTo>
                <a:lnTo>
                  <a:pt x="4357" y="93417"/>
                </a:lnTo>
                <a:cubicBezTo>
                  <a:pt x="7214" y="96639"/>
                  <a:pt x="10786" y="98306"/>
                  <a:pt x="15071" y="98417"/>
                </a:cubicBezTo>
                <a:lnTo>
                  <a:pt x="15071" y="98417"/>
                </a:lnTo>
                <a:lnTo>
                  <a:pt x="90429" y="98417"/>
                </a:lnTo>
                <a:cubicBezTo>
                  <a:pt x="92190" y="98417"/>
                  <a:pt x="93619" y="97778"/>
                  <a:pt x="94714" y="96500"/>
                </a:cubicBezTo>
                <a:lnTo>
                  <a:pt x="94714" y="96500"/>
                </a:lnTo>
                <a:cubicBezTo>
                  <a:pt x="95857" y="95167"/>
                  <a:pt x="96429" y="93472"/>
                  <a:pt x="96429" y="91417"/>
                </a:cubicBezTo>
                <a:lnTo>
                  <a:pt x="96429" y="91417"/>
                </a:lnTo>
                <a:cubicBezTo>
                  <a:pt x="96429" y="89361"/>
                  <a:pt x="95857" y="87667"/>
                  <a:pt x="94714" y="86333"/>
                </a:cubicBezTo>
                <a:lnTo>
                  <a:pt x="94714" y="86333"/>
                </a:lnTo>
                <a:cubicBezTo>
                  <a:pt x="93619" y="85056"/>
                  <a:pt x="92190" y="84417"/>
                  <a:pt x="90429" y="84417"/>
                </a:cubicBezTo>
                <a:lnTo>
                  <a:pt x="90429" y="84417"/>
                </a:lnTo>
                <a:lnTo>
                  <a:pt x="15071" y="84417"/>
                </a:lnTo>
                <a:cubicBezTo>
                  <a:pt x="13167" y="84250"/>
                  <a:pt x="12167" y="83056"/>
                  <a:pt x="12071" y="80833"/>
                </a:cubicBezTo>
                <a:lnTo>
                  <a:pt x="12071" y="80833"/>
                </a:lnTo>
                <a:lnTo>
                  <a:pt x="12071" y="7000"/>
                </a:lnTo>
                <a:moveTo>
                  <a:pt x="88714" y="26167"/>
                </a:moveTo>
                <a:lnTo>
                  <a:pt x="88714" y="26167"/>
                </a:lnTo>
                <a:cubicBezTo>
                  <a:pt x="89857" y="24667"/>
                  <a:pt x="90429" y="22972"/>
                  <a:pt x="90429" y="21083"/>
                </a:cubicBezTo>
                <a:lnTo>
                  <a:pt x="90429" y="21083"/>
                </a:lnTo>
                <a:lnTo>
                  <a:pt x="90429" y="21083"/>
                </a:lnTo>
                <a:cubicBezTo>
                  <a:pt x="90429" y="19194"/>
                  <a:pt x="89857" y="17500"/>
                  <a:pt x="88714" y="16000"/>
                </a:cubicBezTo>
                <a:lnTo>
                  <a:pt x="88714" y="16000"/>
                </a:lnTo>
                <a:cubicBezTo>
                  <a:pt x="87476" y="14722"/>
                  <a:pt x="86024" y="14083"/>
                  <a:pt x="84357" y="14083"/>
                </a:cubicBezTo>
                <a:lnTo>
                  <a:pt x="84357" y="14083"/>
                </a:lnTo>
                <a:cubicBezTo>
                  <a:pt x="82738" y="14083"/>
                  <a:pt x="81310" y="14722"/>
                  <a:pt x="80071" y="16000"/>
                </a:cubicBezTo>
                <a:lnTo>
                  <a:pt x="80071" y="16000"/>
                </a:lnTo>
                <a:lnTo>
                  <a:pt x="60286" y="39333"/>
                </a:lnTo>
                <a:lnTo>
                  <a:pt x="49500" y="26583"/>
                </a:lnTo>
                <a:cubicBezTo>
                  <a:pt x="48262" y="25250"/>
                  <a:pt x="46833" y="24583"/>
                  <a:pt x="45214" y="24583"/>
                </a:cubicBezTo>
                <a:lnTo>
                  <a:pt x="45214" y="24583"/>
                </a:lnTo>
                <a:cubicBezTo>
                  <a:pt x="43595" y="24583"/>
                  <a:pt x="42143" y="25250"/>
                  <a:pt x="40857" y="26583"/>
                </a:cubicBezTo>
                <a:lnTo>
                  <a:pt x="40857" y="26583"/>
                </a:lnTo>
                <a:lnTo>
                  <a:pt x="19786" y="51167"/>
                </a:lnTo>
                <a:cubicBezTo>
                  <a:pt x="18643" y="52667"/>
                  <a:pt x="18071" y="54361"/>
                  <a:pt x="18071" y="56250"/>
                </a:cubicBezTo>
                <a:lnTo>
                  <a:pt x="18071" y="56250"/>
                </a:lnTo>
                <a:cubicBezTo>
                  <a:pt x="18071" y="58139"/>
                  <a:pt x="18643" y="59833"/>
                  <a:pt x="19786" y="61333"/>
                </a:cubicBezTo>
                <a:lnTo>
                  <a:pt x="19786" y="61333"/>
                </a:lnTo>
                <a:cubicBezTo>
                  <a:pt x="21024" y="62611"/>
                  <a:pt x="22476" y="63250"/>
                  <a:pt x="24143" y="63250"/>
                </a:cubicBezTo>
                <a:lnTo>
                  <a:pt x="24143" y="63250"/>
                </a:lnTo>
                <a:cubicBezTo>
                  <a:pt x="25762" y="63250"/>
                  <a:pt x="27190" y="62611"/>
                  <a:pt x="28429" y="61333"/>
                </a:cubicBezTo>
                <a:lnTo>
                  <a:pt x="28429" y="61333"/>
                </a:lnTo>
                <a:lnTo>
                  <a:pt x="45214" y="41500"/>
                </a:lnTo>
                <a:lnTo>
                  <a:pt x="55929" y="54250"/>
                </a:lnTo>
                <a:cubicBezTo>
                  <a:pt x="57167" y="55583"/>
                  <a:pt x="58619" y="56250"/>
                  <a:pt x="60286" y="56250"/>
                </a:cubicBezTo>
                <a:lnTo>
                  <a:pt x="60286" y="56250"/>
                </a:lnTo>
                <a:cubicBezTo>
                  <a:pt x="61905" y="56250"/>
                  <a:pt x="63333" y="55583"/>
                  <a:pt x="64571" y="54250"/>
                </a:cubicBezTo>
                <a:lnTo>
                  <a:pt x="64571" y="54250"/>
                </a:lnTo>
                <a:lnTo>
                  <a:pt x="88714" y="26167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94045-33"/>
          <p:cNvSpPr/>
          <p:nvPr/>
        </p:nvSpPr>
        <p:spPr>
          <a:xfrm>
            <a:off x="4993481" y="3390007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7762" y="0"/>
                  <a:pt x="9214" y="667"/>
                  <a:pt x="10357" y="2000"/>
                </a:cubicBezTo>
                <a:lnTo>
                  <a:pt x="10357" y="2000"/>
                </a:lnTo>
                <a:lnTo>
                  <a:pt x="10357" y="2000"/>
                </a:lnTo>
                <a:cubicBezTo>
                  <a:pt x="11500" y="3278"/>
                  <a:pt x="12071" y="4944"/>
                  <a:pt x="12071" y="7000"/>
                </a:cubicBezTo>
                <a:lnTo>
                  <a:pt x="12071" y="7000"/>
                </a:lnTo>
                <a:lnTo>
                  <a:pt x="12071" y="80833"/>
                </a:lnTo>
                <a:cubicBezTo>
                  <a:pt x="12167" y="83056"/>
                  <a:pt x="13167" y="84250"/>
                  <a:pt x="15071" y="84417"/>
                </a:cubicBezTo>
                <a:lnTo>
                  <a:pt x="15071" y="84417"/>
                </a:lnTo>
                <a:lnTo>
                  <a:pt x="90429" y="84417"/>
                </a:lnTo>
                <a:cubicBezTo>
                  <a:pt x="92190" y="84417"/>
                  <a:pt x="93619" y="85056"/>
                  <a:pt x="94714" y="86333"/>
                </a:cubicBezTo>
                <a:lnTo>
                  <a:pt x="94714" y="86333"/>
                </a:lnTo>
                <a:cubicBezTo>
                  <a:pt x="95857" y="87667"/>
                  <a:pt x="96429" y="89361"/>
                  <a:pt x="96429" y="91417"/>
                </a:cubicBezTo>
                <a:lnTo>
                  <a:pt x="96429" y="91417"/>
                </a:lnTo>
                <a:cubicBezTo>
                  <a:pt x="96429" y="93472"/>
                  <a:pt x="95857" y="95167"/>
                  <a:pt x="94714" y="96500"/>
                </a:cubicBezTo>
                <a:lnTo>
                  <a:pt x="94714" y="96500"/>
                </a:lnTo>
                <a:cubicBezTo>
                  <a:pt x="93619" y="97778"/>
                  <a:pt x="92190" y="98417"/>
                  <a:pt x="90429" y="98417"/>
                </a:cubicBezTo>
                <a:lnTo>
                  <a:pt x="90429" y="98417"/>
                </a:lnTo>
                <a:lnTo>
                  <a:pt x="15071" y="98417"/>
                </a:lnTo>
                <a:cubicBezTo>
                  <a:pt x="10786" y="98306"/>
                  <a:pt x="7214" y="96639"/>
                  <a:pt x="4357" y="93417"/>
                </a:cubicBezTo>
                <a:lnTo>
                  <a:pt x="4357" y="93417"/>
                </a:lnTo>
                <a:cubicBezTo>
                  <a:pt x="1595" y="90028"/>
                  <a:pt x="143" y="85833"/>
                  <a:pt x="0" y="80833"/>
                </a:cubicBezTo>
                <a:lnTo>
                  <a:pt x="0" y="80833"/>
                </a:lnTo>
                <a:lnTo>
                  <a:pt x="0" y="7000"/>
                </a:lnTo>
                <a:cubicBezTo>
                  <a:pt x="0" y="4944"/>
                  <a:pt x="571" y="3278"/>
                  <a:pt x="1714" y="2000"/>
                </a:cubicBezTo>
                <a:lnTo>
                  <a:pt x="1714" y="2000"/>
                </a:lnTo>
                <a:cubicBezTo>
                  <a:pt x="2810" y="667"/>
                  <a:pt x="4238" y="0"/>
                  <a:pt x="6000" y="0"/>
                </a:cubicBezTo>
                <a:lnTo>
                  <a:pt x="6000" y="0"/>
                </a:lnTo>
                <a:moveTo>
                  <a:pt x="24143" y="21083"/>
                </a:moveTo>
                <a:lnTo>
                  <a:pt x="24143" y="21083"/>
                </a:lnTo>
                <a:cubicBezTo>
                  <a:pt x="24143" y="19028"/>
                  <a:pt x="24690" y="17333"/>
                  <a:pt x="25786" y="16000"/>
                </a:cubicBezTo>
                <a:lnTo>
                  <a:pt x="25786" y="16000"/>
                </a:lnTo>
                <a:lnTo>
                  <a:pt x="25786" y="16000"/>
                </a:lnTo>
                <a:cubicBezTo>
                  <a:pt x="26929" y="14722"/>
                  <a:pt x="28381" y="14083"/>
                  <a:pt x="30143" y="14083"/>
                </a:cubicBezTo>
                <a:lnTo>
                  <a:pt x="30143" y="14083"/>
                </a:lnTo>
                <a:lnTo>
                  <a:pt x="48214" y="14083"/>
                </a:lnTo>
                <a:cubicBezTo>
                  <a:pt x="49976" y="14083"/>
                  <a:pt x="51429" y="14722"/>
                  <a:pt x="52571" y="16000"/>
                </a:cubicBezTo>
                <a:lnTo>
                  <a:pt x="52571" y="16000"/>
                </a:lnTo>
                <a:cubicBezTo>
                  <a:pt x="53667" y="17333"/>
                  <a:pt x="54214" y="19028"/>
                  <a:pt x="54214" y="21083"/>
                </a:cubicBezTo>
                <a:lnTo>
                  <a:pt x="54214" y="21083"/>
                </a:lnTo>
                <a:cubicBezTo>
                  <a:pt x="54214" y="23139"/>
                  <a:pt x="53667" y="24833"/>
                  <a:pt x="52571" y="26167"/>
                </a:cubicBezTo>
                <a:lnTo>
                  <a:pt x="52571" y="26167"/>
                </a:lnTo>
                <a:cubicBezTo>
                  <a:pt x="51429" y="27500"/>
                  <a:pt x="49976" y="28167"/>
                  <a:pt x="48214" y="28167"/>
                </a:cubicBezTo>
                <a:lnTo>
                  <a:pt x="48214" y="28167"/>
                </a:lnTo>
                <a:lnTo>
                  <a:pt x="30143" y="28167"/>
                </a:lnTo>
                <a:cubicBezTo>
                  <a:pt x="28381" y="28167"/>
                  <a:pt x="26929" y="27500"/>
                  <a:pt x="25786" y="26167"/>
                </a:cubicBezTo>
                <a:lnTo>
                  <a:pt x="25786" y="26167"/>
                </a:lnTo>
                <a:cubicBezTo>
                  <a:pt x="24690" y="24833"/>
                  <a:pt x="24143" y="23139"/>
                  <a:pt x="24143" y="21083"/>
                </a:cubicBezTo>
                <a:lnTo>
                  <a:pt x="24143" y="21083"/>
                </a:lnTo>
                <a:moveTo>
                  <a:pt x="42214" y="35167"/>
                </a:moveTo>
                <a:lnTo>
                  <a:pt x="42214" y="35167"/>
                </a:lnTo>
                <a:lnTo>
                  <a:pt x="66286" y="35167"/>
                </a:lnTo>
                <a:cubicBezTo>
                  <a:pt x="68048" y="35167"/>
                  <a:pt x="69500" y="35833"/>
                  <a:pt x="70643" y="37167"/>
                </a:cubicBezTo>
                <a:lnTo>
                  <a:pt x="70643" y="37167"/>
                </a:lnTo>
                <a:cubicBezTo>
                  <a:pt x="71786" y="38444"/>
                  <a:pt x="72357" y="40111"/>
                  <a:pt x="72357" y="42167"/>
                </a:cubicBezTo>
                <a:lnTo>
                  <a:pt x="72357" y="42167"/>
                </a:lnTo>
                <a:cubicBezTo>
                  <a:pt x="72357" y="44222"/>
                  <a:pt x="71786" y="45917"/>
                  <a:pt x="70643" y="47250"/>
                </a:cubicBezTo>
                <a:lnTo>
                  <a:pt x="70643" y="47250"/>
                </a:lnTo>
                <a:cubicBezTo>
                  <a:pt x="69500" y="48583"/>
                  <a:pt x="68048" y="49250"/>
                  <a:pt x="66286" y="49250"/>
                </a:cubicBezTo>
                <a:lnTo>
                  <a:pt x="66286" y="49250"/>
                </a:lnTo>
                <a:lnTo>
                  <a:pt x="42214" y="49250"/>
                </a:lnTo>
                <a:cubicBezTo>
                  <a:pt x="40452" y="49250"/>
                  <a:pt x="39000" y="48583"/>
                  <a:pt x="37857" y="47250"/>
                </a:cubicBezTo>
                <a:lnTo>
                  <a:pt x="37857" y="47250"/>
                </a:lnTo>
                <a:cubicBezTo>
                  <a:pt x="36714" y="45917"/>
                  <a:pt x="36143" y="44222"/>
                  <a:pt x="36143" y="42167"/>
                </a:cubicBezTo>
                <a:lnTo>
                  <a:pt x="36143" y="42167"/>
                </a:lnTo>
                <a:cubicBezTo>
                  <a:pt x="36143" y="40111"/>
                  <a:pt x="36714" y="38444"/>
                  <a:pt x="37857" y="37167"/>
                </a:cubicBezTo>
                <a:lnTo>
                  <a:pt x="37857" y="37167"/>
                </a:lnTo>
                <a:cubicBezTo>
                  <a:pt x="39000" y="35833"/>
                  <a:pt x="40452" y="35167"/>
                  <a:pt x="42214" y="35167"/>
                </a:cubicBezTo>
                <a:lnTo>
                  <a:pt x="42214" y="35167"/>
                </a:lnTo>
                <a:moveTo>
                  <a:pt x="72357" y="56250"/>
                </a:moveTo>
                <a:lnTo>
                  <a:pt x="72357" y="56250"/>
                </a:lnTo>
                <a:lnTo>
                  <a:pt x="84357" y="56250"/>
                </a:lnTo>
                <a:cubicBezTo>
                  <a:pt x="86119" y="56250"/>
                  <a:pt x="87571" y="56917"/>
                  <a:pt x="88714" y="58250"/>
                </a:cubicBezTo>
                <a:lnTo>
                  <a:pt x="88714" y="58250"/>
                </a:lnTo>
                <a:cubicBezTo>
                  <a:pt x="89857" y="59528"/>
                  <a:pt x="90429" y="61194"/>
                  <a:pt x="90429" y="63250"/>
                </a:cubicBezTo>
                <a:lnTo>
                  <a:pt x="90429" y="63250"/>
                </a:lnTo>
                <a:cubicBezTo>
                  <a:pt x="90429" y="65306"/>
                  <a:pt x="89857" y="67000"/>
                  <a:pt x="88714" y="68333"/>
                </a:cubicBezTo>
                <a:lnTo>
                  <a:pt x="88714" y="68333"/>
                </a:lnTo>
                <a:cubicBezTo>
                  <a:pt x="87571" y="69667"/>
                  <a:pt x="86119" y="70333"/>
                  <a:pt x="84357" y="70333"/>
                </a:cubicBezTo>
                <a:lnTo>
                  <a:pt x="84357" y="70333"/>
                </a:lnTo>
                <a:lnTo>
                  <a:pt x="72357" y="70333"/>
                </a:lnTo>
                <a:cubicBezTo>
                  <a:pt x="70595" y="70333"/>
                  <a:pt x="69143" y="69667"/>
                  <a:pt x="68000" y="68333"/>
                </a:cubicBezTo>
                <a:lnTo>
                  <a:pt x="68000" y="68333"/>
                </a:lnTo>
                <a:cubicBezTo>
                  <a:pt x="66857" y="67000"/>
                  <a:pt x="66286" y="65306"/>
                  <a:pt x="66286" y="63250"/>
                </a:cubicBezTo>
                <a:lnTo>
                  <a:pt x="66286" y="63250"/>
                </a:lnTo>
                <a:cubicBezTo>
                  <a:pt x="66286" y="61194"/>
                  <a:pt x="66857" y="59528"/>
                  <a:pt x="68000" y="58250"/>
                </a:cubicBezTo>
                <a:lnTo>
                  <a:pt x="68000" y="58250"/>
                </a:lnTo>
                <a:cubicBezTo>
                  <a:pt x="69143" y="56917"/>
                  <a:pt x="70595" y="56250"/>
                  <a:pt x="72357" y="56250"/>
                </a:cubicBezTo>
                <a:lnTo>
                  <a:pt x="72357" y="56250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91956-16"/>
          <p:cNvSpPr/>
          <p:nvPr/>
        </p:nvSpPr>
        <p:spPr>
          <a:xfrm>
            <a:off x="4972050" y="3641973"/>
            <a:ext cx="1158999" cy="2095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16" y="0"/>
                </a:moveTo>
                <a:lnTo>
                  <a:pt x="90984" y="0"/>
                </a:lnTo>
                <a:lnTo>
                  <a:pt x="91869" y="227"/>
                </a:lnTo>
                <a:lnTo>
                  <a:pt x="92746" y="955"/>
                </a:lnTo>
                <a:lnTo>
                  <a:pt x="93598" y="2136"/>
                </a:lnTo>
                <a:lnTo>
                  <a:pt x="94434" y="3818"/>
                </a:lnTo>
                <a:lnTo>
                  <a:pt x="95238" y="5909"/>
                </a:lnTo>
                <a:lnTo>
                  <a:pt x="95992" y="8409"/>
                </a:lnTo>
                <a:lnTo>
                  <a:pt x="96705" y="11364"/>
                </a:lnTo>
                <a:lnTo>
                  <a:pt x="97361" y="14636"/>
                </a:lnTo>
                <a:lnTo>
                  <a:pt x="97951" y="18273"/>
                </a:lnTo>
                <a:lnTo>
                  <a:pt x="98484" y="22227"/>
                </a:lnTo>
                <a:lnTo>
                  <a:pt x="98934" y="26409"/>
                </a:lnTo>
                <a:lnTo>
                  <a:pt x="99311" y="30864"/>
                </a:lnTo>
                <a:lnTo>
                  <a:pt x="99615" y="35500"/>
                </a:lnTo>
                <a:lnTo>
                  <a:pt x="99828" y="40227"/>
                </a:lnTo>
                <a:lnTo>
                  <a:pt x="99959" y="45091"/>
                </a:lnTo>
                <a:lnTo>
                  <a:pt x="100000" y="50000"/>
                </a:lnTo>
                <a:lnTo>
                  <a:pt x="99959" y="54909"/>
                </a:lnTo>
                <a:lnTo>
                  <a:pt x="99828" y="59773"/>
                </a:lnTo>
                <a:lnTo>
                  <a:pt x="99615" y="64500"/>
                </a:lnTo>
                <a:lnTo>
                  <a:pt x="99311" y="69136"/>
                </a:lnTo>
                <a:lnTo>
                  <a:pt x="98934" y="73591"/>
                </a:lnTo>
                <a:lnTo>
                  <a:pt x="98484" y="77773"/>
                </a:lnTo>
                <a:lnTo>
                  <a:pt x="97951" y="81727"/>
                </a:lnTo>
                <a:lnTo>
                  <a:pt x="97361" y="85364"/>
                </a:lnTo>
                <a:lnTo>
                  <a:pt x="96705" y="88636"/>
                </a:lnTo>
                <a:lnTo>
                  <a:pt x="95992" y="91591"/>
                </a:lnTo>
                <a:lnTo>
                  <a:pt x="95238" y="94091"/>
                </a:lnTo>
                <a:lnTo>
                  <a:pt x="94434" y="96182"/>
                </a:lnTo>
                <a:lnTo>
                  <a:pt x="93598" y="97864"/>
                </a:lnTo>
                <a:lnTo>
                  <a:pt x="92746" y="99045"/>
                </a:lnTo>
                <a:lnTo>
                  <a:pt x="91869" y="99773"/>
                </a:lnTo>
                <a:lnTo>
                  <a:pt x="90984" y="100000"/>
                </a:lnTo>
                <a:lnTo>
                  <a:pt x="9016" y="100000"/>
                </a:lnTo>
                <a:lnTo>
                  <a:pt x="8131" y="99773"/>
                </a:lnTo>
                <a:lnTo>
                  <a:pt x="7254" y="99045"/>
                </a:lnTo>
                <a:lnTo>
                  <a:pt x="6402" y="97864"/>
                </a:lnTo>
                <a:lnTo>
                  <a:pt x="5566" y="96182"/>
                </a:lnTo>
                <a:lnTo>
                  <a:pt x="4762" y="94091"/>
                </a:lnTo>
                <a:lnTo>
                  <a:pt x="4008" y="91591"/>
                </a:lnTo>
                <a:lnTo>
                  <a:pt x="3295" y="88636"/>
                </a:lnTo>
                <a:lnTo>
                  <a:pt x="2639" y="85364"/>
                </a:lnTo>
                <a:lnTo>
                  <a:pt x="2049" y="81727"/>
                </a:lnTo>
                <a:lnTo>
                  <a:pt x="1516" y="77773"/>
                </a:lnTo>
                <a:lnTo>
                  <a:pt x="1066" y="73591"/>
                </a:lnTo>
                <a:lnTo>
                  <a:pt x="689" y="69136"/>
                </a:lnTo>
                <a:lnTo>
                  <a:pt x="385" y="64500"/>
                </a:lnTo>
                <a:lnTo>
                  <a:pt x="172" y="59773"/>
                </a:lnTo>
                <a:lnTo>
                  <a:pt x="41" y="54909"/>
                </a:lnTo>
                <a:lnTo>
                  <a:pt x="0" y="50000"/>
                </a:lnTo>
                <a:lnTo>
                  <a:pt x="41" y="45091"/>
                </a:lnTo>
                <a:lnTo>
                  <a:pt x="172" y="40227"/>
                </a:lnTo>
                <a:lnTo>
                  <a:pt x="385" y="35500"/>
                </a:lnTo>
                <a:lnTo>
                  <a:pt x="689" y="30864"/>
                </a:lnTo>
                <a:lnTo>
                  <a:pt x="1066" y="26409"/>
                </a:lnTo>
                <a:lnTo>
                  <a:pt x="1516" y="22227"/>
                </a:lnTo>
                <a:lnTo>
                  <a:pt x="2049" y="18273"/>
                </a:lnTo>
                <a:lnTo>
                  <a:pt x="2639" y="14636"/>
                </a:lnTo>
                <a:lnTo>
                  <a:pt x="3295" y="11364"/>
                </a:lnTo>
                <a:lnTo>
                  <a:pt x="4008" y="8409"/>
                </a:lnTo>
                <a:lnTo>
                  <a:pt x="4762" y="5909"/>
                </a:lnTo>
                <a:lnTo>
                  <a:pt x="5566" y="3818"/>
                </a:lnTo>
                <a:lnTo>
                  <a:pt x="6402" y="2136"/>
                </a:lnTo>
                <a:lnTo>
                  <a:pt x="7254" y="955"/>
                </a:lnTo>
                <a:lnTo>
                  <a:pt x="8131" y="227"/>
                </a:lnTo>
                <a:close/>
              </a:path>
            </a:pathLst>
          </a:custGeom>
          <a:solidFill>
            <a:srgbClr val="E7DC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91966-19"/>
          <p:cNvSpPr/>
          <p:nvPr/>
        </p:nvSpPr>
        <p:spPr>
          <a:xfrm>
            <a:off x="4972050" y="4022973"/>
            <a:ext cx="357188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32" y="0"/>
                </a:moveTo>
                <a:lnTo>
                  <a:pt x="97368" y="0"/>
                </a:lnTo>
                <a:lnTo>
                  <a:pt x="97632" y="0"/>
                </a:lnTo>
                <a:lnTo>
                  <a:pt x="97895" y="1000"/>
                </a:lnTo>
                <a:lnTo>
                  <a:pt x="98132" y="2000"/>
                </a:lnTo>
                <a:lnTo>
                  <a:pt x="98368" y="4000"/>
                </a:lnTo>
                <a:lnTo>
                  <a:pt x="98605" y="6000"/>
                </a:lnTo>
                <a:lnTo>
                  <a:pt x="98842" y="8500"/>
                </a:lnTo>
                <a:lnTo>
                  <a:pt x="99026" y="11500"/>
                </a:lnTo>
                <a:lnTo>
                  <a:pt x="99237" y="14500"/>
                </a:lnTo>
                <a:lnTo>
                  <a:pt x="99395" y="18500"/>
                </a:lnTo>
                <a:lnTo>
                  <a:pt x="99553" y="22000"/>
                </a:lnTo>
                <a:lnTo>
                  <a:pt x="99684" y="26500"/>
                </a:lnTo>
                <a:lnTo>
                  <a:pt x="99789" y="31000"/>
                </a:lnTo>
                <a:lnTo>
                  <a:pt x="99895" y="35500"/>
                </a:lnTo>
                <a:lnTo>
                  <a:pt x="99947" y="40000"/>
                </a:lnTo>
                <a:lnTo>
                  <a:pt x="100000" y="45000"/>
                </a:lnTo>
                <a:lnTo>
                  <a:pt x="100000" y="50000"/>
                </a:lnTo>
                <a:lnTo>
                  <a:pt x="100000" y="55000"/>
                </a:lnTo>
                <a:lnTo>
                  <a:pt x="99947" y="60000"/>
                </a:lnTo>
                <a:lnTo>
                  <a:pt x="99895" y="64500"/>
                </a:lnTo>
                <a:lnTo>
                  <a:pt x="99789" y="69000"/>
                </a:lnTo>
                <a:lnTo>
                  <a:pt x="99684" y="73500"/>
                </a:lnTo>
                <a:lnTo>
                  <a:pt x="99553" y="78000"/>
                </a:lnTo>
                <a:lnTo>
                  <a:pt x="99395" y="81500"/>
                </a:lnTo>
                <a:lnTo>
                  <a:pt x="99237" y="85500"/>
                </a:lnTo>
                <a:lnTo>
                  <a:pt x="99026" y="88500"/>
                </a:lnTo>
                <a:lnTo>
                  <a:pt x="98842" y="91500"/>
                </a:lnTo>
                <a:lnTo>
                  <a:pt x="98605" y="94000"/>
                </a:lnTo>
                <a:lnTo>
                  <a:pt x="98368" y="96000"/>
                </a:lnTo>
                <a:lnTo>
                  <a:pt x="98132" y="98000"/>
                </a:lnTo>
                <a:lnTo>
                  <a:pt x="97895" y="99000"/>
                </a:lnTo>
                <a:lnTo>
                  <a:pt x="97632" y="100000"/>
                </a:lnTo>
                <a:lnTo>
                  <a:pt x="97368" y="100000"/>
                </a:lnTo>
                <a:lnTo>
                  <a:pt x="2632" y="100000"/>
                </a:lnTo>
                <a:lnTo>
                  <a:pt x="2368" y="100000"/>
                </a:lnTo>
                <a:lnTo>
                  <a:pt x="2105" y="99000"/>
                </a:lnTo>
                <a:lnTo>
                  <a:pt x="1868" y="98000"/>
                </a:lnTo>
                <a:lnTo>
                  <a:pt x="1632" y="96000"/>
                </a:lnTo>
                <a:lnTo>
                  <a:pt x="1395" y="94000"/>
                </a:lnTo>
                <a:lnTo>
                  <a:pt x="1158" y="91500"/>
                </a:lnTo>
                <a:lnTo>
                  <a:pt x="974" y="88500"/>
                </a:lnTo>
                <a:lnTo>
                  <a:pt x="763" y="85500"/>
                </a:lnTo>
                <a:lnTo>
                  <a:pt x="605" y="81500"/>
                </a:lnTo>
                <a:lnTo>
                  <a:pt x="447" y="78000"/>
                </a:lnTo>
                <a:lnTo>
                  <a:pt x="316" y="73500"/>
                </a:lnTo>
                <a:lnTo>
                  <a:pt x="211" y="69000"/>
                </a:lnTo>
                <a:lnTo>
                  <a:pt x="105" y="64500"/>
                </a:lnTo>
                <a:lnTo>
                  <a:pt x="53" y="60000"/>
                </a:lnTo>
                <a:lnTo>
                  <a:pt x="0" y="55000"/>
                </a:lnTo>
                <a:lnTo>
                  <a:pt x="0" y="50000"/>
                </a:lnTo>
                <a:lnTo>
                  <a:pt x="0" y="45000"/>
                </a:lnTo>
                <a:lnTo>
                  <a:pt x="53" y="40000"/>
                </a:lnTo>
                <a:lnTo>
                  <a:pt x="105" y="35500"/>
                </a:lnTo>
                <a:lnTo>
                  <a:pt x="211" y="31000"/>
                </a:lnTo>
                <a:lnTo>
                  <a:pt x="316" y="26500"/>
                </a:lnTo>
                <a:lnTo>
                  <a:pt x="447" y="22000"/>
                </a:lnTo>
                <a:lnTo>
                  <a:pt x="605" y="18500"/>
                </a:lnTo>
                <a:lnTo>
                  <a:pt x="763" y="14500"/>
                </a:lnTo>
                <a:lnTo>
                  <a:pt x="974" y="11500"/>
                </a:lnTo>
                <a:lnTo>
                  <a:pt x="1158" y="8500"/>
                </a:lnTo>
                <a:lnTo>
                  <a:pt x="1395" y="6000"/>
                </a:lnTo>
                <a:lnTo>
                  <a:pt x="1632" y="4000"/>
                </a:lnTo>
                <a:lnTo>
                  <a:pt x="1868" y="2000"/>
                </a:lnTo>
                <a:lnTo>
                  <a:pt x="2105" y="1000"/>
                </a:lnTo>
                <a:lnTo>
                  <a:pt x="2368" y="0"/>
                </a:lnTo>
                <a:close/>
              </a:path>
            </a:pathLst>
          </a:custGeom>
          <a:gradFill rotWithShape="1">
            <a:gsLst>
              <a:gs pos="0">
                <a:srgbClr val="B8863A"/>
              </a:gs>
              <a:gs pos="100000">
                <a:srgbClr val="B8863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91938-9"/>
          <p:cNvSpPr/>
          <p:nvPr/>
        </p:nvSpPr>
        <p:spPr>
          <a:xfrm>
            <a:off x="4343400" y="4558755"/>
            <a:ext cx="228600" cy="14288"/>
          </a:xfrm>
          <a:prstGeom prst="roundRect">
            <a:avLst>
              <a:gd name="adj" fmla="val 50000"/>
            </a:avLst>
          </a:prstGeom>
          <a:solidFill>
            <a:srgbClr val="B8863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91941-10"/>
          <p:cNvSpPr/>
          <p:nvPr/>
        </p:nvSpPr>
        <p:spPr>
          <a:xfrm>
            <a:off x="4629150" y="4558755"/>
            <a:ext cx="57150" cy="14288"/>
          </a:xfrm>
          <a:prstGeom prst="roundRect">
            <a:avLst>
              <a:gd name="adj" fmla="val 50000"/>
            </a:avLst>
          </a:prstGeom>
          <a:solidFill>
            <a:srgbClr val="B8863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91944-11"/>
          <p:cNvSpPr/>
          <p:nvPr/>
        </p:nvSpPr>
        <p:spPr>
          <a:xfrm>
            <a:off x="4743450" y="4558755"/>
            <a:ext cx="57150" cy="14288"/>
          </a:xfrm>
          <a:prstGeom prst="roundRect">
            <a:avLst>
              <a:gd name="adj" fmla="val 50000"/>
            </a:avLst>
          </a:prstGeom>
          <a:solidFill>
            <a:srgbClr val="B8863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91916-5"/>
          <p:cNvSpPr txBox="1"/>
          <p:nvPr/>
        </p:nvSpPr>
        <p:spPr>
          <a:xfrm>
            <a:off x="873323" y="147191"/>
            <a:ext cx="330294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25">
                <a:solidFill>
                  <a:srgbClr val="7A4A1B"/>
                </a:solidFill>
                <a:latin typeface="Segoe UI"/>
                <a:ea typeface="Segoe UI"/>
                <a:cs typeface="Segoe UI"/>
              </a:rPr>
              <a:t>本章导航</a:t>
            </a:r>
            <a:r>
              <a:rPr sz="1350" spc="225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 · 数据的收集、整理与描述</a:t>
            </a:r>
            <a:endParaRPr/>
          </a:p>
        </p:txBody>
      </p:sp>
      <p:sp>
        <p:nvSpPr>
          <p:cNvPr id="28" name="el-1785511491973-22"/>
          <p:cNvSpPr txBox="1"/>
          <p:nvPr/>
        </p:nvSpPr>
        <p:spPr>
          <a:xfrm>
            <a:off x="828675" y="1070521"/>
            <a:ext cx="67069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B8863A"/>
                </a:solidFill>
                <a:latin typeface="Segoe UI"/>
                <a:ea typeface="Segoe UI"/>
                <a:cs typeface="Segoe UI"/>
              </a:rPr>
              <a:t>12.1</a:t>
            </a:r>
            <a:endParaRPr/>
          </a:p>
        </p:txBody>
      </p:sp>
      <p:sp>
        <p:nvSpPr>
          <p:cNvPr id="29" name="el-1785511491974-23"/>
          <p:cNvSpPr txBox="1"/>
          <p:nvPr/>
        </p:nvSpPr>
        <p:spPr>
          <a:xfrm>
            <a:off x="1456506" y="1132433"/>
            <a:ext cx="70723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4A3727"/>
                </a:solidFill>
                <a:latin typeface="Segoe UI"/>
                <a:ea typeface="Segoe UI"/>
                <a:cs typeface="Segoe UI"/>
              </a:rPr>
              <a:t>统计调查</a:t>
            </a:r>
            <a:endParaRPr/>
          </a:p>
        </p:txBody>
      </p:sp>
      <p:sp>
        <p:nvSpPr>
          <p:cNvPr id="30" name="el-1785511491951-12"/>
          <p:cNvSpPr txBox="1"/>
          <p:nvPr/>
        </p:nvSpPr>
        <p:spPr>
          <a:xfrm>
            <a:off x="828675" y="1570583"/>
            <a:ext cx="3366135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60"/>
              </a:lnSpc>
            </a:pPr>
            <a:r>
              <a:rPr b="1" sz="180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从结绳记事</a:t>
            </a:r>
            <a:endParaRPr/>
          </a:p>
          <a:p>
            <a:pPr algn="l">
              <a:lnSpc>
                <a:spcPts val="2160"/>
              </a:lnSpc>
            </a:pPr>
            <a:r>
              <a:rPr b="1" sz="180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到数据调查</a:t>
            </a:r>
            <a:endParaRPr/>
          </a:p>
        </p:txBody>
      </p:sp>
      <p:sp>
        <p:nvSpPr>
          <p:cNvPr id="31" name="el-1785511491981-26"/>
          <p:cNvSpPr txBox="1"/>
          <p:nvPr/>
        </p:nvSpPr>
        <p:spPr>
          <a:xfrm>
            <a:off x="1100138" y="2295376"/>
            <a:ext cx="114173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全面调查 · 普查</a:t>
            </a:r>
            <a:endParaRPr/>
          </a:p>
        </p:txBody>
      </p:sp>
      <p:sp>
        <p:nvSpPr>
          <p:cNvPr id="32" name="el-1785511491981-27"/>
          <p:cNvSpPr txBox="1"/>
          <p:nvPr/>
        </p:nvSpPr>
        <p:spPr>
          <a:xfrm>
            <a:off x="1100138" y="2643932"/>
            <a:ext cx="177038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抽样调查 · 样本估计总体</a:t>
            </a:r>
            <a:endParaRPr/>
          </a:p>
        </p:txBody>
      </p:sp>
      <p:sp>
        <p:nvSpPr>
          <p:cNvPr id="33" name="el-1785511491982-28"/>
          <p:cNvSpPr txBox="1"/>
          <p:nvPr/>
        </p:nvSpPr>
        <p:spPr>
          <a:xfrm>
            <a:off x="1100138" y="2992487"/>
            <a:ext cx="129889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数据整理 · 划记法</a:t>
            </a:r>
            <a:endParaRPr/>
          </a:p>
        </p:txBody>
      </p:sp>
      <p:sp>
        <p:nvSpPr>
          <p:cNvPr id="34" name="el-1785511491952-13"/>
          <p:cNvSpPr txBox="1"/>
          <p:nvPr/>
        </p:nvSpPr>
        <p:spPr>
          <a:xfrm>
            <a:off x="942975" y="3293418"/>
            <a:ext cx="32932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010" spc="169">
                <a:solidFill>
                  <a:srgbClr val="7A5F3E">
                    <a:alpha val="70000"/>
                  </a:srgbClr>
                </a:solidFill>
                <a:latin typeface="Segoe UI"/>
                <a:ea typeface="Segoe UI"/>
                <a:cs typeface="Segoe UI"/>
              </a:rPr>
              <a:t>—— 古人云“审曲面势，以饬五材”</a:t>
            </a:r>
            <a:endParaRPr/>
          </a:p>
        </p:txBody>
      </p:sp>
      <p:sp>
        <p:nvSpPr>
          <p:cNvPr id="35" name="el-1785511491975-24"/>
          <p:cNvSpPr txBox="1"/>
          <p:nvPr/>
        </p:nvSpPr>
        <p:spPr>
          <a:xfrm>
            <a:off x="4972050" y="1070521"/>
            <a:ext cx="67069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56">
                <a:solidFill>
                  <a:srgbClr val="B8863A"/>
                </a:solidFill>
                <a:latin typeface="Segoe UI"/>
                <a:ea typeface="Segoe UI"/>
                <a:cs typeface="Segoe UI"/>
              </a:rPr>
              <a:t>12.2</a:t>
            </a:r>
            <a:endParaRPr/>
          </a:p>
        </p:txBody>
      </p:sp>
      <p:sp>
        <p:nvSpPr>
          <p:cNvPr id="36" name="el-1785511491975-25"/>
          <p:cNvSpPr txBox="1"/>
          <p:nvPr/>
        </p:nvSpPr>
        <p:spPr>
          <a:xfrm>
            <a:off x="5599882" y="1132433"/>
            <a:ext cx="13358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4A3727"/>
                </a:solidFill>
                <a:latin typeface="Segoe UI"/>
                <a:ea typeface="Segoe UI"/>
                <a:cs typeface="Segoe UI"/>
              </a:rPr>
              <a:t>用统计图描述数据</a:t>
            </a:r>
            <a:endParaRPr/>
          </a:p>
        </p:txBody>
      </p:sp>
      <p:sp>
        <p:nvSpPr>
          <p:cNvPr id="37" name="el-1785511491952-14"/>
          <p:cNvSpPr txBox="1"/>
          <p:nvPr/>
        </p:nvSpPr>
        <p:spPr>
          <a:xfrm>
            <a:off x="4972050" y="1570583"/>
            <a:ext cx="3366135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60"/>
              </a:lnSpc>
            </a:pPr>
            <a:r>
              <a:rPr b="1" sz="180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一图胜千言</a:t>
            </a:r>
            <a:endParaRPr/>
          </a:p>
          <a:p>
            <a:pPr algn="l">
              <a:lnSpc>
                <a:spcPts val="2160"/>
              </a:lnSpc>
            </a:pPr>
            <a:r>
              <a:rPr b="1" sz="1800" spc="113">
                <a:solidFill>
                  <a:srgbClr val="2B1E12"/>
                </a:solidFill>
                <a:latin typeface="Segoe UI"/>
                <a:ea typeface="Segoe UI"/>
                <a:cs typeface="Segoe UI"/>
              </a:rPr>
              <a:t>让数据“说话”</a:t>
            </a:r>
            <a:endParaRPr/>
          </a:p>
        </p:txBody>
      </p:sp>
      <p:sp>
        <p:nvSpPr>
          <p:cNvPr id="38" name="el-1785511491982-29"/>
          <p:cNvSpPr txBox="1"/>
          <p:nvPr/>
        </p:nvSpPr>
        <p:spPr>
          <a:xfrm>
            <a:off x="5243513" y="2295376"/>
            <a:ext cx="114173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扇形图 · 看占比</a:t>
            </a:r>
            <a:endParaRPr/>
          </a:p>
        </p:txBody>
      </p:sp>
      <p:sp>
        <p:nvSpPr>
          <p:cNvPr id="39" name="el-1785511491982-30"/>
          <p:cNvSpPr txBox="1"/>
          <p:nvPr/>
        </p:nvSpPr>
        <p:spPr>
          <a:xfrm>
            <a:off x="5243513" y="2643932"/>
            <a:ext cx="114173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条形图 · 比大小</a:t>
            </a:r>
            <a:endParaRPr/>
          </a:p>
        </p:txBody>
      </p:sp>
      <p:sp>
        <p:nvSpPr>
          <p:cNvPr id="40" name="el-1785511491982-31"/>
          <p:cNvSpPr txBox="1"/>
          <p:nvPr/>
        </p:nvSpPr>
        <p:spPr>
          <a:xfrm>
            <a:off x="5243513" y="2992487"/>
            <a:ext cx="114173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折线图 · 看趋势</a:t>
            </a:r>
            <a:endParaRPr/>
          </a:p>
        </p:txBody>
      </p:sp>
      <p:sp>
        <p:nvSpPr>
          <p:cNvPr id="41" name="el-1785511491982-32"/>
          <p:cNvSpPr txBox="1"/>
          <p:nvPr/>
        </p:nvSpPr>
        <p:spPr>
          <a:xfrm>
            <a:off x="5243513" y="3341043"/>
            <a:ext cx="114173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直方图 · 看分布</a:t>
            </a:r>
            <a:endParaRPr/>
          </a:p>
        </p:txBody>
      </p:sp>
      <p:sp>
        <p:nvSpPr>
          <p:cNvPr id="42" name="el-1785511491952-15"/>
          <p:cNvSpPr txBox="1"/>
          <p:nvPr/>
        </p:nvSpPr>
        <p:spPr>
          <a:xfrm>
            <a:off x="5100638" y="3670548"/>
            <a:ext cx="108756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4A3727"/>
                </a:solidFill>
                <a:latin typeface="Segoe UI"/>
                <a:ea typeface="Segoe UI"/>
                <a:cs typeface="Segoe UI"/>
              </a:rPr>
              <a:t>趋势图 · 复合图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492002-3"/>
          <p:cNvSpPr/>
          <p:nvPr/>
        </p:nvSpPr>
        <p:spPr>
          <a:xfrm rot="-720001">
            <a:off x="6715125" y="4000500"/>
            <a:ext cx="1714500" cy="714375"/>
          </a:xfrm>
          <a:prstGeom prst="ellipse">
            <a:avLst/>
          </a:prstGeom>
          <a:gradFill rotWithShape="1">
            <a:gsLst>
              <a:gs pos="0">
                <a:srgbClr val="3A2A1A">
                  <a:alpha val="15000"/>
                </a:srgbClr>
              </a:gs>
              <a:gs pos="70000">
                <a:srgbClr val="3A2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492005-4"/>
          <p:cNvSpPr/>
          <p:nvPr/>
        </p:nvSpPr>
        <p:spPr>
          <a:xfrm rot="480000">
            <a:off x="428625" y="571500"/>
            <a:ext cx="1285875" cy="571500"/>
          </a:xfrm>
          <a:prstGeom prst="ellipse">
            <a:avLst/>
          </a:prstGeom>
          <a:gradFill rotWithShape="1">
            <a:gsLst>
              <a:gs pos="0">
                <a:srgbClr val="4A3A2A">
                  <a:alpha val="15000"/>
                </a:srgbClr>
              </a:gs>
              <a:gs pos="70000">
                <a:srgbClr val="4A3A2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497930-2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511491999-2"/>
          <p:cNvSpPr/>
          <p:nvPr/>
        </p:nvSpPr>
        <p:spPr>
          <a:xfrm>
            <a:off x="8801100" y="0"/>
            <a:ext cx="42863" cy="5143500"/>
          </a:xfrm>
          <a:prstGeom prst="roundRect">
            <a:avLst>
              <a:gd name="adj" fmla="val 50000"/>
            </a:avLst>
          </a:prstGeom>
          <a:solidFill>
            <a:srgbClr val="A83C2A">
              <a:alpha val="35000"/>
            </a:srgbClr>
          </a:solidFill>
          <a:ln>
            <a:noFill/>
          </a:ln>
          <a:effectLst>
            <a:outerShdw blurRad="42863" dist="0" dir="0" sx="100000" sy="100000" kx="0" ky="0" algn="ctr">
              <a:srgbClr val="A83C2A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511497940-24"/>
          <p:cNvSpPr/>
          <p:nvPr/>
        </p:nvSpPr>
        <p:spPr>
          <a:xfrm>
            <a:off x="300038" y="0"/>
            <a:ext cx="42863" cy="5143500"/>
          </a:xfrm>
          <a:prstGeom prst="roundRect">
            <a:avLst>
              <a:gd name="adj" fmla="val 50000"/>
            </a:avLst>
          </a:prstGeom>
          <a:solidFill>
            <a:srgbClr val="A83C2A">
              <a:alpha val="35000"/>
            </a:srgbClr>
          </a:solidFill>
          <a:ln>
            <a:noFill/>
          </a:ln>
          <a:effectLst>
            <a:outerShdw blurRad="42863" dist="0" dir="0" sx="100000" sy="100000" kx="0" ky="0" algn="ctr">
              <a:srgbClr val="A83C2A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511494060-34"/>
          <p:cNvSpPr/>
          <p:nvPr/>
        </p:nvSpPr>
        <p:spPr>
          <a:xfrm>
            <a:off x="3978176" y="1463278"/>
            <a:ext cx="18752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700" y="30857"/>
                </a:moveTo>
                <a:lnTo>
                  <a:pt x="85700" y="30857"/>
                </a:lnTo>
                <a:cubicBezTo>
                  <a:pt x="89400" y="29937"/>
                  <a:pt x="92417" y="28111"/>
                  <a:pt x="94750" y="25381"/>
                </a:cubicBezTo>
                <a:lnTo>
                  <a:pt x="94750" y="25381"/>
                </a:lnTo>
                <a:lnTo>
                  <a:pt x="94750" y="25381"/>
                </a:lnTo>
                <a:cubicBezTo>
                  <a:pt x="97083" y="22651"/>
                  <a:pt x="98317" y="19397"/>
                  <a:pt x="98450" y="15619"/>
                </a:cubicBezTo>
                <a:lnTo>
                  <a:pt x="98450" y="15619"/>
                </a:lnTo>
                <a:cubicBezTo>
                  <a:pt x="98317" y="11206"/>
                  <a:pt x="96733" y="7492"/>
                  <a:pt x="93700" y="4476"/>
                </a:cubicBezTo>
                <a:lnTo>
                  <a:pt x="93700" y="4476"/>
                </a:lnTo>
                <a:cubicBezTo>
                  <a:pt x="90567" y="1619"/>
                  <a:pt x="86683" y="127"/>
                  <a:pt x="82050" y="0"/>
                </a:cubicBezTo>
                <a:lnTo>
                  <a:pt x="82050" y="0"/>
                </a:lnTo>
                <a:cubicBezTo>
                  <a:pt x="77517" y="127"/>
                  <a:pt x="73683" y="1619"/>
                  <a:pt x="70550" y="4476"/>
                </a:cubicBezTo>
                <a:lnTo>
                  <a:pt x="70550" y="4476"/>
                </a:lnTo>
                <a:cubicBezTo>
                  <a:pt x="67550" y="7206"/>
                  <a:pt x="65917" y="10730"/>
                  <a:pt x="65650" y="15048"/>
                </a:cubicBezTo>
                <a:lnTo>
                  <a:pt x="65650" y="15048"/>
                </a:lnTo>
                <a:lnTo>
                  <a:pt x="27900" y="29476"/>
                </a:lnTo>
                <a:cubicBezTo>
                  <a:pt x="24900" y="26619"/>
                  <a:pt x="21067" y="25127"/>
                  <a:pt x="16400" y="25000"/>
                </a:cubicBezTo>
                <a:lnTo>
                  <a:pt x="16400" y="25000"/>
                </a:lnTo>
                <a:cubicBezTo>
                  <a:pt x="11767" y="25127"/>
                  <a:pt x="7867" y="26619"/>
                  <a:pt x="4700" y="29476"/>
                </a:cubicBezTo>
                <a:lnTo>
                  <a:pt x="4700" y="29476"/>
                </a:lnTo>
                <a:cubicBezTo>
                  <a:pt x="1700" y="32492"/>
                  <a:pt x="133" y="36206"/>
                  <a:pt x="0" y="40619"/>
                </a:cubicBezTo>
                <a:lnTo>
                  <a:pt x="0" y="40619"/>
                </a:lnTo>
                <a:cubicBezTo>
                  <a:pt x="133" y="45063"/>
                  <a:pt x="1700" y="48778"/>
                  <a:pt x="4700" y="51762"/>
                </a:cubicBezTo>
                <a:lnTo>
                  <a:pt x="4700" y="51762"/>
                </a:lnTo>
                <a:cubicBezTo>
                  <a:pt x="7867" y="54619"/>
                  <a:pt x="11767" y="56111"/>
                  <a:pt x="16400" y="56238"/>
                </a:cubicBezTo>
                <a:lnTo>
                  <a:pt x="16400" y="56238"/>
                </a:lnTo>
                <a:cubicBezTo>
                  <a:pt x="18867" y="56238"/>
                  <a:pt x="21200" y="55714"/>
                  <a:pt x="23400" y="54667"/>
                </a:cubicBezTo>
                <a:lnTo>
                  <a:pt x="23400" y="54667"/>
                </a:lnTo>
                <a:lnTo>
                  <a:pt x="53300" y="79667"/>
                </a:lnTo>
                <a:cubicBezTo>
                  <a:pt x="52767" y="81127"/>
                  <a:pt x="52500" y="82698"/>
                  <a:pt x="52500" y="84381"/>
                </a:cubicBezTo>
                <a:lnTo>
                  <a:pt x="52500" y="84381"/>
                </a:lnTo>
                <a:cubicBezTo>
                  <a:pt x="52633" y="88794"/>
                  <a:pt x="54200" y="92508"/>
                  <a:pt x="57200" y="95524"/>
                </a:cubicBezTo>
                <a:lnTo>
                  <a:pt x="57200" y="95524"/>
                </a:lnTo>
                <a:cubicBezTo>
                  <a:pt x="60367" y="98381"/>
                  <a:pt x="64267" y="99873"/>
                  <a:pt x="68900" y="100000"/>
                </a:cubicBezTo>
                <a:lnTo>
                  <a:pt x="68900" y="100000"/>
                </a:lnTo>
                <a:cubicBezTo>
                  <a:pt x="73567" y="99873"/>
                  <a:pt x="77467" y="98381"/>
                  <a:pt x="80600" y="95524"/>
                </a:cubicBezTo>
                <a:lnTo>
                  <a:pt x="80600" y="95524"/>
                </a:lnTo>
                <a:cubicBezTo>
                  <a:pt x="83600" y="92508"/>
                  <a:pt x="85167" y="88794"/>
                  <a:pt x="85300" y="84381"/>
                </a:cubicBezTo>
                <a:lnTo>
                  <a:pt x="85300" y="84381"/>
                </a:lnTo>
                <a:cubicBezTo>
                  <a:pt x="85033" y="78794"/>
                  <a:pt x="82650" y="74492"/>
                  <a:pt x="78150" y="71476"/>
                </a:cubicBezTo>
                <a:lnTo>
                  <a:pt x="78150" y="71476"/>
                </a:lnTo>
                <a:lnTo>
                  <a:pt x="85700" y="30857"/>
                </a:lnTo>
                <a:moveTo>
                  <a:pt x="32000" y="45333"/>
                </a:moveTo>
                <a:lnTo>
                  <a:pt x="32000" y="45333"/>
                </a:lnTo>
                <a:cubicBezTo>
                  <a:pt x="32533" y="44032"/>
                  <a:pt x="32800" y="42651"/>
                  <a:pt x="32800" y="41190"/>
                </a:cubicBezTo>
                <a:lnTo>
                  <a:pt x="32800" y="41190"/>
                </a:lnTo>
                <a:lnTo>
                  <a:pt x="70550" y="26762"/>
                </a:lnTo>
                <a:cubicBezTo>
                  <a:pt x="71217" y="27397"/>
                  <a:pt x="71967" y="28048"/>
                  <a:pt x="72800" y="28714"/>
                </a:cubicBezTo>
                <a:lnTo>
                  <a:pt x="72800" y="28714"/>
                </a:lnTo>
                <a:lnTo>
                  <a:pt x="65200" y="69143"/>
                </a:lnTo>
                <a:cubicBezTo>
                  <a:pt x="63967" y="69397"/>
                  <a:pt x="62883" y="69794"/>
                  <a:pt x="61950" y="70333"/>
                </a:cubicBezTo>
                <a:lnTo>
                  <a:pt x="61950" y="70333"/>
                </a:lnTo>
                <a:lnTo>
                  <a:pt x="32000" y="45333"/>
                </a:lnTo>
              </a:path>
            </a:pathLst>
          </a:custGeom>
          <a:solidFill>
            <a:srgbClr val="8B6F5C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92031-11"/>
          <p:cNvSpPr/>
          <p:nvPr/>
        </p:nvSpPr>
        <p:spPr>
          <a:xfrm>
            <a:off x="4229100" y="1556147"/>
            <a:ext cx="285750" cy="14288"/>
          </a:xfrm>
          <a:prstGeom prst="roundRect">
            <a:avLst>
              <a:gd name="adj" fmla="val 50000"/>
            </a:avLst>
          </a:prstGeom>
          <a:solidFill>
            <a:srgbClr val="8B6F5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92033-12"/>
          <p:cNvSpPr/>
          <p:nvPr/>
        </p:nvSpPr>
        <p:spPr>
          <a:xfrm>
            <a:off x="4629150" y="1556147"/>
            <a:ext cx="285750" cy="14288"/>
          </a:xfrm>
          <a:prstGeom prst="roundRect">
            <a:avLst>
              <a:gd name="adj" fmla="val 50000"/>
            </a:avLst>
          </a:prstGeom>
          <a:solidFill>
            <a:srgbClr val="8B6F5C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94061-35"/>
          <p:cNvSpPr/>
          <p:nvPr/>
        </p:nvSpPr>
        <p:spPr>
          <a:xfrm>
            <a:off x="4978301" y="1463278"/>
            <a:ext cx="187523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700" y="30857"/>
                </a:moveTo>
                <a:lnTo>
                  <a:pt x="85700" y="30857"/>
                </a:lnTo>
                <a:cubicBezTo>
                  <a:pt x="89400" y="29937"/>
                  <a:pt x="92417" y="28111"/>
                  <a:pt x="94750" y="25381"/>
                </a:cubicBezTo>
                <a:lnTo>
                  <a:pt x="94750" y="25381"/>
                </a:lnTo>
                <a:lnTo>
                  <a:pt x="94750" y="25381"/>
                </a:lnTo>
                <a:cubicBezTo>
                  <a:pt x="97083" y="22651"/>
                  <a:pt x="98317" y="19397"/>
                  <a:pt x="98450" y="15619"/>
                </a:cubicBezTo>
                <a:lnTo>
                  <a:pt x="98450" y="15619"/>
                </a:lnTo>
                <a:cubicBezTo>
                  <a:pt x="98317" y="11206"/>
                  <a:pt x="96733" y="7492"/>
                  <a:pt x="93700" y="4476"/>
                </a:cubicBezTo>
                <a:lnTo>
                  <a:pt x="93700" y="4476"/>
                </a:lnTo>
                <a:cubicBezTo>
                  <a:pt x="90567" y="1619"/>
                  <a:pt x="86683" y="127"/>
                  <a:pt x="82050" y="0"/>
                </a:cubicBezTo>
                <a:lnTo>
                  <a:pt x="82050" y="0"/>
                </a:lnTo>
                <a:cubicBezTo>
                  <a:pt x="77517" y="127"/>
                  <a:pt x="73683" y="1619"/>
                  <a:pt x="70550" y="4476"/>
                </a:cubicBezTo>
                <a:lnTo>
                  <a:pt x="70550" y="4476"/>
                </a:lnTo>
                <a:cubicBezTo>
                  <a:pt x="67550" y="7206"/>
                  <a:pt x="65917" y="10730"/>
                  <a:pt x="65650" y="15048"/>
                </a:cubicBezTo>
                <a:lnTo>
                  <a:pt x="65650" y="15048"/>
                </a:lnTo>
                <a:lnTo>
                  <a:pt x="27900" y="29476"/>
                </a:lnTo>
                <a:cubicBezTo>
                  <a:pt x="24900" y="26619"/>
                  <a:pt x="21067" y="25127"/>
                  <a:pt x="16400" y="25000"/>
                </a:cubicBezTo>
                <a:lnTo>
                  <a:pt x="16400" y="25000"/>
                </a:lnTo>
                <a:cubicBezTo>
                  <a:pt x="11767" y="25127"/>
                  <a:pt x="7867" y="26619"/>
                  <a:pt x="4700" y="29476"/>
                </a:cubicBezTo>
                <a:lnTo>
                  <a:pt x="4700" y="29476"/>
                </a:lnTo>
                <a:cubicBezTo>
                  <a:pt x="1700" y="32492"/>
                  <a:pt x="133" y="36206"/>
                  <a:pt x="0" y="40619"/>
                </a:cubicBezTo>
                <a:lnTo>
                  <a:pt x="0" y="40619"/>
                </a:lnTo>
                <a:cubicBezTo>
                  <a:pt x="133" y="45063"/>
                  <a:pt x="1700" y="48778"/>
                  <a:pt x="4700" y="51762"/>
                </a:cubicBezTo>
                <a:lnTo>
                  <a:pt x="4700" y="51762"/>
                </a:lnTo>
                <a:cubicBezTo>
                  <a:pt x="7867" y="54619"/>
                  <a:pt x="11767" y="56111"/>
                  <a:pt x="16400" y="56238"/>
                </a:cubicBezTo>
                <a:lnTo>
                  <a:pt x="16400" y="56238"/>
                </a:lnTo>
                <a:cubicBezTo>
                  <a:pt x="18867" y="56238"/>
                  <a:pt x="21200" y="55714"/>
                  <a:pt x="23400" y="54667"/>
                </a:cubicBezTo>
                <a:lnTo>
                  <a:pt x="23400" y="54667"/>
                </a:lnTo>
                <a:lnTo>
                  <a:pt x="53300" y="79667"/>
                </a:lnTo>
                <a:cubicBezTo>
                  <a:pt x="52767" y="81127"/>
                  <a:pt x="52500" y="82698"/>
                  <a:pt x="52500" y="84381"/>
                </a:cubicBezTo>
                <a:lnTo>
                  <a:pt x="52500" y="84381"/>
                </a:lnTo>
                <a:cubicBezTo>
                  <a:pt x="52633" y="88794"/>
                  <a:pt x="54200" y="92508"/>
                  <a:pt x="57200" y="95524"/>
                </a:cubicBezTo>
                <a:lnTo>
                  <a:pt x="57200" y="95524"/>
                </a:lnTo>
                <a:cubicBezTo>
                  <a:pt x="60367" y="98381"/>
                  <a:pt x="64267" y="99873"/>
                  <a:pt x="68900" y="100000"/>
                </a:cubicBezTo>
                <a:lnTo>
                  <a:pt x="68900" y="100000"/>
                </a:lnTo>
                <a:cubicBezTo>
                  <a:pt x="73567" y="99873"/>
                  <a:pt x="77467" y="98381"/>
                  <a:pt x="80600" y="95524"/>
                </a:cubicBezTo>
                <a:lnTo>
                  <a:pt x="80600" y="95524"/>
                </a:lnTo>
                <a:cubicBezTo>
                  <a:pt x="83600" y="92508"/>
                  <a:pt x="85167" y="88794"/>
                  <a:pt x="85300" y="84381"/>
                </a:cubicBezTo>
                <a:lnTo>
                  <a:pt x="85300" y="84381"/>
                </a:lnTo>
                <a:cubicBezTo>
                  <a:pt x="85033" y="78794"/>
                  <a:pt x="82650" y="74492"/>
                  <a:pt x="78150" y="71476"/>
                </a:cubicBezTo>
                <a:lnTo>
                  <a:pt x="78150" y="71476"/>
                </a:lnTo>
                <a:lnTo>
                  <a:pt x="85700" y="30857"/>
                </a:lnTo>
                <a:moveTo>
                  <a:pt x="32000" y="45333"/>
                </a:moveTo>
                <a:lnTo>
                  <a:pt x="32000" y="45333"/>
                </a:lnTo>
                <a:cubicBezTo>
                  <a:pt x="32533" y="44032"/>
                  <a:pt x="32800" y="42651"/>
                  <a:pt x="32800" y="41190"/>
                </a:cubicBezTo>
                <a:lnTo>
                  <a:pt x="32800" y="41190"/>
                </a:lnTo>
                <a:lnTo>
                  <a:pt x="70550" y="26762"/>
                </a:lnTo>
                <a:cubicBezTo>
                  <a:pt x="71217" y="27397"/>
                  <a:pt x="71967" y="28048"/>
                  <a:pt x="72800" y="28714"/>
                </a:cubicBezTo>
                <a:lnTo>
                  <a:pt x="72800" y="28714"/>
                </a:lnTo>
                <a:lnTo>
                  <a:pt x="65200" y="69143"/>
                </a:lnTo>
                <a:cubicBezTo>
                  <a:pt x="63967" y="69397"/>
                  <a:pt x="62883" y="69794"/>
                  <a:pt x="61950" y="70333"/>
                </a:cubicBezTo>
                <a:lnTo>
                  <a:pt x="61950" y="70333"/>
                </a:lnTo>
                <a:lnTo>
                  <a:pt x="32000" y="45333"/>
                </a:lnTo>
              </a:path>
            </a:pathLst>
          </a:custGeom>
          <a:solidFill>
            <a:srgbClr val="8B6F5C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92034-13"/>
          <p:cNvSpPr/>
          <p:nvPr/>
        </p:nvSpPr>
        <p:spPr>
          <a:xfrm>
            <a:off x="4000500" y="2384822"/>
            <a:ext cx="1143000" cy="28575"/>
          </a:xfrm>
          <a:prstGeom prst="roundRect">
            <a:avLst>
              <a:gd name="adj" fmla="val 50000"/>
            </a:avLst>
          </a:prstGeom>
          <a:solidFill>
            <a:srgbClr val="A83C2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92013-5"/>
          <p:cNvSpPr/>
          <p:nvPr/>
        </p:nvSpPr>
        <p:spPr>
          <a:xfrm>
            <a:off x="2723331" y="2756297"/>
            <a:ext cx="3697337" cy="395288"/>
          </a:xfrm>
          <a:prstGeom prst="roundRect">
            <a:avLst>
              <a:gd name="adj" fmla="val 50000"/>
            </a:avLst>
          </a:prstGeom>
          <a:solidFill>
            <a:srgbClr val="A83C2A">
              <a:alpha val="6000"/>
            </a:srgbClr>
          </a:solidFill>
          <a:ln w="7144" algn="in">
            <a:solidFill>
              <a:srgbClr val="A83C2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494079-38"/>
          <p:cNvSpPr/>
          <p:nvPr/>
        </p:nvSpPr>
        <p:spPr>
          <a:xfrm>
            <a:off x="2943671" y="2896791"/>
            <a:ext cx="15225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40941"/>
                </a:moveTo>
                <a:lnTo>
                  <a:pt x="53000" y="40941"/>
                </a:lnTo>
                <a:lnTo>
                  <a:pt x="1438" y="89294"/>
                </a:lnTo>
                <a:cubicBezTo>
                  <a:pt x="-479" y="91451"/>
                  <a:pt x="-479" y="93588"/>
                  <a:pt x="1438" y="95706"/>
                </a:cubicBezTo>
                <a:lnTo>
                  <a:pt x="1438" y="95706"/>
                </a:lnTo>
                <a:cubicBezTo>
                  <a:pt x="3688" y="97510"/>
                  <a:pt x="5958" y="97510"/>
                  <a:pt x="8250" y="95706"/>
                </a:cubicBezTo>
                <a:lnTo>
                  <a:pt x="8250" y="95706"/>
                </a:lnTo>
                <a:lnTo>
                  <a:pt x="19750" y="84941"/>
                </a:lnTo>
                <a:lnTo>
                  <a:pt x="33438" y="84941"/>
                </a:lnTo>
                <a:cubicBezTo>
                  <a:pt x="43646" y="84824"/>
                  <a:pt x="52979" y="82235"/>
                  <a:pt x="61438" y="77176"/>
                </a:cubicBezTo>
                <a:lnTo>
                  <a:pt x="61438" y="77176"/>
                </a:lnTo>
                <a:cubicBezTo>
                  <a:pt x="62521" y="76392"/>
                  <a:pt x="62854" y="75510"/>
                  <a:pt x="62438" y="74529"/>
                </a:cubicBezTo>
                <a:lnTo>
                  <a:pt x="62438" y="74529"/>
                </a:lnTo>
                <a:cubicBezTo>
                  <a:pt x="62021" y="73510"/>
                  <a:pt x="61146" y="72941"/>
                  <a:pt x="59813" y="72824"/>
                </a:cubicBezTo>
                <a:lnTo>
                  <a:pt x="59813" y="72824"/>
                </a:lnTo>
                <a:cubicBezTo>
                  <a:pt x="58729" y="72667"/>
                  <a:pt x="58125" y="72078"/>
                  <a:pt x="58000" y="71059"/>
                </a:cubicBezTo>
                <a:lnTo>
                  <a:pt x="58000" y="71059"/>
                </a:lnTo>
                <a:cubicBezTo>
                  <a:pt x="58000" y="70196"/>
                  <a:pt x="58396" y="69627"/>
                  <a:pt x="59188" y="69353"/>
                </a:cubicBezTo>
                <a:lnTo>
                  <a:pt x="59188" y="69353"/>
                </a:lnTo>
                <a:lnTo>
                  <a:pt x="75500" y="64824"/>
                </a:lnTo>
                <a:cubicBezTo>
                  <a:pt x="76042" y="64588"/>
                  <a:pt x="76521" y="64333"/>
                  <a:pt x="76938" y="64059"/>
                </a:cubicBezTo>
                <a:lnTo>
                  <a:pt x="76938" y="64059"/>
                </a:lnTo>
                <a:lnTo>
                  <a:pt x="81563" y="59706"/>
                </a:lnTo>
                <a:cubicBezTo>
                  <a:pt x="82521" y="58686"/>
                  <a:pt x="82729" y="57608"/>
                  <a:pt x="82188" y="56471"/>
                </a:cubicBezTo>
                <a:lnTo>
                  <a:pt x="82188" y="56471"/>
                </a:lnTo>
                <a:cubicBezTo>
                  <a:pt x="81646" y="55333"/>
                  <a:pt x="80646" y="54706"/>
                  <a:pt x="79188" y="54588"/>
                </a:cubicBezTo>
                <a:lnTo>
                  <a:pt x="79188" y="54588"/>
                </a:lnTo>
                <a:lnTo>
                  <a:pt x="72688" y="54588"/>
                </a:lnTo>
                <a:cubicBezTo>
                  <a:pt x="71646" y="54471"/>
                  <a:pt x="71042" y="53902"/>
                  <a:pt x="70875" y="52882"/>
                </a:cubicBezTo>
                <a:lnTo>
                  <a:pt x="70875" y="52882"/>
                </a:lnTo>
                <a:cubicBezTo>
                  <a:pt x="70875" y="52020"/>
                  <a:pt x="71292" y="51451"/>
                  <a:pt x="72125" y="51176"/>
                </a:cubicBezTo>
                <a:lnTo>
                  <a:pt x="72125" y="51176"/>
                </a:lnTo>
                <a:lnTo>
                  <a:pt x="94688" y="44765"/>
                </a:lnTo>
                <a:cubicBezTo>
                  <a:pt x="95604" y="44490"/>
                  <a:pt x="96271" y="44039"/>
                  <a:pt x="96688" y="43412"/>
                </a:cubicBezTo>
                <a:lnTo>
                  <a:pt x="96688" y="43412"/>
                </a:lnTo>
                <a:cubicBezTo>
                  <a:pt x="98813" y="39373"/>
                  <a:pt x="99875" y="35020"/>
                  <a:pt x="99875" y="30353"/>
                </a:cubicBezTo>
                <a:lnTo>
                  <a:pt x="99875" y="30353"/>
                </a:lnTo>
                <a:cubicBezTo>
                  <a:pt x="99750" y="22235"/>
                  <a:pt x="96729" y="15333"/>
                  <a:pt x="90813" y="9647"/>
                </a:cubicBezTo>
                <a:lnTo>
                  <a:pt x="90813" y="9647"/>
                </a:lnTo>
                <a:lnTo>
                  <a:pt x="89625" y="8529"/>
                </a:lnTo>
                <a:cubicBezTo>
                  <a:pt x="83583" y="2961"/>
                  <a:pt x="76271" y="118"/>
                  <a:pt x="67688" y="0"/>
                </a:cubicBezTo>
                <a:lnTo>
                  <a:pt x="67688" y="0"/>
                </a:lnTo>
                <a:cubicBezTo>
                  <a:pt x="59104" y="118"/>
                  <a:pt x="51792" y="2961"/>
                  <a:pt x="45750" y="8529"/>
                </a:cubicBezTo>
                <a:lnTo>
                  <a:pt x="45750" y="8529"/>
                </a:lnTo>
                <a:lnTo>
                  <a:pt x="24750" y="28235"/>
                </a:lnTo>
                <a:cubicBezTo>
                  <a:pt x="19917" y="32784"/>
                  <a:pt x="16229" y="38039"/>
                  <a:pt x="13688" y="44000"/>
                </a:cubicBezTo>
                <a:lnTo>
                  <a:pt x="13688" y="44000"/>
                </a:lnTo>
                <a:cubicBezTo>
                  <a:pt x="11021" y="49922"/>
                  <a:pt x="9688" y="56098"/>
                  <a:pt x="9688" y="62529"/>
                </a:cubicBezTo>
                <a:lnTo>
                  <a:pt x="9688" y="62529"/>
                </a:lnTo>
                <a:lnTo>
                  <a:pt x="9688" y="73000"/>
                </a:lnTo>
                <a:lnTo>
                  <a:pt x="47938" y="37176"/>
                </a:lnTo>
                <a:cubicBezTo>
                  <a:pt x="49396" y="36039"/>
                  <a:pt x="50875" y="36039"/>
                  <a:pt x="52375" y="37176"/>
                </a:cubicBezTo>
                <a:lnTo>
                  <a:pt x="52375" y="37176"/>
                </a:lnTo>
                <a:cubicBezTo>
                  <a:pt x="53458" y="38314"/>
                  <a:pt x="53583" y="39569"/>
                  <a:pt x="52750" y="40941"/>
                </a:cubicBezTo>
                <a:lnTo>
                  <a:pt x="52750" y="40941"/>
                </a:lnTo>
              </a:path>
            </a:pathLst>
          </a:custGeom>
          <a:solidFill>
            <a:srgbClr val="5F4D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94087-39"/>
          <p:cNvSpPr/>
          <p:nvPr/>
        </p:nvSpPr>
        <p:spPr>
          <a:xfrm>
            <a:off x="6048077" y="2896791"/>
            <a:ext cx="15225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40941"/>
                </a:moveTo>
                <a:lnTo>
                  <a:pt x="53000" y="40941"/>
                </a:lnTo>
                <a:lnTo>
                  <a:pt x="1438" y="89294"/>
                </a:lnTo>
                <a:cubicBezTo>
                  <a:pt x="-479" y="91451"/>
                  <a:pt x="-479" y="93588"/>
                  <a:pt x="1438" y="95706"/>
                </a:cubicBezTo>
                <a:lnTo>
                  <a:pt x="1438" y="95706"/>
                </a:lnTo>
                <a:cubicBezTo>
                  <a:pt x="3688" y="97510"/>
                  <a:pt x="5958" y="97510"/>
                  <a:pt x="8250" y="95706"/>
                </a:cubicBezTo>
                <a:lnTo>
                  <a:pt x="8250" y="95706"/>
                </a:lnTo>
                <a:lnTo>
                  <a:pt x="19750" y="84941"/>
                </a:lnTo>
                <a:lnTo>
                  <a:pt x="33438" y="84941"/>
                </a:lnTo>
                <a:cubicBezTo>
                  <a:pt x="43646" y="84824"/>
                  <a:pt x="52979" y="82235"/>
                  <a:pt x="61438" y="77176"/>
                </a:cubicBezTo>
                <a:lnTo>
                  <a:pt x="61438" y="77176"/>
                </a:lnTo>
                <a:cubicBezTo>
                  <a:pt x="62521" y="76392"/>
                  <a:pt x="62854" y="75510"/>
                  <a:pt x="62438" y="74529"/>
                </a:cubicBezTo>
                <a:lnTo>
                  <a:pt x="62438" y="74529"/>
                </a:lnTo>
                <a:cubicBezTo>
                  <a:pt x="62021" y="73510"/>
                  <a:pt x="61146" y="72941"/>
                  <a:pt x="59813" y="72824"/>
                </a:cubicBezTo>
                <a:lnTo>
                  <a:pt x="59813" y="72824"/>
                </a:lnTo>
                <a:cubicBezTo>
                  <a:pt x="58729" y="72667"/>
                  <a:pt x="58125" y="72078"/>
                  <a:pt x="58000" y="71059"/>
                </a:cubicBezTo>
                <a:lnTo>
                  <a:pt x="58000" y="71059"/>
                </a:lnTo>
                <a:cubicBezTo>
                  <a:pt x="58000" y="70196"/>
                  <a:pt x="58396" y="69627"/>
                  <a:pt x="59188" y="69353"/>
                </a:cubicBezTo>
                <a:lnTo>
                  <a:pt x="59188" y="69353"/>
                </a:lnTo>
                <a:lnTo>
                  <a:pt x="75500" y="64824"/>
                </a:lnTo>
                <a:cubicBezTo>
                  <a:pt x="76042" y="64588"/>
                  <a:pt x="76521" y="64333"/>
                  <a:pt x="76938" y="64059"/>
                </a:cubicBezTo>
                <a:lnTo>
                  <a:pt x="76938" y="64059"/>
                </a:lnTo>
                <a:lnTo>
                  <a:pt x="81563" y="59706"/>
                </a:lnTo>
                <a:cubicBezTo>
                  <a:pt x="82521" y="58686"/>
                  <a:pt x="82729" y="57608"/>
                  <a:pt x="82188" y="56471"/>
                </a:cubicBezTo>
                <a:lnTo>
                  <a:pt x="82188" y="56471"/>
                </a:lnTo>
                <a:cubicBezTo>
                  <a:pt x="81646" y="55333"/>
                  <a:pt x="80646" y="54706"/>
                  <a:pt x="79188" y="54588"/>
                </a:cubicBezTo>
                <a:lnTo>
                  <a:pt x="79188" y="54588"/>
                </a:lnTo>
                <a:lnTo>
                  <a:pt x="72688" y="54588"/>
                </a:lnTo>
                <a:cubicBezTo>
                  <a:pt x="71646" y="54471"/>
                  <a:pt x="71042" y="53902"/>
                  <a:pt x="70875" y="52882"/>
                </a:cubicBezTo>
                <a:lnTo>
                  <a:pt x="70875" y="52882"/>
                </a:lnTo>
                <a:cubicBezTo>
                  <a:pt x="70875" y="52020"/>
                  <a:pt x="71292" y="51451"/>
                  <a:pt x="72125" y="51176"/>
                </a:cubicBezTo>
                <a:lnTo>
                  <a:pt x="72125" y="51176"/>
                </a:lnTo>
                <a:lnTo>
                  <a:pt x="94688" y="44765"/>
                </a:lnTo>
                <a:cubicBezTo>
                  <a:pt x="95604" y="44490"/>
                  <a:pt x="96271" y="44039"/>
                  <a:pt x="96688" y="43412"/>
                </a:cubicBezTo>
                <a:lnTo>
                  <a:pt x="96688" y="43412"/>
                </a:lnTo>
                <a:cubicBezTo>
                  <a:pt x="98813" y="39373"/>
                  <a:pt x="99875" y="35020"/>
                  <a:pt x="99875" y="30353"/>
                </a:cubicBezTo>
                <a:lnTo>
                  <a:pt x="99875" y="30353"/>
                </a:lnTo>
                <a:cubicBezTo>
                  <a:pt x="99750" y="22235"/>
                  <a:pt x="96729" y="15333"/>
                  <a:pt x="90813" y="9647"/>
                </a:cubicBezTo>
                <a:lnTo>
                  <a:pt x="90813" y="9647"/>
                </a:lnTo>
                <a:lnTo>
                  <a:pt x="89625" y="8529"/>
                </a:lnTo>
                <a:cubicBezTo>
                  <a:pt x="83583" y="2961"/>
                  <a:pt x="76271" y="118"/>
                  <a:pt x="67688" y="0"/>
                </a:cubicBezTo>
                <a:lnTo>
                  <a:pt x="67688" y="0"/>
                </a:lnTo>
                <a:cubicBezTo>
                  <a:pt x="59104" y="118"/>
                  <a:pt x="51792" y="2961"/>
                  <a:pt x="45750" y="8529"/>
                </a:cubicBezTo>
                <a:lnTo>
                  <a:pt x="45750" y="8529"/>
                </a:lnTo>
                <a:lnTo>
                  <a:pt x="24750" y="28235"/>
                </a:lnTo>
                <a:cubicBezTo>
                  <a:pt x="19917" y="32784"/>
                  <a:pt x="16229" y="38039"/>
                  <a:pt x="13688" y="44000"/>
                </a:cubicBezTo>
                <a:lnTo>
                  <a:pt x="13688" y="44000"/>
                </a:lnTo>
                <a:cubicBezTo>
                  <a:pt x="11021" y="49922"/>
                  <a:pt x="9688" y="56098"/>
                  <a:pt x="9688" y="62529"/>
                </a:cubicBezTo>
                <a:lnTo>
                  <a:pt x="9688" y="62529"/>
                </a:lnTo>
                <a:lnTo>
                  <a:pt x="9688" y="73000"/>
                </a:lnTo>
                <a:lnTo>
                  <a:pt x="47938" y="37176"/>
                </a:lnTo>
                <a:cubicBezTo>
                  <a:pt x="49396" y="36039"/>
                  <a:pt x="50875" y="36039"/>
                  <a:pt x="52375" y="37176"/>
                </a:cubicBezTo>
                <a:lnTo>
                  <a:pt x="52375" y="37176"/>
                </a:lnTo>
                <a:cubicBezTo>
                  <a:pt x="53458" y="38314"/>
                  <a:pt x="53583" y="39569"/>
                  <a:pt x="52750" y="40941"/>
                </a:cubicBezTo>
                <a:lnTo>
                  <a:pt x="52750" y="40941"/>
                </a:lnTo>
              </a:path>
            </a:pathLst>
          </a:custGeom>
          <a:solidFill>
            <a:srgbClr val="5F4D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511492027-7"/>
          <p:cNvCxnSpPr/>
          <p:nvPr/>
        </p:nvCxnSpPr>
        <p:spPr>
          <a:xfrm>
            <a:off x="2985195" y="3601641"/>
            <a:ext cx="428625" cy="914"/>
          </a:xfrm>
          <a:prstGeom prst="line">
            <a:avLst/>
          </a:prstGeom>
          <a:ln w="9525" cap="flat">
            <a:solidFill>
              <a:srgbClr val="B8A8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494069-36"/>
          <p:cNvSpPr/>
          <p:nvPr/>
        </p:nvSpPr>
        <p:spPr>
          <a:xfrm>
            <a:off x="3592413" y="3523060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18" y="38294"/>
                </a:moveTo>
                <a:lnTo>
                  <a:pt x="59118" y="38294"/>
                </a:lnTo>
                <a:cubicBezTo>
                  <a:pt x="59392" y="35000"/>
                  <a:pt x="60667" y="32039"/>
                  <a:pt x="62941" y="29412"/>
                </a:cubicBezTo>
                <a:lnTo>
                  <a:pt x="62941" y="29412"/>
                </a:lnTo>
                <a:cubicBezTo>
                  <a:pt x="65333" y="26235"/>
                  <a:pt x="66588" y="22490"/>
                  <a:pt x="66706" y="18176"/>
                </a:cubicBezTo>
                <a:lnTo>
                  <a:pt x="66706" y="18176"/>
                </a:lnTo>
                <a:cubicBezTo>
                  <a:pt x="66588" y="13000"/>
                  <a:pt x="64824" y="8706"/>
                  <a:pt x="61412" y="5294"/>
                </a:cubicBezTo>
                <a:lnTo>
                  <a:pt x="61412" y="5294"/>
                </a:lnTo>
                <a:cubicBezTo>
                  <a:pt x="58000" y="1882"/>
                  <a:pt x="53706" y="118"/>
                  <a:pt x="48529" y="0"/>
                </a:cubicBezTo>
                <a:lnTo>
                  <a:pt x="48529" y="0"/>
                </a:lnTo>
                <a:cubicBezTo>
                  <a:pt x="43353" y="118"/>
                  <a:pt x="39059" y="1882"/>
                  <a:pt x="35647" y="5294"/>
                </a:cubicBezTo>
                <a:lnTo>
                  <a:pt x="35647" y="5294"/>
                </a:lnTo>
                <a:cubicBezTo>
                  <a:pt x="32235" y="8706"/>
                  <a:pt x="30471" y="13000"/>
                  <a:pt x="30353" y="18176"/>
                </a:cubicBezTo>
                <a:lnTo>
                  <a:pt x="30353" y="18176"/>
                </a:lnTo>
                <a:cubicBezTo>
                  <a:pt x="30471" y="22490"/>
                  <a:pt x="31725" y="26235"/>
                  <a:pt x="34118" y="29412"/>
                </a:cubicBezTo>
                <a:lnTo>
                  <a:pt x="34118" y="29412"/>
                </a:lnTo>
                <a:cubicBezTo>
                  <a:pt x="36392" y="32039"/>
                  <a:pt x="37667" y="35000"/>
                  <a:pt x="37941" y="38294"/>
                </a:cubicBezTo>
                <a:lnTo>
                  <a:pt x="37941" y="38294"/>
                </a:lnTo>
                <a:cubicBezTo>
                  <a:pt x="37784" y="41196"/>
                  <a:pt x="36765" y="43588"/>
                  <a:pt x="34882" y="45471"/>
                </a:cubicBezTo>
                <a:lnTo>
                  <a:pt x="34882" y="45471"/>
                </a:lnTo>
                <a:cubicBezTo>
                  <a:pt x="33000" y="47392"/>
                  <a:pt x="30608" y="48412"/>
                  <a:pt x="27706" y="48529"/>
                </a:cubicBezTo>
                <a:lnTo>
                  <a:pt x="27706" y="48529"/>
                </a:lnTo>
                <a:lnTo>
                  <a:pt x="21235" y="48529"/>
                </a:lnTo>
                <a:cubicBezTo>
                  <a:pt x="15157" y="48647"/>
                  <a:pt x="10157" y="50725"/>
                  <a:pt x="6235" y="54765"/>
                </a:cubicBezTo>
                <a:lnTo>
                  <a:pt x="6235" y="54765"/>
                </a:lnTo>
                <a:cubicBezTo>
                  <a:pt x="2196" y="58686"/>
                  <a:pt x="118" y="63686"/>
                  <a:pt x="0" y="69765"/>
                </a:cubicBezTo>
                <a:lnTo>
                  <a:pt x="0" y="69765"/>
                </a:lnTo>
                <a:cubicBezTo>
                  <a:pt x="235" y="73922"/>
                  <a:pt x="2255" y="76765"/>
                  <a:pt x="6059" y="78294"/>
                </a:cubicBezTo>
                <a:lnTo>
                  <a:pt x="6059" y="78294"/>
                </a:lnTo>
                <a:lnTo>
                  <a:pt x="6059" y="87941"/>
                </a:lnTo>
                <a:cubicBezTo>
                  <a:pt x="6176" y="90490"/>
                  <a:pt x="7059" y="92647"/>
                  <a:pt x="8706" y="94412"/>
                </a:cubicBezTo>
                <a:lnTo>
                  <a:pt x="8706" y="94412"/>
                </a:lnTo>
                <a:cubicBezTo>
                  <a:pt x="10471" y="96059"/>
                  <a:pt x="12627" y="96941"/>
                  <a:pt x="15176" y="97059"/>
                </a:cubicBezTo>
                <a:lnTo>
                  <a:pt x="15176" y="97059"/>
                </a:lnTo>
                <a:lnTo>
                  <a:pt x="81882" y="97059"/>
                </a:lnTo>
                <a:cubicBezTo>
                  <a:pt x="84431" y="96941"/>
                  <a:pt x="86588" y="96059"/>
                  <a:pt x="88353" y="94412"/>
                </a:cubicBezTo>
                <a:lnTo>
                  <a:pt x="88353" y="94412"/>
                </a:lnTo>
                <a:cubicBezTo>
                  <a:pt x="90000" y="92647"/>
                  <a:pt x="90882" y="90490"/>
                  <a:pt x="91000" y="87941"/>
                </a:cubicBezTo>
                <a:lnTo>
                  <a:pt x="91000" y="87941"/>
                </a:lnTo>
                <a:lnTo>
                  <a:pt x="91000" y="78294"/>
                </a:lnTo>
                <a:cubicBezTo>
                  <a:pt x="94804" y="76765"/>
                  <a:pt x="96824" y="73922"/>
                  <a:pt x="97059" y="69765"/>
                </a:cubicBezTo>
                <a:lnTo>
                  <a:pt x="97059" y="69765"/>
                </a:lnTo>
                <a:cubicBezTo>
                  <a:pt x="96941" y="63686"/>
                  <a:pt x="94863" y="58686"/>
                  <a:pt x="90824" y="54765"/>
                </a:cubicBezTo>
                <a:lnTo>
                  <a:pt x="90824" y="54765"/>
                </a:lnTo>
                <a:cubicBezTo>
                  <a:pt x="86902" y="50725"/>
                  <a:pt x="81902" y="48647"/>
                  <a:pt x="75824" y="48529"/>
                </a:cubicBezTo>
                <a:lnTo>
                  <a:pt x="75824" y="48529"/>
                </a:lnTo>
                <a:lnTo>
                  <a:pt x="69353" y="48529"/>
                </a:lnTo>
                <a:cubicBezTo>
                  <a:pt x="66451" y="48412"/>
                  <a:pt x="64059" y="47392"/>
                  <a:pt x="62176" y="45471"/>
                </a:cubicBezTo>
                <a:lnTo>
                  <a:pt x="62176" y="45471"/>
                </a:lnTo>
                <a:cubicBezTo>
                  <a:pt x="60294" y="43588"/>
                  <a:pt x="59275" y="41196"/>
                  <a:pt x="59118" y="38294"/>
                </a:cubicBezTo>
                <a:lnTo>
                  <a:pt x="59118" y="38294"/>
                </a:lnTo>
                <a:moveTo>
                  <a:pt x="78882" y="78882"/>
                </a:moveTo>
                <a:lnTo>
                  <a:pt x="78882" y="78882"/>
                </a:lnTo>
                <a:lnTo>
                  <a:pt x="78882" y="84941"/>
                </a:lnTo>
                <a:lnTo>
                  <a:pt x="18176" y="84941"/>
                </a:lnTo>
                <a:lnTo>
                  <a:pt x="18176" y="78882"/>
                </a:lnTo>
                <a:lnTo>
                  <a:pt x="78882" y="78882"/>
                </a:lnTo>
              </a:path>
            </a:pathLst>
          </a:custGeom>
          <a:solidFill>
            <a:srgbClr val="A83C2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94077-37"/>
          <p:cNvSpPr/>
          <p:nvPr/>
        </p:nvSpPr>
        <p:spPr>
          <a:xfrm>
            <a:off x="5394350" y="3523060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18" y="38294"/>
                </a:moveTo>
                <a:lnTo>
                  <a:pt x="59118" y="38294"/>
                </a:lnTo>
                <a:cubicBezTo>
                  <a:pt x="59392" y="35000"/>
                  <a:pt x="60667" y="32039"/>
                  <a:pt x="62941" y="29412"/>
                </a:cubicBezTo>
                <a:lnTo>
                  <a:pt x="62941" y="29412"/>
                </a:lnTo>
                <a:cubicBezTo>
                  <a:pt x="65333" y="26235"/>
                  <a:pt x="66588" y="22490"/>
                  <a:pt x="66706" y="18176"/>
                </a:cubicBezTo>
                <a:lnTo>
                  <a:pt x="66706" y="18176"/>
                </a:lnTo>
                <a:cubicBezTo>
                  <a:pt x="66588" y="13000"/>
                  <a:pt x="64824" y="8706"/>
                  <a:pt x="61412" y="5294"/>
                </a:cubicBezTo>
                <a:lnTo>
                  <a:pt x="61412" y="5294"/>
                </a:lnTo>
                <a:cubicBezTo>
                  <a:pt x="58000" y="1882"/>
                  <a:pt x="53706" y="118"/>
                  <a:pt x="48529" y="0"/>
                </a:cubicBezTo>
                <a:lnTo>
                  <a:pt x="48529" y="0"/>
                </a:lnTo>
                <a:cubicBezTo>
                  <a:pt x="43353" y="118"/>
                  <a:pt x="39059" y="1882"/>
                  <a:pt x="35647" y="5294"/>
                </a:cubicBezTo>
                <a:lnTo>
                  <a:pt x="35647" y="5294"/>
                </a:lnTo>
                <a:cubicBezTo>
                  <a:pt x="32235" y="8706"/>
                  <a:pt x="30471" y="13000"/>
                  <a:pt x="30353" y="18176"/>
                </a:cubicBezTo>
                <a:lnTo>
                  <a:pt x="30353" y="18176"/>
                </a:lnTo>
                <a:cubicBezTo>
                  <a:pt x="30471" y="22490"/>
                  <a:pt x="31725" y="26235"/>
                  <a:pt x="34118" y="29412"/>
                </a:cubicBezTo>
                <a:lnTo>
                  <a:pt x="34118" y="29412"/>
                </a:lnTo>
                <a:cubicBezTo>
                  <a:pt x="36392" y="32039"/>
                  <a:pt x="37667" y="35000"/>
                  <a:pt x="37941" y="38294"/>
                </a:cubicBezTo>
                <a:lnTo>
                  <a:pt x="37941" y="38294"/>
                </a:lnTo>
                <a:cubicBezTo>
                  <a:pt x="37784" y="41196"/>
                  <a:pt x="36765" y="43588"/>
                  <a:pt x="34882" y="45471"/>
                </a:cubicBezTo>
                <a:lnTo>
                  <a:pt x="34882" y="45471"/>
                </a:lnTo>
                <a:cubicBezTo>
                  <a:pt x="33000" y="47392"/>
                  <a:pt x="30608" y="48412"/>
                  <a:pt x="27706" y="48529"/>
                </a:cubicBezTo>
                <a:lnTo>
                  <a:pt x="27706" y="48529"/>
                </a:lnTo>
                <a:lnTo>
                  <a:pt x="21235" y="48529"/>
                </a:lnTo>
                <a:cubicBezTo>
                  <a:pt x="15157" y="48647"/>
                  <a:pt x="10157" y="50725"/>
                  <a:pt x="6235" y="54765"/>
                </a:cubicBezTo>
                <a:lnTo>
                  <a:pt x="6235" y="54765"/>
                </a:lnTo>
                <a:cubicBezTo>
                  <a:pt x="2196" y="58686"/>
                  <a:pt x="118" y="63686"/>
                  <a:pt x="0" y="69765"/>
                </a:cubicBezTo>
                <a:lnTo>
                  <a:pt x="0" y="69765"/>
                </a:lnTo>
                <a:cubicBezTo>
                  <a:pt x="235" y="73922"/>
                  <a:pt x="2255" y="76765"/>
                  <a:pt x="6059" y="78294"/>
                </a:cubicBezTo>
                <a:lnTo>
                  <a:pt x="6059" y="78294"/>
                </a:lnTo>
                <a:lnTo>
                  <a:pt x="6059" y="87941"/>
                </a:lnTo>
                <a:cubicBezTo>
                  <a:pt x="6176" y="90490"/>
                  <a:pt x="7059" y="92647"/>
                  <a:pt x="8706" y="94412"/>
                </a:cubicBezTo>
                <a:lnTo>
                  <a:pt x="8706" y="94412"/>
                </a:lnTo>
                <a:cubicBezTo>
                  <a:pt x="10471" y="96059"/>
                  <a:pt x="12627" y="96941"/>
                  <a:pt x="15176" y="97059"/>
                </a:cubicBezTo>
                <a:lnTo>
                  <a:pt x="15176" y="97059"/>
                </a:lnTo>
                <a:lnTo>
                  <a:pt x="81882" y="97059"/>
                </a:lnTo>
                <a:cubicBezTo>
                  <a:pt x="84431" y="96941"/>
                  <a:pt x="86588" y="96059"/>
                  <a:pt x="88353" y="94412"/>
                </a:cubicBezTo>
                <a:lnTo>
                  <a:pt x="88353" y="94412"/>
                </a:lnTo>
                <a:cubicBezTo>
                  <a:pt x="90000" y="92647"/>
                  <a:pt x="90882" y="90490"/>
                  <a:pt x="91000" y="87941"/>
                </a:cubicBezTo>
                <a:lnTo>
                  <a:pt x="91000" y="87941"/>
                </a:lnTo>
                <a:lnTo>
                  <a:pt x="91000" y="78294"/>
                </a:lnTo>
                <a:cubicBezTo>
                  <a:pt x="94804" y="76765"/>
                  <a:pt x="96824" y="73922"/>
                  <a:pt x="97059" y="69765"/>
                </a:cubicBezTo>
                <a:lnTo>
                  <a:pt x="97059" y="69765"/>
                </a:lnTo>
                <a:cubicBezTo>
                  <a:pt x="96941" y="63686"/>
                  <a:pt x="94863" y="58686"/>
                  <a:pt x="90824" y="54765"/>
                </a:cubicBezTo>
                <a:lnTo>
                  <a:pt x="90824" y="54765"/>
                </a:lnTo>
                <a:cubicBezTo>
                  <a:pt x="86902" y="50725"/>
                  <a:pt x="81902" y="48647"/>
                  <a:pt x="75824" y="48529"/>
                </a:cubicBezTo>
                <a:lnTo>
                  <a:pt x="75824" y="48529"/>
                </a:lnTo>
                <a:lnTo>
                  <a:pt x="69353" y="48529"/>
                </a:lnTo>
                <a:cubicBezTo>
                  <a:pt x="66451" y="48412"/>
                  <a:pt x="64059" y="47392"/>
                  <a:pt x="62176" y="45471"/>
                </a:cubicBezTo>
                <a:lnTo>
                  <a:pt x="62176" y="45471"/>
                </a:lnTo>
                <a:cubicBezTo>
                  <a:pt x="60294" y="43588"/>
                  <a:pt x="59275" y="41196"/>
                  <a:pt x="59118" y="38294"/>
                </a:cubicBezTo>
                <a:lnTo>
                  <a:pt x="59118" y="38294"/>
                </a:lnTo>
                <a:moveTo>
                  <a:pt x="78882" y="78882"/>
                </a:moveTo>
                <a:lnTo>
                  <a:pt x="78882" y="78882"/>
                </a:lnTo>
                <a:lnTo>
                  <a:pt x="78882" y="84941"/>
                </a:lnTo>
                <a:lnTo>
                  <a:pt x="18176" y="84941"/>
                </a:lnTo>
                <a:lnTo>
                  <a:pt x="18176" y="78882"/>
                </a:lnTo>
                <a:lnTo>
                  <a:pt x="78882" y="78882"/>
                </a:lnTo>
              </a:path>
            </a:pathLst>
          </a:custGeom>
          <a:solidFill>
            <a:srgbClr val="A83C2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11492027-8"/>
          <p:cNvCxnSpPr/>
          <p:nvPr/>
        </p:nvCxnSpPr>
        <p:spPr>
          <a:xfrm>
            <a:off x="5730106" y="3601641"/>
            <a:ext cx="428625" cy="914"/>
          </a:xfrm>
          <a:prstGeom prst="line">
            <a:avLst/>
          </a:prstGeom>
          <a:ln w="9525" cap="flat">
            <a:solidFill>
              <a:srgbClr val="B8A8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11492018-6"/>
          <p:cNvSpPr txBox="1"/>
          <p:nvPr/>
        </p:nvSpPr>
        <p:spPr>
          <a:xfrm>
            <a:off x="3094806" y="2820591"/>
            <a:ext cx="2954387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69">
                <a:solidFill>
                  <a:srgbClr val="5F4D3A"/>
                </a:solidFill>
                <a:latin typeface="Segoe UI"/>
                <a:ea typeface="Segoe UI"/>
                <a:cs typeface="Segoe UI"/>
              </a:rPr>
              <a:t>从“结绳记事”到“数据调查”</a:t>
            </a:r>
            <a:endParaRPr/>
          </a:p>
        </p:txBody>
      </p:sp>
      <p:sp>
        <p:nvSpPr>
          <p:cNvPr id="20" name="el-1785511492028-10"/>
          <p:cNvSpPr txBox="1"/>
          <p:nvPr/>
        </p:nvSpPr>
        <p:spPr>
          <a:xfrm>
            <a:off x="3871020" y="3525441"/>
            <a:ext cx="140188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人教七年级 · 第十二章</a:t>
            </a:r>
            <a:endParaRPr/>
          </a:p>
        </p:txBody>
      </p:sp>
      <p:sp>
        <p:nvSpPr>
          <p:cNvPr id="21" name="el-1785511491995-1"/>
          <p:cNvSpPr txBox="1"/>
          <p:nvPr/>
        </p:nvSpPr>
        <p:spPr>
          <a:xfrm>
            <a:off x="0" y="4838700"/>
            <a:ext cx="91440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13">
                <a:solidFill>
                  <a:srgbClr val="B8A89A"/>
                </a:solidFill>
                <a:latin typeface="Segoe UI"/>
                <a:ea typeface="Segoe UI"/>
                <a:cs typeface="Segoe UI"/>
              </a:rPr>
              <a:t>—— 古之统计，今之科学 ——</a:t>
            </a:r>
            <a:endParaRPr/>
          </a:p>
        </p:txBody>
      </p:sp>
      <p:sp>
        <p:nvSpPr>
          <p:cNvPr id="22" name="el-1785511492028-9"/>
          <p:cNvSpPr txBox="1"/>
          <p:nvPr/>
        </p:nvSpPr>
        <p:spPr>
          <a:xfrm>
            <a:off x="2820516" y="1891903"/>
            <a:ext cx="3502968" cy="492919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2C241C"/>
                </a:solidFill>
                <a:latin typeface="Segoe UI"/>
                <a:ea typeface="Segoe UI"/>
                <a:cs typeface="Segoe UI"/>
              </a:rPr>
              <a:t>12.1 统计调查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8645-7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0668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06689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06688-3"/>
          <p:cNvSpPr/>
          <p:nvPr/>
        </p:nvSpPr>
        <p:spPr>
          <a:xfrm>
            <a:off x="4567237" y="942975"/>
            <a:ext cx="7144" cy="3429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C4AC">
                  <a:alpha val="0"/>
                </a:srgbClr>
              </a:gs>
              <a:gs pos="33333">
                <a:srgbClr val="D6C4AC"/>
              </a:gs>
              <a:gs pos="66667">
                <a:srgbClr val="D6C4AC"/>
              </a:gs>
              <a:gs pos="100000">
                <a:srgbClr val="D6C4AC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50668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506690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508546-65"/>
          <p:cNvSpPr/>
          <p:nvPr/>
        </p:nvSpPr>
        <p:spPr>
          <a:xfrm>
            <a:off x="400050" y="184845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071"/>
                </a:moveTo>
                <a:lnTo>
                  <a:pt x="0" y="11071"/>
                </a:lnTo>
                <a:lnTo>
                  <a:pt x="0" y="22071"/>
                </a:lnTo>
                <a:cubicBezTo>
                  <a:pt x="0" y="24214"/>
                  <a:pt x="509" y="25976"/>
                  <a:pt x="1526" y="27357"/>
                </a:cubicBezTo>
                <a:lnTo>
                  <a:pt x="1526" y="27357"/>
                </a:lnTo>
                <a:cubicBezTo>
                  <a:pt x="2544" y="28786"/>
                  <a:pt x="3842" y="29500"/>
                  <a:pt x="5421" y="29500"/>
                </a:cubicBezTo>
                <a:lnTo>
                  <a:pt x="5421" y="29500"/>
                </a:lnTo>
                <a:lnTo>
                  <a:pt x="8158" y="29500"/>
                </a:lnTo>
                <a:lnTo>
                  <a:pt x="16263" y="29500"/>
                </a:lnTo>
                <a:lnTo>
                  <a:pt x="16263" y="11071"/>
                </a:lnTo>
                <a:cubicBezTo>
                  <a:pt x="16158" y="7976"/>
                  <a:pt x="15368" y="5357"/>
                  <a:pt x="13895" y="3214"/>
                </a:cubicBezTo>
                <a:lnTo>
                  <a:pt x="13895" y="3214"/>
                </a:lnTo>
                <a:cubicBezTo>
                  <a:pt x="12316" y="1214"/>
                  <a:pt x="10404" y="143"/>
                  <a:pt x="8158" y="0"/>
                </a:cubicBezTo>
                <a:lnTo>
                  <a:pt x="8158" y="0"/>
                </a:lnTo>
                <a:cubicBezTo>
                  <a:pt x="5877" y="143"/>
                  <a:pt x="3947" y="1214"/>
                  <a:pt x="2368" y="3214"/>
                </a:cubicBezTo>
                <a:lnTo>
                  <a:pt x="2368" y="3214"/>
                </a:lnTo>
                <a:cubicBezTo>
                  <a:pt x="895" y="5357"/>
                  <a:pt x="105" y="7976"/>
                  <a:pt x="0" y="11071"/>
                </a:cubicBezTo>
                <a:lnTo>
                  <a:pt x="0" y="11071"/>
                </a:lnTo>
                <a:moveTo>
                  <a:pt x="19000" y="0"/>
                </a:moveTo>
                <a:lnTo>
                  <a:pt x="19000" y="0"/>
                </a:lnTo>
                <a:cubicBezTo>
                  <a:pt x="20825" y="3238"/>
                  <a:pt x="21737" y="6929"/>
                  <a:pt x="21737" y="11071"/>
                </a:cubicBezTo>
                <a:lnTo>
                  <a:pt x="21737" y="11071"/>
                </a:lnTo>
                <a:lnTo>
                  <a:pt x="21737" y="81000"/>
                </a:lnTo>
                <a:cubicBezTo>
                  <a:pt x="21842" y="85143"/>
                  <a:pt x="22912" y="88595"/>
                  <a:pt x="24947" y="91357"/>
                </a:cubicBezTo>
                <a:lnTo>
                  <a:pt x="24947" y="91357"/>
                </a:lnTo>
                <a:cubicBezTo>
                  <a:pt x="26982" y="94119"/>
                  <a:pt x="29526" y="95595"/>
                  <a:pt x="32579" y="95786"/>
                </a:cubicBezTo>
                <a:lnTo>
                  <a:pt x="32579" y="95786"/>
                </a:lnTo>
                <a:cubicBezTo>
                  <a:pt x="35632" y="95595"/>
                  <a:pt x="38175" y="94119"/>
                  <a:pt x="40211" y="91357"/>
                </a:cubicBezTo>
                <a:lnTo>
                  <a:pt x="40211" y="91357"/>
                </a:lnTo>
                <a:cubicBezTo>
                  <a:pt x="42246" y="88595"/>
                  <a:pt x="43316" y="85143"/>
                  <a:pt x="43421" y="81000"/>
                </a:cubicBezTo>
                <a:lnTo>
                  <a:pt x="43421" y="81000"/>
                </a:lnTo>
                <a:lnTo>
                  <a:pt x="43421" y="79857"/>
                </a:lnTo>
                <a:cubicBezTo>
                  <a:pt x="43526" y="76048"/>
                  <a:pt x="44491" y="72833"/>
                  <a:pt x="46316" y="70214"/>
                </a:cubicBezTo>
                <a:lnTo>
                  <a:pt x="46316" y="70214"/>
                </a:lnTo>
                <a:cubicBezTo>
                  <a:pt x="48246" y="67738"/>
                  <a:pt x="50614" y="66429"/>
                  <a:pt x="53421" y="66286"/>
                </a:cubicBezTo>
                <a:lnTo>
                  <a:pt x="53421" y="66286"/>
                </a:lnTo>
                <a:lnTo>
                  <a:pt x="81421" y="66286"/>
                </a:lnTo>
                <a:lnTo>
                  <a:pt x="81421" y="22071"/>
                </a:lnTo>
                <a:cubicBezTo>
                  <a:pt x="81316" y="15786"/>
                  <a:pt x="79737" y="10571"/>
                  <a:pt x="76684" y="6429"/>
                </a:cubicBezTo>
                <a:lnTo>
                  <a:pt x="76684" y="6429"/>
                </a:lnTo>
                <a:cubicBezTo>
                  <a:pt x="73632" y="2286"/>
                  <a:pt x="69789" y="143"/>
                  <a:pt x="65158" y="0"/>
                </a:cubicBezTo>
                <a:lnTo>
                  <a:pt x="65158" y="0"/>
                </a:lnTo>
                <a:lnTo>
                  <a:pt x="19000" y="0"/>
                </a:lnTo>
                <a:moveTo>
                  <a:pt x="78684" y="103143"/>
                </a:moveTo>
                <a:lnTo>
                  <a:pt x="78684" y="103143"/>
                </a:lnTo>
                <a:cubicBezTo>
                  <a:pt x="84123" y="103000"/>
                  <a:pt x="88596" y="100452"/>
                  <a:pt x="92105" y="95500"/>
                </a:cubicBezTo>
                <a:lnTo>
                  <a:pt x="92105" y="95500"/>
                </a:lnTo>
                <a:lnTo>
                  <a:pt x="92105" y="95500"/>
                </a:lnTo>
                <a:cubicBezTo>
                  <a:pt x="95719" y="90786"/>
                  <a:pt x="97579" y="84738"/>
                  <a:pt x="97684" y="77357"/>
                </a:cubicBezTo>
                <a:lnTo>
                  <a:pt x="97684" y="77357"/>
                </a:lnTo>
                <a:cubicBezTo>
                  <a:pt x="97579" y="75024"/>
                  <a:pt x="96684" y="73786"/>
                  <a:pt x="95000" y="73643"/>
                </a:cubicBezTo>
                <a:lnTo>
                  <a:pt x="95000" y="73643"/>
                </a:lnTo>
                <a:lnTo>
                  <a:pt x="53421" y="73643"/>
                </a:lnTo>
                <a:cubicBezTo>
                  <a:pt x="50614" y="73976"/>
                  <a:pt x="49088" y="76048"/>
                  <a:pt x="48842" y="79857"/>
                </a:cubicBezTo>
                <a:lnTo>
                  <a:pt x="48842" y="79857"/>
                </a:lnTo>
                <a:lnTo>
                  <a:pt x="48842" y="81000"/>
                </a:lnTo>
                <a:cubicBezTo>
                  <a:pt x="48737" y="87333"/>
                  <a:pt x="47158" y="92571"/>
                  <a:pt x="44105" y="96714"/>
                </a:cubicBezTo>
                <a:lnTo>
                  <a:pt x="44105" y="96714"/>
                </a:lnTo>
                <a:cubicBezTo>
                  <a:pt x="41053" y="100857"/>
                  <a:pt x="37211" y="103000"/>
                  <a:pt x="32579" y="103143"/>
                </a:cubicBezTo>
                <a:lnTo>
                  <a:pt x="32579" y="103143"/>
                </a:lnTo>
                <a:lnTo>
                  <a:pt x="62421" y="103143"/>
                </a:lnTo>
                <a:lnTo>
                  <a:pt x="78684" y="103143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06735-12"/>
          <p:cNvSpPr/>
          <p:nvPr/>
        </p:nvSpPr>
        <p:spPr>
          <a:xfrm>
            <a:off x="400050" y="1500634"/>
            <a:ext cx="4029075" cy="7157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82" y="0"/>
                </a:lnTo>
                <a:lnTo>
                  <a:pt x="98721" y="40"/>
                </a:lnTo>
                <a:lnTo>
                  <a:pt x="98858" y="160"/>
                </a:lnTo>
                <a:lnTo>
                  <a:pt x="98993" y="347"/>
                </a:lnTo>
                <a:lnTo>
                  <a:pt x="99125" y="613"/>
                </a:lnTo>
                <a:lnTo>
                  <a:pt x="99251" y="947"/>
                </a:lnTo>
                <a:lnTo>
                  <a:pt x="99369" y="1347"/>
                </a:lnTo>
                <a:lnTo>
                  <a:pt x="99482" y="1813"/>
                </a:lnTo>
                <a:lnTo>
                  <a:pt x="99584" y="2347"/>
                </a:lnTo>
                <a:lnTo>
                  <a:pt x="99678" y="2920"/>
                </a:lnTo>
                <a:lnTo>
                  <a:pt x="99761" y="3560"/>
                </a:lnTo>
                <a:lnTo>
                  <a:pt x="99832" y="4227"/>
                </a:lnTo>
                <a:lnTo>
                  <a:pt x="99891" y="4933"/>
                </a:lnTo>
                <a:lnTo>
                  <a:pt x="99939" y="5680"/>
                </a:lnTo>
                <a:lnTo>
                  <a:pt x="99972" y="6440"/>
                </a:lnTo>
                <a:lnTo>
                  <a:pt x="99993" y="7213"/>
                </a:lnTo>
                <a:lnTo>
                  <a:pt x="100000" y="8000"/>
                </a:lnTo>
                <a:lnTo>
                  <a:pt x="100000" y="92000"/>
                </a:lnTo>
                <a:lnTo>
                  <a:pt x="99993" y="92787"/>
                </a:lnTo>
                <a:lnTo>
                  <a:pt x="99972" y="93560"/>
                </a:lnTo>
                <a:lnTo>
                  <a:pt x="99939" y="94320"/>
                </a:lnTo>
                <a:lnTo>
                  <a:pt x="99891" y="95067"/>
                </a:lnTo>
                <a:lnTo>
                  <a:pt x="99832" y="95773"/>
                </a:lnTo>
                <a:lnTo>
                  <a:pt x="99761" y="96440"/>
                </a:lnTo>
                <a:lnTo>
                  <a:pt x="99678" y="97080"/>
                </a:lnTo>
                <a:lnTo>
                  <a:pt x="99584" y="97653"/>
                </a:lnTo>
                <a:lnTo>
                  <a:pt x="99482" y="98187"/>
                </a:lnTo>
                <a:lnTo>
                  <a:pt x="99369" y="98653"/>
                </a:lnTo>
                <a:lnTo>
                  <a:pt x="99251" y="99053"/>
                </a:lnTo>
                <a:lnTo>
                  <a:pt x="99125" y="99387"/>
                </a:lnTo>
                <a:lnTo>
                  <a:pt x="98993" y="99653"/>
                </a:lnTo>
                <a:lnTo>
                  <a:pt x="98858" y="99840"/>
                </a:lnTo>
                <a:lnTo>
                  <a:pt x="98721" y="99960"/>
                </a:lnTo>
                <a:lnTo>
                  <a:pt x="9858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2B48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06743-16"/>
          <p:cNvSpPr/>
          <p:nvPr/>
        </p:nvSpPr>
        <p:spPr>
          <a:xfrm>
            <a:off x="400050" y="1500634"/>
            <a:ext cx="4029075" cy="7157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684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511508563-74"/>
          <p:cNvSpPr/>
          <p:nvPr/>
        </p:nvSpPr>
        <p:spPr>
          <a:xfrm>
            <a:off x="585788" y="1715244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8A73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08565-75"/>
          <p:cNvSpPr/>
          <p:nvPr/>
        </p:nvSpPr>
        <p:spPr>
          <a:xfrm>
            <a:off x="3706639" y="1715244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417" y="65875"/>
                </a:moveTo>
                <a:lnTo>
                  <a:pt x="98417" y="65875"/>
                </a:lnTo>
                <a:cubicBezTo>
                  <a:pt x="98306" y="77125"/>
                  <a:pt x="95750" y="86458"/>
                  <a:pt x="90750" y="93875"/>
                </a:cubicBezTo>
                <a:lnTo>
                  <a:pt x="90750" y="93875"/>
                </a:lnTo>
                <a:lnTo>
                  <a:pt x="90750" y="93875"/>
                </a:lnTo>
                <a:cubicBezTo>
                  <a:pt x="85750" y="101375"/>
                  <a:pt x="79528" y="105250"/>
                  <a:pt x="72083" y="105500"/>
                </a:cubicBezTo>
                <a:lnTo>
                  <a:pt x="72083" y="105500"/>
                </a:lnTo>
                <a:lnTo>
                  <a:pt x="70333" y="105500"/>
                </a:lnTo>
                <a:cubicBezTo>
                  <a:pt x="68278" y="105500"/>
                  <a:pt x="66583" y="104500"/>
                  <a:pt x="65250" y="102500"/>
                </a:cubicBezTo>
                <a:lnTo>
                  <a:pt x="65250" y="102500"/>
                </a:lnTo>
                <a:cubicBezTo>
                  <a:pt x="63917" y="100500"/>
                  <a:pt x="63250" y="97958"/>
                  <a:pt x="63250" y="94875"/>
                </a:cubicBezTo>
                <a:lnTo>
                  <a:pt x="63250" y="94875"/>
                </a:lnTo>
                <a:cubicBezTo>
                  <a:pt x="63250" y="91792"/>
                  <a:pt x="63917" y="89292"/>
                  <a:pt x="65250" y="87375"/>
                </a:cubicBezTo>
                <a:lnTo>
                  <a:pt x="65250" y="87375"/>
                </a:lnTo>
                <a:cubicBezTo>
                  <a:pt x="66583" y="85375"/>
                  <a:pt x="68278" y="84375"/>
                  <a:pt x="70333" y="84375"/>
                </a:cubicBezTo>
                <a:lnTo>
                  <a:pt x="70333" y="84375"/>
                </a:lnTo>
                <a:lnTo>
                  <a:pt x="72083" y="84375"/>
                </a:lnTo>
                <a:cubicBezTo>
                  <a:pt x="75583" y="84125"/>
                  <a:pt x="78500" y="82375"/>
                  <a:pt x="80833" y="79125"/>
                </a:cubicBezTo>
                <a:lnTo>
                  <a:pt x="80833" y="79125"/>
                </a:lnTo>
                <a:cubicBezTo>
                  <a:pt x="83056" y="75625"/>
                  <a:pt x="84250" y="71208"/>
                  <a:pt x="84417" y="65875"/>
                </a:cubicBezTo>
                <a:lnTo>
                  <a:pt x="84417" y="65875"/>
                </a:lnTo>
                <a:lnTo>
                  <a:pt x="84417" y="63250"/>
                </a:lnTo>
                <a:lnTo>
                  <a:pt x="70333" y="63250"/>
                </a:lnTo>
                <a:cubicBezTo>
                  <a:pt x="66389" y="63083"/>
                  <a:pt x="63083" y="61000"/>
                  <a:pt x="60417" y="57000"/>
                </a:cubicBezTo>
                <a:lnTo>
                  <a:pt x="60417" y="57000"/>
                </a:lnTo>
                <a:cubicBezTo>
                  <a:pt x="57806" y="53083"/>
                  <a:pt x="56417" y="48167"/>
                  <a:pt x="56250" y="42250"/>
                </a:cubicBezTo>
                <a:lnTo>
                  <a:pt x="56250" y="42250"/>
                </a:lnTo>
                <a:lnTo>
                  <a:pt x="56250" y="21125"/>
                </a:lnTo>
                <a:cubicBezTo>
                  <a:pt x="56417" y="15208"/>
                  <a:pt x="57806" y="10250"/>
                  <a:pt x="60417" y="6250"/>
                </a:cubicBezTo>
                <a:lnTo>
                  <a:pt x="60417" y="6250"/>
                </a:lnTo>
                <a:cubicBezTo>
                  <a:pt x="63083" y="2333"/>
                  <a:pt x="66389" y="250"/>
                  <a:pt x="70333" y="0"/>
                </a:cubicBezTo>
                <a:lnTo>
                  <a:pt x="70333" y="0"/>
                </a:lnTo>
                <a:lnTo>
                  <a:pt x="84417" y="0"/>
                </a:lnTo>
                <a:cubicBezTo>
                  <a:pt x="88361" y="250"/>
                  <a:pt x="91639" y="2333"/>
                  <a:pt x="94250" y="6250"/>
                </a:cubicBezTo>
                <a:lnTo>
                  <a:pt x="94250" y="6250"/>
                </a:lnTo>
                <a:cubicBezTo>
                  <a:pt x="96917" y="10250"/>
                  <a:pt x="98306" y="15208"/>
                  <a:pt x="98417" y="21125"/>
                </a:cubicBezTo>
                <a:lnTo>
                  <a:pt x="98417" y="21125"/>
                </a:lnTo>
                <a:lnTo>
                  <a:pt x="98417" y="31625"/>
                </a:lnTo>
                <a:lnTo>
                  <a:pt x="98417" y="42250"/>
                </a:lnTo>
                <a:lnTo>
                  <a:pt x="98417" y="65875"/>
                </a:lnTo>
                <a:moveTo>
                  <a:pt x="42167" y="65875"/>
                </a:moveTo>
                <a:lnTo>
                  <a:pt x="42167" y="65875"/>
                </a:lnTo>
                <a:cubicBezTo>
                  <a:pt x="42056" y="77125"/>
                  <a:pt x="39500" y="86458"/>
                  <a:pt x="34500" y="93875"/>
                </a:cubicBezTo>
                <a:lnTo>
                  <a:pt x="34500" y="93875"/>
                </a:lnTo>
                <a:lnTo>
                  <a:pt x="34500" y="93875"/>
                </a:lnTo>
                <a:cubicBezTo>
                  <a:pt x="29500" y="101375"/>
                  <a:pt x="23278" y="105250"/>
                  <a:pt x="15833" y="105500"/>
                </a:cubicBezTo>
                <a:lnTo>
                  <a:pt x="15833" y="105500"/>
                </a:lnTo>
                <a:lnTo>
                  <a:pt x="14083" y="105500"/>
                </a:lnTo>
                <a:cubicBezTo>
                  <a:pt x="12028" y="105500"/>
                  <a:pt x="10333" y="104500"/>
                  <a:pt x="9000" y="102500"/>
                </a:cubicBezTo>
                <a:lnTo>
                  <a:pt x="9000" y="102500"/>
                </a:lnTo>
                <a:cubicBezTo>
                  <a:pt x="7667" y="100500"/>
                  <a:pt x="7000" y="97958"/>
                  <a:pt x="7000" y="94875"/>
                </a:cubicBezTo>
                <a:lnTo>
                  <a:pt x="7000" y="94875"/>
                </a:lnTo>
                <a:cubicBezTo>
                  <a:pt x="7000" y="91792"/>
                  <a:pt x="7667" y="89292"/>
                  <a:pt x="9000" y="87375"/>
                </a:cubicBezTo>
                <a:lnTo>
                  <a:pt x="9000" y="87375"/>
                </a:lnTo>
                <a:cubicBezTo>
                  <a:pt x="10333" y="85375"/>
                  <a:pt x="12028" y="84375"/>
                  <a:pt x="14083" y="84375"/>
                </a:cubicBezTo>
                <a:lnTo>
                  <a:pt x="14083" y="84375"/>
                </a:lnTo>
                <a:lnTo>
                  <a:pt x="15833" y="84375"/>
                </a:lnTo>
                <a:cubicBezTo>
                  <a:pt x="19333" y="84125"/>
                  <a:pt x="22250" y="82375"/>
                  <a:pt x="24583" y="79125"/>
                </a:cubicBezTo>
                <a:lnTo>
                  <a:pt x="24583" y="79125"/>
                </a:lnTo>
                <a:cubicBezTo>
                  <a:pt x="26806" y="75625"/>
                  <a:pt x="28000" y="71208"/>
                  <a:pt x="28167" y="65875"/>
                </a:cubicBezTo>
                <a:lnTo>
                  <a:pt x="28167" y="65875"/>
                </a:lnTo>
                <a:lnTo>
                  <a:pt x="28167" y="63250"/>
                </a:lnTo>
                <a:lnTo>
                  <a:pt x="14083" y="63250"/>
                </a:lnTo>
                <a:cubicBezTo>
                  <a:pt x="10139" y="63083"/>
                  <a:pt x="6833" y="61000"/>
                  <a:pt x="4167" y="57000"/>
                </a:cubicBezTo>
                <a:lnTo>
                  <a:pt x="4167" y="57000"/>
                </a:lnTo>
                <a:cubicBezTo>
                  <a:pt x="1556" y="53083"/>
                  <a:pt x="167" y="48167"/>
                  <a:pt x="0" y="42250"/>
                </a:cubicBezTo>
                <a:lnTo>
                  <a:pt x="0" y="42250"/>
                </a:lnTo>
                <a:lnTo>
                  <a:pt x="0" y="21125"/>
                </a:lnTo>
                <a:cubicBezTo>
                  <a:pt x="167" y="15208"/>
                  <a:pt x="1556" y="10250"/>
                  <a:pt x="4167" y="6250"/>
                </a:cubicBezTo>
                <a:lnTo>
                  <a:pt x="4167" y="6250"/>
                </a:lnTo>
                <a:cubicBezTo>
                  <a:pt x="6833" y="2333"/>
                  <a:pt x="10139" y="250"/>
                  <a:pt x="14083" y="0"/>
                </a:cubicBezTo>
                <a:lnTo>
                  <a:pt x="14083" y="0"/>
                </a:lnTo>
                <a:lnTo>
                  <a:pt x="28167" y="0"/>
                </a:lnTo>
                <a:cubicBezTo>
                  <a:pt x="32111" y="250"/>
                  <a:pt x="35389" y="2333"/>
                  <a:pt x="38000" y="6250"/>
                </a:cubicBezTo>
                <a:lnTo>
                  <a:pt x="38000" y="6250"/>
                </a:lnTo>
                <a:cubicBezTo>
                  <a:pt x="40667" y="10250"/>
                  <a:pt x="42056" y="15208"/>
                  <a:pt x="42167" y="21125"/>
                </a:cubicBezTo>
                <a:lnTo>
                  <a:pt x="42167" y="21125"/>
                </a:lnTo>
                <a:lnTo>
                  <a:pt x="42167" y="31625"/>
                </a:lnTo>
                <a:lnTo>
                  <a:pt x="42167" y="42250"/>
                </a:lnTo>
                <a:lnTo>
                  <a:pt x="42167" y="65875"/>
                </a:lnTo>
              </a:path>
            </a:pathLst>
          </a:custGeom>
          <a:solidFill>
            <a:srgbClr val="8A734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506757-21"/>
          <p:cNvCxnSpPr/>
          <p:nvPr/>
        </p:nvCxnSpPr>
        <p:spPr>
          <a:xfrm>
            <a:off x="585788" y="1927101"/>
            <a:ext cx="3700463" cy="914"/>
          </a:xfrm>
          <a:prstGeom prst="line">
            <a:avLst/>
          </a:prstGeom>
          <a:ln w="7144" cap="flat">
            <a:solidFill>
              <a:srgbClr val="CFBE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508556-69"/>
          <p:cNvSpPr/>
          <p:nvPr/>
        </p:nvSpPr>
        <p:spPr>
          <a:xfrm>
            <a:off x="3255169" y="1986271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08557-70"/>
          <p:cNvSpPr/>
          <p:nvPr/>
        </p:nvSpPr>
        <p:spPr>
          <a:xfrm>
            <a:off x="414338" y="243073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08559-71"/>
          <p:cNvSpPr/>
          <p:nvPr/>
        </p:nvSpPr>
        <p:spPr>
          <a:xfrm>
            <a:off x="414338" y="27164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508560-72"/>
          <p:cNvSpPr/>
          <p:nvPr/>
        </p:nvSpPr>
        <p:spPr>
          <a:xfrm>
            <a:off x="414338" y="300223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08562-73"/>
          <p:cNvSpPr/>
          <p:nvPr/>
        </p:nvSpPr>
        <p:spPr>
          <a:xfrm>
            <a:off x="414338" y="32879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506742-15"/>
          <p:cNvCxnSpPr/>
          <p:nvPr/>
        </p:nvCxnSpPr>
        <p:spPr>
          <a:xfrm>
            <a:off x="400050" y="3591595"/>
            <a:ext cx="4029075" cy="914"/>
          </a:xfrm>
          <a:prstGeom prst="line">
            <a:avLst/>
          </a:prstGeom>
          <a:ln w="7144" cap="flat">
            <a:solidFill>
              <a:srgbClr val="DDD0B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508551-67"/>
          <p:cNvSpPr/>
          <p:nvPr/>
        </p:nvSpPr>
        <p:spPr>
          <a:xfrm>
            <a:off x="400050" y="367612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6000"/>
                </a:moveTo>
                <a:lnTo>
                  <a:pt x="96429" y="6000"/>
                </a:lnTo>
                <a:cubicBezTo>
                  <a:pt x="96190" y="16952"/>
                  <a:pt x="92667" y="26262"/>
                  <a:pt x="85857" y="33929"/>
                </a:cubicBezTo>
                <a:lnTo>
                  <a:pt x="85857" y="33929"/>
                </a:lnTo>
                <a:lnTo>
                  <a:pt x="85857" y="33929"/>
                </a:lnTo>
                <a:cubicBezTo>
                  <a:pt x="79095" y="41548"/>
                  <a:pt x="70429" y="46190"/>
                  <a:pt x="59857" y="47857"/>
                </a:cubicBezTo>
                <a:lnTo>
                  <a:pt x="59857" y="47857"/>
                </a:lnTo>
                <a:cubicBezTo>
                  <a:pt x="58381" y="37667"/>
                  <a:pt x="54238" y="28929"/>
                  <a:pt x="47429" y="21643"/>
                </a:cubicBezTo>
                <a:lnTo>
                  <a:pt x="47429" y="21643"/>
                </a:lnTo>
                <a:cubicBezTo>
                  <a:pt x="51238" y="15119"/>
                  <a:pt x="56333" y="9905"/>
                  <a:pt x="62714" y="6000"/>
                </a:cubicBezTo>
                <a:lnTo>
                  <a:pt x="62714" y="6000"/>
                </a:lnTo>
                <a:cubicBezTo>
                  <a:pt x="69143" y="2143"/>
                  <a:pt x="76357" y="143"/>
                  <a:pt x="84357" y="0"/>
                </a:cubicBezTo>
                <a:lnTo>
                  <a:pt x="84357" y="0"/>
                </a:lnTo>
                <a:lnTo>
                  <a:pt x="90429" y="0"/>
                </a:lnTo>
                <a:cubicBezTo>
                  <a:pt x="92190" y="0"/>
                  <a:pt x="93619" y="571"/>
                  <a:pt x="94714" y="1714"/>
                </a:cubicBezTo>
                <a:lnTo>
                  <a:pt x="94714" y="1714"/>
                </a:lnTo>
                <a:cubicBezTo>
                  <a:pt x="95857" y="2810"/>
                  <a:pt x="96429" y="4238"/>
                  <a:pt x="96429" y="6000"/>
                </a:cubicBezTo>
                <a:lnTo>
                  <a:pt x="96429" y="6000"/>
                </a:lnTo>
                <a:moveTo>
                  <a:pt x="0" y="18071"/>
                </a:moveTo>
                <a:lnTo>
                  <a:pt x="0" y="18071"/>
                </a:lnTo>
                <a:cubicBezTo>
                  <a:pt x="0" y="16310"/>
                  <a:pt x="571" y="14857"/>
                  <a:pt x="1714" y="13714"/>
                </a:cubicBezTo>
                <a:lnTo>
                  <a:pt x="1714" y="13714"/>
                </a:lnTo>
                <a:lnTo>
                  <a:pt x="1714" y="13714"/>
                </a:lnTo>
                <a:cubicBezTo>
                  <a:pt x="2810" y="12619"/>
                  <a:pt x="4238" y="12071"/>
                  <a:pt x="6000" y="12071"/>
                </a:cubicBezTo>
                <a:lnTo>
                  <a:pt x="6000" y="12071"/>
                </a:lnTo>
                <a:lnTo>
                  <a:pt x="12071" y="12071"/>
                </a:lnTo>
                <a:cubicBezTo>
                  <a:pt x="19976" y="12167"/>
                  <a:pt x="27071" y="14095"/>
                  <a:pt x="33357" y="17857"/>
                </a:cubicBezTo>
                <a:lnTo>
                  <a:pt x="33357" y="17857"/>
                </a:lnTo>
                <a:cubicBezTo>
                  <a:pt x="39738" y="21524"/>
                  <a:pt x="44762" y="26548"/>
                  <a:pt x="48429" y="32929"/>
                </a:cubicBezTo>
                <a:lnTo>
                  <a:pt x="48429" y="32929"/>
                </a:lnTo>
                <a:cubicBezTo>
                  <a:pt x="52190" y="39214"/>
                  <a:pt x="54119" y="46310"/>
                  <a:pt x="54214" y="54214"/>
                </a:cubicBezTo>
                <a:lnTo>
                  <a:pt x="54214" y="54214"/>
                </a:lnTo>
                <a:lnTo>
                  <a:pt x="54214" y="60286"/>
                </a:lnTo>
                <a:lnTo>
                  <a:pt x="54214" y="90429"/>
                </a:lnTo>
                <a:cubicBezTo>
                  <a:pt x="54214" y="92190"/>
                  <a:pt x="53667" y="93619"/>
                  <a:pt x="52571" y="94714"/>
                </a:cubicBezTo>
                <a:lnTo>
                  <a:pt x="52571" y="94714"/>
                </a:lnTo>
                <a:cubicBezTo>
                  <a:pt x="51429" y="95857"/>
                  <a:pt x="49976" y="96429"/>
                  <a:pt x="48214" y="96429"/>
                </a:cubicBezTo>
                <a:lnTo>
                  <a:pt x="48214" y="96429"/>
                </a:lnTo>
                <a:cubicBezTo>
                  <a:pt x="46452" y="96429"/>
                  <a:pt x="45000" y="95857"/>
                  <a:pt x="43857" y="94714"/>
                </a:cubicBezTo>
                <a:lnTo>
                  <a:pt x="43857" y="94714"/>
                </a:lnTo>
                <a:cubicBezTo>
                  <a:pt x="42762" y="93619"/>
                  <a:pt x="42214" y="92190"/>
                  <a:pt x="42214" y="90429"/>
                </a:cubicBezTo>
                <a:lnTo>
                  <a:pt x="42214" y="90429"/>
                </a:lnTo>
                <a:lnTo>
                  <a:pt x="42214" y="60286"/>
                </a:lnTo>
                <a:cubicBezTo>
                  <a:pt x="34310" y="60143"/>
                  <a:pt x="27214" y="58190"/>
                  <a:pt x="20929" y="54429"/>
                </a:cubicBezTo>
                <a:lnTo>
                  <a:pt x="20929" y="54429"/>
                </a:lnTo>
                <a:cubicBezTo>
                  <a:pt x="14500" y="50810"/>
                  <a:pt x="9476" y="45786"/>
                  <a:pt x="5857" y="39357"/>
                </a:cubicBezTo>
                <a:lnTo>
                  <a:pt x="5857" y="39357"/>
                </a:lnTo>
                <a:cubicBezTo>
                  <a:pt x="2095" y="33071"/>
                  <a:pt x="143" y="25976"/>
                  <a:pt x="0" y="18071"/>
                </a:cubicBezTo>
                <a:lnTo>
                  <a:pt x="0" y="18071"/>
                </a:lnTo>
              </a:path>
            </a:pathLst>
          </a:custGeom>
          <a:solidFill>
            <a:srgbClr val="7A8A5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511506709-10"/>
          <p:cNvCxnSpPr/>
          <p:nvPr/>
        </p:nvCxnSpPr>
        <p:spPr>
          <a:xfrm>
            <a:off x="4714875" y="1909763"/>
            <a:ext cx="1264667" cy="914"/>
          </a:xfrm>
          <a:prstGeom prst="line">
            <a:avLst/>
          </a:prstGeom>
          <a:ln w="14288" cap="flat">
            <a:solidFill>
              <a:srgbClr val="D6C4A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1508549-66"/>
          <p:cNvSpPr/>
          <p:nvPr/>
        </p:nvSpPr>
        <p:spPr>
          <a:xfrm>
            <a:off x="4714875" y="173116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643" y="0"/>
                </a:moveTo>
                <a:lnTo>
                  <a:pt x="34643" y="0"/>
                </a:lnTo>
                <a:cubicBezTo>
                  <a:pt x="37643" y="143"/>
                  <a:pt x="40167" y="1143"/>
                  <a:pt x="42214" y="3000"/>
                </a:cubicBezTo>
                <a:lnTo>
                  <a:pt x="42214" y="3000"/>
                </a:lnTo>
                <a:lnTo>
                  <a:pt x="42214" y="3000"/>
                </a:lnTo>
                <a:cubicBezTo>
                  <a:pt x="44071" y="5000"/>
                  <a:pt x="45071" y="7524"/>
                  <a:pt x="45214" y="10571"/>
                </a:cubicBezTo>
                <a:lnTo>
                  <a:pt x="45214" y="10571"/>
                </a:lnTo>
                <a:lnTo>
                  <a:pt x="45214" y="85857"/>
                </a:lnTo>
                <a:cubicBezTo>
                  <a:pt x="45071" y="88905"/>
                  <a:pt x="44071" y="91429"/>
                  <a:pt x="42214" y="93429"/>
                </a:cubicBezTo>
                <a:lnTo>
                  <a:pt x="42214" y="93429"/>
                </a:lnTo>
                <a:cubicBezTo>
                  <a:pt x="40167" y="95286"/>
                  <a:pt x="37643" y="96286"/>
                  <a:pt x="34643" y="96429"/>
                </a:cubicBezTo>
                <a:lnTo>
                  <a:pt x="34643" y="96429"/>
                </a:lnTo>
                <a:cubicBezTo>
                  <a:pt x="31881" y="96429"/>
                  <a:pt x="29500" y="95548"/>
                  <a:pt x="27500" y="93786"/>
                </a:cubicBezTo>
                <a:lnTo>
                  <a:pt x="27500" y="93786"/>
                </a:lnTo>
                <a:cubicBezTo>
                  <a:pt x="25595" y="92024"/>
                  <a:pt x="24476" y="89762"/>
                  <a:pt x="24143" y="87000"/>
                </a:cubicBezTo>
                <a:lnTo>
                  <a:pt x="24143" y="87000"/>
                </a:lnTo>
                <a:cubicBezTo>
                  <a:pt x="23095" y="87238"/>
                  <a:pt x="22071" y="87357"/>
                  <a:pt x="21071" y="87357"/>
                </a:cubicBezTo>
                <a:lnTo>
                  <a:pt x="21071" y="87357"/>
                </a:lnTo>
                <a:cubicBezTo>
                  <a:pt x="17690" y="87262"/>
                  <a:pt x="14881" y="86071"/>
                  <a:pt x="12643" y="83786"/>
                </a:cubicBezTo>
                <a:lnTo>
                  <a:pt x="12643" y="83786"/>
                </a:lnTo>
                <a:cubicBezTo>
                  <a:pt x="10357" y="81548"/>
                  <a:pt x="9167" y="78738"/>
                  <a:pt x="9071" y="75357"/>
                </a:cubicBezTo>
                <a:lnTo>
                  <a:pt x="9071" y="75357"/>
                </a:lnTo>
                <a:cubicBezTo>
                  <a:pt x="9071" y="73976"/>
                  <a:pt x="9310" y="72643"/>
                  <a:pt x="9786" y="71357"/>
                </a:cubicBezTo>
                <a:lnTo>
                  <a:pt x="9786" y="71357"/>
                </a:lnTo>
                <a:cubicBezTo>
                  <a:pt x="6881" y="70262"/>
                  <a:pt x="4500" y="68452"/>
                  <a:pt x="2643" y="65929"/>
                </a:cubicBezTo>
                <a:lnTo>
                  <a:pt x="2643" y="65929"/>
                </a:lnTo>
                <a:cubicBezTo>
                  <a:pt x="881" y="63405"/>
                  <a:pt x="0" y="60524"/>
                  <a:pt x="0" y="57286"/>
                </a:cubicBezTo>
                <a:lnTo>
                  <a:pt x="0" y="57286"/>
                </a:lnTo>
                <a:cubicBezTo>
                  <a:pt x="0" y="54238"/>
                  <a:pt x="810" y="51524"/>
                  <a:pt x="2429" y="49143"/>
                </a:cubicBezTo>
                <a:lnTo>
                  <a:pt x="2429" y="49143"/>
                </a:lnTo>
                <a:cubicBezTo>
                  <a:pt x="3952" y="46762"/>
                  <a:pt x="6024" y="44952"/>
                  <a:pt x="8643" y="43714"/>
                </a:cubicBezTo>
                <a:lnTo>
                  <a:pt x="8643" y="43714"/>
                </a:lnTo>
                <a:cubicBezTo>
                  <a:pt x="6881" y="41571"/>
                  <a:pt x="6000" y="39048"/>
                  <a:pt x="6000" y="36143"/>
                </a:cubicBezTo>
                <a:lnTo>
                  <a:pt x="6000" y="36143"/>
                </a:lnTo>
                <a:cubicBezTo>
                  <a:pt x="6000" y="33286"/>
                  <a:pt x="6881" y="30786"/>
                  <a:pt x="8643" y="28643"/>
                </a:cubicBezTo>
                <a:lnTo>
                  <a:pt x="8643" y="28643"/>
                </a:lnTo>
                <a:cubicBezTo>
                  <a:pt x="10405" y="26500"/>
                  <a:pt x="12667" y="25048"/>
                  <a:pt x="15429" y="24286"/>
                </a:cubicBezTo>
                <a:lnTo>
                  <a:pt x="15429" y="24286"/>
                </a:lnTo>
                <a:cubicBezTo>
                  <a:pt x="15190" y="23286"/>
                  <a:pt x="15071" y="22214"/>
                  <a:pt x="15071" y="21071"/>
                </a:cubicBezTo>
                <a:lnTo>
                  <a:pt x="15071" y="21071"/>
                </a:lnTo>
                <a:cubicBezTo>
                  <a:pt x="15071" y="18214"/>
                  <a:pt x="15952" y="15714"/>
                  <a:pt x="17714" y="13571"/>
                </a:cubicBezTo>
                <a:lnTo>
                  <a:pt x="17714" y="13571"/>
                </a:lnTo>
                <a:cubicBezTo>
                  <a:pt x="19333" y="11571"/>
                  <a:pt x="21476" y="10190"/>
                  <a:pt x="24143" y="9429"/>
                </a:cubicBezTo>
                <a:lnTo>
                  <a:pt x="24143" y="9429"/>
                </a:lnTo>
                <a:cubicBezTo>
                  <a:pt x="24476" y="6667"/>
                  <a:pt x="25595" y="4405"/>
                  <a:pt x="27500" y="2643"/>
                </a:cubicBezTo>
                <a:lnTo>
                  <a:pt x="27500" y="2643"/>
                </a:lnTo>
                <a:cubicBezTo>
                  <a:pt x="29500" y="881"/>
                  <a:pt x="31881" y="0"/>
                  <a:pt x="34643" y="0"/>
                </a:cubicBezTo>
                <a:lnTo>
                  <a:pt x="34643" y="0"/>
                </a:lnTo>
                <a:moveTo>
                  <a:pt x="61786" y="0"/>
                </a:moveTo>
                <a:lnTo>
                  <a:pt x="61786" y="0"/>
                </a:lnTo>
                <a:cubicBezTo>
                  <a:pt x="64548" y="0"/>
                  <a:pt x="66929" y="881"/>
                  <a:pt x="68929" y="2643"/>
                </a:cubicBezTo>
                <a:lnTo>
                  <a:pt x="68929" y="2643"/>
                </a:lnTo>
                <a:lnTo>
                  <a:pt x="68929" y="2643"/>
                </a:lnTo>
                <a:cubicBezTo>
                  <a:pt x="70833" y="4405"/>
                  <a:pt x="71976" y="6667"/>
                  <a:pt x="72357" y="9429"/>
                </a:cubicBezTo>
                <a:lnTo>
                  <a:pt x="72357" y="9429"/>
                </a:lnTo>
                <a:cubicBezTo>
                  <a:pt x="74976" y="10190"/>
                  <a:pt x="77095" y="11571"/>
                  <a:pt x="78714" y="13571"/>
                </a:cubicBezTo>
                <a:lnTo>
                  <a:pt x="78714" y="13571"/>
                </a:lnTo>
                <a:cubicBezTo>
                  <a:pt x="80476" y="15714"/>
                  <a:pt x="81357" y="18214"/>
                  <a:pt x="81357" y="21071"/>
                </a:cubicBezTo>
                <a:lnTo>
                  <a:pt x="81357" y="21071"/>
                </a:lnTo>
                <a:cubicBezTo>
                  <a:pt x="81357" y="22214"/>
                  <a:pt x="81238" y="23286"/>
                  <a:pt x="81000" y="24286"/>
                </a:cubicBezTo>
                <a:lnTo>
                  <a:pt x="81000" y="24286"/>
                </a:lnTo>
                <a:cubicBezTo>
                  <a:pt x="83762" y="25048"/>
                  <a:pt x="86024" y="26500"/>
                  <a:pt x="87786" y="28643"/>
                </a:cubicBezTo>
                <a:lnTo>
                  <a:pt x="87786" y="28643"/>
                </a:lnTo>
                <a:cubicBezTo>
                  <a:pt x="89548" y="30786"/>
                  <a:pt x="90429" y="33286"/>
                  <a:pt x="90429" y="36143"/>
                </a:cubicBezTo>
                <a:lnTo>
                  <a:pt x="90429" y="36143"/>
                </a:lnTo>
                <a:cubicBezTo>
                  <a:pt x="90429" y="39048"/>
                  <a:pt x="89548" y="41571"/>
                  <a:pt x="87786" y="43714"/>
                </a:cubicBezTo>
                <a:lnTo>
                  <a:pt x="87786" y="43714"/>
                </a:lnTo>
                <a:cubicBezTo>
                  <a:pt x="90405" y="44952"/>
                  <a:pt x="92476" y="46762"/>
                  <a:pt x="94000" y="49143"/>
                </a:cubicBezTo>
                <a:lnTo>
                  <a:pt x="94000" y="49143"/>
                </a:lnTo>
                <a:cubicBezTo>
                  <a:pt x="95619" y="51524"/>
                  <a:pt x="96429" y="54238"/>
                  <a:pt x="96429" y="57286"/>
                </a:cubicBezTo>
                <a:lnTo>
                  <a:pt x="96429" y="57286"/>
                </a:lnTo>
                <a:cubicBezTo>
                  <a:pt x="96429" y="60524"/>
                  <a:pt x="95548" y="63405"/>
                  <a:pt x="93786" y="65929"/>
                </a:cubicBezTo>
                <a:lnTo>
                  <a:pt x="93786" y="65929"/>
                </a:lnTo>
                <a:cubicBezTo>
                  <a:pt x="91929" y="68452"/>
                  <a:pt x="89548" y="70262"/>
                  <a:pt x="86643" y="71357"/>
                </a:cubicBezTo>
                <a:lnTo>
                  <a:pt x="86643" y="71357"/>
                </a:lnTo>
                <a:cubicBezTo>
                  <a:pt x="87119" y="72643"/>
                  <a:pt x="87357" y="73976"/>
                  <a:pt x="87357" y="75357"/>
                </a:cubicBezTo>
                <a:lnTo>
                  <a:pt x="87357" y="75357"/>
                </a:lnTo>
                <a:cubicBezTo>
                  <a:pt x="87262" y="78738"/>
                  <a:pt x="86071" y="81548"/>
                  <a:pt x="83786" y="83786"/>
                </a:cubicBezTo>
                <a:lnTo>
                  <a:pt x="83786" y="83786"/>
                </a:lnTo>
                <a:cubicBezTo>
                  <a:pt x="81548" y="86071"/>
                  <a:pt x="78738" y="87262"/>
                  <a:pt x="75357" y="87357"/>
                </a:cubicBezTo>
                <a:lnTo>
                  <a:pt x="75357" y="87357"/>
                </a:lnTo>
                <a:cubicBezTo>
                  <a:pt x="74357" y="87357"/>
                  <a:pt x="73357" y="87238"/>
                  <a:pt x="72357" y="87000"/>
                </a:cubicBezTo>
                <a:lnTo>
                  <a:pt x="72357" y="87000"/>
                </a:lnTo>
                <a:cubicBezTo>
                  <a:pt x="71976" y="89762"/>
                  <a:pt x="70833" y="92024"/>
                  <a:pt x="68929" y="93786"/>
                </a:cubicBezTo>
                <a:lnTo>
                  <a:pt x="68929" y="93786"/>
                </a:lnTo>
                <a:cubicBezTo>
                  <a:pt x="66929" y="95548"/>
                  <a:pt x="64548" y="96429"/>
                  <a:pt x="61786" y="96429"/>
                </a:cubicBezTo>
                <a:lnTo>
                  <a:pt x="61786" y="96429"/>
                </a:lnTo>
                <a:cubicBezTo>
                  <a:pt x="58786" y="96286"/>
                  <a:pt x="56262" y="95286"/>
                  <a:pt x="54214" y="93429"/>
                </a:cubicBezTo>
                <a:lnTo>
                  <a:pt x="54214" y="93429"/>
                </a:lnTo>
                <a:cubicBezTo>
                  <a:pt x="52357" y="91429"/>
                  <a:pt x="51357" y="88905"/>
                  <a:pt x="51214" y="85857"/>
                </a:cubicBezTo>
                <a:lnTo>
                  <a:pt x="51214" y="85857"/>
                </a:lnTo>
                <a:lnTo>
                  <a:pt x="51214" y="10571"/>
                </a:lnTo>
                <a:cubicBezTo>
                  <a:pt x="51357" y="7524"/>
                  <a:pt x="52357" y="5000"/>
                  <a:pt x="54214" y="3000"/>
                </a:cubicBezTo>
                <a:lnTo>
                  <a:pt x="54214" y="3000"/>
                </a:lnTo>
                <a:cubicBezTo>
                  <a:pt x="56262" y="1143"/>
                  <a:pt x="58786" y="143"/>
                  <a:pt x="61786" y="0"/>
                </a:cubicBezTo>
                <a:lnTo>
                  <a:pt x="61786" y="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06738-13"/>
          <p:cNvSpPr/>
          <p:nvPr/>
        </p:nvSpPr>
        <p:spPr>
          <a:xfrm>
            <a:off x="4714875" y="2016919"/>
            <a:ext cx="4029075" cy="1057275"/>
          </a:xfrm>
          <a:prstGeom prst="roundRect">
            <a:avLst>
              <a:gd name="adj" fmla="val 9009"/>
            </a:avLst>
          </a:prstGeom>
          <a:solidFill>
            <a:srgbClr val="C8AF8C">
              <a:alpha val="12000"/>
            </a:srgbClr>
          </a:solidFill>
          <a:ln w="7144" algn="in">
            <a:solidFill>
              <a:srgbClr val="E2D4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511506792-35"/>
          <p:cNvSpPr/>
          <p:nvPr/>
        </p:nvSpPr>
        <p:spPr>
          <a:xfrm>
            <a:off x="4864894" y="2138363"/>
            <a:ext cx="228600" cy="228600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506795-37"/>
          <p:cNvSpPr/>
          <p:nvPr/>
        </p:nvSpPr>
        <p:spPr>
          <a:xfrm>
            <a:off x="4864894" y="2438400"/>
            <a:ext cx="228600" cy="228600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506798-39"/>
          <p:cNvSpPr/>
          <p:nvPr/>
        </p:nvSpPr>
        <p:spPr>
          <a:xfrm>
            <a:off x="4864894" y="2738438"/>
            <a:ext cx="228600" cy="228600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06742-14"/>
          <p:cNvSpPr/>
          <p:nvPr/>
        </p:nvSpPr>
        <p:spPr>
          <a:xfrm>
            <a:off x="4714875" y="3217069"/>
            <a:ext cx="40290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10" y="0"/>
                </a:moveTo>
                <a:lnTo>
                  <a:pt x="98771" y="0"/>
                </a:lnTo>
                <a:lnTo>
                  <a:pt x="98891" y="77"/>
                </a:lnTo>
                <a:lnTo>
                  <a:pt x="99009" y="256"/>
                </a:lnTo>
                <a:lnTo>
                  <a:pt x="99128" y="564"/>
                </a:lnTo>
                <a:lnTo>
                  <a:pt x="99241" y="1026"/>
                </a:lnTo>
                <a:lnTo>
                  <a:pt x="99350" y="1564"/>
                </a:lnTo>
                <a:lnTo>
                  <a:pt x="99454" y="2256"/>
                </a:lnTo>
                <a:lnTo>
                  <a:pt x="99551" y="3026"/>
                </a:lnTo>
                <a:lnTo>
                  <a:pt x="99641" y="3897"/>
                </a:lnTo>
                <a:lnTo>
                  <a:pt x="99721" y="4872"/>
                </a:lnTo>
                <a:lnTo>
                  <a:pt x="99792" y="5923"/>
                </a:lnTo>
                <a:lnTo>
                  <a:pt x="99856" y="7051"/>
                </a:lnTo>
                <a:lnTo>
                  <a:pt x="99905" y="8231"/>
                </a:lnTo>
                <a:lnTo>
                  <a:pt x="99948" y="9462"/>
                </a:lnTo>
                <a:lnTo>
                  <a:pt x="99976" y="10744"/>
                </a:lnTo>
                <a:lnTo>
                  <a:pt x="99993" y="12026"/>
                </a:lnTo>
                <a:lnTo>
                  <a:pt x="100000" y="13333"/>
                </a:lnTo>
                <a:lnTo>
                  <a:pt x="100000" y="86667"/>
                </a:lnTo>
                <a:lnTo>
                  <a:pt x="99993" y="87974"/>
                </a:lnTo>
                <a:lnTo>
                  <a:pt x="99976" y="89256"/>
                </a:lnTo>
                <a:lnTo>
                  <a:pt x="99948" y="90538"/>
                </a:lnTo>
                <a:lnTo>
                  <a:pt x="99905" y="91769"/>
                </a:lnTo>
                <a:lnTo>
                  <a:pt x="99856" y="92949"/>
                </a:lnTo>
                <a:lnTo>
                  <a:pt x="99792" y="94077"/>
                </a:lnTo>
                <a:lnTo>
                  <a:pt x="99721" y="95128"/>
                </a:lnTo>
                <a:lnTo>
                  <a:pt x="99641" y="96103"/>
                </a:lnTo>
                <a:lnTo>
                  <a:pt x="99551" y="96974"/>
                </a:lnTo>
                <a:lnTo>
                  <a:pt x="99454" y="97744"/>
                </a:lnTo>
                <a:lnTo>
                  <a:pt x="99350" y="98436"/>
                </a:lnTo>
                <a:lnTo>
                  <a:pt x="99241" y="98974"/>
                </a:lnTo>
                <a:lnTo>
                  <a:pt x="99128" y="99436"/>
                </a:lnTo>
                <a:lnTo>
                  <a:pt x="99009" y="99744"/>
                </a:lnTo>
                <a:lnTo>
                  <a:pt x="98891" y="99923"/>
                </a:lnTo>
                <a:lnTo>
                  <a:pt x="98771" y="100000"/>
                </a:lnTo>
                <a:lnTo>
                  <a:pt x="4610" y="100000"/>
                </a:lnTo>
                <a:lnTo>
                  <a:pt x="4158" y="99769"/>
                </a:lnTo>
                <a:lnTo>
                  <a:pt x="3712" y="99051"/>
                </a:lnTo>
                <a:lnTo>
                  <a:pt x="3272" y="97846"/>
                </a:lnTo>
                <a:lnTo>
                  <a:pt x="2846" y="96205"/>
                </a:lnTo>
                <a:lnTo>
                  <a:pt x="2437" y="94103"/>
                </a:lnTo>
                <a:lnTo>
                  <a:pt x="2050" y="91564"/>
                </a:lnTo>
                <a:lnTo>
                  <a:pt x="1686" y="88641"/>
                </a:lnTo>
                <a:lnTo>
                  <a:pt x="1350" y="85359"/>
                </a:lnTo>
                <a:lnTo>
                  <a:pt x="1047" y="81718"/>
                </a:lnTo>
                <a:lnTo>
                  <a:pt x="778" y="77769"/>
                </a:lnTo>
                <a:lnTo>
                  <a:pt x="544" y="73564"/>
                </a:lnTo>
                <a:lnTo>
                  <a:pt x="350" y="69128"/>
                </a:lnTo>
                <a:lnTo>
                  <a:pt x="199" y="64513"/>
                </a:lnTo>
                <a:lnTo>
                  <a:pt x="87" y="59744"/>
                </a:lnTo>
                <a:lnTo>
                  <a:pt x="21" y="54897"/>
                </a:lnTo>
                <a:lnTo>
                  <a:pt x="0" y="50000"/>
                </a:lnTo>
                <a:lnTo>
                  <a:pt x="0" y="50000"/>
                </a:lnTo>
                <a:lnTo>
                  <a:pt x="21" y="45103"/>
                </a:lnTo>
                <a:lnTo>
                  <a:pt x="87" y="40256"/>
                </a:lnTo>
                <a:lnTo>
                  <a:pt x="199" y="35487"/>
                </a:lnTo>
                <a:lnTo>
                  <a:pt x="350" y="30872"/>
                </a:lnTo>
                <a:lnTo>
                  <a:pt x="544" y="26436"/>
                </a:lnTo>
                <a:lnTo>
                  <a:pt x="778" y="22231"/>
                </a:lnTo>
                <a:lnTo>
                  <a:pt x="1047" y="18282"/>
                </a:lnTo>
                <a:lnTo>
                  <a:pt x="1350" y="14641"/>
                </a:lnTo>
                <a:lnTo>
                  <a:pt x="1686" y="11359"/>
                </a:lnTo>
                <a:lnTo>
                  <a:pt x="2050" y="8436"/>
                </a:lnTo>
                <a:lnTo>
                  <a:pt x="2437" y="5897"/>
                </a:lnTo>
                <a:lnTo>
                  <a:pt x="2846" y="3795"/>
                </a:lnTo>
                <a:lnTo>
                  <a:pt x="3272" y="2154"/>
                </a:lnTo>
                <a:lnTo>
                  <a:pt x="3712" y="949"/>
                </a:lnTo>
                <a:lnTo>
                  <a:pt x="4158" y="231"/>
                </a:lnTo>
                <a:lnTo>
                  <a:pt x="4610" y="0"/>
                </a:lnTo>
                <a:close/>
              </a:path>
            </a:pathLst>
          </a:custGeom>
          <a:solidFill>
            <a:srgbClr val="B4844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506745-17"/>
          <p:cNvSpPr/>
          <p:nvPr/>
        </p:nvSpPr>
        <p:spPr>
          <a:xfrm>
            <a:off x="4714875" y="3217069"/>
            <a:ext cx="185738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460" y="99759"/>
                </a:lnTo>
                <a:lnTo>
                  <a:pt x="84993" y="99039"/>
                </a:lnTo>
                <a:lnTo>
                  <a:pt x="77670" y="97847"/>
                </a:lnTo>
                <a:lnTo>
                  <a:pt x="70563" y="96194"/>
                </a:lnTo>
                <a:lnTo>
                  <a:pt x="63739" y="94096"/>
                </a:lnTo>
                <a:lnTo>
                  <a:pt x="57264" y="91573"/>
                </a:lnTo>
                <a:lnTo>
                  <a:pt x="51201" y="88651"/>
                </a:lnTo>
                <a:lnTo>
                  <a:pt x="45607" y="85355"/>
                </a:lnTo>
                <a:lnTo>
                  <a:pt x="40538" y="81720"/>
                </a:lnTo>
                <a:lnTo>
                  <a:pt x="36041" y="77779"/>
                </a:lnTo>
                <a:lnTo>
                  <a:pt x="32160" y="73570"/>
                </a:lnTo>
                <a:lnTo>
                  <a:pt x="28932" y="69134"/>
                </a:lnTo>
                <a:lnTo>
                  <a:pt x="26389" y="64514"/>
                </a:lnTo>
                <a:lnTo>
                  <a:pt x="24555" y="59755"/>
                </a:lnTo>
                <a:lnTo>
                  <a:pt x="23447" y="54901"/>
                </a:lnTo>
                <a:lnTo>
                  <a:pt x="23077" y="50000"/>
                </a:lnTo>
                <a:lnTo>
                  <a:pt x="23077" y="50000"/>
                </a:lnTo>
                <a:lnTo>
                  <a:pt x="23447" y="45099"/>
                </a:lnTo>
                <a:lnTo>
                  <a:pt x="24555" y="40245"/>
                </a:lnTo>
                <a:lnTo>
                  <a:pt x="26389" y="35486"/>
                </a:lnTo>
                <a:lnTo>
                  <a:pt x="28932" y="30866"/>
                </a:lnTo>
                <a:lnTo>
                  <a:pt x="32160" y="26430"/>
                </a:lnTo>
                <a:lnTo>
                  <a:pt x="36041" y="22221"/>
                </a:lnTo>
                <a:lnTo>
                  <a:pt x="40538" y="18280"/>
                </a:lnTo>
                <a:lnTo>
                  <a:pt x="45607" y="14645"/>
                </a:lnTo>
                <a:lnTo>
                  <a:pt x="51201" y="11349"/>
                </a:lnTo>
                <a:lnTo>
                  <a:pt x="57264" y="8427"/>
                </a:lnTo>
                <a:lnTo>
                  <a:pt x="63739" y="5904"/>
                </a:lnTo>
                <a:lnTo>
                  <a:pt x="70563" y="3806"/>
                </a:lnTo>
                <a:lnTo>
                  <a:pt x="77670" y="2153"/>
                </a:lnTo>
                <a:lnTo>
                  <a:pt x="84993" y="961"/>
                </a:lnTo>
                <a:lnTo>
                  <a:pt x="92460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08554-68"/>
          <p:cNvSpPr/>
          <p:nvPr/>
        </p:nvSpPr>
        <p:spPr>
          <a:xfrm>
            <a:off x="4914900" y="3340299"/>
            <a:ext cx="20002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38" y="57769"/>
                </a:moveTo>
                <a:lnTo>
                  <a:pt x="98238" y="57769"/>
                </a:lnTo>
                <a:cubicBezTo>
                  <a:pt x="99413" y="55667"/>
                  <a:pt x="100000" y="53231"/>
                  <a:pt x="100000" y="50462"/>
                </a:cubicBezTo>
                <a:lnTo>
                  <a:pt x="100000" y="50462"/>
                </a:lnTo>
                <a:lnTo>
                  <a:pt x="100000" y="50462"/>
                </a:lnTo>
                <a:cubicBezTo>
                  <a:pt x="100000" y="47744"/>
                  <a:pt x="99413" y="45333"/>
                  <a:pt x="98238" y="43231"/>
                </a:cubicBezTo>
                <a:lnTo>
                  <a:pt x="98238" y="43231"/>
                </a:lnTo>
                <a:lnTo>
                  <a:pt x="73238" y="2846"/>
                </a:lnTo>
                <a:cubicBezTo>
                  <a:pt x="71937" y="949"/>
                  <a:pt x="70444" y="0"/>
                  <a:pt x="68762" y="0"/>
                </a:cubicBezTo>
                <a:lnTo>
                  <a:pt x="68762" y="0"/>
                </a:lnTo>
                <a:cubicBezTo>
                  <a:pt x="67048" y="0"/>
                  <a:pt x="65540" y="949"/>
                  <a:pt x="64238" y="2846"/>
                </a:cubicBezTo>
                <a:lnTo>
                  <a:pt x="64238" y="2846"/>
                </a:lnTo>
                <a:cubicBezTo>
                  <a:pt x="63095" y="4949"/>
                  <a:pt x="62524" y="7359"/>
                  <a:pt x="62524" y="10077"/>
                </a:cubicBezTo>
                <a:lnTo>
                  <a:pt x="62524" y="10077"/>
                </a:lnTo>
                <a:cubicBezTo>
                  <a:pt x="62524" y="12846"/>
                  <a:pt x="63095" y="15282"/>
                  <a:pt x="64238" y="17385"/>
                </a:cubicBezTo>
                <a:lnTo>
                  <a:pt x="64238" y="17385"/>
                </a:lnTo>
                <a:lnTo>
                  <a:pt x="78714" y="40385"/>
                </a:lnTo>
                <a:lnTo>
                  <a:pt x="6238" y="40385"/>
                </a:lnTo>
                <a:cubicBezTo>
                  <a:pt x="4429" y="40385"/>
                  <a:pt x="2937" y="41333"/>
                  <a:pt x="1762" y="43231"/>
                </a:cubicBezTo>
                <a:lnTo>
                  <a:pt x="1762" y="43231"/>
                </a:lnTo>
                <a:cubicBezTo>
                  <a:pt x="587" y="45128"/>
                  <a:pt x="0" y="47538"/>
                  <a:pt x="0" y="50462"/>
                </a:cubicBezTo>
                <a:lnTo>
                  <a:pt x="0" y="50462"/>
                </a:lnTo>
                <a:cubicBezTo>
                  <a:pt x="0" y="53436"/>
                  <a:pt x="587" y="55872"/>
                  <a:pt x="1762" y="57769"/>
                </a:cubicBezTo>
                <a:lnTo>
                  <a:pt x="1762" y="57769"/>
                </a:lnTo>
                <a:cubicBezTo>
                  <a:pt x="2937" y="59667"/>
                  <a:pt x="4429" y="60615"/>
                  <a:pt x="6238" y="60615"/>
                </a:cubicBezTo>
                <a:lnTo>
                  <a:pt x="6238" y="60615"/>
                </a:lnTo>
                <a:lnTo>
                  <a:pt x="78714" y="60615"/>
                </a:lnTo>
                <a:lnTo>
                  <a:pt x="64238" y="83615"/>
                </a:lnTo>
                <a:cubicBezTo>
                  <a:pt x="63095" y="85718"/>
                  <a:pt x="62524" y="88128"/>
                  <a:pt x="62524" y="90846"/>
                </a:cubicBezTo>
                <a:lnTo>
                  <a:pt x="62524" y="90846"/>
                </a:lnTo>
                <a:cubicBezTo>
                  <a:pt x="62524" y="93615"/>
                  <a:pt x="63095" y="96051"/>
                  <a:pt x="64238" y="98154"/>
                </a:cubicBezTo>
                <a:lnTo>
                  <a:pt x="64238" y="98154"/>
                </a:lnTo>
                <a:cubicBezTo>
                  <a:pt x="65540" y="100051"/>
                  <a:pt x="67048" y="101000"/>
                  <a:pt x="68762" y="101000"/>
                </a:cubicBezTo>
                <a:lnTo>
                  <a:pt x="68762" y="101000"/>
                </a:lnTo>
                <a:cubicBezTo>
                  <a:pt x="70444" y="101000"/>
                  <a:pt x="71937" y="100051"/>
                  <a:pt x="73238" y="98154"/>
                </a:cubicBezTo>
                <a:lnTo>
                  <a:pt x="73238" y="98154"/>
                </a:lnTo>
                <a:lnTo>
                  <a:pt x="98238" y="57769"/>
                </a:lnTo>
              </a:path>
            </a:pathLst>
          </a:custGeom>
          <a:solidFill>
            <a:srgbClr val="7A5A3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08542-63"/>
          <p:cNvSpPr/>
          <p:nvPr/>
        </p:nvSpPr>
        <p:spPr>
          <a:xfrm>
            <a:off x="400050" y="4923235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508545-64"/>
          <p:cNvSpPr/>
          <p:nvPr/>
        </p:nvSpPr>
        <p:spPr>
          <a:xfrm>
            <a:off x="7352705" y="4929932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00" y="10500"/>
                </a:moveTo>
                <a:lnTo>
                  <a:pt x="35200" y="10500"/>
                </a:lnTo>
                <a:cubicBezTo>
                  <a:pt x="35333" y="7633"/>
                  <a:pt x="36333" y="5167"/>
                  <a:pt x="38200" y="3100"/>
                </a:cubicBezTo>
                <a:lnTo>
                  <a:pt x="38200" y="3100"/>
                </a:lnTo>
                <a:lnTo>
                  <a:pt x="38200" y="3100"/>
                </a:lnTo>
                <a:cubicBezTo>
                  <a:pt x="40267" y="1167"/>
                  <a:pt x="42767" y="133"/>
                  <a:pt x="45700" y="0"/>
                </a:cubicBezTo>
                <a:lnTo>
                  <a:pt x="45700" y="0"/>
                </a:lnTo>
                <a:lnTo>
                  <a:pt x="52700" y="0"/>
                </a:lnTo>
                <a:cubicBezTo>
                  <a:pt x="55633" y="133"/>
                  <a:pt x="58133" y="1167"/>
                  <a:pt x="60200" y="3100"/>
                </a:cubicBezTo>
                <a:lnTo>
                  <a:pt x="60200" y="3100"/>
                </a:lnTo>
                <a:cubicBezTo>
                  <a:pt x="62133" y="5167"/>
                  <a:pt x="63167" y="7633"/>
                  <a:pt x="63300" y="10500"/>
                </a:cubicBezTo>
                <a:lnTo>
                  <a:pt x="63300" y="10500"/>
                </a:lnTo>
                <a:lnTo>
                  <a:pt x="63300" y="87900"/>
                </a:lnTo>
                <a:cubicBezTo>
                  <a:pt x="63167" y="90833"/>
                  <a:pt x="62133" y="93333"/>
                  <a:pt x="60200" y="95400"/>
                </a:cubicBezTo>
                <a:lnTo>
                  <a:pt x="60200" y="95400"/>
                </a:lnTo>
                <a:cubicBezTo>
                  <a:pt x="58133" y="97267"/>
                  <a:pt x="55633" y="98267"/>
                  <a:pt x="52700" y="98400"/>
                </a:cubicBezTo>
                <a:lnTo>
                  <a:pt x="52700" y="98400"/>
                </a:lnTo>
                <a:lnTo>
                  <a:pt x="45700" y="98400"/>
                </a:lnTo>
                <a:cubicBezTo>
                  <a:pt x="42767" y="98267"/>
                  <a:pt x="40267" y="97267"/>
                  <a:pt x="38200" y="95400"/>
                </a:cubicBezTo>
                <a:lnTo>
                  <a:pt x="38200" y="95400"/>
                </a:lnTo>
                <a:cubicBezTo>
                  <a:pt x="36333" y="93333"/>
                  <a:pt x="35333" y="90833"/>
                  <a:pt x="35200" y="87900"/>
                </a:cubicBezTo>
                <a:lnTo>
                  <a:pt x="35200" y="87900"/>
                </a:lnTo>
                <a:lnTo>
                  <a:pt x="35200" y="10500"/>
                </a:lnTo>
                <a:moveTo>
                  <a:pt x="0" y="52700"/>
                </a:moveTo>
                <a:lnTo>
                  <a:pt x="0" y="52700"/>
                </a:lnTo>
                <a:cubicBezTo>
                  <a:pt x="133" y="49767"/>
                  <a:pt x="1167" y="47300"/>
                  <a:pt x="3100" y="45300"/>
                </a:cubicBezTo>
                <a:lnTo>
                  <a:pt x="3100" y="45300"/>
                </a:lnTo>
                <a:lnTo>
                  <a:pt x="3100" y="45300"/>
                </a:lnTo>
                <a:cubicBezTo>
                  <a:pt x="5167" y="43367"/>
                  <a:pt x="7633" y="42333"/>
                  <a:pt x="10500" y="42200"/>
                </a:cubicBezTo>
                <a:lnTo>
                  <a:pt x="10500" y="42200"/>
                </a:lnTo>
                <a:lnTo>
                  <a:pt x="17600" y="42200"/>
                </a:lnTo>
                <a:cubicBezTo>
                  <a:pt x="20533" y="42333"/>
                  <a:pt x="23000" y="43367"/>
                  <a:pt x="25000" y="45300"/>
                </a:cubicBezTo>
                <a:lnTo>
                  <a:pt x="25000" y="45300"/>
                </a:lnTo>
                <a:cubicBezTo>
                  <a:pt x="26933" y="47300"/>
                  <a:pt x="27967" y="49767"/>
                  <a:pt x="28100" y="52700"/>
                </a:cubicBezTo>
                <a:lnTo>
                  <a:pt x="28100" y="52700"/>
                </a:lnTo>
                <a:lnTo>
                  <a:pt x="28100" y="87900"/>
                </a:lnTo>
                <a:cubicBezTo>
                  <a:pt x="27967" y="90833"/>
                  <a:pt x="26933" y="93333"/>
                  <a:pt x="25000" y="95400"/>
                </a:cubicBezTo>
                <a:lnTo>
                  <a:pt x="25000" y="95400"/>
                </a:lnTo>
                <a:cubicBezTo>
                  <a:pt x="23000" y="97267"/>
                  <a:pt x="20533" y="98267"/>
                  <a:pt x="17600" y="98400"/>
                </a:cubicBezTo>
                <a:lnTo>
                  <a:pt x="17600" y="98400"/>
                </a:lnTo>
                <a:lnTo>
                  <a:pt x="10500" y="98400"/>
                </a:lnTo>
                <a:cubicBezTo>
                  <a:pt x="7633" y="98267"/>
                  <a:pt x="5167" y="97267"/>
                  <a:pt x="3100" y="95400"/>
                </a:cubicBezTo>
                <a:lnTo>
                  <a:pt x="3100" y="95400"/>
                </a:lnTo>
                <a:cubicBezTo>
                  <a:pt x="1167" y="93333"/>
                  <a:pt x="133" y="90833"/>
                  <a:pt x="0" y="87900"/>
                </a:cubicBezTo>
                <a:lnTo>
                  <a:pt x="0" y="87900"/>
                </a:lnTo>
                <a:lnTo>
                  <a:pt x="0" y="52700"/>
                </a:lnTo>
                <a:moveTo>
                  <a:pt x="80900" y="14100"/>
                </a:moveTo>
                <a:lnTo>
                  <a:pt x="80900" y="14100"/>
                </a:lnTo>
                <a:lnTo>
                  <a:pt x="87900" y="14100"/>
                </a:lnTo>
                <a:cubicBezTo>
                  <a:pt x="90833" y="14233"/>
                  <a:pt x="93333" y="15233"/>
                  <a:pt x="95400" y="17100"/>
                </a:cubicBezTo>
                <a:lnTo>
                  <a:pt x="95400" y="17100"/>
                </a:lnTo>
                <a:cubicBezTo>
                  <a:pt x="97267" y="19167"/>
                  <a:pt x="98267" y="21667"/>
                  <a:pt x="98400" y="24600"/>
                </a:cubicBezTo>
                <a:lnTo>
                  <a:pt x="98400" y="24600"/>
                </a:lnTo>
                <a:lnTo>
                  <a:pt x="98400" y="87900"/>
                </a:lnTo>
                <a:cubicBezTo>
                  <a:pt x="98267" y="90833"/>
                  <a:pt x="97267" y="93333"/>
                  <a:pt x="95400" y="95400"/>
                </a:cubicBezTo>
                <a:lnTo>
                  <a:pt x="95400" y="95400"/>
                </a:lnTo>
                <a:cubicBezTo>
                  <a:pt x="93333" y="97267"/>
                  <a:pt x="90833" y="98267"/>
                  <a:pt x="87900" y="98400"/>
                </a:cubicBezTo>
                <a:lnTo>
                  <a:pt x="87900" y="98400"/>
                </a:lnTo>
                <a:lnTo>
                  <a:pt x="80900" y="98400"/>
                </a:lnTo>
                <a:cubicBezTo>
                  <a:pt x="77967" y="98267"/>
                  <a:pt x="75467" y="97267"/>
                  <a:pt x="73400" y="95400"/>
                </a:cubicBezTo>
                <a:lnTo>
                  <a:pt x="73400" y="95400"/>
                </a:lnTo>
                <a:cubicBezTo>
                  <a:pt x="71467" y="93333"/>
                  <a:pt x="70433" y="90833"/>
                  <a:pt x="70300" y="87900"/>
                </a:cubicBezTo>
                <a:lnTo>
                  <a:pt x="70300" y="87900"/>
                </a:lnTo>
                <a:lnTo>
                  <a:pt x="70300" y="24600"/>
                </a:lnTo>
                <a:cubicBezTo>
                  <a:pt x="70433" y="21667"/>
                  <a:pt x="71467" y="19167"/>
                  <a:pt x="73400" y="17100"/>
                </a:cubicBezTo>
                <a:lnTo>
                  <a:pt x="73400" y="17100"/>
                </a:lnTo>
                <a:cubicBezTo>
                  <a:pt x="75467" y="15233"/>
                  <a:pt x="77967" y="14233"/>
                  <a:pt x="80900" y="14100"/>
                </a:cubicBezTo>
                <a:lnTo>
                  <a:pt x="80900" y="14100"/>
                </a:lnTo>
              </a:path>
            </a:pathLst>
          </a:custGeom>
          <a:solidFill>
            <a:srgbClr val="8F7E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06704-8"/>
          <p:cNvSpPr txBox="1"/>
          <p:nvPr/>
        </p:nvSpPr>
        <p:spPr>
          <a:xfrm>
            <a:off x="676870" y="146447"/>
            <a:ext cx="234739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引子：古人的"数据意识"</a:t>
            </a:r>
            <a:endParaRPr/>
          </a:p>
        </p:txBody>
      </p:sp>
      <p:sp>
        <p:nvSpPr>
          <p:cNvPr id="33" name="el-1785511506710-11"/>
          <p:cNvSpPr txBox="1"/>
          <p:nvPr/>
        </p:nvSpPr>
        <p:spPr>
          <a:xfrm>
            <a:off x="3074268" y="179784"/>
            <a:ext cx="10413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3">
                <a:solidFill>
                  <a:srgbClr val="8A7A64"/>
                </a:solidFill>
                <a:latin typeface="Georgia"/>
                <a:ea typeface="Georgia"/>
                <a:cs typeface="Georgia"/>
              </a:rPr>
              <a:t>· 传统文化引入</a:t>
            </a:r>
            <a:endParaRPr/>
          </a:p>
        </p:txBody>
      </p:sp>
      <p:sp>
        <p:nvSpPr>
          <p:cNvPr id="34" name="el-1785511506766-22"/>
          <p:cNvSpPr txBox="1"/>
          <p:nvPr/>
        </p:nvSpPr>
        <p:spPr>
          <a:xfrm>
            <a:off x="730448" y="1662559"/>
            <a:ext cx="3054772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230" spc="28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「上古结绳而治，后世圣人易之以书契」</a:t>
            </a:r>
            <a:endParaRPr/>
          </a:p>
        </p:txBody>
      </p:sp>
      <p:sp>
        <p:nvSpPr>
          <p:cNvPr id="35" name="el-1785511506754-18"/>
          <p:cNvSpPr txBox="1"/>
          <p:nvPr/>
        </p:nvSpPr>
        <p:spPr>
          <a:xfrm>
            <a:off x="528638" y="1973535"/>
            <a:ext cx="375761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>
                <a:solidFill>
                  <a:srgbClr val="7A6A52"/>
                </a:solidFill>
                <a:latin typeface="Georgia"/>
                <a:ea typeface="Georgia"/>
                <a:cs typeface="Georgia"/>
              </a:rPr>
              <a:t>《周易·系辞下》</a:t>
            </a:r>
            <a:endParaRPr/>
          </a:p>
        </p:txBody>
      </p:sp>
      <p:sp>
        <p:nvSpPr>
          <p:cNvPr id="36" name="el-1785511506777-23"/>
          <p:cNvSpPr txBox="1"/>
          <p:nvPr/>
        </p:nvSpPr>
        <p:spPr>
          <a:xfrm>
            <a:off x="628650" y="2373585"/>
            <a:ext cx="5857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上古</a:t>
            </a:r>
            <a:endParaRPr/>
          </a:p>
        </p:txBody>
      </p:sp>
      <p:sp>
        <p:nvSpPr>
          <p:cNvPr id="37" name="el-1785511506777-24"/>
          <p:cNvSpPr txBox="1"/>
          <p:nvPr/>
        </p:nvSpPr>
        <p:spPr>
          <a:xfrm>
            <a:off x="1228725" y="2373585"/>
            <a:ext cx="19288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大事大结其绳，小事小结其绳</a:t>
            </a:r>
            <a:endParaRPr/>
          </a:p>
        </p:txBody>
      </p:sp>
      <p:sp>
        <p:nvSpPr>
          <p:cNvPr id="38" name="el-1785511506778-25"/>
          <p:cNvSpPr txBox="1"/>
          <p:nvPr/>
        </p:nvSpPr>
        <p:spPr>
          <a:xfrm>
            <a:off x="628650" y="2659335"/>
            <a:ext cx="5857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商周</a:t>
            </a:r>
            <a:endParaRPr/>
          </a:p>
        </p:txBody>
      </p:sp>
      <p:sp>
        <p:nvSpPr>
          <p:cNvPr id="39" name="el-1785511506778-26"/>
          <p:cNvSpPr txBox="1"/>
          <p:nvPr/>
        </p:nvSpPr>
        <p:spPr>
          <a:xfrm>
            <a:off x="1228725" y="2659335"/>
            <a:ext cx="13573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人口统计、田亩登记</a:t>
            </a:r>
            <a:endParaRPr/>
          </a:p>
        </p:txBody>
      </p:sp>
      <p:sp>
        <p:nvSpPr>
          <p:cNvPr id="40" name="el-1785511506779-27"/>
          <p:cNvSpPr txBox="1"/>
          <p:nvPr/>
        </p:nvSpPr>
        <p:spPr>
          <a:xfrm>
            <a:off x="628650" y="2945085"/>
            <a:ext cx="5857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秦汉</a:t>
            </a:r>
            <a:endParaRPr/>
          </a:p>
        </p:txBody>
      </p:sp>
      <p:sp>
        <p:nvSpPr>
          <p:cNvPr id="41" name="el-1785511506780-28"/>
          <p:cNvSpPr txBox="1"/>
          <p:nvPr/>
        </p:nvSpPr>
        <p:spPr>
          <a:xfrm>
            <a:off x="1228725" y="2945085"/>
            <a:ext cx="13573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户籍制度、赋税统计</a:t>
            </a:r>
            <a:endParaRPr/>
          </a:p>
        </p:txBody>
      </p:sp>
      <p:sp>
        <p:nvSpPr>
          <p:cNvPr id="42" name="el-1785511506780-29"/>
          <p:cNvSpPr txBox="1"/>
          <p:nvPr/>
        </p:nvSpPr>
        <p:spPr>
          <a:xfrm>
            <a:off x="628650" y="3230835"/>
            <a:ext cx="5857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历代</a:t>
            </a:r>
            <a:endParaRPr/>
          </a:p>
        </p:txBody>
      </p:sp>
      <p:sp>
        <p:nvSpPr>
          <p:cNvPr id="43" name="el-1785511506781-30"/>
          <p:cNvSpPr txBox="1"/>
          <p:nvPr/>
        </p:nvSpPr>
        <p:spPr>
          <a:xfrm>
            <a:off x="1228725" y="3230835"/>
            <a:ext cx="16430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编户齐民，统计人口田产</a:t>
            </a:r>
            <a:endParaRPr/>
          </a:p>
        </p:txBody>
      </p:sp>
      <p:sp>
        <p:nvSpPr>
          <p:cNvPr id="44" name="el-1785511506754-19"/>
          <p:cNvSpPr txBox="1"/>
          <p:nvPr/>
        </p:nvSpPr>
        <p:spPr>
          <a:xfrm>
            <a:off x="585788" y="3666604"/>
            <a:ext cx="25074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A5A44"/>
                </a:solidFill>
                <a:latin typeface="Georgia"/>
                <a:ea typeface="Georgia"/>
                <a:cs typeface="Georgia"/>
              </a:rPr>
              <a:t>从结绳记事到书契登记，数据意识自古有之</a:t>
            </a:r>
            <a:endParaRPr/>
          </a:p>
        </p:txBody>
      </p:sp>
      <p:sp>
        <p:nvSpPr>
          <p:cNvPr id="45" name="el-1785511506708-9"/>
          <p:cNvSpPr txBox="1"/>
          <p:nvPr/>
        </p:nvSpPr>
        <p:spPr>
          <a:xfrm>
            <a:off x="4714875" y="1726406"/>
            <a:ext cx="132896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0025">
              <a:lnSpc>
                <a:spcPct val="100000"/>
              </a:lnSpc>
            </a:pPr>
            <a:r>
              <a:rPr b="1" sz="1010" spc="113">
                <a:solidFill>
                  <a:srgbClr val="7A5A38"/>
                </a:solidFill>
                <a:latin typeface="Georgia"/>
                <a:ea typeface="Georgia"/>
                <a:cs typeface="Georgia"/>
              </a:rPr>
              <a:t>古人的统计智慧</a:t>
            </a:r>
            <a:endParaRPr/>
          </a:p>
        </p:txBody>
      </p:sp>
      <p:sp>
        <p:nvSpPr>
          <p:cNvPr id="46" name="el-1785511506789-34"/>
          <p:cNvSpPr txBox="1"/>
          <p:nvPr/>
        </p:nvSpPr>
        <p:spPr>
          <a:xfrm>
            <a:off x="4807744" y="2185988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47" name="el-1785511506782-31"/>
          <p:cNvSpPr txBox="1"/>
          <p:nvPr/>
        </p:nvSpPr>
        <p:spPr>
          <a:xfrm>
            <a:off x="5193506" y="2124075"/>
            <a:ext cx="346829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目的明确</a:t>
            </a: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 —— 为了征税、征兵、治水</a:t>
            </a:r>
            <a:endParaRPr/>
          </a:p>
        </p:txBody>
      </p:sp>
      <p:sp>
        <p:nvSpPr>
          <p:cNvPr id="48" name="el-1785511506792-36"/>
          <p:cNvSpPr txBox="1"/>
          <p:nvPr/>
        </p:nvSpPr>
        <p:spPr>
          <a:xfrm>
            <a:off x="4807744" y="248602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49" name="el-1785511506784-32"/>
          <p:cNvSpPr txBox="1"/>
          <p:nvPr/>
        </p:nvSpPr>
        <p:spPr>
          <a:xfrm>
            <a:off x="5193506" y="2424113"/>
            <a:ext cx="346829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方法系统</a:t>
            </a: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 —— 登记造册、逐级上报</a:t>
            </a:r>
            <a:endParaRPr/>
          </a:p>
        </p:txBody>
      </p:sp>
      <p:sp>
        <p:nvSpPr>
          <p:cNvPr id="50" name="el-1785511506796-38"/>
          <p:cNvSpPr txBox="1"/>
          <p:nvPr/>
        </p:nvSpPr>
        <p:spPr>
          <a:xfrm>
            <a:off x="4807744" y="2786063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51" name="el-1785511506785-33"/>
          <p:cNvSpPr txBox="1"/>
          <p:nvPr/>
        </p:nvSpPr>
        <p:spPr>
          <a:xfrm>
            <a:off x="5193506" y="2724150"/>
            <a:ext cx="346829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数据应用</a:t>
            </a: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 —— 为决策提供依据</a:t>
            </a:r>
            <a:endParaRPr/>
          </a:p>
        </p:txBody>
      </p:sp>
      <p:sp>
        <p:nvSpPr>
          <p:cNvPr id="52" name="el-1785511506756-20"/>
          <p:cNvSpPr txBox="1"/>
          <p:nvPr/>
        </p:nvSpPr>
        <p:spPr>
          <a:xfrm>
            <a:off x="5229225" y="3317081"/>
            <a:ext cx="234664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56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现代统计调查 </a:t>
            </a:r>
            <a:r>
              <a:rPr b="1" sz="712" spc="56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  </a:t>
            </a:r>
            <a:r>
              <a:rPr b="1" sz="950" spc="56">
                <a:solidFill>
                  <a:srgbClr val="6A5A44"/>
                </a:solidFill>
                <a:latin typeface="Georgia"/>
                <a:ea typeface="Georgia"/>
                <a:cs typeface="Georgia"/>
              </a:rPr>
              <a:t>—— 从传统走向科学</a:t>
            </a:r>
            <a:endParaRPr/>
          </a:p>
        </p:txBody>
      </p:sp>
      <p:sp>
        <p:nvSpPr>
          <p:cNvPr id="53" name="el-1785511506694-6"/>
          <p:cNvSpPr txBox="1"/>
          <p:nvPr/>
        </p:nvSpPr>
        <p:spPr>
          <a:xfrm>
            <a:off x="400050" y="4913710"/>
            <a:ext cx="15836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人教版七年级下册 · 第十二章</a:t>
            </a:r>
            <a:endParaRPr/>
          </a:p>
        </p:txBody>
      </p:sp>
      <p:sp>
        <p:nvSpPr>
          <p:cNvPr id="54" name="el-1785511506695-7"/>
          <p:cNvSpPr txBox="1"/>
          <p:nvPr/>
        </p:nvSpPr>
        <p:spPr>
          <a:xfrm>
            <a:off x="7352705" y="4913710"/>
            <a:ext cx="144482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905">
              <a:lnSpc>
                <a:spcPct val="100000"/>
              </a:lnSpc>
            </a:pPr>
            <a:r>
              <a:rPr sz="840" spc="56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数据的收集、整理与描述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09284-8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0681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06812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0681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50681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509211-79"/>
          <p:cNvSpPr/>
          <p:nvPr/>
        </p:nvSpPr>
        <p:spPr>
          <a:xfrm>
            <a:off x="400050" y="16787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78" y="40611"/>
                </a:moveTo>
                <a:lnTo>
                  <a:pt x="81278" y="40611"/>
                </a:lnTo>
                <a:cubicBezTo>
                  <a:pt x="81130" y="49722"/>
                  <a:pt x="78519" y="57741"/>
                  <a:pt x="73444" y="64667"/>
                </a:cubicBezTo>
                <a:lnTo>
                  <a:pt x="73444" y="64667"/>
                </a:lnTo>
                <a:lnTo>
                  <a:pt x="98222" y="89278"/>
                </a:lnTo>
                <a:cubicBezTo>
                  <a:pt x="99407" y="90574"/>
                  <a:pt x="100000" y="92074"/>
                  <a:pt x="100000" y="93778"/>
                </a:cubicBezTo>
                <a:lnTo>
                  <a:pt x="100000" y="93778"/>
                </a:lnTo>
                <a:cubicBezTo>
                  <a:pt x="100000" y="95444"/>
                  <a:pt x="99407" y="96926"/>
                  <a:pt x="98222" y="98222"/>
                </a:cubicBezTo>
                <a:lnTo>
                  <a:pt x="98222" y="98222"/>
                </a:lnTo>
                <a:cubicBezTo>
                  <a:pt x="96926" y="99407"/>
                  <a:pt x="95444" y="100000"/>
                  <a:pt x="93778" y="100000"/>
                </a:cubicBezTo>
                <a:lnTo>
                  <a:pt x="93778" y="100000"/>
                </a:lnTo>
                <a:cubicBezTo>
                  <a:pt x="92074" y="100000"/>
                  <a:pt x="90574" y="99407"/>
                  <a:pt x="89278" y="98222"/>
                </a:cubicBezTo>
                <a:lnTo>
                  <a:pt x="89278" y="98222"/>
                </a:lnTo>
                <a:lnTo>
                  <a:pt x="64667" y="73444"/>
                </a:lnTo>
                <a:cubicBezTo>
                  <a:pt x="57741" y="78519"/>
                  <a:pt x="49722" y="81130"/>
                  <a:pt x="40611" y="81278"/>
                </a:cubicBezTo>
                <a:lnTo>
                  <a:pt x="40611" y="81278"/>
                </a:lnTo>
                <a:cubicBezTo>
                  <a:pt x="29167" y="80981"/>
                  <a:pt x="19593" y="77000"/>
                  <a:pt x="11889" y="69333"/>
                </a:cubicBezTo>
                <a:lnTo>
                  <a:pt x="11889" y="69333"/>
                </a:lnTo>
                <a:cubicBezTo>
                  <a:pt x="4222" y="61667"/>
                  <a:pt x="259" y="52093"/>
                  <a:pt x="0" y="40611"/>
                </a:cubicBezTo>
                <a:lnTo>
                  <a:pt x="0" y="40611"/>
                </a:lnTo>
                <a:cubicBezTo>
                  <a:pt x="259" y="29167"/>
                  <a:pt x="4222" y="19593"/>
                  <a:pt x="11889" y="11889"/>
                </a:cubicBezTo>
                <a:lnTo>
                  <a:pt x="11889" y="11889"/>
                </a:lnTo>
                <a:cubicBezTo>
                  <a:pt x="19593" y="4222"/>
                  <a:pt x="29167" y="259"/>
                  <a:pt x="40611" y="0"/>
                </a:cubicBezTo>
                <a:lnTo>
                  <a:pt x="40611" y="0"/>
                </a:lnTo>
                <a:cubicBezTo>
                  <a:pt x="52093" y="259"/>
                  <a:pt x="61667" y="4222"/>
                  <a:pt x="69333" y="11889"/>
                </a:cubicBezTo>
                <a:lnTo>
                  <a:pt x="69333" y="11889"/>
                </a:lnTo>
                <a:cubicBezTo>
                  <a:pt x="77000" y="19593"/>
                  <a:pt x="80981" y="29167"/>
                  <a:pt x="81278" y="40611"/>
                </a:cubicBezTo>
                <a:lnTo>
                  <a:pt x="81278" y="40611"/>
                </a:lnTo>
                <a:moveTo>
                  <a:pt x="20333" y="42167"/>
                </a:moveTo>
                <a:lnTo>
                  <a:pt x="20333" y="42167"/>
                </a:lnTo>
                <a:lnTo>
                  <a:pt x="20333" y="54667"/>
                </a:lnTo>
                <a:cubicBezTo>
                  <a:pt x="20593" y="57556"/>
                  <a:pt x="22148" y="59130"/>
                  <a:pt x="25000" y="59389"/>
                </a:cubicBezTo>
                <a:lnTo>
                  <a:pt x="25000" y="59389"/>
                </a:lnTo>
                <a:cubicBezTo>
                  <a:pt x="27852" y="59130"/>
                  <a:pt x="29407" y="57556"/>
                  <a:pt x="29667" y="54667"/>
                </a:cubicBezTo>
                <a:lnTo>
                  <a:pt x="29667" y="54667"/>
                </a:lnTo>
                <a:lnTo>
                  <a:pt x="29667" y="42167"/>
                </a:lnTo>
                <a:cubicBezTo>
                  <a:pt x="29407" y="39315"/>
                  <a:pt x="27852" y="37759"/>
                  <a:pt x="25000" y="37500"/>
                </a:cubicBezTo>
                <a:lnTo>
                  <a:pt x="25000" y="37500"/>
                </a:lnTo>
                <a:cubicBezTo>
                  <a:pt x="22148" y="37759"/>
                  <a:pt x="20593" y="39315"/>
                  <a:pt x="20333" y="42167"/>
                </a:cubicBezTo>
                <a:lnTo>
                  <a:pt x="20333" y="42167"/>
                </a:lnTo>
                <a:moveTo>
                  <a:pt x="35944" y="23444"/>
                </a:moveTo>
                <a:lnTo>
                  <a:pt x="35944" y="23444"/>
                </a:lnTo>
                <a:lnTo>
                  <a:pt x="35944" y="54667"/>
                </a:lnTo>
                <a:cubicBezTo>
                  <a:pt x="36204" y="57556"/>
                  <a:pt x="37759" y="59130"/>
                  <a:pt x="40611" y="59389"/>
                </a:cubicBezTo>
                <a:lnTo>
                  <a:pt x="40611" y="59389"/>
                </a:lnTo>
                <a:cubicBezTo>
                  <a:pt x="43500" y="59130"/>
                  <a:pt x="45074" y="57556"/>
                  <a:pt x="45333" y="54667"/>
                </a:cubicBezTo>
                <a:lnTo>
                  <a:pt x="45333" y="54667"/>
                </a:lnTo>
                <a:lnTo>
                  <a:pt x="45333" y="23444"/>
                </a:lnTo>
                <a:cubicBezTo>
                  <a:pt x="45074" y="20593"/>
                  <a:pt x="43500" y="19037"/>
                  <a:pt x="40611" y="18778"/>
                </a:cubicBezTo>
                <a:lnTo>
                  <a:pt x="40611" y="18778"/>
                </a:lnTo>
                <a:cubicBezTo>
                  <a:pt x="37759" y="19037"/>
                  <a:pt x="36204" y="20593"/>
                  <a:pt x="35944" y="23444"/>
                </a:cubicBezTo>
                <a:lnTo>
                  <a:pt x="35944" y="23444"/>
                </a:lnTo>
                <a:moveTo>
                  <a:pt x="51556" y="35944"/>
                </a:moveTo>
                <a:lnTo>
                  <a:pt x="51556" y="35944"/>
                </a:lnTo>
                <a:lnTo>
                  <a:pt x="51556" y="54667"/>
                </a:lnTo>
                <a:cubicBezTo>
                  <a:pt x="51815" y="57556"/>
                  <a:pt x="53389" y="59130"/>
                  <a:pt x="56278" y="59389"/>
                </a:cubicBezTo>
                <a:lnTo>
                  <a:pt x="56278" y="59389"/>
                </a:lnTo>
                <a:cubicBezTo>
                  <a:pt x="59130" y="59130"/>
                  <a:pt x="60685" y="57556"/>
                  <a:pt x="60944" y="54667"/>
                </a:cubicBezTo>
                <a:lnTo>
                  <a:pt x="60944" y="54667"/>
                </a:lnTo>
                <a:lnTo>
                  <a:pt x="60944" y="35944"/>
                </a:lnTo>
                <a:cubicBezTo>
                  <a:pt x="60685" y="33093"/>
                  <a:pt x="59130" y="31537"/>
                  <a:pt x="56278" y="31278"/>
                </a:cubicBezTo>
                <a:lnTo>
                  <a:pt x="56278" y="31278"/>
                </a:lnTo>
                <a:cubicBezTo>
                  <a:pt x="53389" y="31537"/>
                  <a:pt x="51815" y="33093"/>
                  <a:pt x="51556" y="35944"/>
                </a:cubicBezTo>
                <a:lnTo>
                  <a:pt x="51556" y="35944"/>
                </a:lnTo>
              </a:path>
            </a:pathLst>
          </a:cu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06833-9"/>
          <p:cNvSpPr/>
          <p:nvPr/>
        </p:nvSpPr>
        <p:spPr>
          <a:xfrm>
            <a:off x="400050" y="514350"/>
            <a:ext cx="4064794" cy="638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95" y="0"/>
                </a:lnTo>
                <a:lnTo>
                  <a:pt x="98733" y="45"/>
                </a:lnTo>
                <a:lnTo>
                  <a:pt x="98869" y="179"/>
                </a:lnTo>
                <a:lnTo>
                  <a:pt x="99002" y="388"/>
                </a:lnTo>
                <a:lnTo>
                  <a:pt x="99133" y="687"/>
                </a:lnTo>
                <a:lnTo>
                  <a:pt x="99258" y="1060"/>
                </a:lnTo>
                <a:lnTo>
                  <a:pt x="99375" y="1507"/>
                </a:lnTo>
                <a:lnTo>
                  <a:pt x="99487" y="2030"/>
                </a:lnTo>
                <a:lnTo>
                  <a:pt x="99588" y="2627"/>
                </a:lnTo>
                <a:lnTo>
                  <a:pt x="99681" y="3269"/>
                </a:lnTo>
                <a:lnTo>
                  <a:pt x="99763" y="3985"/>
                </a:lnTo>
                <a:lnTo>
                  <a:pt x="99834" y="4731"/>
                </a:lnTo>
                <a:lnTo>
                  <a:pt x="99892" y="5522"/>
                </a:lnTo>
                <a:lnTo>
                  <a:pt x="99939" y="6358"/>
                </a:lnTo>
                <a:lnTo>
                  <a:pt x="99972" y="7209"/>
                </a:lnTo>
                <a:lnTo>
                  <a:pt x="99993" y="8075"/>
                </a:lnTo>
                <a:lnTo>
                  <a:pt x="100000" y="8955"/>
                </a:lnTo>
                <a:lnTo>
                  <a:pt x="100000" y="91045"/>
                </a:lnTo>
                <a:lnTo>
                  <a:pt x="99993" y="91925"/>
                </a:lnTo>
                <a:lnTo>
                  <a:pt x="99972" y="92791"/>
                </a:lnTo>
                <a:lnTo>
                  <a:pt x="99939" y="93642"/>
                </a:lnTo>
                <a:lnTo>
                  <a:pt x="99892" y="94478"/>
                </a:lnTo>
                <a:lnTo>
                  <a:pt x="99834" y="95269"/>
                </a:lnTo>
                <a:lnTo>
                  <a:pt x="99763" y="96015"/>
                </a:lnTo>
                <a:lnTo>
                  <a:pt x="99681" y="96731"/>
                </a:lnTo>
                <a:lnTo>
                  <a:pt x="99588" y="97373"/>
                </a:lnTo>
                <a:lnTo>
                  <a:pt x="99487" y="97970"/>
                </a:lnTo>
                <a:lnTo>
                  <a:pt x="99375" y="98493"/>
                </a:lnTo>
                <a:lnTo>
                  <a:pt x="99258" y="98940"/>
                </a:lnTo>
                <a:lnTo>
                  <a:pt x="99133" y="99313"/>
                </a:lnTo>
                <a:lnTo>
                  <a:pt x="99002" y="99612"/>
                </a:lnTo>
                <a:lnTo>
                  <a:pt x="98869" y="99821"/>
                </a:lnTo>
                <a:lnTo>
                  <a:pt x="98733" y="99955"/>
                </a:lnTo>
                <a:lnTo>
                  <a:pt x="98595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C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06854-17"/>
          <p:cNvSpPr/>
          <p:nvPr/>
        </p:nvSpPr>
        <p:spPr>
          <a:xfrm>
            <a:off x="400050" y="514350"/>
            <a:ext cx="4064794" cy="638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2C5F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509217-83"/>
          <p:cNvSpPr/>
          <p:nvPr/>
        </p:nvSpPr>
        <p:spPr>
          <a:xfrm>
            <a:off x="600075" y="63341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09214-81"/>
          <p:cNvSpPr/>
          <p:nvPr/>
        </p:nvSpPr>
        <p:spPr>
          <a:xfrm>
            <a:off x="4707731" y="63341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A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09216-82"/>
          <p:cNvSpPr/>
          <p:nvPr/>
        </p:nvSpPr>
        <p:spPr>
          <a:xfrm>
            <a:off x="4707731" y="89058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34200" y="34200"/>
                </a:moveTo>
                <a:lnTo>
                  <a:pt x="34200" y="34200"/>
                </a:lnTo>
                <a:cubicBezTo>
                  <a:pt x="36422" y="32378"/>
                  <a:pt x="38622" y="32378"/>
                  <a:pt x="40800" y="34200"/>
                </a:cubicBezTo>
                <a:lnTo>
                  <a:pt x="40800" y="34200"/>
                </a:lnTo>
                <a:lnTo>
                  <a:pt x="50000" y="43333"/>
                </a:lnTo>
                <a:lnTo>
                  <a:pt x="59200" y="34200"/>
                </a:lnTo>
                <a:cubicBezTo>
                  <a:pt x="61422" y="32378"/>
                  <a:pt x="63622" y="32378"/>
                  <a:pt x="65800" y="34200"/>
                </a:cubicBezTo>
                <a:lnTo>
                  <a:pt x="65800" y="34200"/>
                </a:lnTo>
                <a:cubicBezTo>
                  <a:pt x="67622" y="36422"/>
                  <a:pt x="67622" y="38622"/>
                  <a:pt x="65800" y="40800"/>
                </a:cubicBezTo>
                <a:lnTo>
                  <a:pt x="65800" y="40800"/>
                </a:lnTo>
                <a:lnTo>
                  <a:pt x="56667" y="50000"/>
                </a:lnTo>
                <a:lnTo>
                  <a:pt x="65800" y="59200"/>
                </a:lnTo>
                <a:cubicBezTo>
                  <a:pt x="67622" y="61422"/>
                  <a:pt x="67622" y="63622"/>
                  <a:pt x="65800" y="65800"/>
                </a:cubicBezTo>
                <a:lnTo>
                  <a:pt x="65800" y="65800"/>
                </a:lnTo>
                <a:cubicBezTo>
                  <a:pt x="63622" y="67622"/>
                  <a:pt x="61422" y="67622"/>
                  <a:pt x="59200" y="65800"/>
                </a:cubicBezTo>
                <a:lnTo>
                  <a:pt x="59200" y="65800"/>
                </a:lnTo>
                <a:lnTo>
                  <a:pt x="50000" y="56667"/>
                </a:lnTo>
                <a:lnTo>
                  <a:pt x="40800" y="65800"/>
                </a:lnTo>
                <a:cubicBezTo>
                  <a:pt x="38622" y="67622"/>
                  <a:pt x="36422" y="67622"/>
                  <a:pt x="34200" y="65800"/>
                </a:cubicBezTo>
                <a:lnTo>
                  <a:pt x="34200" y="65800"/>
                </a:lnTo>
                <a:cubicBezTo>
                  <a:pt x="32378" y="63622"/>
                  <a:pt x="32378" y="61422"/>
                  <a:pt x="34200" y="59200"/>
                </a:cubicBezTo>
                <a:lnTo>
                  <a:pt x="34200" y="59200"/>
                </a:lnTo>
                <a:lnTo>
                  <a:pt x="43333" y="50000"/>
                </a:lnTo>
                <a:lnTo>
                  <a:pt x="34200" y="40800"/>
                </a:lnTo>
                <a:cubicBezTo>
                  <a:pt x="32378" y="38622"/>
                  <a:pt x="32378" y="36422"/>
                  <a:pt x="34200" y="34200"/>
                </a:cubicBezTo>
                <a:lnTo>
                  <a:pt x="34200" y="34200"/>
                </a:lnTo>
              </a:path>
            </a:pathLst>
          </a:custGeom>
          <a:solidFill>
            <a:srgbClr val="B44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506847-14"/>
          <p:cNvSpPr/>
          <p:nvPr/>
        </p:nvSpPr>
        <p:spPr>
          <a:xfrm>
            <a:off x="7109445" y="1309688"/>
            <a:ext cx="1634505" cy="725091"/>
          </a:xfrm>
          <a:prstGeom prst="roundRect">
            <a:avLst>
              <a:gd name="adj" fmla="val 13136"/>
            </a:avLst>
          </a:prstGeom>
          <a:solidFill>
            <a:srgbClr val="F6F0E6"/>
          </a:solidFill>
          <a:ln w="7144" algn="in">
            <a:solidFill>
              <a:srgbClr val="E0D4C4"/>
            </a:solidFill>
            <a:prstDash val="solid"/>
          </a:ln>
          <a:effectLst>
            <a:outerShdw blurRad="21431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511506896-42"/>
          <p:cNvSpPr/>
          <p:nvPr/>
        </p:nvSpPr>
        <p:spPr>
          <a:xfrm>
            <a:off x="7812360" y="1388269"/>
            <a:ext cx="228600" cy="228600"/>
          </a:xfrm>
          <a:prstGeom prst="ellipse">
            <a:avLst/>
          </a:pr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06850-15"/>
          <p:cNvSpPr/>
          <p:nvPr/>
        </p:nvSpPr>
        <p:spPr>
          <a:xfrm>
            <a:off x="400050" y="2177653"/>
            <a:ext cx="4434260" cy="2622947"/>
          </a:xfrm>
          <a:prstGeom prst="roundRect">
            <a:avLst>
              <a:gd name="adj" fmla="val 3631"/>
            </a:avLst>
          </a:prstGeom>
          <a:solidFill>
            <a:srgbClr val="2C5F7A">
              <a:alpha val="6000"/>
            </a:srgbClr>
          </a:solidFill>
          <a:ln w="7144" algn="in">
            <a:solidFill>
              <a:srgbClr val="D6D0C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509220-84"/>
          <p:cNvSpPr/>
          <p:nvPr/>
        </p:nvSpPr>
        <p:spPr>
          <a:xfrm>
            <a:off x="564356" y="2303859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53" y="0"/>
                </a:moveTo>
                <a:lnTo>
                  <a:pt x="22353" y="0"/>
                </a:lnTo>
                <a:cubicBezTo>
                  <a:pt x="26980" y="143"/>
                  <a:pt x="30549" y="2643"/>
                  <a:pt x="33059" y="7500"/>
                </a:cubicBezTo>
                <a:lnTo>
                  <a:pt x="33059" y="7500"/>
                </a:lnTo>
                <a:cubicBezTo>
                  <a:pt x="35333" y="12548"/>
                  <a:pt x="35333" y="17571"/>
                  <a:pt x="33059" y="22571"/>
                </a:cubicBezTo>
                <a:lnTo>
                  <a:pt x="33059" y="22571"/>
                </a:lnTo>
                <a:cubicBezTo>
                  <a:pt x="30549" y="27476"/>
                  <a:pt x="26980" y="30000"/>
                  <a:pt x="22353" y="30143"/>
                </a:cubicBezTo>
                <a:lnTo>
                  <a:pt x="22353" y="30143"/>
                </a:lnTo>
                <a:cubicBezTo>
                  <a:pt x="17686" y="30000"/>
                  <a:pt x="14118" y="27476"/>
                  <a:pt x="11647" y="22571"/>
                </a:cubicBezTo>
                <a:lnTo>
                  <a:pt x="11647" y="22571"/>
                </a:lnTo>
                <a:cubicBezTo>
                  <a:pt x="9373" y="17571"/>
                  <a:pt x="9373" y="12548"/>
                  <a:pt x="11647" y="7500"/>
                </a:cubicBezTo>
                <a:lnTo>
                  <a:pt x="11647" y="7500"/>
                </a:lnTo>
                <a:cubicBezTo>
                  <a:pt x="14118" y="2643"/>
                  <a:pt x="17686" y="143"/>
                  <a:pt x="22353" y="0"/>
                </a:cubicBezTo>
                <a:lnTo>
                  <a:pt x="22353" y="0"/>
                </a:lnTo>
                <a:moveTo>
                  <a:pt x="79412" y="0"/>
                </a:moveTo>
                <a:lnTo>
                  <a:pt x="79412" y="0"/>
                </a:lnTo>
                <a:cubicBezTo>
                  <a:pt x="84078" y="143"/>
                  <a:pt x="87647" y="2643"/>
                  <a:pt x="90118" y="7500"/>
                </a:cubicBezTo>
                <a:lnTo>
                  <a:pt x="90118" y="7500"/>
                </a:lnTo>
                <a:cubicBezTo>
                  <a:pt x="92392" y="12548"/>
                  <a:pt x="92392" y="17571"/>
                  <a:pt x="90118" y="22571"/>
                </a:cubicBezTo>
                <a:lnTo>
                  <a:pt x="90118" y="22571"/>
                </a:lnTo>
                <a:cubicBezTo>
                  <a:pt x="87647" y="27476"/>
                  <a:pt x="84078" y="30000"/>
                  <a:pt x="79412" y="30143"/>
                </a:cubicBezTo>
                <a:lnTo>
                  <a:pt x="79412" y="30143"/>
                </a:lnTo>
                <a:cubicBezTo>
                  <a:pt x="74745" y="30000"/>
                  <a:pt x="71176" y="27476"/>
                  <a:pt x="68706" y="22571"/>
                </a:cubicBezTo>
                <a:lnTo>
                  <a:pt x="68706" y="22571"/>
                </a:lnTo>
                <a:cubicBezTo>
                  <a:pt x="66431" y="17571"/>
                  <a:pt x="66431" y="12548"/>
                  <a:pt x="68706" y="7500"/>
                </a:cubicBezTo>
                <a:lnTo>
                  <a:pt x="68706" y="7500"/>
                </a:lnTo>
                <a:cubicBezTo>
                  <a:pt x="71176" y="2643"/>
                  <a:pt x="74745" y="143"/>
                  <a:pt x="79412" y="0"/>
                </a:cubicBezTo>
                <a:lnTo>
                  <a:pt x="79412" y="0"/>
                </a:lnTo>
                <a:moveTo>
                  <a:pt x="0" y="56286"/>
                </a:moveTo>
                <a:lnTo>
                  <a:pt x="0" y="56286"/>
                </a:lnTo>
                <a:cubicBezTo>
                  <a:pt x="118" y="50524"/>
                  <a:pt x="1725" y="45762"/>
                  <a:pt x="4824" y="42000"/>
                </a:cubicBezTo>
                <a:lnTo>
                  <a:pt x="4824" y="42000"/>
                </a:lnTo>
                <a:lnTo>
                  <a:pt x="4824" y="42000"/>
                </a:lnTo>
                <a:cubicBezTo>
                  <a:pt x="7922" y="38238"/>
                  <a:pt x="11843" y="36286"/>
                  <a:pt x="16588" y="36143"/>
                </a:cubicBezTo>
                <a:lnTo>
                  <a:pt x="16588" y="36143"/>
                </a:lnTo>
                <a:lnTo>
                  <a:pt x="23118" y="36143"/>
                </a:lnTo>
                <a:cubicBezTo>
                  <a:pt x="25588" y="36143"/>
                  <a:pt x="27922" y="36786"/>
                  <a:pt x="30118" y="38071"/>
                </a:cubicBezTo>
                <a:lnTo>
                  <a:pt x="30118" y="38071"/>
                </a:lnTo>
                <a:cubicBezTo>
                  <a:pt x="29882" y="39452"/>
                  <a:pt x="29765" y="40833"/>
                  <a:pt x="29765" y="42214"/>
                </a:cubicBezTo>
                <a:lnTo>
                  <a:pt x="29765" y="42214"/>
                </a:lnTo>
                <a:cubicBezTo>
                  <a:pt x="30000" y="49595"/>
                  <a:pt x="32235" y="55619"/>
                  <a:pt x="36471" y="60286"/>
                </a:cubicBezTo>
                <a:lnTo>
                  <a:pt x="36471" y="60286"/>
                </a:lnTo>
                <a:cubicBezTo>
                  <a:pt x="36471" y="60286"/>
                  <a:pt x="36471" y="60286"/>
                  <a:pt x="36471" y="60286"/>
                </a:cubicBezTo>
                <a:lnTo>
                  <a:pt x="36471" y="60286"/>
                </a:lnTo>
                <a:cubicBezTo>
                  <a:pt x="36471" y="60286"/>
                  <a:pt x="36471" y="60286"/>
                  <a:pt x="36471" y="60286"/>
                </a:cubicBezTo>
                <a:lnTo>
                  <a:pt x="36471" y="60286"/>
                </a:lnTo>
                <a:lnTo>
                  <a:pt x="3235" y="60286"/>
                </a:lnTo>
                <a:cubicBezTo>
                  <a:pt x="1275" y="60000"/>
                  <a:pt x="196" y="58667"/>
                  <a:pt x="0" y="56286"/>
                </a:cubicBezTo>
                <a:lnTo>
                  <a:pt x="0" y="56286"/>
                </a:lnTo>
                <a:moveTo>
                  <a:pt x="62824" y="60286"/>
                </a:moveTo>
                <a:lnTo>
                  <a:pt x="62824" y="60286"/>
                </a:lnTo>
                <a:cubicBezTo>
                  <a:pt x="62824" y="60286"/>
                  <a:pt x="62824" y="60286"/>
                  <a:pt x="62824" y="60286"/>
                </a:cubicBezTo>
                <a:lnTo>
                  <a:pt x="62824" y="60286"/>
                </a:lnTo>
                <a:lnTo>
                  <a:pt x="62824" y="60286"/>
                </a:lnTo>
                <a:cubicBezTo>
                  <a:pt x="62824" y="60286"/>
                  <a:pt x="62824" y="60286"/>
                  <a:pt x="62824" y="60286"/>
                </a:cubicBezTo>
                <a:lnTo>
                  <a:pt x="62824" y="60286"/>
                </a:lnTo>
                <a:cubicBezTo>
                  <a:pt x="67059" y="55619"/>
                  <a:pt x="69275" y="49595"/>
                  <a:pt x="69471" y="42214"/>
                </a:cubicBezTo>
                <a:lnTo>
                  <a:pt x="69471" y="42214"/>
                </a:lnTo>
                <a:cubicBezTo>
                  <a:pt x="69471" y="40833"/>
                  <a:pt x="69373" y="39452"/>
                  <a:pt x="69176" y="38071"/>
                </a:cubicBezTo>
                <a:lnTo>
                  <a:pt x="69176" y="38071"/>
                </a:lnTo>
                <a:cubicBezTo>
                  <a:pt x="71333" y="36786"/>
                  <a:pt x="73667" y="36143"/>
                  <a:pt x="76176" y="36143"/>
                </a:cubicBezTo>
                <a:lnTo>
                  <a:pt x="76176" y="36143"/>
                </a:lnTo>
                <a:lnTo>
                  <a:pt x="82647" y="36143"/>
                </a:lnTo>
                <a:cubicBezTo>
                  <a:pt x="87431" y="36286"/>
                  <a:pt x="91373" y="38238"/>
                  <a:pt x="94471" y="42000"/>
                </a:cubicBezTo>
                <a:lnTo>
                  <a:pt x="94471" y="42000"/>
                </a:lnTo>
                <a:cubicBezTo>
                  <a:pt x="97569" y="45762"/>
                  <a:pt x="99176" y="50524"/>
                  <a:pt x="99294" y="56286"/>
                </a:cubicBezTo>
                <a:lnTo>
                  <a:pt x="99294" y="56286"/>
                </a:lnTo>
                <a:cubicBezTo>
                  <a:pt x="99059" y="58667"/>
                  <a:pt x="97961" y="60000"/>
                  <a:pt x="96000" y="60286"/>
                </a:cubicBezTo>
                <a:lnTo>
                  <a:pt x="96000" y="60286"/>
                </a:lnTo>
                <a:lnTo>
                  <a:pt x="62824" y="60286"/>
                </a:lnTo>
                <a:moveTo>
                  <a:pt x="34765" y="42214"/>
                </a:moveTo>
                <a:lnTo>
                  <a:pt x="34765" y="42214"/>
                </a:lnTo>
                <a:cubicBezTo>
                  <a:pt x="34765" y="38929"/>
                  <a:pt x="35431" y="35905"/>
                  <a:pt x="36765" y="33143"/>
                </a:cubicBezTo>
                <a:lnTo>
                  <a:pt x="36765" y="33143"/>
                </a:lnTo>
                <a:lnTo>
                  <a:pt x="36765" y="33143"/>
                </a:lnTo>
                <a:cubicBezTo>
                  <a:pt x="38098" y="30381"/>
                  <a:pt x="39902" y="28190"/>
                  <a:pt x="42176" y="26571"/>
                </a:cubicBezTo>
                <a:lnTo>
                  <a:pt x="42176" y="26571"/>
                </a:lnTo>
                <a:cubicBezTo>
                  <a:pt x="44569" y="24952"/>
                  <a:pt x="47059" y="24143"/>
                  <a:pt x="49647" y="24143"/>
                </a:cubicBezTo>
                <a:lnTo>
                  <a:pt x="49647" y="24143"/>
                </a:lnTo>
                <a:cubicBezTo>
                  <a:pt x="52235" y="24143"/>
                  <a:pt x="54706" y="24952"/>
                  <a:pt x="57059" y="26571"/>
                </a:cubicBezTo>
                <a:lnTo>
                  <a:pt x="57059" y="26571"/>
                </a:lnTo>
                <a:cubicBezTo>
                  <a:pt x="59333" y="28190"/>
                  <a:pt x="61157" y="30381"/>
                  <a:pt x="62529" y="33143"/>
                </a:cubicBezTo>
                <a:lnTo>
                  <a:pt x="62529" y="33143"/>
                </a:lnTo>
                <a:cubicBezTo>
                  <a:pt x="63863" y="35905"/>
                  <a:pt x="64529" y="38929"/>
                  <a:pt x="64529" y="42214"/>
                </a:cubicBezTo>
                <a:lnTo>
                  <a:pt x="64529" y="42214"/>
                </a:lnTo>
                <a:cubicBezTo>
                  <a:pt x="64529" y="45452"/>
                  <a:pt x="63863" y="48452"/>
                  <a:pt x="62529" y="51214"/>
                </a:cubicBezTo>
                <a:lnTo>
                  <a:pt x="62529" y="51214"/>
                </a:lnTo>
                <a:cubicBezTo>
                  <a:pt x="61157" y="53976"/>
                  <a:pt x="59333" y="56167"/>
                  <a:pt x="57059" y="57786"/>
                </a:cubicBezTo>
                <a:lnTo>
                  <a:pt x="57059" y="57786"/>
                </a:lnTo>
                <a:cubicBezTo>
                  <a:pt x="54706" y="59452"/>
                  <a:pt x="52235" y="60286"/>
                  <a:pt x="49647" y="60286"/>
                </a:cubicBezTo>
                <a:lnTo>
                  <a:pt x="49647" y="60286"/>
                </a:lnTo>
                <a:cubicBezTo>
                  <a:pt x="47059" y="60286"/>
                  <a:pt x="44569" y="59452"/>
                  <a:pt x="42176" y="57786"/>
                </a:cubicBezTo>
                <a:lnTo>
                  <a:pt x="42176" y="57786"/>
                </a:lnTo>
                <a:cubicBezTo>
                  <a:pt x="39902" y="56167"/>
                  <a:pt x="38098" y="53976"/>
                  <a:pt x="36765" y="51214"/>
                </a:cubicBezTo>
                <a:lnTo>
                  <a:pt x="36765" y="51214"/>
                </a:lnTo>
                <a:cubicBezTo>
                  <a:pt x="35431" y="48452"/>
                  <a:pt x="34765" y="45452"/>
                  <a:pt x="34765" y="42214"/>
                </a:cubicBezTo>
                <a:lnTo>
                  <a:pt x="34765" y="42214"/>
                </a:lnTo>
                <a:moveTo>
                  <a:pt x="19882" y="91357"/>
                </a:moveTo>
                <a:lnTo>
                  <a:pt x="19882" y="91357"/>
                </a:lnTo>
                <a:cubicBezTo>
                  <a:pt x="19961" y="84310"/>
                  <a:pt x="21961" y="78405"/>
                  <a:pt x="25882" y="73643"/>
                </a:cubicBezTo>
                <a:lnTo>
                  <a:pt x="25882" y="73643"/>
                </a:lnTo>
                <a:lnTo>
                  <a:pt x="25882" y="73643"/>
                </a:lnTo>
                <a:cubicBezTo>
                  <a:pt x="29843" y="68881"/>
                  <a:pt x="34706" y="66429"/>
                  <a:pt x="40471" y="66286"/>
                </a:cubicBezTo>
                <a:lnTo>
                  <a:pt x="40471" y="66286"/>
                </a:lnTo>
                <a:lnTo>
                  <a:pt x="58765" y="66286"/>
                </a:lnTo>
                <a:cubicBezTo>
                  <a:pt x="64569" y="66429"/>
                  <a:pt x="69431" y="68881"/>
                  <a:pt x="73353" y="73643"/>
                </a:cubicBezTo>
                <a:lnTo>
                  <a:pt x="73353" y="73643"/>
                </a:lnTo>
                <a:cubicBezTo>
                  <a:pt x="77275" y="78405"/>
                  <a:pt x="79294" y="84310"/>
                  <a:pt x="79412" y="91357"/>
                </a:cubicBezTo>
                <a:lnTo>
                  <a:pt x="79412" y="91357"/>
                </a:lnTo>
                <a:cubicBezTo>
                  <a:pt x="79216" y="94500"/>
                  <a:pt x="77824" y="96190"/>
                  <a:pt x="75235" y="96429"/>
                </a:cubicBezTo>
                <a:lnTo>
                  <a:pt x="75235" y="96429"/>
                </a:lnTo>
                <a:lnTo>
                  <a:pt x="24059" y="96429"/>
                </a:lnTo>
                <a:cubicBezTo>
                  <a:pt x="21471" y="96190"/>
                  <a:pt x="20078" y="94500"/>
                  <a:pt x="19882" y="91357"/>
                </a:cubicBezTo>
                <a:lnTo>
                  <a:pt x="19882" y="91357"/>
                </a:lnTo>
              </a:path>
            </a:pathLst>
          </a:cu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506898-45"/>
          <p:cNvCxnSpPr/>
          <p:nvPr/>
        </p:nvCxnSpPr>
        <p:spPr>
          <a:xfrm>
            <a:off x="564356" y="2959894"/>
            <a:ext cx="4105647" cy="914"/>
          </a:xfrm>
          <a:prstGeom prst="line">
            <a:avLst/>
          </a:prstGeom>
          <a:ln w="7144" cap="flat">
            <a:solidFill>
              <a:srgbClr val="D6D0C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09213-80"/>
          <p:cNvSpPr/>
          <p:nvPr/>
        </p:nvSpPr>
        <p:spPr>
          <a:xfrm>
            <a:off x="564356" y="303252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A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06853-16"/>
          <p:cNvSpPr/>
          <p:nvPr/>
        </p:nvSpPr>
        <p:spPr>
          <a:xfrm>
            <a:off x="5048622" y="2177653"/>
            <a:ext cx="3695328" cy="2622947"/>
          </a:xfrm>
          <a:prstGeom prst="roundRect">
            <a:avLst>
              <a:gd name="adj" fmla="val 3631"/>
            </a:avLst>
          </a:prstGeom>
          <a:solidFill>
            <a:srgbClr val="B4844A">
              <a:alpha val="10000"/>
            </a:srgbClr>
          </a:solidFill>
          <a:ln w="7144" algn="in">
            <a:solidFill>
              <a:srgbClr val="D6C4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11509222-85"/>
          <p:cNvSpPr/>
          <p:nvPr/>
        </p:nvSpPr>
        <p:spPr>
          <a:xfrm>
            <a:off x="5212928" y="3192661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462" y="6267"/>
                </a:moveTo>
                <a:lnTo>
                  <a:pt x="14462" y="6267"/>
                </a:lnTo>
                <a:cubicBezTo>
                  <a:pt x="14462" y="4444"/>
                  <a:pt x="13769" y="2933"/>
                  <a:pt x="12385" y="1733"/>
                </a:cubicBezTo>
                <a:lnTo>
                  <a:pt x="12385" y="1733"/>
                </a:lnTo>
                <a:lnTo>
                  <a:pt x="12385" y="1733"/>
                </a:lnTo>
                <a:cubicBezTo>
                  <a:pt x="11051" y="578"/>
                  <a:pt x="9333" y="0"/>
                  <a:pt x="7231" y="0"/>
                </a:cubicBezTo>
                <a:lnTo>
                  <a:pt x="7231" y="0"/>
                </a:lnTo>
                <a:cubicBezTo>
                  <a:pt x="5128" y="0"/>
                  <a:pt x="3385" y="578"/>
                  <a:pt x="2000" y="1733"/>
                </a:cubicBezTo>
                <a:lnTo>
                  <a:pt x="2000" y="1733"/>
                </a:lnTo>
                <a:cubicBezTo>
                  <a:pt x="667" y="2933"/>
                  <a:pt x="0" y="4444"/>
                  <a:pt x="0" y="6267"/>
                </a:cubicBezTo>
                <a:lnTo>
                  <a:pt x="0" y="6267"/>
                </a:lnTo>
                <a:lnTo>
                  <a:pt x="0" y="12533"/>
                </a:lnTo>
                <a:lnTo>
                  <a:pt x="0" y="71867"/>
                </a:lnTo>
                <a:lnTo>
                  <a:pt x="0" y="93733"/>
                </a:lnTo>
                <a:cubicBezTo>
                  <a:pt x="0" y="95556"/>
                  <a:pt x="667" y="97067"/>
                  <a:pt x="2000" y="98267"/>
                </a:cubicBezTo>
                <a:lnTo>
                  <a:pt x="2000" y="98267"/>
                </a:lnTo>
                <a:cubicBezTo>
                  <a:pt x="3385" y="99422"/>
                  <a:pt x="5128" y="100000"/>
                  <a:pt x="7231" y="100000"/>
                </a:cubicBezTo>
                <a:lnTo>
                  <a:pt x="7231" y="100000"/>
                </a:lnTo>
                <a:cubicBezTo>
                  <a:pt x="9333" y="100000"/>
                  <a:pt x="11051" y="99422"/>
                  <a:pt x="12385" y="98267"/>
                </a:cubicBezTo>
                <a:lnTo>
                  <a:pt x="12385" y="98267"/>
                </a:lnTo>
                <a:cubicBezTo>
                  <a:pt x="13769" y="97067"/>
                  <a:pt x="14462" y="95556"/>
                  <a:pt x="14462" y="93733"/>
                </a:cubicBezTo>
                <a:lnTo>
                  <a:pt x="14462" y="93733"/>
                </a:lnTo>
                <a:lnTo>
                  <a:pt x="14462" y="68733"/>
                </a:lnTo>
                <a:lnTo>
                  <a:pt x="28846" y="65600"/>
                </a:lnTo>
                <a:cubicBezTo>
                  <a:pt x="38487" y="63644"/>
                  <a:pt x="47718" y="64489"/>
                  <a:pt x="56538" y="68133"/>
                </a:cubicBezTo>
                <a:lnTo>
                  <a:pt x="56538" y="68133"/>
                </a:lnTo>
                <a:cubicBezTo>
                  <a:pt x="66949" y="72578"/>
                  <a:pt x="77615" y="73111"/>
                  <a:pt x="88538" y="69733"/>
                </a:cubicBezTo>
                <a:lnTo>
                  <a:pt x="88538" y="69733"/>
                </a:lnTo>
                <a:lnTo>
                  <a:pt x="96231" y="67200"/>
                </a:lnTo>
                <a:cubicBezTo>
                  <a:pt x="99256" y="66000"/>
                  <a:pt x="100846" y="64044"/>
                  <a:pt x="101000" y="61333"/>
                </a:cubicBezTo>
                <a:lnTo>
                  <a:pt x="101000" y="61333"/>
                </a:lnTo>
                <a:lnTo>
                  <a:pt x="101000" y="12867"/>
                </a:lnTo>
                <a:cubicBezTo>
                  <a:pt x="100846" y="10556"/>
                  <a:pt x="99718" y="8867"/>
                  <a:pt x="97615" y="7800"/>
                </a:cubicBezTo>
                <a:lnTo>
                  <a:pt x="97615" y="7800"/>
                </a:lnTo>
                <a:cubicBezTo>
                  <a:pt x="95615" y="6644"/>
                  <a:pt x="93359" y="6511"/>
                  <a:pt x="90846" y="7400"/>
                </a:cubicBezTo>
                <a:lnTo>
                  <a:pt x="90846" y="7400"/>
                </a:lnTo>
                <a:lnTo>
                  <a:pt x="88769" y="8400"/>
                </a:lnTo>
                <a:cubicBezTo>
                  <a:pt x="83385" y="10756"/>
                  <a:pt x="77846" y="11933"/>
                  <a:pt x="72154" y="11933"/>
                </a:cubicBezTo>
                <a:lnTo>
                  <a:pt x="72154" y="11933"/>
                </a:lnTo>
                <a:cubicBezTo>
                  <a:pt x="66410" y="11933"/>
                  <a:pt x="60923" y="10756"/>
                  <a:pt x="55692" y="8400"/>
                </a:cubicBezTo>
                <a:lnTo>
                  <a:pt x="55692" y="8400"/>
                </a:lnTo>
                <a:cubicBezTo>
                  <a:pt x="47436" y="5022"/>
                  <a:pt x="38872" y="4244"/>
                  <a:pt x="30000" y="6067"/>
                </a:cubicBezTo>
                <a:lnTo>
                  <a:pt x="30000" y="6067"/>
                </a:lnTo>
                <a:lnTo>
                  <a:pt x="14462" y="9400"/>
                </a:lnTo>
                <a:lnTo>
                  <a:pt x="14462" y="6267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09208-77"/>
          <p:cNvSpPr/>
          <p:nvPr/>
        </p:nvSpPr>
        <p:spPr>
          <a:xfrm>
            <a:off x="400050" y="4923235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09209-78"/>
          <p:cNvSpPr/>
          <p:nvPr/>
        </p:nvSpPr>
        <p:spPr>
          <a:xfrm>
            <a:off x="7352705" y="4929932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00" y="10500"/>
                </a:moveTo>
                <a:lnTo>
                  <a:pt x="35200" y="10500"/>
                </a:lnTo>
                <a:cubicBezTo>
                  <a:pt x="35333" y="7633"/>
                  <a:pt x="36333" y="5167"/>
                  <a:pt x="38200" y="3100"/>
                </a:cubicBezTo>
                <a:lnTo>
                  <a:pt x="38200" y="3100"/>
                </a:lnTo>
                <a:lnTo>
                  <a:pt x="38200" y="3100"/>
                </a:lnTo>
                <a:cubicBezTo>
                  <a:pt x="40267" y="1167"/>
                  <a:pt x="42767" y="133"/>
                  <a:pt x="45700" y="0"/>
                </a:cubicBezTo>
                <a:lnTo>
                  <a:pt x="45700" y="0"/>
                </a:lnTo>
                <a:lnTo>
                  <a:pt x="52700" y="0"/>
                </a:lnTo>
                <a:cubicBezTo>
                  <a:pt x="55633" y="133"/>
                  <a:pt x="58133" y="1167"/>
                  <a:pt x="60200" y="3100"/>
                </a:cubicBezTo>
                <a:lnTo>
                  <a:pt x="60200" y="3100"/>
                </a:lnTo>
                <a:cubicBezTo>
                  <a:pt x="62133" y="5167"/>
                  <a:pt x="63167" y="7633"/>
                  <a:pt x="63300" y="10500"/>
                </a:cubicBezTo>
                <a:lnTo>
                  <a:pt x="63300" y="10500"/>
                </a:lnTo>
                <a:lnTo>
                  <a:pt x="63300" y="87900"/>
                </a:lnTo>
                <a:cubicBezTo>
                  <a:pt x="63167" y="90833"/>
                  <a:pt x="62133" y="93333"/>
                  <a:pt x="60200" y="95400"/>
                </a:cubicBezTo>
                <a:lnTo>
                  <a:pt x="60200" y="95400"/>
                </a:lnTo>
                <a:cubicBezTo>
                  <a:pt x="58133" y="97267"/>
                  <a:pt x="55633" y="98267"/>
                  <a:pt x="52700" y="98400"/>
                </a:cubicBezTo>
                <a:lnTo>
                  <a:pt x="52700" y="98400"/>
                </a:lnTo>
                <a:lnTo>
                  <a:pt x="45700" y="98400"/>
                </a:lnTo>
                <a:cubicBezTo>
                  <a:pt x="42767" y="98267"/>
                  <a:pt x="40267" y="97267"/>
                  <a:pt x="38200" y="95400"/>
                </a:cubicBezTo>
                <a:lnTo>
                  <a:pt x="38200" y="95400"/>
                </a:lnTo>
                <a:cubicBezTo>
                  <a:pt x="36333" y="93333"/>
                  <a:pt x="35333" y="90833"/>
                  <a:pt x="35200" y="87900"/>
                </a:cubicBezTo>
                <a:lnTo>
                  <a:pt x="35200" y="87900"/>
                </a:lnTo>
                <a:lnTo>
                  <a:pt x="35200" y="10500"/>
                </a:lnTo>
                <a:moveTo>
                  <a:pt x="0" y="52700"/>
                </a:moveTo>
                <a:lnTo>
                  <a:pt x="0" y="52700"/>
                </a:lnTo>
                <a:cubicBezTo>
                  <a:pt x="133" y="49767"/>
                  <a:pt x="1167" y="47300"/>
                  <a:pt x="3100" y="45300"/>
                </a:cubicBezTo>
                <a:lnTo>
                  <a:pt x="3100" y="45300"/>
                </a:lnTo>
                <a:lnTo>
                  <a:pt x="3100" y="45300"/>
                </a:lnTo>
                <a:cubicBezTo>
                  <a:pt x="5167" y="43367"/>
                  <a:pt x="7633" y="42333"/>
                  <a:pt x="10500" y="42200"/>
                </a:cubicBezTo>
                <a:lnTo>
                  <a:pt x="10500" y="42200"/>
                </a:lnTo>
                <a:lnTo>
                  <a:pt x="17600" y="42200"/>
                </a:lnTo>
                <a:cubicBezTo>
                  <a:pt x="20533" y="42333"/>
                  <a:pt x="23000" y="43367"/>
                  <a:pt x="25000" y="45300"/>
                </a:cubicBezTo>
                <a:lnTo>
                  <a:pt x="25000" y="45300"/>
                </a:lnTo>
                <a:cubicBezTo>
                  <a:pt x="26933" y="47300"/>
                  <a:pt x="27967" y="49767"/>
                  <a:pt x="28100" y="52700"/>
                </a:cubicBezTo>
                <a:lnTo>
                  <a:pt x="28100" y="52700"/>
                </a:lnTo>
                <a:lnTo>
                  <a:pt x="28100" y="87900"/>
                </a:lnTo>
                <a:cubicBezTo>
                  <a:pt x="27967" y="90833"/>
                  <a:pt x="26933" y="93333"/>
                  <a:pt x="25000" y="95400"/>
                </a:cubicBezTo>
                <a:lnTo>
                  <a:pt x="25000" y="95400"/>
                </a:lnTo>
                <a:cubicBezTo>
                  <a:pt x="23000" y="97267"/>
                  <a:pt x="20533" y="98267"/>
                  <a:pt x="17600" y="98400"/>
                </a:cubicBezTo>
                <a:lnTo>
                  <a:pt x="17600" y="98400"/>
                </a:lnTo>
                <a:lnTo>
                  <a:pt x="10500" y="98400"/>
                </a:lnTo>
                <a:cubicBezTo>
                  <a:pt x="7633" y="98267"/>
                  <a:pt x="5167" y="97267"/>
                  <a:pt x="3100" y="95400"/>
                </a:cubicBezTo>
                <a:lnTo>
                  <a:pt x="3100" y="95400"/>
                </a:lnTo>
                <a:cubicBezTo>
                  <a:pt x="1167" y="93333"/>
                  <a:pt x="133" y="90833"/>
                  <a:pt x="0" y="87900"/>
                </a:cubicBezTo>
                <a:lnTo>
                  <a:pt x="0" y="87900"/>
                </a:lnTo>
                <a:lnTo>
                  <a:pt x="0" y="52700"/>
                </a:lnTo>
                <a:moveTo>
                  <a:pt x="80900" y="14100"/>
                </a:moveTo>
                <a:lnTo>
                  <a:pt x="80900" y="14100"/>
                </a:lnTo>
                <a:lnTo>
                  <a:pt x="87900" y="14100"/>
                </a:lnTo>
                <a:cubicBezTo>
                  <a:pt x="90833" y="14233"/>
                  <a:pt x="93333" y="15233"/>
                  <a:pt x="95400" y="17100"/>
                </a:cubicBezTo>
                <a:lnTo>
                  <a:pt x="95400" y="17100"/>
                </a:lnTo>
                <a:cubicBezTo>
                  <a:pt x="97267" y="19167"/>
                  <a:pt x="98267" y="21667"/>
                  <a:pt x="98400" y="24600"/>
                </a:cubicBezTo>
                <a:lnTo>
                  <a:pt x="98400" y="24600"/>
                </a:lnTo>
                <a:lnTo>
                  <a:pt x="98400" y="87900"/>
                </a:lnTo>
                <a:cubicBezTo>
                  <a:pt x="98267" y="90833"/>
                  <a:pt x="97267" y="93333"/>
                  <a:pt x="95400" y="95400"/>
                </a:cubicBezTo>
                <a:lnTo>
                  <a:pt x="95400" y="95400"/>
                </a:lnTo>
                <a:cubicBezTo>
                  <a:pt x="93333" y="97267"/>
                  <a:pt x="90833" y="98267"/>
                  <a:pt x="87900" y="98400"/>
                </a:cubicBezTo>
                <a:lnTo>
                  <a:pt x="87900" y="98400"/>
                </a:lnTo>
                <a:lnTo>
                  <a:pt x="80900" y="98400"/>
                </a:lnTo>
                <a:cubicBezTo>
                  <a:pt x="77967" y="98267"/>
                  <a:pt x="75467" y="97267"/>
                  <a:pt x="73400" y="95400"/>
                </a:cubicBezTo>
                <a:lnTo>
                  <a:pt x="73400" y="95400"/>
                </a:lnTo>
                <a:cubicBezTo>
                  <a:pt x="71467" y="93333"/>
                  <a:pt x="70433" y="90833"/>
                  <a:pt x="70300" y="87900"/>
                </a:cubicBezTo>
                <a:lnTo>
                  <a:pt x="70300" y="87900"/>
                </a:lnTo>
                <a:lnTo>
                  <a:pt x="70300" y="24600"/>
                </a:lnTo>
                <a:cubicBezTo>
                  <a:pt x="70433" y="21667"/>
                  <a:pt x="71467" y="19167"/>
                  <a:pt x="73400" y="17100"/>
                </a:cubicBezTo>
                <a:lnTo>
                  <a:pt x="73400" y="17100"/>
                </a:lnTo>
                <a:cubicBezTo>
                  <a:pt x="75467" y="15233"/>
                  <a:pt x="77967" y="14233"/>
                  <a:pt x="80900" y="14100"/>
                </a:cubicBezTo>
                <a:lnTo>
                  <a:pt x="80900" y="14100"/>
                </a:lnTo>
              </a:path>
            </a:pathLst>
          </a:custGeom>
          <a:solidFill>
            <a:srgbClr val="8F7E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06828-7"/>
          <p:cNvSpPr txBox="1"/>
          <p:nvPr/>
        </p:nvSpPr>
        <p:spPr>
          <a:xfrm>
            <a:off x="685800" y="146447"/>
            <a:ext cx="168800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全面调查——普查</a:t>
            </a:r>
            <a:endParaRPr/>
          </a:p>
        </p:txBody>
      </p:sp>
      <p:sp>
        <p:nvSpPr>
          <p:cNvPr id="24" name="el-1785511506830-8"/>
          <p:cNvSpPr txBox="1"/>
          <p:nvPr/>
        </p:nvSpPr>
        <p:spPr>
          <a:xfrm>
            <a:off x="2380952" y="179784"/>
            <a:ext cx="10413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3">
                <a:solidFill>
                  <a:srgbClr val="8A7A64"/>
                </a:solidFill>
                <a:latin typeface="Georgia"/>
                <a:ea typeface="Georgia"/>
                <a:cs typeface="Georgia"/>
              </a:rPr>
              <a:t>· 考察全体对象</a:t>
            </a:r>
            <a:endParaRPr/>
          </a:p>
        </p:txBody>
      </p:sp>
      <p:sp>
        <p:nvSpPr>
          <p:cNvPr id="25" name="el-1785511506916-46"/>
          <p:cNvSpPr txBox="1"/>
          <p:nvPr/>
        </p:nvSpPr>
        <p:spPr>
          <a:xfrm>
            <a:off x="828675" y="614363"/>
            <a:ext cx="71951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全面调查</a:t>
            </a:r>
            <a:endParaRPr/>
          </a:p>
        </p:txBody>
      </p:sp>
      <p:sp>
        <p:nvSpPr>
          <p:cNvPr id="26" name="el-1785511506877-24"/>
          <p:cNvSpPr txBox="1"/>
          <p:nvPr/>
        </p:nvSpPr>
        <p:spPr>
          <a:xfrm>
            <a:off x="600075" y="838200"/>
            <a:ext cx="377904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考察全体对象，数据全面、准确</a:t>
            </a:r>
            <a:endParaRPr/>
          </a:p>
        </p:txBody>
      </p:sp>
      <p:sp>
        <p:nvSpPr>
          <p:cNvPr id="27" name="el-1785511506927-49"/>
          <p:cNvSpPr txBox="1"/>
          <p:nvPr/>
        </p:nvSpPr>
        <p:spPr>
          <a:xfrm>
            <a:off x="4964906" y="597694"/>
            <a:ext cx="4714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7A4A"/>
                </a:solidFill>
                <a:latin typeface="Georgia"/>
                <a:ea typeface="Georgia"/>
                <a:cs typeface="Georgia"/>
              </a:rPr>
              <a:t>优点</a:t>
            </a:r>
            <a:endParaRPr/>
          </a:p>
        </p:txBody>
      </p:sp>
      <p:sp>
        <p:nvSpPr>
          <p:cNvPr id="28" name="el-1785511506927-50"/>
          <p:cNvSpPr txBox="1"/>
          <p:nvPr/>
        </p:nvSpPr>
        <p:spPr>
          <a:xfrm>
            <a:off x="5450681" y="597694"/>
            <a:ext cx="10715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数据全面、准确</a:t>
            </a:r>
            <a:endParaRPr/>
          </a:p>
        </p:txBody>
      </p:sp>
      <p:sp>
        <p:nvSpPr>
          <p:cNvPr id="29" name="el-1785511506928-51"/>
          <p:cNvSpPr txBox="1"/>
          <p:nvPr/>
        </p:nvSpPr>
        <p:spPr>
          <a:xfrm>
            <a:off x="4964906" y="854869"/>
            <a:ext cx="4714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44A3A"/>
                </a:solidFill>
                <a:latin typeface="Georgia"/>
                <a:ea typeface="Georgia"/>
                <a:cs typeface="Georgia"/>
              </a:rPr>
              <a:t>缺点</a:t>
            </a:r>
            <a:endParaRPr/>
          </a:p>
        </p:txBody>
      </p:sp>
      <p:sp>
        <p:nvSpPr>
          <p:cNvPr id="30" name="el-1785511506928-52"/>
          <p:cNvSpPr txBox="1"/>
          <p:nvPr/>
        </p:nvSpPr>
        <p:spPr>
          <a:xfrm>
            <a:off x="5450681" y="854869"/>
            <a:ext cx="10715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花费多、耗时长</a:t>
            </a:r>
            <a:endParaRPr/>
          </a:p>
        </p:txBody>
      </p:sp>
      <p:sp>
        <p:nvSpPr>
          <p:cNvPr id="31" name="el-1785511506894-41"/>
          <p:cNvSpPr txBox="1"/>
          <p:nvPr/>
        </p:nvSpPr>
        <p:spPr>
          <a:xfrm>
            <a:off x="7755210" y="14382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⑤</a:t>
            </a:r>
            <a:endParaRPr/>
          </a:p>
        </p:txBody>
      </p:sp>
      <p:sp>
        <p:nvSpPr>
          <p:cNvPr id="32" name="el-1785511506897-43"/>
          <p:cNvSpPr txBox="1"/>
          <p:nvPr/>
        </p:nvSpPr>
        <p:spPr>
          <a:xfrm>
            <a:off x="7618289" y="1645444"/>
            <a:ext cx="6167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分析结论</a:t>
            </a:r>
            <a:endParaRPr/>
          </a:p>
        </p:txBody>
      </p:sp>
      <p:sp>
        <p:nvSpPr>
          <p:cNvPr id="33" name="el-1785511506898-44"/>
          <p:cNvSpPr txBox="1"/>
          <p:nvPr/>
        </p:nvSpPr>
        <p:spPr>
          <a:xfrm>
            <a:off x="7658770" y="1816894"/>
            <a:ext cx="535781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得出结论</a:t>
            </a:r>
            <a:endParaRPr/>
          </a:p>
        </p:txBody>
      </p:sp>
      <p:sp>
        <p:nvSpPr>
          <p:cNvPr id="34" name="el-1785511506917-47"/>
          <p:cNvSpPr txBox="1"/>
          <p:nvPr/>
        </p:nvSpPr>
        <p:spPr>
          <a:xfrm>
            <a:off x="796528" y="2284809"/>
            <a:ext cx="211075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例：全班同学最喜爱的课外活动</a:t>
            </a:r>
            <a:endParaRPr/>
          </a:p>
        </p:txBody>
      </p:sp>
      <p:sp>
        <p:nvSpPr>
          <p:cNvPr id="35" name="el-1785511506938-58"/>
          <p:cNvSpPr txBox="1"/>
          <p:nvPr/>
        </p:nvSpPr>
        <p:spPr>
          <a:xfrm>
            <a:off x="564356" y="2508647"/>
            <a:ext cx="36276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5F7A"/>
                </a:solidFill>
                <a:latin typeface="Georgia"/>
                <a:ea typeface="Georgia"/>
                <a:cs typeface="Georgia"/>
              </a:rPr>
              <a:t>文学</a:t>
            </a:r>
            <a:endParaRPr/>
          </a:p>
        </p:txBody>
      </p:sp>
      <p:sp>
        <p:nvSpPr>
          <p:cNvPr id="36" name="el-1785511506934-53"/>
          <p:cNvSpPr txBox="1"/>
          <p:nvPr/>
        </p:nvSpPr>
        <p:spPr>
          <a:xfrm>
            <a:off x="898550" y="2518172"/>
            <a:ext cx="25754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7人</a:t>
            </a:r>
            <a:endParaRPr/>
          </a:p>
        </p:txBody>
      </p:sp>
      <p:sp>
        <p:nvSpPr>
          <p:cNvPr id="37" name="el-1785511506938-59"/>
          <p:cNvSpPr txBox="1"/>
          <p:nvPr/>
        </p:nvSpPr>
        <p:spPr>
          <a:xfrm>
            <a:off x="1134666" y="2518172"/>
            <a:ext cx="43882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A6A3A"/>
                </a:solidFill>
                <a:latin typeface="Georgia"/>
                <a:ea typeface="Georgia"/>
                <a:cs typeface="Georgia"/>
              </a:rPr>
              <a:t>(14%)</a:t>
            </a:r>
            <a:endParaRPr/>
          </a:p>
        </p:txBody>
      </p:sp>
      <p:sp>
        <p:nvSpPr>
          <p:cNvPr id="38" name="el-1785511506939-60"/>
          <p:cNvSpPr txBox="1"/>
          <p:nvPr/>
        </p:nvSpPr>
        <p:spPr>
          <a:xfrm>
            <a:off x="1652067" y="2508647"/>
            <a:ext cx="36276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5F7A"/>
                </a:solidFill>
                <a:latin typeface="Georgia"/>
                <a:ea typeface="Georgia"/>
                <a:cs typeface="Georgia"/>
              </a:rPr>
              <a:t>科技</a:t>
            </a:r>
            <a:endParaRPr/>
          </a:p>
        </p:txBody>
      </p:sp>
      <p:sp>
        <p:nvSpPr>
          <p:cNvPr id="39" name="el-1785511506935-54"/>
          <p:cNvSpPr txBox="1"/>
          <p:nvPr/>
        </p:nvSpPr>
        <p:spPr>
          <a:xfrm>
            <a:off x="1986260" y="2518172"/>
            <a:ext cx="269602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8人</a:t>
            </a:r>
            <a:endParaRPr/>
          </a:p>
        </p:txBody>
      </p:sp>
      <p:sp>
        <p:nvSpPr>
          <p:cNvPr id="40" name="el-1785511506940-61"/>
          <p:cNvSpPr txBox="1"/>
          <p:nvPr/>
        </p:nvSpPr>
        <p:spPr>
          <a:xfrm>
            <a:off x="2234431" y="2518172"/>
            <a:ext cx="43859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A6A3A"/>
                </a:solidFill>
                <a:latin typeface="Georgia"/>
                <a:ea typeface="Georgia"/>
                <a:cs typeface="Georgia"/>
              </a:rPr>
              <a:t>(16%)</a:t>
            </a:r>
            <a:endParaRPr/>
          </a:p>
        </p:txBody>
      </p:sp>
      <p:sp>
        <p:nvSpPr>
          <p:cNvPr id="41" name="el-1785511506940-62"/>
          <p:cNvSpPr txBox="1"/>
          <p:nvPr/>
        </p:nvSpPr>
        <p:spPr>
          <a:xfrm>
            <a:off x="2751609" y="2508647"/>
            <a:ext cx="36276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5F7A"/>
                </a:solidFill>
                <a:latin typeface="Georgia"/>
                <a:ea typeface="Georgia"/>
                <a:cs typeface="Georgia"/>
              </a:rPr>
              <a:t>体育</a:t>
            </a:r>
            <a:endParaRPr/>
          </a:p>
        </p:txBody>
      </p:sp>
      <p:sp>
        <p:nvSpPr>
          <p:cNvPr id="42" name="el-1785511506935-55"/>
          <p:cNvSpPr txBox="1"/>
          <p:nvPr/>
        </p:nvSpPr>
        <p:spPr>
          <a:xfrm>
            <a:off x="3085802" y="2518172"/>
            <a:ext cx="312762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17人</a:t>
            </a:r>
            <a:endParaRPr/>
          </a:p>
        </p:txBody>
      </p:sp>
      <p:sp>
        <p:nvSpPr>
          <p:cNvPr id="43" name="el-1785511506941-63"/>
          <p:cNvSpPr txBox="1"/>
          <p:nvPr/>
        </p:nvSpPr>
        <p:spPr>
          <a:xfrm>
            <a:off x="3377133" y="2518172"/>
            <a:ext cx="4560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A6A3A"/>
                </a:solidFill>
                <a:latin typeface="Georgia"/>
                <a:ea typeface="Georgia"/>
                <a:cs typeface="Georgia"/>
              </a:rPr>
              <a:t>(34%)</a:t>
            </a:r>
            <a:endParaRPr/>
          </a:p>
        </p:txBody>
      </p:sp>
      <p:sp>
        <p:nvSpPr>
          <p:cNvPr id="44" name="el-1785511506941-64"/>
          <p:cNvSpPr txBox="1"/>
          <p:nvPr/>
        </p:nvSpPr>
        <p:spPr>
          <a:xfrm>
            <a:off x="564356" y="2732484"/>
            <a:ext cx="36276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5F7A"/>
                </a:solidFill>
                <a:latin typeface="Georgia"/>
                <a:ea typeface="Georgia"/>
                <a:cs typeface="Georgia"/>
              </a:rPr>
              <a:t>艺术</a:t>
            </a:r>
            <a:endParaRPr/>
          </a:p>
        </p:txBody>
      </p:sp>
      <p:sp>
        <p:nvSpPr>
          <p:cNvPr id="45" name="el-1785511506935-56"/>
          <p:cNvSpPr txBox="1"/>
          <p:nvPr/>
        </p:nvSpPr>
        <p:spPr>
          <a:xfrm>
            <a:off x="898550" y="2742009"/>
            <a:ext cx="320799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14人</a:t>
            </a:r>
            <a:endParaRPr/>
          </a:p>
        </p:txBody>
      </p:sp>
      <p:sp>
        <p:nvSpPr>
          <p:cNvPr id="46" name="el-1785511506942-65"/>
          <p:cNvSpPr txBox="1"/>
          <p:nvPr/>
        </p:nvSpPr>
        <p:spPr>
          <a:xfrm>
            <a:off x="1197918" y="2742009"/>
            <a:ext cx="45980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A6A3A"/>
                </a:solidFill>
                <a:latin typeface="Georgia"/>
                <a:ea typeface="Georgia"/>
                <a:cs typeface="Georgia"/>
              </a:rPr>
              <a:t>(28%)</a:t>
            </a:r>
            <a:endParaRPr/>
          </a:p>
        </p:txBody>
      </p:sp>
      <p:sp>
        <p:nvSpPr>
          <p:cNvPr id="47" name="el-1785511506942-66"/>
          <p:cNvSpPr txBox="1"/>
          <p:nvPr/>
        </p:nvSpPr>
        <p:spPr>
          <a:xfrm>
            <a:off x="1736303" y="2732484"/>
            <a:ext cx="362769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C5F7A"/>
                </a:solidFill>
                <a:latin typeface="Georgia"/>
                <a:ea typeface="Georgia"/>
                <a:cs typeface="Georgia"/>
              </a:rPr>
              <a:t>劳技</a:t>
            </a:r>
            <a:endParaRPr/>
          </a:p>
        </p:txBody>
      </p:sp>
      <p:sp>
        <p:nvSpPr>
          <p:cNvPr id="48" name="el-1785511506936-57"/>
          <p:cNvSpPr txBox="1"/>
          <p:nvPr/>
        </p:nvSpPr>
        <p:spPr>
          <a:xfrm>
            <a:off x="2070497" y="2742009"/>
            <a:ext cx="265584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4人</a:t>
            </a:r>
            <a:endParaRPr/>
          </a:p>
        </p:txBody>
      </p:sp>
      <p:sp>
        <p:nvSpPr>
          <p:cNvPr id="49" name="el-1785511506943-67"/>
          <p:cNvSpPr txBox="1"/>
          <p:nvPr/>
        </p:nvSpPr>
        <p:spPr>
          <a:xfrm>
            <a:off x="2314650" y="2742009"/>
            <a:ext cx="379288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A6A3A"/>
                </a:solidFill>
                <a:latin typeface="Georgia"/>
                <a:ea typeface="Georgia"/>
                <a:cs typeface="Georgia"/>
              </a:rPr>
              <a:t>(8%)</a:t>
            </a:r>
            <a:endParaRPr/>
          </a:p>
        </p:txBody>
      </p:sp>
      <p:sp>
        <p:nvSpPr>
          <p:cNvPr id="50" name="el-1785511506874-22"/>
          <p:cNvSpPr txBox="1"/>
          <p:nvPr/>
        </p:nvSpPr>
        <p:spPr>
          <a:xfrm>
            <a:off x="564356" y="3006328"/>
            <a:ext cx="416279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共50人，全面调查获得准确分布</a:t>
            </a:r>
            <a:endParaRPr/>
          </a:p>
        </p:txBody>
      </p:sp>
      <p:sp>
        <p:nvSpPr>
          <p:cNvPr id="51" name="el-1785511506918-48"/>
          <p:cNvSpPr txBox="1"/>
          <p:nvPr/>
        </p:nvSpPr>
        <p:spPr>
          <a:xfrm>
            <a:off x="5409381" y="3180755"/>
            <a:ext cx="138246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第七次全国人口普查</a:t>
            </a:r>
            <a:endParaRPr/>
          </a:p>
        </p:txBody>
      </p:sp>
      <p:sp>
        <p:nvSpPr>
          <p:cNvPr id="52" name="el-1785511506876-23"/>
          <p:cNvSpPr txBox="1"/>
          <p:nvPr/>
        </p:nvSpPr>
        <p:spPr>
          <a:xfrm>
            <a:off x="5212928" y="3390305"/>
            <a:ext cx="3366715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最大规模的全面调查</a:t>
            </a:r>
            <a:r>
              <a:rPr sz="1060">
                <a:solidFill>
                  <a:srgbClr val="2C3A28"/>
                </a:solidFill>
                <a:latin typeface="Georgia"/>
                <a:ea typeface="Georgia"/>
                <a:cs typeface="Georgia"/>
              </a:rPr>
              <a:t> —— 普查全国人口，获取人口数量、结构、分布等关键数据，为国家决策提供依据。</a:t>
            </a:r>
            <a:endParaRPr/>
          </a:p>
        </p:txBody>
      </p:sp>
      <p:sp>
        <p:nvSpPr>
          <p:cNvPr id="53" name="el-1785511506817-5"/>
          <p:cNvSpPr txBox="1"/>
          <p:nvPr/>
        </p:nvSpPr>
        <p:spPr>
          <a:xfrm>
            <a:off x="400050" y="4913710"/>
            <a:ext cx="15836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人教版七年级下册 · 第十二章</a:t>
            </a:r>
            <a:endParaRPr/>
          </a:p>
        </p:txBody>
      </p:sp>
      <p:sp>
        <p:nvSpPr>
          <p:cNvPr id="54" name="el-1785511506818-6"/>
          <p:cNvSpPr txBox="1"/>
          <p:nvPr/>
        </p:nvSpPr>
        <p:spPr>
          <a:xfrm>
            <a:off x="7352705" y="4913710"/>
            <a:ext cx="144482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905">
              <a:lnSpc>
                <a:spcPct val="100000"/>
              </a:lnSpc>
            </a:pPr>
            <a:r>
              <a:rPr sz="840" spc="56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数据的收集、整理与描述</a:t>
            </a:r>
            <a:endParaRPr/>
          </a:p>
        </p:txBody>
      </p:sp>
      <p:sp>
        <p:nvSpPr>
          <p:cNvPr id="55" name="el-1785511506836-10"/>
          <p:cNvSpPr/>
          <p:nvPr/>
        </p:nvSpPr>
        <p:spPr>
          <a:xfrm>
            <a:off x="400050" y="1309688"/>
            <a:ext cx="1634431" cy="725091"/>
          </a:xfrm>
          <a:prstGeom prst="roundRect">
            <a:avLst>
              <a:gd name="adj" fmla="val 13136"/>
            </a:avLst>
          </a:prstGeom>
          <a:solidFill>
            <a:srgbClr val="F6F0E6"/>
          </a:solidFill>
          <a:ln w="7144" algn="in">
            <a:solidFill>
              <a:srgbClr val="E0D4C4"/>
            </a:solidFill>
            <a:prstDash val="solid"/>
          </a:ln>
          <a:effectLst>
            <a:outerShdw blurRad="21431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6" name="el-1785511506858-18"/>
          <p:cNvSpPr txBox="1"/>
          <p:nvPr/>
        </p:nvSpPr>
        <p:spPr>
          <a:xfrm>
            <a:off x="1970187" y="1581671"/>
            <a:ext cx="2357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5F7A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57" name="el-1785511506880-26"/>
          <p:cNvSpPr/>
          <p:nvPr/>
        </p:nvSpPr>
        <p:spPr>
          <a:xfrm>
            <a:off x="1102965" y="1388269"/>
            <a:ext cx="228600" cy="228600"/>
          </a:xfrm>
          <a:prstGeom prst="ellipse">
            <a:avLst/>
          </a:pr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11506839-11"/>
          <p:cNvSpPr/>
          <p:nvPr/>
        </p:nvSpPr>
        <p:spPr>
          <a:xfrm>
            <a:off x="2077343" y="1309688"/>
            <a:ext cx="1634505" cy="725091"/>
          </a:xfrm>
          <a:prstGeom prst="roundRect">
            <a:avLst>
              <a:gd name="adj" fmla="val 13136"/>
            </a:avLst>
          </a:prstGeom>
          <a:solidFill>
            <a:srgbClr val="F6F0E6"/>
          </a:solidFill>
          <a:ln w="7144" algn="in">
            <a:solidFill>
              <a:srgbClr val="E0D4C4"/>
            </a:solidFill>
            <a:prstDash val="solid"/>
          </a:ln>
          <a:effectLst>
            <a:outerShdw blurRad="21431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9" name="el-1785511506860-19"/>
          <p:cNvSpPr txBox="1"/>
          <p:nvPr/>
        </p:nvSpPr>
        <p:spPr>
          <a:xfrm>
            <a:off x="3647480" y="1581671"/>
            <a:ext cx="2357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5F7A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60" name="el-1785511506884-30"/>
          <p:cNvSpPr/>
          <p:nvPr/>
        </p:nvSpPr>
        <p:spPr>
          <a:xfrm>
            <a:off x="2780258" y="1388269"/>
            <a:ext cx="228600" cy="228600"/>
          </a:xfrm>
          <a:prstGeom prst="ellipse">
            <a:avLst/>
          </a:pr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506842-12"/>
          <p:cNvSpPr/>
          <p:nvPr/>
        </p:nvSpPr>
        <p:spPr>
          <a:xfrm>
            <a:off x="3754710" y="1309688"/>
            <a:ext cx="1634505" cy="725091"/>
          </a:xfrm>
          <a:prstGeom prst="roundRect">
            <a:avLst>
              <a:gd name="adj" fmla="val 13136"/>
            </a:avLst>
          </a:prstGeom>
          <a:solidFill>
            <a:srgbClr val="F6F0E6"/>
          </a:solidFill>
          <a:ln w="7144" algn="in">
            <a:solidFill>
              <a:srgbClr val="E0D4C4"/>
            </a:solidFill>
            <a:prstDash val="solid"/>
          </a:ln>
          <a:effectLst>
            <a:outerShdw blurRad="21431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2" name="el-1785511506863-20"/>
          <p:cNvSpPr txBox="1"/>
          <p:nvPr/>
        </p:nvSpPr>
        <p:spPr>
          <a:xfrm>
            <a:off x="5324847" y="1581671"/>
            <a:ext cx="2357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5F7A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63" name="el-1785511506888-34"/>
          <p:cNvSpPr/>
          <p:nvPr/>
        </p:nvSpPr>
        <p:spPr>
          <a:xfrm>
            <a:off x="4457626" y="1388269"/>
            <a:ext cx="228600" cy="228600"/>
          </a:xfrm>
          <a:prstGeom prst="ellipse">
            <a:avLst/>
          </a:pr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511506845-13"/>
          <p:cNvSpPr/>
          <p:nvPr/>
        </p:nvSpPr>
        <p:spPr>
          <a:xfrm>
            <a:off x="5432078" y="1309688"/>
            <a:ext cx="1634505" cy="725091"/>
          </a:xfrm>
          <a:prstGeom prst="roundRect">
            <a:avLst>
              <a:gd name="adj" fmla="val 13136"/>
            </a:avLst>
          </a:prstGeom>
          <a:solidFill>
            <a:srgbClr val="F6F0E6"/>
          </a:solidFill>
          <a:ln w="7144" algn="in">
            <a:solidFill>
              <a:srgbClr val="E0D4C4"/>
            </a:solidFill>
            <a:prstDash val="solid"/>
          </a:ln>
          <a:effectLst>
            <a:outerShdw blurRad="21431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5" name="el-1785511506865-21"/>
          <p:cNvSpPr txBox="1"/>
          <p:nvPr/>
        </p:nvSpPr>
        <p:spPr>
          <a:xfrm>
            <a:off x="7002214" y="1581671"/>
            <a:ext cx="2357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2C5F7A">
                    <a:alpha val="50000"/>
                  </a:srgbClr>
                </a:solidFill>
                <a:latin typeface="Georgia"/>
                <a:ea typeface="Georgia"/>
                <a:cs typeface="Georgia"/>
              </a:rPr>
              <a:t>→</a:t>
            </a:r>
            <a:endParaRPr/>
          </a:p>
        </p:txBody>
      </p:sp>
      <p:sp>
        <p:nvSpPr>
          <p:cNvPr id="66" name="el-1785511506892-38"/>
          <p:cNvSpPr/>
          <p:nvPr/>
        </p:nvSpPr>
        <p:spPr>
          <a:xfrm>
            <a:off x="6134993" y="1388269"/>
            <a:ext cx="228600" cy="228600"/>
          </a:xfrm>
          <a:prstGeom prst="ellipse">
            <a:avLst/>
          </a:prstGeom>
          <a:solidFill>
            <a:srgbClr val="2C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511506878-25"/>
          <p:cNvSpPr txBox="1"/>
          <p:nvPr/>
        </p:nvSpPr>
        <p:spPr>
          <a:xfrm>
            <a:off x="1045815" y="14382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68" name="el-1785511506880-27"/>
          <p:cNvSpPr txBox="1"/>
          <p:nvPr/>
        </p:nvSpPr>
        <p:spPr>
          <a:xfrm>
            <a:off x="908893" y="1645444"/>
            <a:ext cx="6167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设计问卷</a:t>
            </a:r>
            <a:endParaRPr/>
          </a:p>
        </p:txBody>
      </p:sp>
      <p:sp>
        <p:nvSpPr>
          <p:cNvPr id="69" name="el-1785511506881-28"/>
          <p:cNvSpPr txBox="1"/>
          <p:nvPr/>
        </p:nvSpPr>
        <p:spPr>
          <a:xfrm>
            <a:off x="949375" y="1816894"/>
            <a:ext cx="535781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调查问卷</a:t>
            </a:r>
            <a:endParaRPr/>
          </a:p>
        </p:txBody>
      </p:sp>
      <p:sp>
        <p:nvSpPr>
          <p:cNvPr id="70" name="el-1785511506882-29"/>
          <p:cNvSpPr txBox="1"/>
          <p:nvPr/>
        </p:nvSpPr>
        <p:spPr>
          <a:xfrm>
            <a:off x="2723108" y="14382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71" name="el-1785511506885-31"/>
          <p:cNvSpPr txBox="1"/>
          <p:nvPr/>
        </p:nvSpPr>
        <p:spPr>
          <a:xfrm>
            <a:off x="2586186" y="1645444"/>
            <a:ext cx="6167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收集数据</a:t>
            </a:r>
            <a:endParaRPr/>
          </a:p>
        </p:txBody>
      </p:sp>
      <p:sp>
        <p:nvSpPr>
          <p:cNvPr id="72" name="el-1785511506885-32"/>
          <p:cNvSpPr txBox="1"/>
          <p:nvPr/>
        </p:nvSpPr>
        <p:spPr>
          <a:xfrm>
            <a:off x="2626668" y="1816894"/>
            <a:ext cx="535781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实地调查</a:t>
            </a:r>
            <a:endParaRPr/>
          </a:p>
        </p:txBody>
      </p:sp>
      <p:sp>
        <p:nvSpPr>
          <p:cNvPr id="73" name="el-1785511506886-33"/>
          <p:cNvSpPr txBox="1"/>
          <p:nvPr/>
        </p:nvSpPr>
        <p:spPr>
          <a:xfrm>
            <a:off x="4400476" y="14382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74" name="el-1785511506889-35"/>
          <p:cNvSpPr txBox="1"/>
          <p:nvPr/>
        </p:nvSpPr>
        <p:spPr>
          <a:xfrm>
            <a:off x="4263554" y="1645444"/>
            <a:ext cx="6167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整理数据</a:t>
            </a:r>
            <a:endParaRPr/>
          </a:p>
        </p:txBody>
      </p:sp>
      <p:sp>
        <p:nvSpPr>
          <p:cNvPr id="75" name="el-1785511506889-36"/>
          <p:cNvSpPr txBox="1"/>
          <p:nvPr/>
        </p:nvSpPr>
        <p:spPr>
          <a:xfrm>
            <a:off x="4235500" y="1816894"/>
            <a:ext cx="672926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划记法·表格</a:t>
            </a:r>
            <a:endParaRPr/>
          </a:p>
        </p:txBody>
      </p:sp>
      <p:sp>
        <p:nvSpPr>
          <p:cNvPr id="76" name="el-1785511506889-37"/>
          <p:cNvSpPr txBox="1"/>
          <p:nvPr/>
        </p:nvSpPr>
        <p:spPr>
          <a:xfrm>
            <a:off x="6077843" y="1438275"/>
            <a:ext cx="34290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④</a:t>
            </a:r>
            <a:endParaRPr/>
          </a:p>
        </p:txBody>
      </p:sp>
      <p:sp>
        <p:nvSpPr>
          <p:cNvPr id="77" name="el-1785511506892-39"/>
          <p:cNvSpPr txBox="1"/>
          <p:nvPr/>
        </p:nvSpPr>
        <p:spPr>
          <a:xfrm>
            <a:off x="5940921" y="1645444"/>
            <a:ext cx="61674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>
                <a:solidFill>
                  <a:srgbClr val="1F3F52"/>
                </a:solidFill>
                <a:latin typeface="Georgia"/>
                <a:ea typeface="Georgia"/>
                <a:cs typeface="Georgia"/>
              </a:rPr>
              <a:t>描述数据</a:t>
            </a:r>
            <a:endParaRPr/>
          </a:p>
        </p:txBody>
      </p:sp>
      <p:sp>
        <p:nvSpPr>
          <p:cNvPr id="78" name="el-1785511506893-40"/>
          <p:cNvSpPr txBox="1"/>
          <p:nvPr/>
        </p:nvSpPr>
        <p:spPr>
          <a:xfrm>
            <a:off x="6034981" y="1816894"/>
            <a:ext cx="428625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Georgia"/>
                <a:ea typeface="Georgia"/>
                <a:cs typeface="Georgia"/>
              </a:rPr>
              <a:t>统计图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0226-7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0827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08277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0827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E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50827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C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510142-63"/>
          <p:cNvSpPr/>
          <p:nvPr/>
        </p:nvSpPr>
        <p:spPr>
          <a:xfrm>
            <a:off x="405268" y="175022"/>
            <a:ext cx="166371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88" y="45471"/>
                </a:moveTo>
                <a:lnTo>
                  <a:pt x="51588" y="45471"/>
                </a:lnTo>
                <a:lnTo>
                  <a:pt x="51588" y="3235"/>
                </a:lnTo>
                <a:cubicBezTo>
                  <a:pt x="51706" y="1314"/>
                  <a:pt x="52706" y="235"/>
                  <a:pt x="54588" y="0"/>
                </a:cubicBezTo>
                <a:lnTo>
                  <a:pt x="54588" y="0"/>
                </a:lnTo>
                <a:cubicBezTo>
                  <a:pt x="62549" y="118"/>
                  <a:pt x="69686" y="2078"/>
                  <a:pt x="76000" y="5882"/>
                </a:cubicBezTo>
                <a:lnTo>
                  <a:pt x="76000" y="5882"/>
                </a:lnTo>
                <a:cubicBezTo>
                  <a:pt x="82471" y="9529"/>
                  <a:pt x="87529" y="14588"/>
                  <a:pt x="91176" y="21059"/>
                </a:cubicBezTo>
                <a:lnTo>
                  <a:pt x="91176" y="21059"/>
                </a:lnTo>
                <a:cubicBezTo>
                  <a:pt x="94980" y="27373"/>
                  <a:pt x="96941" y="34510"/>
                  <a:pt x="97059" y="42471"/>
                </a:cubicBezTo>
                <a:lnTo>
                  <a:pt x="97059" y="42471"/>
                </a:lnTo>
                <a:cubicBezTo>
                  <a:pt x="96824" y="44353"/>
                  <a:pt x="95745" y="45353"/>
                  <a:pt x="93824" y="45471"/>
                </a:cubicBezTo>
                <a:lnTo>
                  <a:pt x="93824" y="45471"/>
                </a:lnTo>
                <a:lnTo>
                  <a:pt x="51588" y="45471"/>
                </a:lnTo>
                <a:moveTo>
                  <a:pt x="0" y="51588"/>
                </a:moveTo>
                <a:lnTo>
                  <a:pt x="0" y="51588"/>
                </a:lnTo>
                <a:cubicBezTo>
                  <a:pt x="235" y="39824"/>
                  <a:pt x="4020" y="29824"/>
                  <a:pt x="11353" y="21588"/>
                </a:cubicBezTo>
                <a:lnTo>
                  <a:pt x="11353" y="21588"/>
                </a:lnTo>
                <a:lnTo>
                  <a:pt x="11353" y="21588"/>
                </a:lnTo>
                <a:cubicBezTo>
                  <a:pt x="18569" y="13275"/>
                  <a:pt x="27863" y="8235"/>
                  <a:pt x="39235" y="6471"/>
                </a:cubicBezTo>
                <a:lnTo>
                  <a:pt x="39235" y="6471"/>
                </a:lnTo>
                <a:cubicBezTo>
                  <a:pt x="41118" y="6471"/>
                  <a:pt x="42196" y="7471"/>
                  <a:pt x="42471" y="9471"/>
                </a:cubicBezTo>
                <a:lnTo>
                  <a:pt x="42471" y="9471"/>
                </a:lnTo>
                <a:lnTo>
                  <a:pt x="42471" y="54588"/>
                </a:lnTo>
                <a:lnTo>
                  <a:pt x="72235" y="84353"/>
                </a:lnTo>
                <a:cubicBezTo>
                  <a:pt x="73490" y="85882"/>
                  <a:pt x="73353" y="87333"/>
                  <a:pt x="71824" y="88706"/>
                </a:cubicBezTo>
                <a:lnTo>
                  <a:pt x="71824" y="88706"/>
                </a:lnTo>
                <a:cubicBezTo>
                  <a:pt x="64255" y="94157"/>
                  <a:pt x="55471" y="96941"/>
                  <a:pt x="45471" y="97059"/>
                </a:cubicBezTo>
                <a:lnTo>
                  <a:pt x="45471" y="97059"/>
                </a:lnTo>
                <a:cubicBezTo>
                  <a:pt x="37039" y="96941"/>
                  <a:pt x="29392" y="94863"/>
                  <a:pt x="22529" y="90824"/>
                </a:cubicBezTo>
                <a:lnTo>
                  <a:pt x="22529" y="90824"/>
                </a:lnTo>
                <a:cubicBezTo>
                  <a:pt x="15706" y="86784"/>
                  <a:pt x="10275" y="81353"/>
                  <a:pt x="6235" y="74529"/>
                </a:cubicBezTo>
                <a:lnTo>
                  <a:pt x="6235" y="74529"/>
                </a:lnTo>
                <a:cubicBezTo>
                  <a:pt x="2196" y="67667"/>
                  <a:pt x="118" y="60020"/>
                  <a:pt x="0" y="51588"/>
                </a:cubicBezTo>
                <a:lnTo>
                  <a:pt x="0" y="51588"/>
                </a:lnTo>
                <a:moveTo>
                  <a:pt x="99706" y="54588"/>
                </a:moveTo>
                <a:lnTo>
                  <a:pt x="99706" y="54588"/>
                </a:lnTo>
                <a:cubicBezTo>
                  <a:pt x="101745" y="54863"/>
                  <a:pt x="102765" y="55941"/>
                  <a:pt x="102765" y="57824"/>
                </a:cubicBezTo>
                <a:lnTo>
                  <a:pt x="102765" y="57824"/>
                </a:lnTo>
                <a:cubicBezTo>
                  <a:pt x="101118" y="68686"/>
                  <a:pt x="96431" y="77667"/>
                  <a:pt x="88706" y="84765"/>
                </a:cubicBezTo>
                <a:lnTo>
                  <a:pt x="88706" y="84765"/>
                </a:lnTo>
                <a:cubicBezTo>
                  <a:pt x="87333" y="85902"/>
                  <a:pt x="86020" y="85902"/>
                  <a:pt x="84765" y="84765"/>
                </a:cubicBezTo>
                <a:lnTo>
                  <a:pt x="84765" y="84765"/>
                </a:lnTo>
                <a:lnTo>
                  <a:pt x="54588" y="54588"/>
                </a:lnTo>
                <a:lnTo>
                  <a:pt x="99706" y="54588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08288-7"/>
          <p:cNvSpPr/>
          <p:nvPr/>
        </p:nvSpPr>
        <p:spPr>
          <a:xfrm>
            <a:off x="400050" y="1210270"/>
            <a:ext cx="8343900" cy="47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44" y="0"/>
                </a:lnTo>
                <a:lnTo>
                  <a:pt x="99228" y="80"/>
                </a:lnTo>
                <a:lnTo>
                  <a:pt x="99311" y="280"/>
                </a:lnTo>
                <a:lnTo>
                  <a:pt x="99393" y="640"/>
                </a:lnTo>
                <a:lnTo>
                  <a:pt x="99471" y="1140"/>
                </a:lnTo>
                <a:lnTo>
                  <a:pt x="99548" y="1780"/>
                </a:lnTo>
                <a:lnTo>
                  <a:pt x="99620" y="2520"/>
                </a:lnTo>
                <a:lnTo>
                  <a:pt x="99687" y="3400"/>
                </a:lnTo>
                <a:lnTo>
                  <a:pt x="99749" y="4400"/>
                </a:lnTo>
                <a:lnTo>
                  <a:pt x="99806" y="5480"/>
                </a:lnTo>
                <a:lnTo>
                  <a:pt x="99856" y="6660"/>
                </a:lnTo>
                <a:lnTo>
                  <a:pt x="99898" y="7920"/>
                </a:lnTo>
                <a:lnTo>
                  <a:pt x="99935" y="9260"/>
                </a:lnTo>
                <a:lnTo>
                  <a:pt x="99963" y="10640"/>
                </a:lnTo>
                <a:lnTo>
                  <a:pt x="99984" y="12080"/>
                </a:lnTo>
                <a:lnTo>
                  <a:pt x="99995" y="13520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95" y="86480"/>
                </a:lnTo>
                <a:lnTo>
                  <a:pt x="99984" y="87920"/>
                </a:lnTo>
                <a:lnTo>
                  <a:pt x="99963" y="89360"/>
                </a:lnTo>
                <a:lnTo>
                  <a:pt x="99935" y="90740"/>
                </a:lnTo>
                <a:lnTo>
                  <a:pt x="99898" y="92080"/>
                </a:lnTo>
                <a:lnTo>
                  <a:pt x="99856" y="93340"/>
                </a:lnTo>
                <a:lnTo>
                  <a:pt x="99806" y="94520"/>
                </a:lnTo>
                <a:lnTo>
                  <a:pt x="99749" y="95600"/>
                </a:lnTo>
                <a:lnTo>
                  <a:pt x="99687" y="96600"/>
                </a:lnTo>
                <a:lnTo>
                  <a:pt x="99620" y="97480"/>
                </a:lnTo>
                <a:lnTo>
                  <a:pt x="99548" y="98220"/>
                </a:lnTo>
                <a:lnTo>
                  <a:pt x="99471" y="98860"/>
                </a:lnTo>
                <a:lnTo>
                  <a:pt x="99393" y="99360"/>
                </a:lnTo>
                <a:lnTo>
                  <a:pt x="99311" y="99720"/>
                </a:lnTo>
                <a:lnTo>
                  <a:pt x="99228" y="99920"/>
                </a:lnTo>
                <a:lnTo>
                  <a:pt x="99144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2B48C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08293-8"/>
          <p:cNvSpPr/>
          <p:nvPr/>
        </p:nvSpPr>
        <p:spPr>
          <a:xfrm>
            <a:off x="400050" y="1210270"/>
            <a:ext cx="8343900" cy="476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57150" algn="in">
            <a:solidFill>
              <a:srgbClr val="B684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510150-64"/>
          <p:cNvSpPr/>
          <p:nvPr/>
        </p:nvSpPr>
        <p:spPr>
          <a:xfrm>
            <a:off x="657225" y="131980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38" y="0"/>
                </a:moveTo>
                <a:lnTo>
                  <a:pt x="49038" y="0"/>
                </a:lnTo>
                <a:cubicBezTo>
                  <a:pt x="50833" y="0"/>
                  <a:pt x="52308" y="577"/>
                  <a:pt x="53462" y="1731"/>
                </a:cubicBezTo>
                <a:lnTo>
                  <a:pt x="53462" y="1731"/>
                </a:lnTo>
                <a:lnTo>
                  <a:pt x="53462" y="1731"/>
                </a:lnTo>
                <a:cubicBezTo>
                  <a:pt x="54590" y="2885"/>
                  <a:pt x="55154" y="4346"/>
                  <a:pt x="55154" y="6115"/>
                </a:cubicBezTo>
                <a:lnTo>
                  <a:pt x="55154" y="6115"/>
                </a:lnTo>
                <a:lnTo>
                  <a:pt x="55154" y="8038"/>
                </a:lnTo>
                <a:cubicBezTo>
                  <a:pt x="64359" y="9577"/>
                  <a:pt x="72090" y="13474"/>
                  <a:pt x="78346" y="19731"/>
                </a:cubicBezTo>
                <a:lnTo>
                  <a:pt x="78346" y="19731"/>
                </a:lnTo>
                <a:cubicBezTo>
                  <a:pt x="84603" y="26115"/>
                  <a:pt x="88500" y="33846"/>
                  <a:pt x="90038" y="42923"/>
                </a:cubicBezTo>
                <a:lnTo>
                  <a:pt x="90038" y="42923"/>
                </a:lnTo>
                <a:lnTo>
                  <a:pt x="91962" y="42923"/>
                </a:lnTo>
                <a:cubicBezTo>
                  <a:pt x="93731" y="42923"/>
                  <a:pt x="95192" y="43487"/>
                  <a:pt x="96346" y="44615"/>
                </a:cubicBezTo>
                <a:lnTo>
                  <a:pt x="96346" y="44615"/>
                </a:lnTo>
                <a:cubicBezTo>
                  <a:pt x="97500" y="45769"/>
                  <a:pt x="98077" y="47244"/>
                  <a:pt x="98077" y="49038"/>
                </a:cubicBezTo>
                <a:lnTo>
                  <a:pt x="98077" y="49038"/>
                </a:lnTo>
                <a:cubicBezTo>
                  <a:pt x="98077" y="50833"/>
                  <a:pt x="97500" y="52308"/>
                  <a:pt x="96346" y="53462"/>
                </a:cubicBezTo>
                <a:lnTo>
                  <a:pt x="96346" y="53462"/>
                </a:lnTo>
                <a:cubicBezTo>
                  <a:pt x="95192" y="54590"/>
                  <a:pt x="93731" y="55154"/>
                  <a:pt x="91962" y="55154"/>
                </a:cubicBezTo>
                <a:lnTo>
                  <a:pt x="91962" y="55154"/>
                </a:lnTo>
                <a:lnTo>
                  <a:pt x="90038" y="55154"/>
                </a:lnTo>
                <a:cubicBezTo>
                  <a:pt x="88500" y="64359"/>
                  <a:pt x="84603" y="72090"/>
                  <a:pt x="78346" y="78346"/>
                </a:cubicBezTo>
                <a:lnTo>
                  <a:pt x="78346" y="78346"/>
                </a:lnTo>
                <a:cubicBezTo>
                  <a:pt x="71962" y="84603"/>
                  <a:pt x="64231" y="88500"/>
                  <a:pt x="55154" y="90038"/>
                </a:cubicBezTo>
                <a:lnTo>
                  <a:pt x="55154" y="90038"/>
                </a:lnTo>
                <a:lnTo>
                  <a:pt x="55154" y="91962"/>
                </a:lnTo>
                <a:cubicBezTo>
                  <a:pt x="55154" y="93731"/>
                  <a:pt x="54590" y="95192"/>
                  <a:pt x="53462" y="96346"/>
                </a:cubicBezTo>
                <a:lnTo>
                  <a:pt x="53462" y="96346"/>
                </a:lnTo>
                <a:cubicBezTo>
                  <a:pt x="52308" y="97500"/>
                  <a:pt x="50833" y="98077"/>
                  <a:pt x="49038" y="98077"/>
                </a:cubicBezTo>
                <a:lnTo>
                  <a:pt x="49038" y="98077"/>
                </a:lnTo>
                <a:cubicBezTo>
                  <a:pt x="47244" y="98077"/>
                  <a:pt x="45769" y="97500"/>
                  <a:pt x="44615" y="96346"/>
                </a:cubicBezTo>
                <a:lnTo>
                  <a:pt x="44615" y="96346"/>
                </a:lnTo>
                <a:cubicBezTo>
                  <a:pt x="43487" y="95192"/>
                  <a:pt x="42923" y="93731"/>
                  <a:pt x="42923" y="91962"/>
                </a:cubicBezTo>
                <a:lnTo>
                  <a:pt x="42923" y="91962"/>
                </a:lnTo>
                <a:lnTo>
                  <a:pt x="42923" y="90038"/>
                </a:lnTo>
                <a:cubicBezTo>
                  <a:pt x="33718" y="88500"/>
                  <a:pt x="25987" y="84603"/>
                  <a:pt x="19731" y="78346"/>
                </a:cubicBezTo>
                <a:lnTo>
                  <a:pt x="19731" y="78346"/>
                </a:lnTo>
                <a:cubicBezTo>
                  <a:pt x="13474" y="72090"/>
                  <a:pt x="9577" y="64359"/>
                  <a:pt x="8038" y="55154"/>
                </a:cubicBezTo>
                <a:lnTo>
                  <a:pt x="8038" y="55154"/>
                </a:lnTo>
                <a:lnTo>
                  <a:pt x="6115" y="55154"/>
                </a:lnTo>
                <a:cubicBezTo>
                  <a:pt x="4346" y="55154"/>
                  <a:pt x="2885" y="54590"/>
                  <a:pt x="1731" y="53462"/>
                </a:cubicBezTo>
                <a:lnTo>
                  <a:pt x="1731" y="53462"/>
                </a:lnTo>
                <a:cubicBezTo>
                  <a:pt x="577" y="52308"/>
                  <a:pt x="0" y="50833"/>
                  <a:pt x="0" y="49038"/>
                </a:cubicBezTo>
                <a:lnTo>
                  <a:pt x="0" y="49038"/>
                </a:lnTo>
                <a:cubicBezTo>
                  <a:pt x="0" y="47244"/>
                  <a:pt x="577" y="45769"/>
                  <a:pt x="1731" y="44615"/>
                </a:cubicBezTo>
                <a:lnTo>
                  <a:pt x="1731" y="44615"/>
                </a:lnTo>
                <a:cubicBezTo>
                  <a:pt x="2885" y="43487"/>
                  <a:pt x="4346" y="42923"/>
                  <a:pt x="6115" y="42923"/>
                </a:cubicBezTo>
                <a:lnTo>
                  <a:pt x="6115" y="42923"/>
                </a:lnTo>
                <a:lnTo>
                  <a:pt x="8038" y="42923"/>
                </a:lnTo>
                <a:cubicBezTo>
                  <a:pt x="9577" y="33718"/>
                  <a:pt x="13474" y="25987"/>
                  <a:pt x="19731" y="19731"/>
                </a:cubicBezTo>
                <a:lnTo>
                  <a:pt x="19731" y="19731"/>
                </a:lnTo>
                <a:cubicBezTo>
                  <a:pt x="25987" y="13474"/>
                  <a:pt x="33718" y="9577"/>
                  <a:pt x="42923" y="8038"/>
                </a:cubicBezTo>
                <a:lnTo>
                  <a:pt x="42923" y="8038"/>
                </a:lnTo>
                <a:lnTo>
                  <a:pt x="42923" y="6115"/>
                </a:lnTo>
                <a:cubicBezTo>
                  <a:pt x="42923" y="4346"/>
                  <a:pt x="43487" y="2885"/>
                  <a:pt x="44615" y="1731"/>
                </a:cubicBezTo>
                <a:lnTo>
                  <a:pt x="44615" y="1731"/>
                </a:lnTo>
                <a:cubicBezTo>
                  <a:pt x="45769" y="577"/>
                  <a:pt x="47244" y="0"/>
                  <a:pt x="49038" y="0"/>
                </a:cubicBezTo>
                <a:lnTo>
                  <a:pt x="49038" y="0"/>
                </a:lnTo>
                <a:moveTo>
                  <a:pt x="20500" y="55154"/>
                </a:moveTo>
                <a:lnTo>
                  <a:pt x="20500" y="55154"/>
                </a:lnTo>
                <a:cubicBezTo>
                  <a:pt x="21782" y="60795"/>
                  <a:pt x="24462" y="65590"/>
                  <a:pt x="28538" y="69538"/>
                </a:cubicBezTo>
                <a:lnTo>
                  <a:pt x="28538" y="69538"/>
                </a:lnTo>
                <a:lnTo>
                  <a:pt x="28538" y="69538"/>
                </a:lnTo>
                <a:cubicBezTo>
                  <a:pt x="32487" y="73615"/>
                  <a:pt x="37282" y="76295"/>
                  <a:pt x="42923" y="77577"/>
                </a:cubicBezTo>
                <a:lnTo>
                  <a:pt x="42923" y="77577"/>
                </a:lnTo>
                <a:lnTo>
                  <a:pt x="42923" y="73577"/>
                </a:lnTo>
                <a:cubicBezTo>
                  <a:pt x="42923" y="71782"/>
                  <a:pt x="43487" y="70308"/>
                  <a:pt x="44615" y="69154"/>
                </a:cubicBezTo>
                <a:lnTo>
                  <a:pt x="44615" y="69154"/>
                </a:lnTo>
                <a:cubicBezTo>
                  <a:pt x="45769" y="68000"/>
                  <a:pt x="47244" y="67423"/>
                  <a:pt x="49038" y="67423"/>
                </a:cubicBezTo>
                <a:lnTo>
                  <a:pt x="49038" y="67423"/>
                </a:lnTo>
                <a:cubicBezTo>
                  <a:pt x="50833" y="67423"/>
                  <a:pt x="52308" y="68000"/>
                  <a:pt x="53462" y="69154"/>
                </a:cubicBezTo>
                <a:lnTo>
                  <a:pt x="53462" y="69154"/>
                </a:lnTo>
                <a:cubicBezTo>
                  <a:pt x="54590" y="70308"/>
                  <a:pt x="55154" y="71782"/>
                  <a:pt x="55154" y="73577"/>
                </a:cubicBezTo>
                <a:lnTo>
                  <a:pt x="55154" y="73577"/>
                </a:lnTo>
                <a:lnTo>
                  <a:pt x="55154" y="77577"/>
                </a:lnTo>
                <a:cubicBezTo>
                  <a:pt x="60795" y="76295"/>
                  <a:pt x="65590" y="73615"/>
                  <a:pt x="69538" y="69538"/>
                </a:cubicBezTo>
                <a:lnTo>
                  <a:pt x="69538" y="69538"/>
                </a:lnTo>
                <a:cubicBezTo>
                  <a:pt x="73615" y="65590"/>
                  <a:pt x="76295" y="60795"/>
                  <a:pt x="77577" y="55154"/>
                </a:cubicBezTo>
                <a:lnTo>
                  <a:pt x="77577" y="55154"/>
                </a:lnTo>
                <a:lnTo>
                  <a:pt x="73577" y="55154"/>
                </a:lnTo>
                <a:cubicBezTo>
                  <a:pt x="71782" y="55154"/>
                  <a:pt x="70308" y="54590"/>
                  <a:pt x="69154" y="53462"/>
                </a:cubicBezTo>
                <a:lnTo>
                  <a:pt x="69154" y="53462"/>
                </a:lnTo>
                <a:cubicBezTo>
                  <a:pt x="68000" y="52308"/>
                  <a:pt x="67423" y="50833"/>
                  <a:pt x="67423" y="49038"/>
                </a:cubicBezTo>
                <a:lnTo>
                  <a:pt x="67423" y="49038"/>
                </a:lnTo>
                <a:cubicBezTo>
                  <a:pt x="67423" y="47244"/>
                  <a:pt x="68000" y="45769"/>
                  <a:pt x="69154" y="44615"/>
                </a:cubicBezTo>
                <a:lnTo>
                  <a:pt x="69154" y="44615"/>
                </a:lnTo>
                <a:cubicBezTo>
                  <a:pt x="70308" y="43487"/>
                  <a:pt x="71782" y="42923"/>
                  <a:pt x="73577" y="42923"/>
                </a:cubicBezTo>
                <a:lnTo>
                  <a:pt x="73577" y="42923"/>
                </a:lnTo>
                <a:lnTo>
                  <a:pt x="77577" y="42923"/>
                </a:lnTo>
                <a:cubicBezTo>
                  <a:pt x="76295" y="37282"/>
                  <a:pt x="73615" y="32487"/>
                  <a:pt x="69538" y="28538"/>
                </a:cubicBezTo>
                <a:lnTo>
                  <a:pt x="69538" y="28538"/>
                </a:lnTo>
                <a:cubicBezTo>
                  <a:pt x="65590" y="24462"/>
                  <a:pt x="60795" y="21782"/>
                  <a:pt x="55154" y="20500"/>
                </a:cubicBezTo>
                <a:lnTo>
                  <a:pt x="55154" y="20500"/>
                </a:lnTo>
                <a:lnTo>
                  <a:pt x="55154" y="24538"/>
                </a:lnTo>
                <a:cubicBezTo>
                  <a:pt x="55154" y="26308"/>
                  <a:pt x="54590" y="27769"/>
                  <a:pt x="53462" y="28923"/>
                </a:cubicBezTo>
                <a:lnTo>
                  <a:pt x="53462" y="28923"/>
                </a:lnTo>
                <a:cubicBezTo>
                  <a:pt x="52308" y="30077"/>
                  <a:pt x="50833" y="30654"/>
                  <a:pt x="49038" y="30654"/>
                </a:cubicBezTo>
                <a:lnTo>
                  <a:pt x="49038" y="30654"/>
                </a:lnTo>
                <a:cubicBezTo>
                  <a:pt x="47244" y="30654"/>
                  <a:pt x="45769" y="30077"/>
                  <a:pt x="44615" y="28923"/>
                </a:cubicBezTo>
                <a:lnTo>
                  <a:pt x="44615" y="28923"/>
                </a:lnTo>
                <a:cubicBezTo>
                  <a:pt x="43487" y="27769"/>
                  <a:pt x="42923" y="26308"/>
                  <a:pt x="42923" y="24538"/>
                </a:cubicBezTo>
                <a:lnTo>
                  <a:pt x="42923" y="24538"/>
                </a:lnTo>
                <a:lnTo>
                  <a:pt x="42923" y="20500"/>
                </a:lnTo>
                <a:cubicBezTo>
                  <a:pt x="37282" y="21782"/>
                  <a:pt x="32487" y="24462"/>
                  <a:pt x="28538" y="28538"/>
                </a:cubicBezTo>
                <a:lnTo>
                  <a:pt x="28538" y="28538"/>
                </a:lnTo>
                <a:cubicBezTo>
                  <a:pt x="24462" y="32487"/>
                  <a:pt x="21782" y="37282"/>
                  <a:pt x="20500" y="42923"/>
                </a:cubicBezTo>
                <a:lnTo>
                  <a:pt x="20500" y="42923"/>
                </a:lnTo>
                <a:lnTo>
                  <a:pt x="24538" y="42923"/>
                </a:lnTo>
                <a:cubicBezTo>
                  <a:pt x="26308" y="42923"/>
                  <a:pt x="27769" y="43487"/>
                  <a:pt x="28923" y="44615"/>
                </a:cubicBezTo>
                <a:lnTo>
                  <a:pt x="28923" y="44615"/>
                </a:lnTo>
                <a:cubicBezTo>
                  <a:pt x="30077" y="45769"/>
                  <a:pt x="30654" y="47244"/>
                  <a:pt x="30654" y="49038"/>
                </a:cubicBezTo>
                <a:lnTo>
                  <a:pt x="30654" y="49038"/>
                </a:lnTo>
                <a:cubicBezTo>
                  <a:pt x="30654" y="50833"/>
                  <a:pt x="30077" y="52308"/>
                  <a:pt x="28923" y="53462"/>
                </a:cubicBezTo>
                <a:lnTo>
                  <a:pt x="28923" y="53462"/>
                </a:lnTo>
                <a:cubicBezTo>
                  <a:pt x="27769" y="54590"/>
                  <a:pt x="26308" y="55154"/>
                  <a:pt x="24538" y="55154"/>
                </a:cubicBezTo>
                <a:lnTo>
                  <a:pt x="24538" y="55154"/>
                </a:lnTo>
                <a:lnTo>
                  <a:pt x="20500" y="55154"/>
                </a:lnTo>
                <a:moveTo>
                  <a:pt x="49038" y="42923"/>
                </a:moveTo>
                <a:lnTo>
                  <a:pt x="49038" y="42923"/>
                </a:lnTo>
                <a:cubicBezTo>
                  <a:pt x="50833" y="42923"/>
                  <a:pt x="52308" y="43487"/>
                  <a:pt x="53462" y="44615"/>
                </a:cubicBezTo>
                <a:lnTo>
                  <a:pt x="53462" y="44615"/>
                </a:lnTo>
                <a:lnTo>
                  <a:pt x="53462" y="44615"/>
                </a:lnTo>
                <a:cubicBezTo>
                  <a:pt x="54590" y="45769"/>
                  <a:pt x="55154" y="47244"/>
                  <a:pt x="55154" y="49038"/>
                </a:cubicBezTo>
                <a:lnTo>
                  <a:pt x="55154" y="49038"/>
                </a:lnTo>
                <a:cubicBezTo>
                  <a:pt x="55154" y="50833"/>
                  <a:pt x="54590" y="52308"/>
                  <a:pt x="53462" y="53462"/>
                </a:cubicBezTo>
                <a:lnTo>
                  <a:pt x="53462" y="53462"/>
                </a:lnTo>
                <a:cubicBezTo>
                  <a:pt x="52308" y="54590"/>
                  <a:pt x="50833" y="55154"/>
                  <a:pt x="49038" y="55154"/>
                </a:cubicBezTo>
                <a:lnTo>
                  <a:pt x="49038" y="55154"/>
                </a:lnTo>
                <a:cubicBezTo>
                  <a:pt x="47244" y="55154"/>
                  <a:pt x="45769" y="54590"/>
                  <a:pt x="44615" y="53462"/>
                </a:cubicBezTo>
                <a:lnTo>
                  <a:pt x="44615" y="53462"/>
                </a:lnTo>
                <a:cubicBezTo>
                  <a:pt x="43487" y="52308"/>
                  <a:pt x="42923" y="50833"/>
                  <a:pt x="42923" y="49038"/>
                </a:cubicBezTo>
                <a:lnTo>
                  <a:pt x="42923" y="49038"/>
                </a:lnTo>
                <a:cubicBezTo>
                  <a:pt x="42923" y="47244"/>
                  <a:pt x="43487" y="45769"/>
                  <a:pt x="44615" y="44615"/>
                </a:cubicBezTo>
                <a:lnTo>
                  <a:pt x="44615" y="44615"/>
                </a:lnTo>
                <a:cubicBezTo>
                  <a:pt x="45769" y="43487"/>
                  <a:pt x="47244" y="42923"/>
                  <a:pt x="49038" y="42923"/>
                </a:cubicBezTo>
                <a:lnTo>
                  <a:pt x="49038" y="42923"/>
                </a:lnTo>
              </a:path>
            </a:pathLst>
          </a:custGeom>
          <a:solidFill>
            <a:srgbClr val="7A5A3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508315-13"/>
          <p:cNvCxnSpPr/>
          <p:nvPr/>
        </p:nvCxnSpPr>
        <p:spPr>
          <a:xfrm>
            <a:off x="400050" y="2031802"/>
            <a:ext cx="4064794" cy="914"/>
          </a:xfrm>
          <a:prstGeom prst="line">
            <a:avLst/>
          </a:prstGeom>
          <a:ln w="14288" cap="flat">
            <a:solidFill>
              <a:srgbClr val="D6C4A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510152-65"/>
          <p:cNvSpPr/>
          <p:nvPr/>
        </p:nvSpPr>
        <p:spPr>
          <a:xfrm>
            <a:off x="400050" y="184130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508369-34"/>
          <p:cNvSpPr/>
          <p:nvPr/>
        </p:nvSpPr>
        <p:spPr>
          <a:xfrm>
            <a:off x="400050" y="2147888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08373-36"/>
          <p:cNvSpPr/>
          <p:nvPr/>
        </p:nvSpPr>
        <p:spPr>
          <a:xfrm>
            <a:off x="400050" y="2456855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08376-38"/>
          <p:cNvSpPr/>
          <p:nvPr/>
        </p:nvSpPr>
        <p:spPr>
          <a:xfrm>
            <a:off x="400050" y="2765822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508317-14"/>
          <p:cNvCxnSpPr/>
          <p:nvPr/>
        </p:nvCxnSpPr>
        <p:spPr>
          <a:xfrm>
            <a:off x="4679156" y="2031802"/>
            <a:ext cx="4064794" cy="914"/>
          </a:xfrm>
          <a:prstGeom prst="line">
            <a:avLst/>
          </a:prstGeom>
          <a:ln w="14288" cap="flat">
            <a:solidFill>
              <a:srgbClr val="D6C4A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510153-66"/>
          <p:cNvSpPr/>
          <p:nvPr/>
        </p:nvSpPr>
        <p:spPr>
          <a:xfrm>
            <a:off x="4680691" y="1851627"/>
            <a:ext cx="121946" cy="122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44615"/>
                </a:lnTo>
                <a:cubicBezTo>
                  <a:pt x="0" y="48513"/>
                  <a:pt x="1436" y="51897"/>
                  <a:pt x="4308" y="54769"/>
                </a:cubicBezTo>
                <a:lnTo>
                  <a:pt x="4308" y="54769"/>
                </a:lnTo>
                <a:lnTo>
                  <a:pt x="43923" y="94462"/>
                </a:lnTo>
                <a:cubicBezTo>
                  <a:pt x="46795" y="97282"/>
                  <a:pt x="50179" y="98692"/>
                  <a:pt x="54077" y="98692"/>
                </a:cubicBezTo>
                <a:lnTo>
                  <a:pt x="54077" y="98692"/>
                </a:lnTo>
                <a:cubicBezTo>
                  <a:pt x="57821" y="98692"/>
                  <a:pt x="61205" y="97282"/>
                  <a:pt x="64231" y="94462"/>
                </a:cubicBezTo>
                <a:lnTo>
                  <a:pt x="64231" y="94462"/>
                </a:lnTo>
                <a:lnTo>
                  <a:pt x="94462" y="64231"/>
                </a:lnTo>
                <a:cubicBezTo>
                  <a:pt x="97128" y="61359"/>
                  <a:pt x="98462" y="57974"/>
                  <a:pt x="98462" y="54077"/>
                </a:cubicBezTo>
                <a:lnTo>
                  <a:pt x="98462" y="54077"/>
                </a:lnTo>
                <a:cubicBezTo>
                  <a:pt x="98462" y="50333"/>
                  <a:pt x="97128" y="46949"/>
                  <a:pt x="94462" y="43923"/>
                </a:cubicBezTo>
                <a:lnTo>
                  <a:pt x="94462" y="43923"/>
                </a:lnTo>
                <a:lnTo>
                  <a:pt x="54769" y="4308"/>
                </a:lnTo>
                <a:cubicBezTo>
                  <a:pt x="51897" y="1436"/>
                  <a:pt x="48436" y="0"/>
                  <a:pt x="44385" y="0"/>
                </a:cubicBezTo>
                <a:lnTo>
                  <a:pt x="44385" y="0"/>
                </a:lnTo>
                <a:lnTo>
                  <a:pt x="10846" y="0"/>
                </a:lnTo>
                <a:cubicBezTo>
                  <a:pt x="7821" y="154"/>
                  <a:pt x="5256" y="1205"/>
                  <a:pt x="3154" y="3154"/>
                </a:cubicBezTo>
                <a:lnTo>
                  <a:pt x="3154" y="3154"/>
                </a:lnTo>
                <a:cubicBezTo>
                  <a:pt x="1205" y="5256"/>
                  <a:pt x="154" y="7821"/>
                  <a:pt x="0" y="10846"/>
                </a:cubicBezTo>
                <a:lnTo>
                  <a:pt x="0" y="10846"/>
                </a:lnTo>
                <a:moveTo>
                  <a:pt x="25231" y="18000"/>
                </a:moveTo>
                <a:lnTo>
                  <a:pt x="25231" y="18000"/>
                </a:lnTo>
                <a:cubicBezTo>
                  <a:pt x="27333" y="18000"/>
                  <a:pt x="29077" y="18692"/>
                  <a:pt x="30462" y="20077"/>
                </a:cubicBezTo>
                <a:lnTo>
                  <a:pt x="30462" y="20077"/>
                </a:lnTo>
                <a:lnTo>
                  <a:pt x="30462" y="20077"/>
                </a:lnTo>
                <a:cubicBezTo>
                  <a:pt x="31795" y="21410"/>
                  <a:pt x="32462" y="23128"/>
                  <a:pt x="32462" y="25231"/>
                </a:cubicBezTo>
                <a:lnTo>
                  <a:pt x="32462" y="25231"/>
                </a:lnTo>
                <a:cubicBezTo>
                  <a:pt x="32462" y="27333"/>
                  <a:pt x="31795" y="29077"/>
                  <a:pt x="30462" y="30462"/>
                </a:cubicBezTo>
                <a:lnTo>
                  <a:pt x="30462" y="30462"/>
                </a:lnTo>
                <a:cubicBezTo>
                  <a:pt x="29077" y="31795"/>
                  <a:pt x="27333" y="32462"/>
                  <a:pt x="25231" y="32462"/>
                </a:cubicBezTo>
                <a:lnTo>
                  <a:pt x="25231" y="32462"/>
                </a:lnTo>
                <a:cubicBezTo>
                  <a:pt x="23128" y="32462"/>
                  <a:pt x="21410" y="31795"/>
                  <a:pt x="20077" y="30462"/>
                </a:cubicBezTo>
                <a:lnTo>
                  <a:pt x="20077" y="30462"/>
                </a:lnTo>
                <a:cubicBezTo>
                  <a:pt x="18692" y="29077"/>
                  <a:pt x="18000" y="27333"/>
                  <a:pt x="18000" y="25231"/>
                </a:cubicBezTo>
                <a:lnTo>
                  <a:pt x="18000" y="25231"/>
                </a:lnTo>
                <a:cubicBezTo>
                  <a:pt x="18000" y="23128"/>
                  <a:pt x="18692" y="21410"/>
                  <a:pt x="20077" y="20077"/>
                </a:cubicBezTo>
                <a:lnTo>
                  <a:pt x="20077" y="20077"/>
                </a:lnTo>
                <a:cubicBezTo>
                  <a:pt x="21410" y="18692"/>
                  <a:pt x="23128" y="18000"/>
                  <a:pt x="25231" y="18000"/>
                </a:cubicBezTo>
                <a:lnTo>
                  <a:pt x="25231" y="18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08343-25"/>
          <p:cNvSpPr/>
          <p:nvPr/>
        </p:nvSpPr>
        <p:spPr>
          <a:xfrm>
            <a:off x="4679156" y="2110383"/>
            <a:ext cx="4064794" cy="238125"/>
          </a:xfrm>
          <a:prstGeom prst="roundRect">
            <a:avLst>
              <a:gd name="adj" fmla="val 24000"/>
            </a:avLst>
          </a:prstGeom>
          <a:solidFill>
            <a:srgbClr val="E6D7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08346-26"/>
          <p:cNvSpPr/>
          <p:nvPr/>
        </p:nvSpPr>
        <p:spPr>
          <a:xfrm>
            <a:off x="4679156" y="2391370"/>
            <a:ext cx="4064794" cy="238125"/>
          </a:xfrm>
          <a:prstGeom prst="roundRect">
            <a:avLst>
              <a:gd name="adj" fmla="val 24000"/>
            </a:avLst>
          </a:prstGeom>
          <a:solidFill>
            <a:srgbClr val="E6D7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08348-27"/>
          <p:cNvSpPr/>
          <p:nvPr/>
        </p:nvSpPr>
        <p:spPr>
          <a:xfrm>
            <a:off x="4679156" y="2672358"/>
            <a:ext cx="4064794" cy="238125"/>
          </a:xfrm>
          <a:prstGeom prst="roundRect">
            <a:avLst>
              <a:gd name="adj" fmla="val 24000"/>
            </a:avLst>
          </a:prstGeom>
          <a:solidFill>
            <a:srgbClr val="E6D7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08350-28"/>
          <p:cNvSpPr/>
          <p:nvPr/>
        </p:nvSpPr>
        <p:spPr>
          <a:xfrm>
            <a:off x="4679156" y="2953345"/>
            <a:ext cx="4064794" cy="238125"/>
          </a:xfrm>
          <a:prstGeom prst="roundRect">
            <a:avLst>
              <a:gd name="adj" fmla="val 24000"/>
            </a:avLst>
          </a:prstGeom>
          <a:solidFill>
            <a:srgbClr val="E6D7C3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5511508318-15"/>
          <p:cNvCxnSpPr/>
          <p:nvPr/>
        </p:nvCxnSpPr>
        <p:spPr>
          <a:xfrm>
            <a:off x="400050" y="3518892"/>
            <a:ext cx="4064794" cy="914"/>
          </a:xfrm>
          <a:prstGeom prst="line">
            <a:avLst/>
          </a:prstGeom>
          <a:ln w="7144" cap="flat">
            <a:solidFill>
              <a:srgbClr val="D6C4A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11510157-67"/>
          <p:cNvSpPr/>
          <p:nvPr/>
        </p:nvSpPr>
        <p:spPr>
          <a:xfrm>
            <a:off x="400050" y="3351076"/>
            <a:ext cx="135731" cy="1189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286" y="500"/>
                </a:moveTo>
                <a:lnTo>
                  <a:pt x="80286" y="500"/>
                </a:lnTo>
                <a:cubicBezTo>
                  <a:pt x="82810" y="-556"/>
                  <a:pt x="85143" y="0"/>
                  <a:pt x="87286" y="2167"/>
                </a:cubicBezTo>
                <a:lnTo>
                  <a:pt x="87286" y="2167"/>
                </a:lnTo>
                <a:lnTo>
                  <a:pt x="100000" y="17000"/>
                </a:lnTo>
                <a:cubicBezTo>
                  <a:pt x="101190" y="18556"/>
                  <a:pt x="101786" y="20333"/>
                  <a:pt x="101786" y="22333"/>
                </a:cubicBezTo>
                <a:lnTo>
                  <a:pt x="101786" y="22333"/>
                </a:lnTo>
                <a:cubicBezTo>
                  <a:pt x="101786" y="24333"/>
                  <a:pt x="101190" y="26111"/>
                  <a:pt x="100000" y="27667"/>
                </a:cubicBezTo>
                <a:lnTo>
                  <a:pt x="100000" y="27667"/>
                </a:lnTo>
                <a:lnTo>
                  <a:pt x="87286" y="42500"/>
                </a:lnTo>
                <a:cubicBezTo>
                  <a:pt x="85143" y="44667"/>
                  <a:pt x="82810" y="45139"/>
                  <a:pt x="80286" y="43917"/>
                </a:cubicBezTo>
                <a:lnTo>
                  <a:pt x="80286" y="43917"/>
                </a:lnTo>
                <a:cubicBezTo>
                  <a:pt x="77810" y="42694"/>
                  <a:pt x="76500" y="40444"/>
                  <a:pt x="76357" y="37167"/>
                </a:cubicBezTo>
                <a:lnTo>
                  <a:pt x="76357" y="37167"/>
                </a:lnTo>
                <a:lnTo>
                  <a:pt x="76357" y="29750"/>
                </a:lnTo>
                <a:lnTo>
                  <a:pt x="70000" y="29750"/>
                </a:lnTo>
                <a:cubicBezTo>
                  <a:pt x="67857" y="29750"/>
                  <a:pt x="66119" y="30750"/>
                  <a:pt x="64786" y="32750"/>
                </a:cubicBezTo>
                <a:lnTo>
                  <a:pt x="64786" y="32750"/>
                </a:lnTo>
                <a:lnTo>
                  <a:pt x="56429" y="45750"/>
                </a:lnTo>
                <a:lnTo>
                  <a:pt x="48500" y="33500"/>
                </a:lnTo>
                <a:lnTo>
                  <a:pt x="54643" y="23750"/>
                </a:lnTo>
                <a:cubicBezTo>
                  <a:pt x="58643" y="18028"/>
                  <a:pt x="63762" y="15083"/>
                  <a:pt x="70000" y="14917"/>
                </a:cubicBezTo>
                <a:lnTo>
                  <a:pt x="70000" y="14917"/>
                </a:lnTo>
                <a:lnTo>
                  <a:pt x="76357" y="14917"/>
                </a:lnTo>
                <a:lnTo>
                  <a:pt x="76357" y="7500"/>
                </a:lnTo>
                <a:cubicBezTo>
                  <a:pt x="76500" y="4278"/>
                  <a:pt x="77810" y="1944"/>
                  <a:pt x="80286" y="500"/>
                </a:cubicBezTo>
                <a:lnTo>
                  <a:pt x="80286" y="500"/>
                </a:lnTo>
                <a:moveTo>
                  <a:pt x="32571" y="58333"/>
                </a:moveTo>
                <a:lnTo>
                  <a:pt x="32571" y="58333"/>
                </a:lnTo>
                <a:lnTo>
                  <a:pt x="40571" y="70583"/>
                </a:lnTo>
                <a:lnTo>
                  <a:pt x="34357" y="80333"/>
                </a:lnTo>
                <a:cubicBezTo>
                  <a:pt x="30405" y="86056"/>
                  <a:pt x="25310" y="89000"/>
                  <a:pt x="19071" y="89167"/>
                </a:cubicBezTo>
                <a:lnTo>
                  <a:pt x="19071" y="89167"/>
                </a:lnTo>
                <a:lnTo>
                  <a:pt x="6357" y="89167"/>
                </a:lnTo>
                <a:cubicBezTo>
                  <a:pt x="4500" y="89167"/>
                  <a:pt x="2976" y="88472"/>
                  <a:pt x="1786" y="87083"/>
                </a:cubicBezTo>
                <a:lnTo>
                  <a:pt x="1786" y="87083"/>
                </a:lnTo>
                <a:cubicBezTo>
                  <a:pt x="595" y="85694"/>
                  <a:pt x="0" y="83917"/>
                  <a:pt x="0" y="81750"/>
                </a:cubicBezTo>
                <a:lnTo>
                  <a:pt x="0" y="81750"/>
                </a:lnTo>
                <a:cubicBezTo>
                  <a:pt x="0" y="79583"/>
                  <a:pt x="595" y="77806"/>
                  <a:pt x="1786" y="76417"/>
                </a:cubicBezTo>
                <a:lnTo>
                  <a:pt x="1786" y="76417"/>
                </a:lnTo>
                <a:cubicBezTo>
                  <a:pt x="2976" y="75028"/>
                  <a:pt x="4500" y="74333"/>
                  <a:pt x="6357" y="74333"/>
                </a:cubicBezTo>
                <a:lnTo>
                  <a:pt x="6357" y="74333"/>
                </a:lnTo>
                <a:lnTo>
                  <a:pt x="19071" y="74333"/>
                </a:lnTo>
                <a:cubicBezTo>
                  <a:pt x="21214" y="74333"/>
                  <a:pt x="22952" y="73306"/>
                  <a:pt x="24286" y="71250"/>
                </a:cubicBezTo>
                <a:lnTo>
                  <a:pt x="24286" y="71250"/>
                </a:lnTo>
                <a:lnTo>
                  <a:pt x="32571" y="58333"/>
                </a:lnTo>
                <a:moveTo>
                  <a:pt x="87286" y="101917"/>
                </a:moveTo>
                <a:lnTo>
                  <a:pt x="87286" y="101917"/>
                </a:lnTo>
                <a:cubicBezTo>
                  <a:pt x="85143" y="104083"/>
                  <a:pt x="82810" y="104611"/>
                  <a:pt x="80286" y="103500"/>
                </a:cubicBezTo>
                <a:lnTo>
                  <a:pt x="80286" y="103500"/>
                </a:lnTo>
                <a:cubicBezTo>
                  <a:pt x="77810" y="102111"/>
                  <a:pt x="76500" y="99806"/>
                  <a:pt x="76357" y="96583"/>
                </a:cubicBezTo>
                <a:lnTo>
                  <a:pt x="76357" y="96583"/>
                </a:lnTo>
                <a:lnTo>
                  <a:pt x="76357" y="89167"/>
                </a:lnTo>
                <a:lnTo>
                  <a:pt x="70000" y="89167"/>
                </a:lnTo>
                <a:cubicBezTo>
                  <a:pt x="63762" y="89000"/>
                  <a:pt x="58643" y="86056"/>
                  <a:pt x="54643" y="80333"/>
                </a:cubicBezTo>
                <a:lnTo>
                  <a:pt x="54643" y="80333"/>
                </a:lnTo>
                <a:lnTo>
                  <a:pt x="24286" y="32750"/>
                </a:lnTo>
                <a:cubicBezTo>
                  <a:pt x="22952" y="30750"/>
                  <a:pt x="21214" y="29750"/>
                  <a:pt x="19071" y="29750"/>
                </a:cubicBezTo>
                <a:lnTo>
                  <a:pt x="19071" y="29750"/>
                </a:lnTo>
                <a:lnTo>
                  <a:pt x="6357" y="29750"/>
                </a:lnTo>
                <a:cubicBezTo>
                  <a:pt x="4500" y="29750"/>
                  <a:pt x="2976" y="29056"/>
                  <a:pt x="1786" y="27667"/>
                </a:cubicBezTo>
                <a:lnTo>
                  <a:pt x="1786" y="27667"/>
                </a:lnTo>
                <a:cubicBezTo>
                  <a:pt x="595" y="26278"/>
                  <a:pt x="0" y="24500"/>
                  <a:pt x="0" y="22333"/>
                </a:cubicBezTo>
                <a:lnTo>
                  <a:pt x="0" y="22333"/>
                </a:lnTo>
                <a:cubicBezTo>
                  <a:pt x="0" y="20167"/>
                  <a:pt x="595" y="18389"/>
                  <a:pt x="1786" y="17000"/>
                </a:cubicBezTo>
                <a:lnTo>
                  <a:pt x="1786" y="17000"/>
                </a:lnTo>
                <a:cubicBezTo>
                  <a:pt x="2976" y="15611"/>
                  <a:pt x="4500" y="14917"/>
                  <a:pt x="6357" y="14917"/>
                </a:cubicBezTo>
                <a:lnTo>
                  <a:pt x="6357" y="14917"/>
                </a:lnTo>
                <a:lnTo>
                  <a:pt x="19071" y="14917"/>
                </a:lnTo>
                <a:cubicBezTo>
                  <a:pt x="25310" y="15083"/>
                  <a:pt x="30405" y="18028"/>
                  <a:pt x="34357" y="23750"/>
                </a:cubicBezTo>
                <a:lnTo>
                  <a:pt x="34357" y="23750"/>
                </a:lnTo>
                <a:lnTo>
                  <a:pt x="64786" y="71250"/>
                </a:lnTo>
                <a:cubicBezTo>
                  <a:pt x="66119" y="73306"/>
                  <a:pt x="67857" y="74333"/>
                  <a:pt x="70000" y="74333"/>
                </a:cubicBezTo>
                <a:lnTo>
                  <a:pt x="70000" y="74333"/>
                </a:lnTo>
                <a:lnTo>
                  <a:pt x="76357" y="74333"/>
                </a:lnTo>
                <a:lnTo>
                  <a:pt x="76357" y="66833"/>
                </a:lnTo>
                <a:cubicBezTo>
                  <a:pt x="76500" y="63611"/>
                  <a:pt x="77810" y="61306"/>
                  <a:pt x="80286" y="59917"/>
                </a:cubicBezTo>
                <a:lnTo>
                  <a:pt x="80286" y="59917"/>
                </a:lnTo>
                <a:cubicBezTo>
                  <a:pt x="82810" y="58861"/>
                  <a:pt x="85143" y="59389"/>
                  <a:pt x="87286" y="61500"/>
                </a:cubicBezTo>
                <a:lnTo>
                  <a:pt x="87286" y="61500"/>
                </a:lnTo>
                <a:lnTo>
                  <a:pt x="100000" y="76417"/>
                </a:lnTo>
                <a:cubicBezTo>
                  <a:pt x="101190" y="77917"/>
                  <a:pt x="101786" y="79694"/>
                  <a:pt x="101786" y="81750"/>
                </a:cubicBezTo>
                <a:lnTo>
                  <a:pt x="101786" y="81750"/>
                </a:lnTo>
                <a:cubicBezTo>
                  <a:pt x="101786" y="83750"/>
                  <a:pt x="101190" y="85528"/>
                  <a:pt x="100000" y="87083"/>
                </a:cubicBezTo>
                <a:lnTo>
                  <a:pt x="100000" y="87083"/>
                </a:lnTo>
                <a:lnTo>
                  <a:pt x="87286" y="101917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510162-71"/>
          <p:cNvSpPr/>
          <p:nvPr/>
        </p:nvSpPr>
        <p:spPr>
          <a:xfrm>
            <a:off x="400050" y="3612952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101786"/>
                </a:moveTo>
                <a:lnTo>
                  <a:pt x="50929" y="101786"/>
                </a:lnTo>
                <a:cubicBezTo>
                  <a:pt x="60167" y="101643"/>
                  <a:pt x="68643" y="99381"/>
                  <a:pt x="76357" y="95000"/>
                </a:cubicBezTo>
                <a:lnTo>
                  <a:pt x="76357" y="95000"/>
                </a:lnTo>
                <a:lnTo>
                  <a:pt x="76357" y="95000"/>
                </a:lnTo>
                <a:cubicBezTo>
                  <a:pt x="84024" y="90524"/>
                  <a:pt x="90238" y="84310"/>
                  <a:pt x="95000" y="76357"/>
                </a:cubicBezTo>
                <a:lnTo>
                  <a:pt x="95000" y="76357"/>
                </a:lnTo>
                <a:cubicBezTo>
                  <a:pt x="99524" y="68262"/>
                  <a:pt x="101786" y="59786"/>
                  <a:pt x="101786" y="50929"/>
                </a:cubicBezTo>
                <a:lnTo>
                  <a:pt x="101786" y="50929"/>
                </a:lnTo>
                <a:cubicBezTo>
                  <a:pt x="101786" y="42024"/>
                  <a:pt x="99524" y="33524"/>
                  <a:pt x="95000" y="25429"/>
                </a:cubicBezTo>
                <a:lnTo>
                  <a:pt x="95000" y="25429"/>
                </a:lnTo>
                <a:cubicBezTo>
                  <a:pt x="90238" y="17476"/>
                  <a:pt x="84024" y="11262"/>
                  <a:pt x="76357" y="6786"/>
                </a:cubicBezTo>
                <a:lnTo>
                  <a:pt x="76357" y="6786"/>
                </a:lnTo>
                <a:cubicBezTo>
                  <a:pt x="68643" y="2405"/>
                  <a:pt x="60167" y="143"/>
                  <a:pt x="50929" y="0"/>
                </a:cubicBezTo>
                <a:lnTo>
                  <a:pt x="50929" y="0"/>
                </a:lnTo>
                <a:cubicBezTo>
                  <a:pt x="41643" y="143"/>
                  <a:pt x="33143" y="2405"/>
                  <a:pt x="25429" y="6786"/>
                </a:cubicBezTo>
                <a:lnTo>
                  <a:pt x="25429" y="6786"/>
                </a:lnTo>
                <a:cubicBezTo>
                  <a:pt x="17762" y="11262"/>
                  <a:pt x="11548" y="17476"/>
                  <a:pt x="6786" y="25429"/>
                </a:cubicBezTo>
                <a:lnTo>
                  <a:pt x="6786" y="25429"/>
                </a:lnTo>
                <a:cubicBezTo>
                  <a:pt x="2262" y="33524"/>
                  <a:pt x="0" y="42024"/>
                  <a:pt x="0" y="50929"/>
                </a:cubicBezTo>
                <a:lnTo>
                  <a:pt x="0" y="50929"/>
                </a:lnTo>
                <a:cubicBezTo>
                  <a:pt x="0" y="59786"/>
                  <a:pt x="2262" y="68262"/>
                  <a:pt x="6786" y="76357"/>
                </a:cubicBezTo>
                <a:lnTo>
                  <a:pt x="6786" y="76357"/>
                </a:lnTo>
                <a:cubicBezTo>
                  <a:pt x="11548" y="84310"/>
                  <a:pt x="17762" y="90524"/>
                  <a:pt x="25429" y="95000"/>
                </a:cubicBezTo>
                <a:lnTo>
                  <a:pt x="25429" y="95000"/>
                </a:lnTo>
                <a:cubicBezTo>
                  <a:pt x="33143" y="99381"/>
                  <a:pt x="41643" y="101643"/>
                  <a:pt x="50929" y="101786"/>
                </a:cubicBezTo>
                <a:lnTo>
                  <a:pt x="50929" y="101786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508335-22"/>
          <p:cNvSpPr/>
          <p:nvPr/>
        </p:nvSpPr>
        <p:spPr>
          <a:xfrm>
            <a:off x="400050" y="3826074"/>
            <a:ext cx="4064794" cy="27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4" y="0"/>
                </a:moveTo>
                <a:lnTo>
                  <a:pt x="98946" y="0"/>
                </a:lnTo>
                <a:lnTo>
                  <a:pt x="99049" y="69"/>
                </a:lnTo>
                <a:lnTo>
                  <a:pt x="99152" y="310"/>
                </a:lnTo>
                <a:lnTo>
                  <a:pt x="99253" y="655"/>
                </a:lnTo>
                <a:lnTo>
                  <a:pt x="99349" y="1172"/>
                </a:lnTo>
                <a:lnTo>
                  <a:pt x="99443" y="1828"/>
                </a:lnTo>
                <a:lnTo>
                  <a:pt x="99532" y="2621"/>
                </a:lnTo>
                <a:lnTo>
                  <a:pt x="99614" y="3517"/>
                </a:lnTo>
                <a:lnTo>
                  <a:pt x="99691" y="4552"/>
                </a:lnTo>
                <a:lnTo>
                  <a:pt x="99761" y="5690"/>
                </a:lnTo>
                <a:lnTo>
                  <a:pt x="99822" y="6897"/>
                </a:lnTo>
                <a:lnTo>
                  <a:pt x="99876" y="8207"/>
                </a:lnTo>
                <a:lnTo>
                  <a:pt x="99920" y="9586"/>
                </a:lnTo>
                <a:lnTo>
                  <a:pt x="99956" y="11000"/>
                </a:lnTo>
                <a:lnTo>
                  <a:pt x="99979" y="12483"/>
                </a:lnTo>
                <a:lnTo>
                  <a:pt x="99995" y="14000"/>
                </a:lnTo>
                <a:lnTo>
                  <a:pt x="100000" y="15517"/>
                </a:lnTo>
                <a:lnTo>
                  <a:pt x="100000" y="84483"/>
                </a:lnTo>
                <a:lnTo>
                  <a:pt x="99995" y="86000"/>
                </a:lnTo>
                <a:lnTo>
                  <a:pt x="99979" y="87517"/>
                </a:lnTo>
                <a:lnTo>
                  <a:pt x="99956" y="89000"/>
                </a:lnTo>
                <a:lnTo>
                  <a:pt x="99920" y="90414"/>
                </a:lnTo>
                <a:lnTo>
                  <a:pt x="99876" y="91793"/>
                </a:lnTo>
                <a:lnTo>
                  <a:pt x="99822" y="93103"/>
                </a:lnTo>
                <a:lnTo>
                  <a:pt x="99761" y="94310"/>
                </a:lnTo>
                <a:lnTo>
                  <a:pt x="99691" y="95448"/>
                </a:lnTo>
                <a:lnTo>
                  <a:pt x="99614" y="96483"/>
                </a:lnTo>
                <a:lnTo>
                  <a:pt x="99532" y="97379"/>
                </a:lnTo>
                <a:lnTo>
                  <a:pt x="99443" y="98172"/>
                </a:lnTo>
                <a:lnTo>
                  <a:pt x="99349" y="98828"/>
                </a:lnTo>
                <a:lnTo>
                  <a:pt x="99253" y="99345"/>
                </a:lnTo>
                <a:lnTo>
                  <a:pt x="99152" y="99690"/>
                </a:lnTo>
                <a:lnTo>
                  <a:pt x="99049" y="99931"/>
                </a:lnTo>
                <a:lnTo>
                  <a:pt x="98946" y="100000"/>
                </a:lnTo>
                <a:lnTo>
                  <a:pt x="1054" y="100000"/>
                </a:lnTo>
                <a:lnTo>
                  <a:pt x="951" y="99931"/>
                </a:lnTo>
                <a:lnTo>
                  <a:pt x="848" y="99690"/>
                </a:lnTo>
                <a:lnTo>
                  <a:pt x="747" y="99345"/>
                </a:lnTo>
                <a:lnTo>
                  <a:pt x="651" y="98828"/>
                </a:lnTo>
                <a:lnTo>
                  <a:pt x="557" y="98172"/>
                </a:lnTo>
                <a:lnTo>
                  <a:pt x="468" y="97379"/>
                </a:lnTo>
                <a:lnTo>
                  <a:pt x="386" y="96483"/>
                </a:lnTo>
                <a:lnTo>
                  <a:pt x="309" y="95448"/>
                </a:lnTo>
                <a:lnTo>
                  <a:pt x="239" y="94310"/>
                </a:lnTo>
                <a:lnTo>
                  <a:pt x="178" y="93103"/>
                </a:lnTo>
                <a:lnTo>
                  <a:pt x="124" y="91793"/>
                </a:lnTo>
                <a:lnTo>
                  <a:pt x="80" y="90414"/>
                </a:lnTo>
                <a:lnTo>
                  <a:pt x="44" y="89000"/>
                </a:lnTo>
                <a:lnTo>
                  <a:pt x="21" y="87517"/>
                </a:lnTo>
                <a:lnTo>
                  <a:pt x="5" y="86000"/>
                </a:lnTo>
                <a:lnTo>
                  <a:pt x="0" y="84483"/>
                </a:lnTo>
                <a:lnTo>
                  <a:pt x="0" y="15517"/>
                </a:lnTo>
                <a:lnTo>
                  <a:pt x="5" y="14000"/>
                </a:lnTo>
                <a:lnTo>
                  <a:pt x="21" y="12483"/>
                </a:lnTo>
                <a:lnTo>
                  <a:pt x="44" y="11000"/>
                </a:lnTo>
                <a:lnTo>
                  <a:pt x="80" y="9586"/>
                </a:lnTo>
                <a:lnTo>
                  <a:pt x="124" y="8207"/>
                </a:lnTo>
                <a:lnTo>
                  <a:pt x="178" y="6897"/>
                </a:lnTo>
                <a:lnTo>
                  <a:pt x="239" y="5690"/>
                </a:lnTo>
                <a:lnTo>
                  <a:pt x="309" y="4552"/>
                </a:lnTo>
                <a:lnTo>
                  <a:pt x="386" y="3517"/>
                </a:lnTo>
                <a:lnTo>
                  <a:pt x="468" y="2621"/>
                </a:lnTo>
                <a:lnTo>
                  <a:pt x="557" y="1828"/>
                </a:lnTo>
                <a:lnTo>
                  <a:pt x="651" y="1172"/>
                </a:lnTo>
                <a:lnTo>
                  <a:pt x="747" y="655"/>
                </a:lnTo>
                <a:lnTo>
                  <a:pt x="848" y="310"/>
                </a:lnTo>
                <a:lnTo>
                  <a:pt x="951" y="69"/>
                </a:lnTo>
                <a:lnTo>
                  <a:pt x="1054" y="0"/>
                </a:lnTo>
                <a:close/>
              </a:path>
            </a:pathLst>
          </a:custGeom>
          <a:solidFill>
            <a:srgbClr val="C8AF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508336-23"/>
          <p:cNvSpPr/>
          <p:nvPr/>
        </p:nvSpPr>
        <p:spPr>
          <a:xfrm>
            <a:off x="400050" y="3826074"/>
            <a:ext cx="42863" cy="2786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4"/>
                </a:lnTo>
                <a:lnTo>
                  <a:pt x="80491" y="296"/>
                </a:lnTo>
                <a:lnTo>
                  <a:pt x="70972" y="662"/>
                </a:lnTo>
                <a:lnTo>
                  <a:pt x="61732" y="1171"/>
                </a:lnTo>
                <a:lnTo>
                  <a:pt x="52860" y="1817"/>
                </a:lnTo>
                <a:lnTo>
                  <a:pt x="44443" y="2593"/>
                </a:lnTo>
                <a:lnTo>
                  <a:pt x="36561" y="3492"/>
                </a:lnTo>
                <a:lnTo>
                  <a:pt x="29289" y="4506"/>
                </a:lnTo>
                <a:lnTo>
                  <a:pt x="22699" y="5625"/>
                </a:lnTo>
                <a:lnTo>
                  <a:pt x="16853" y="6837"/>
                </a:lnTo>
                <a:lnTo>
                  <a:pt x="11808" y="8132"/>
                </a:lnTo>
                <a:lnTo>
                  <a:pt x="7612" y="9497"/>
                </a:lnTo>
                <a:lnTo>
                  <a:pt x="4306" y="10919"/>
                </a:lnTo>
                <a:lnTo>
                  <a:pt x="1921" y="12383"/>
                </a:lnTo>
                <a:lnTo>
                  <a:pt x="482" y="13877"/>
                </a:lnTo>
                <a:lnTo>
                  <a:pt x="0" y="15385"/>
                </a:lnTo>
                <a:lnTo>
                  <a:pt x="0" y="84615"/>
                </a:lnTo>
                <a:lnTo>
                  <a:pt x="482" y="86123"/>
                </a:lnTo>
                <a:lnTo>
                  <a:pt x="1921" y="87617"/>
                </a:lnTo>
                <a:lnTo>
                  <a:pt x="4306" y="89081"/>
                </a:lnTo>
                <a:lnTo>
                  <a:pt x="7612" y="90503"/>
                </a:lnTo>
                <a:lnTo>
                  <a:pt x="11808" y="91868"/>
                </a:lnTo>
                <a:lnTo>
                  <a:pt x="16853" y="93163"/>
                </a:lnTo>
                <a:lnTo>
                  <a:pt x="22699" y="94375"/>
                </a:lnTo>
                <a:lnTo>
                  <a:pt x="29289" y="95494"/>
                </a:lnTo>
                <a:lnTo>
                  <a:pt x="36561" y="96508"/>
                </a:lnTo>
                <a:lnTo>
                  <a:pt x="44443" y="97407"/>
                </a:lnTo>
                <a:lnTo>
                  <a:pt x="52860" y="98183"/>
                </a:lnTo>
                <a:lnTo>
                  <a:pt x="61732" y="98829"/>
                </a:lnTo>
                <a:lnTo>
                  <a:pt x="70972" y="99338"/>
                </a:lnTo>
                <a:lnTo>
                  <a:pt x="80491" y="99704"/>
                </a:lnTo>
                <a:lnTo>
                  <a:pt x="90198" y="9992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26"/>
                </a:lnTo>
                <a:lnTo>
                  <a:pt x="93497" y="99704"/>
                </a:lnTo>
                <a:lnTo>
                  <a:pt x="90324" y="99338"/>
                </a:lnTo>
                <a:lnTo>
                  <a:pt x="87244" y="98829"/>
                </a:lnTo>
                <a:lnTo>
                  <a:pt x="84287" y="98183"/>
                </a:lnTo>
                <a:lnTo>
                  <a:pt x="81481" y="97407"/>
                </a:lnTo>
                <a:lnTo>
                  <a:pt x="78854" y="96508"/>
                </a:lnTo>
                <a:lnTo>
                  <a:pt x="76430" y="95494"/>
                </a:lnTo>
                <a:lnTo>
                  <a:pt x="74233" y="94375"/>
                </a:lnTo>
                <a:lnTo>
                  <a:pt x="72284" y="93163"/>
                </a:lnTo>
                <a:lnTo>
                  <a:pt x="70603" y="91868"/>
                </a:lnTo>
                <a:lnTo>
                  <a:pt x="69204" y="90503"/>
                </a:lnTo>
                <a:lnTo>
                  <a:pt x="68102" y="89081"/>
                </a:lnTo>
                <a:lnTo>
                  <a:pt x="67307" y="87617"/>
                </a:lnTo>
                <a:lnTo>
                  <a:pt x="66827" y="86123"/>
                </a:lnTo>
                <a:lnTo>
                  <a:pt x="66667" y="84615"/>
                </a:lnTo>
                <a:lnTo>
                  <a:pt x="66667" y="15385"/>
                </a:lnTo>
                <a:lnTo>
                  <a:pt x="66827" y="13877"/>
                </a:lnTo>
                <a:lnTo>
                  <a:pt x="67307" y="12383"/>
                </a:lnTo>
                <a:lnTo>
                  <a:pt x="68102" y="10919"/>
                </a:lnTo>
                <a:lnTo>
                  <a:pt x="69204" y="9497"/>
                </a:lnTo>
                <a:lnTo>
                  <a:pt x="70603" y="8132"/>
                </a:lnTo>
                <a:lnTo>
                  <a:pt x="72284" y="6837"/>
                </a:lnTo>
                <a:lnTo>
                  <a:pt x="74233" y="5625"/>
                </a:lnTo>
                <a:lnTo>
                  <a:pt x="76430" y="4506"/>
                </a:lnTo>
                <a:lnTo>
                  <a:pt x="78854" y="3492"/>
                </a:lnTo>
                <a:lnTo>
                  <a:pt x="81481" y="2593"/>
                </a:lnTo>
                <a:lnTo>
                  <a:pt x="84287" y="1817"/>
                </a:lnTo>
                <a:lnTo>
                  <a:pt x="87244" y="1171"/>
                </a:lnTo>
                <a:lnTo>
                  <a:pt x="90324" y="662"/>
                </a:lnTo>
                <a:lnTo>
                  <a:pt x="93497" y="296"/>
                </a:lnTo>
                <a:lnTo>
                  <a:pt x="96733" y="7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10161-70"/>
          <p:cNvSpPr/>
          <p:nvPr/>
        </p:nvSpPr>
        <p:spPr>
          <a:xfrm>
            <a:off x="542925" y="3921324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3D2F1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5511508319-16"/>
          <p:cNvCxnSpPr/>
          <p:nvPr/>
        </p:nvCxnSpPr>
        <p:spPr>
          <a:xfrm>
            <a:off x="4679156" y="3518892"/>
            <a:ext cx="4064794" cy="914"/>
          </a:xfrm>
          <a:prstGeom prst="line">
            <a:avLst/>
          </a:prstGeom>
          <a:ln w="7144" cap="flat">
            <a:solidFill>
              <a:srgbClr val="D6C4A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5511510158-68"/>
          <p:cNvSpPr/>
          <p:nvPr/>
        </p:nvSpPr>
        <p:spPr>
          <a:xfrm>
            <a:off x="4679156" y="3351163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0"/>
                </a:moveTo>
                <a:lnTo>
                  <a:pt x="50929" y="0"/>
                </a:lnTo>
                <a:cubicBezTo>
                  <a:pt x="53976" y="167"/>
                  <a:pt x="56286" y="1722"/>
                  <a:pt x="57857" y="4667"/>
                </a:cubicBezTo>
                <a:lnTo>
                  <a:pt x="57857" y="4667"/>
                </a:lnTo>
                <a:lnTo>
                  <a:pt x="100786" y="90000"/>
                </a:lnTo>
                <a:cubicBezTo>
                  <a:pt x="102119" y="93111"/>
                  <a:pt x="102119" y="96194"/>
                  <a:pt x="100786" y="99250"/>
                </a:cubicBezTo>
                <a:lnTo>
                  <a:pt x="100786" y="99250"/>
                </a:lnTo>
                <a:cubicBezTo>
                  <a:pt x="99214" y="102194"/>
                  <a:pt x="96905" y="103750"/>
                  <a:pt x="93857" y="103917"/>
                </a:cubicBezTo>
                <a:lnTo>
                  <a:pt x="93857" y="103917"/>
                </a:lnTo>
                <a:lnTo>
                  <a:pt x="7929" y="103917"/>
                </a:lnTo>
                <a:cubicBezTo>
                  <a:pt x="4881" y="103750"/>
                  <a:pt x="2571" y="102194"/>
                  <a:pt x="1000" y="99250"/>
                </a:cubicBezTo>
                <a:lnTo>
                  <a:pt x="1000" y="99250"/>
                </a:lnTo>
                <a:cubicBezTo>
                  <a:pt x="-333" y="96194"/>
                  <a:pt x="-333" y="93111"/>
                  <a:pt x="1000" y="90000"/>
                </a:cubicBezTo>
                <a:lnTo>
                  <a:pt x="1000" y="90000"/>
                </a:lnTo>
                <a:lnTo>
                  <a:pt x="44143" y="4667"/>
                </a:lnTo>
                <a:cubicBezTo>
                  <a:pt x="45714" y="1722"/>
                  <a:pt x="47976" y="167"/>
                  <a:pt x="50929" y="0"/>
                </a:cubicBezTo>
                <a:lnTo>
                  <a:pt x="50929" y="0"/>
                </a:lnTo>
                <a:moveTo>
                  <a:pt x="50929" y="29667"/>
                </a:moveTo>
                <a:lnTo>
                  <a:pt x="50929" y="29667"/>
                </a:lnTo>
                <a:cubicBezTo>
                  <a:pt x="47976" y="30000"/>
                  <a:pt x="46381" y="31861"/>
                  <a:pt x="46143" y="35250"/>
                </a:cubicBezTo>
                <a:lnTo>
                  <a:pt x="46143" y="35250"/>
                </a:lnTo>
                <a:lnTo>
                  <a:pt x="46143" y="61250"/>
                </a:lnTo>
                <a:cubicBezTo>
                  <a:pt x="46381" y="64639"/>
                  <a:pt x="47976" y="66500"/>
                  <a:pt x="50929" y="66833"/>
                </a:cubicBezTo>
                <a:lnTo>
                  <a:pt x="50929" y="66833"/>
                </a:lnTo>
                <a:cubicBezTo>
                  <a:pt x="53833" y="66500"/>
                  <a:pt x="55405" y="64639"/>
                  <a:pt x="55643" y="61250"/>
                </a:cubicBezTo>
                <a:lnTo>
                  <a:pt x="55643" y="61250"/>
                </a:lnTo>
                <a:lnTo>
                  <a:pt x="55643" y="35250"/>
                </a:lnTo>
                <a:cubicBezTo>
                  <a:pt x="55405" y="31861"/>
                  <a:pt x="53833" y="30000"/>
                  <a:pt x="50929" y="29667"/>
                </a:cubicBezTo>
                <a:lnTo>
                  <a:pt x="50929" y="29667"/>
                </a:lnTo>
                <a:moveTo>
                  <a:pt x="57286" y="81667"/>
                </a:moveTo>
                <a:lnTo>
                  <a:pt x="57286" y="81667"/>
                </a:lnTo>
                <a:cubicBezTo>
                  <a:pt x="57286" y="79500"/>
                  <a:pt x="56690" y="77722"/>
                  <a:pt x="55500" y="76333"/>
                </a:cubicBezTo>
                <a:lnTo>
                  <a:pt x="55500" y="76333"/>
                </a:lnTo>
                <a:lnTo>
                  <a:pt x="55500" y="76333"/>
                </a:lnTo>
                <a:cubicBezTo>
                  <a:pt x="54262" y="74944"/>
                  <a:pt x="52738" y="74250"/>
                  <a:pt x="50929" y="74250"/>
                </a:cubicBezTo>
                <a:lnTo>
                  <a:pt x="50929" y="74250"/>
                </a:lnTo>
                <a:cubicBezTo>
                  <a:pt x="49071" y="74250"/>
                  <a:pt x="47524" y="74944"/>
                  <a:pt x="46286" y="76333"/>
                </a:cubicBezTo>
                <a:lnTo>
                  <a:pt x="46286" y="76333"/>
                </a:lnTo>
                <a:cubicBezTo>
                  <a:pt x="45095" y="77722"/>
                  <a:pt x="44500" y="79500"/>
                  <a:pt x="44500" y="81667"/>
                </a:cubicBezTo>
                <a:lnTo>
                  <a:pt x="44500" y="81667"/>
                </a:lnTo>
                <a:cubicBezTo>
                  <a:pt x="44500" y="83833"/>
                  <a:pt x="45095" y="85611"/>
                  <a:pt x="46286" y="87000"/>
                </a:cubicBezTo>
                <a:lnTo>
                  <a:pt x="46286" y="87000"/>
                </a:lnTo>
                <a:cubicBezTo>
                  <a:pt x="47524" y="88389"/>
                  <a:pt x="49071" y="89083"/>
                  <a:pt x="50929" y="89083"/>
                </a:cubicBezTo>
                <a:lnTo>
                  <a:pt x="50929" y="89083"/>
                </a:lnTo>
                <a:cubicBezTo>
                  <a:pt x="52738" y="89083"/>
                  <a:pt x="54262" y="88389"/>
                  <a:pt x="55500" y="87000"/>
                </a:cubicBezTo>
                <a:lnTo>
                  <a:pt x="55500" y="87000"/>
                </a:lnTo>
                <a:cubicBezTo>
                  <a:pt x="56690" y="85611"/>
                  <a:pt x="57286" y="83833"/>
                  <a:pt x="57286" y="81667"/>
                </a:cubicBezTo>
                <a:lnTo>
                  <a:pt x="57286" y="81667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08315-12"/>
          <p:cNvSpPr/>
          <p:nvPr/>
        </p:nvSpPr>
        <p:spPr>
          <a:xfrm>
            <a:off x="4679156" y="3579614"/>
            <a:ext cx="4064794" cy="314325"/>
          </a:xfrm>
          <a:prstGeom prst="roundRect">
            <a:avLst>
              <a:gd name="adj" fmla="val 24242"/>
            </a:avLst>
          </a:prstGeom>
          <a:solidFill>
            <a:srgbClr val="B4844A">
              <a:alpha val="12000"/>
            </a:srgbClr>
          </a:solidFill>
          <a:ln w="7144" algn="in">
            <a:solidFill>
              <a:srgbClr val="D6C4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511510160-69"/>
          <p:cNvSpPr/>
          <p:nvPr/>
        </p:nvSpPr>
        <p:spPr>
          <a:xfrm>
            <a:off x="4819799" y="3658196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09775-64"/>
          <p:cNvSpPr/>
          <p:nvPr/>
        </p:nvSpPr>
        <p:spPr>
          <a:xfrm>
            <a:off x="400050" y="4923235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10140-62"/>
          <p:cNvSpPr/>
          <p:nvPr/>
        </p:nvSpPr>
        <p:spPr>
          <a:xfrm>
            <a:off x="7352705" y="4929932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00" y="10500"/>
                </a:moveTo>
                <a:lnTo>
                  <a:pt x="35200" y="10500"/>
                </a:lnTo>
                <a:cubicBezTo>
                  <a:pt x="35333" y="7633"/>
                  <a:pt x="36333" y="5167"/>
                  <a:pt x="38200" y="3100"/>
                </a:cubicBezTo>
                <a:lnTo>
                  <a:pt x="38200" y="3100"/>
                </a:lnTo>
                <a:lnTo>
                  <a:pt x="38200" y="3100"/>
                </a:lnTo>
                <a:cubicBezTo>
                  <a:pt x="40267" y="1167"/>
                  <a:pt x="42767" y="133"/>
                  <a:pt x="45700" y="0"/>
                </a:cubicBezTo>
                <a:lnTo>
                  <a:pt x="45700" y="0"/>
                </a:lnTo>
                <a:lnTo>
                  <a:pt x="52700" y="0"/>
                </a:lnTo>
                <a:cubicBezTo>
                  <a:pt x="55633" y="133"/>
                  <a:pt x="58133" y="1167"/>
                  <a:pt x="60200" y="3100"/>
                </a:cubicBezTo>
                <a:lnTo>
                  <a:pt x="60200" y="3100"/>
                </a:lnTo>
                <a:cubicBezTo>
                  <a:pt x="62133" y="5167"/>
                  <a:pt x="63167" y="7633"/>
                  <a:pt x="63300" y="10500"/>
                </a:cubicBezTo>
                <a:lnTo>
                  <a:pt x="63300" y="10500"/>
                </a:lnTo>
                <a:lnTo>
                  <a:pt x="63300" y="87900"/>
                </a:lnTo>
                <a:cubicBezTo>
                  <a:pt x="63167" y="90833"/>
                  <a:pt x="62133" y="93333"/>
                  <a:pt x="60200" y="95400"/>
                </a:cubicBezTo>
                <a:lnTo>
                  <a:pt x="60200" y="95400"/>
                </a:lnTo>
                <a:cubicBezTo>
                  <a:pt x="58133" y="97267"/>
                  <a:pt x="55633" y="98267"/>
                  <a:pt x="52700" y="98400"/>
                </a:cubicBezTo>
                <a:lnTo>
                  <a:pt x="52700" y="98400"/>
                </a:lnTo>
                <a:lnTo>
                  <a:pt x="45700" y="98400"/>
                </a:lnTo>
                <a:cubicBezTo>
                  <a:pt x="42767" y="98267"/>
                  <a:pt x="40267" y="97267"/>
                  <a:pt x="38200" y="95400"/>
                </a:cubicBezTo>
                <a:lnTo>
                  <a:pt x="38200" y="95400"/>
                </a:lnTo>
                <a:cubicBezTo>
                  <a:pt x="36333" y="93333"/>
                  <a:pt x="35333" y="90833"/>
                  <a:pt x="35200" y="87900"/>
                </a:cubicBezTo>
                <a:lnTo>
                  <a:pt x="35200" y="87900"/>
                </a:lnTo>
                <a:lnTo>
                  <a:pt x="35200" y="10500"/>
                </a:lnTo>
                <a:moveTo>
                  <a:pt x="0" y="52700"/>
                </a:moveTo>
                <a:lnTo>
                  <a:pt x="0" y="52700"/>
                </a:lnTo>
                <a:cubicBezTo>
                  <a:pt x="133" y="49767"/>
                  <a:pt x="1167" y="47300"/>
                  <a:pt x="3100" y="45300"/>
                </a:cubicBezTo>
                <a:lnTo>
                  <a:pt x="3100" y="45300"/>
                </a:lnTo>
                <a:lnTo>
                  <a:pt x="3100" y="45300"/>
                </a:lnTo>
                <a:cubicBezTo>
                  <a:pt x="5167" y="43367"/>
                  <a:pt x="7633" y="42333"/>
                  <a:pt x="10500" y="42200"/>
                </a:cubicBezTo>
                <a:lnTo>
                  <a:pt x="10500" y="42200"/>
                </a:lnTo>
                <a:lnTo>
                  <a:pt x="17600" y="42200"/>
                </a:lnTo>
                <a:cubicBezTo>
                  <a:pt x="20533" y="42333"/>
                  <a:pt x="23000" y="43367"/>
                  <a:pt x="25000" y="45300"/>
                </a:cubicBezTo>
                <a:lnTo>
                  <a:pt x="25000" y="45300"/>
                </a:lnTo>
                <a:cubicBezTo>
                  <a:pt x="26933" y="47300"/>
                  <a:pt x="27967" y="49767"/>
                  <a:pt x="28100" y="52700"/>
                </a:cubicBezTo>
                <a:lnTo>
                  <a:pt x="28100" y="52700"/>
                </a:lnTo>
                <a:lnTo>
                  <a:pt x="28100" y="87900"/>
                </a:lnTo>
                <a:cubicBezTo>
                  <a:pt x="27967" y="90833"/>
                  <a:pt x="26933" y="93333"/>
                  <a:pt x="25000" y="95400"/>
                </a:cubicBezTo>
                <a:lnTo>
                  <a:pt x="25000" y="95400"/>
                </a:lnTo>
                <a:cubicBezTo>
                  <a:pt x="23000" y="97267"/>
                  <a:pt x="20533" y="98267"/>
                  <a:pt x="17600" y="98400"/>
                </a:cubicBezTo>
                <a:lnTo>
                  <a:pt x="17600" y="98400"/>
                </a:lnTo>
                <a:lnTo>
                  <a:pt x="10500" y="98400"/>
                </a:lnTo>
                <a:cubicBezTo>
                  <a:pt x="7633" y="98267"/>
                  <a:pt x="5167" y="97267"/>
                  <a:pt x="3100" y="95400"/>
                </a:cubicBezTo>
                <a:lnTo>
                  <a:pt x="3100" y="95400"/>
                </a:lnTo>
                <a:cubicBezTo>
                  <a:pt x="1167" y="93333"/>
                  <a:pt x="133" y="90833"/>
                  <a:pt x="0" y="87900"/>
                </a:cubicBezTo>
                <a:lnTo>
                  <a:pt x="0" y="87900"/>
                </a:lnTo>
                <a:lnTo>
                  <a:pt x="0" y="52700"/>
                </a:lnTo>
                <a:moveTo>
                  <a:pt x="80900" y="14100"/>
                </a:moveTo>
                <a:lnTo>
                  <a:pt x="80900" y="14100"/>
                </a:lnTo>
                <a:lnTo>
                  <a:pt x="87900" y="14100"/>
                </a:lnTo>
                <a:cubicBezTo>
                  <a:pt x="90833" y="14233"/>
                  <a:pt x="93333" y="15233"/>
                  <a:pt x="95400" y="17100"/>
                </a:cubicBezTo>
                <a:lnTo>
                  <a:pt x="95400" y="17100"/>
                </a:lnTo>
                <a:cubicBezTo>
                  <a:pt x="97267" y="19167"/>
                  <a:pt x="98267" y="21667"/>
                  <a:pt x="98400" y="24600"/>
                </a:cubicBezTo>
                <a:lnTo>
                  <a:pt x="98400" y="24600"/>
                </a:lnTo>
                <a:lnTo>
                  <a:pt x="98400" y="87900"/>
                </a:lnTo>
                <a:cubicBezTo>
                  <a:pt x="98267" y="90833"/>
                  <a:pt x="97267" y="93333"/>
                  <a:pt x="95400" y="95400"/>
                </a:cubicBezTo>
                <a:lnTo>
                  <a:pt x="95400" y="95400"/>
                </a:lnTo>
                <a:cubicBezTo>
                  <a:pt x="93333" y="97267"/>
                  <a:pt x="90833" y="98267"/>
                  <a:pt x="87900" y="98400"/>
                </a:cubicBezTo>
                <a:lnTo>
                  <a:pt x="87900" y="98400"/>
                </a:lnTo>
                <a:lnTo>
                  <a:pt x="80900" y="98400"/>
                </a:lnTo>
                <a:cubicBezTo>
                  <a:pt x="77967" y="98267"/>
                  <a:pt x="75467" y="97267"/>
                  <a:pt x="73400" y="95400"/>
                </a:cubicBezTo>
                <a:lnTo>
                  <a:pt x="73400" y="95400"/>
                </a:lnTo>
                <a:cubicBezTo>
                  <a:pt x="71467" y="93333"/>
                  <a:pt x="70433" y="90833"/>
                  <a:pt x="70300" y="87900"/>
                </a:cubicBezTo>
                <a:lnTo>
                  <a:pt x="70300" y="87900"/>
                </a:lnTo>
                <a:lnTo>
                  <a:pt x="70300" y="24600"/>
                </a:lnTo>
                <a:cubicBezTo>
                  <a:pt x="70433" y="21667"/>
                  <a:pt x="71467" y="19167"/>
                  <a:pt x="73400" y="17100"/>
                </a:cubicBezTo>
                <a:lnTo>
                  <a:pt x="73400" y="17100"/>
                </a:lnTo>
                <a:cubicBezTo>
                  <a:pt x="75467" y="15233"/>
                  <a:pt x="77967" y="14233"/>
                  <a:pt x="80900" y="14100"/>
                </a:cubicBezTo>
                <a:lnTo>
                  <a:pt x="80900" y="14100"/>
                </a:lnTo>
              </a:path>
            </a:pathLst>
          </a:custGeom>
          <a:solidFill>
            <a:srgbClr val="8F7E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08295-9"/>
          <p:cNvSpPr txBox="1"/>
          <p:nvPr/>
        </p:nvSpPr>
        <p:spPr>
          <a:xfrm>
            <a:off x="676870" y="146447"/>
            <a:ext cx="270629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抽样调查——用样本估计总体</a:t>
            </a:r>
            <a:endParaRPr/>
          </a:p>
        </p:txBody>
      </p:sp>
      <p:sp>
        <p:nvSpPr>
          <p:cNvPr id="35" name="el-1785511508302-11"/>
          <p:cNvSpPr txBox="1"/>
          <p:nvPr/>
        </p:nvSpPr>
        <p:spPr>
          <a:xfrm>
            <a:off x="3433167" y="179784"/>
            <a:ext cx="110333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3">
                <a:solidFill>
                  <a:srgbClr val="8A7A64"/>
                </a:solidFill>
                <a:latin typeface="Georgia"/>
                <a:ea typeface="Georgia"/>
                <a:cs typeface="Georgia"/>
              </a:rPr>
              <a:t>· 12.1 统计调查</a:t>
            </a:r>
            <a:endParaRPr/>
          </a:p>
        </p:txBody>
      </p:sp>
      <p:sp>
        <p:nvSpPr>
          <p:cNvPr id="36" name="el-1785511508301-10"/>
          <p:cNvSpPr txBox="1"/>
          <p:nvPr/>
        </p:nvSpPr>
        <p:spPr>
          <a:xfrm>
            <a:off x="1071563" y="1330523"/>
            <a:ext cx="4984477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抽样调查</a:t>
            </a:r>
            <a:r>
              <a:rPr sz="123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：只抽取</a:t>
            </a:r>
            <a:r>
              <a:rPr b="1" sz="123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一部分对象</a:t>
            </a:r>
            <a:r>
              <a:rPr sz="123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进行调查，根据样本数据推断</a:t>
            </a:r>
            <a:r>
              <a:rPr b="1" sz="123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全体</a:t>
            </a:r>
            <a:r>
              <a:rPr sz="123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的情况</a:t>
            </a:r>
            <a:endParaRPr/>
          </a:p>
        </p:txBody>
      </p:sp>
      <p:sp>
        <p:nvSpPr>
          <p:cNvPr id="37" name="el-1785511508320-17"/>
          <p:cNvSpPr txBox="1"/>
          <p:nvPr/>
        </p:nvSpPr>
        <p:spPr>
          <a:xfrm>
            <a:off x="621506" y="1829395"/>
            <a:ext cx="68267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适用情况</a:t>
            </a:r>
            <a:endParaRPr/>
          </a:p>
        </p:txBody>
      </p:sp>
      <p:sp>
        <p:nvSpPr>
          <p:cNvPr id="38" name="el-1785511508366-33"/>
          <p:cNvSpPr txBox="1"/>
          <p:nvPr/>
        </p:nvSpPr>
        <p:spPr>
          <a:xfrm>
            <a:off x="346472" y="2181820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39" name="el-1785511508362-30"/>
          <p:cNvSpPr txBox="1"/>
          <p:nvPr/>
        </p:nvSpPr>
        <p:spPr>
          <a:xfrm>
            <a:off x="700088" y="2124670"/>
            <a:ext cx="200449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总体数量大</a:t>
            </a:r>
            <a:r>
              <a:rPr sz="6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 </a:t>
            </a:r>
            <a:r>
              <a:rPr sz="950">
                <a:solidFill>
                  <a:srgbClr val="7A6A52"/>
                </a:solidFill>
                <a:latin typeface="Georgia"/>
                <a:ea typeface="Georgia"/>
                <a:cs typeface="Georgia"/>
              </a:rPr>
              <a:t>（全校2000名学生）</a:t>
            </a:r>
            <a:endParaRPr/>
          </a:p>
        </p:txBody>
      </p:sp>
      <p:sp>
        <p:nvSpPr>
          <p:cNvPr id="40" name="el-1785511508370-35"/>
          <p:cNvSpPr txBox="1"/>
          <p:nvPr/>
        </p:nvSpPr>
        <p:spPr>
          <a:xfrm>
            <a:off x="346472" y="2490788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41" name="el-1785511508364-31"/>
          <p:cNvSpPr txBox="1"/>
          <p:nvPr/>
        </p:nvSpPr>
        <p:spPr>
          <a:xfrm>
            <a:off x="700088" y="2433638"/>
            <a:ext cx="18344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具有破坏性</a:t>
            </a:r>
            <a:r>
              <a:rPr sz="6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 </a:t>
            </a:r>
            <a:r>
              <a:rPr sz="950">
                <a:solidFill>
                  <a:srgbClr val="7A6A52"/>
                </a:solidFill>
                <a:latin typeface="Georgia"/>
                <a:ea typeface="Georgia"/>
                <a:cs typeface="Georgia"/>
              </a:rPr>
              <a:t>（检测灯泡寿命）</a:t>
            </a:r>
            <a:endParaRPr/>
          </a:p>
        </p:txBody>
      </p:sp>
      <p:sp>
        <p:nvSpPr>
          <p:cNvPr id="42" name="el-1785511508374-37"/>
          <p:cNvSpPr txBox="1"/>
          <p:nvPr/>
        </p:nvSpPr>
        <p:spPr>
          <a:xfrm>
            <a:off x="346472" y="2799755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43" name="el-1785511508366-32"/>
          <p:cNvSpPr txBox="1"/>
          <p:nvPr/>
        </p:nvSpPr>
        <p:spPr>
          <a:xfrm>
            <a:off x="700088" y="2742605"/>
            <a:ext cx="94543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调查时间有限</a:t>
            </a:r>
            <a:endParaRPr/>
          </a:p>
        </p:txBody>
      </p:sp>
      <p:sp>
        <p:nvSpPr>
          <p:cNvPr id="44" name="el-1785511508321-18"/>
          <p:cNvSpPr txBox="1"/>
          <p:nvPr/>
        </p:nvSpPr>
        <p:spPr>
          <a:xfrm>
            <a:off x="4882753" y="1829395"/>
            <a:ext cx="682675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相关概念</a:t>
            </a:r>
            <a:endParaRPr/>
          </a:p>
        </p:txBody>
      </p:sp>
      <p:sp>
        <p:nvSpPr>
          <p:cNvPr id="45" name="el-1785511508379-39"/>
          <p:cNvSpPr txBox="1"/>
          <p:nvPr/>
        </p:nvSpPr>
        <p:spPr>
          <a:xfrm>
            <a:off x="4779169" y="2153245"/>
            <a:ext cx="6393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总体</a:t>
            </a:r>
            <a:endParaRPr/>
          </a:p>
        </p:txBody>
      </p:sp>
      <p:sp>
        <p:nvSpPr>
          <p:cNvPr id="46" name="el-1785511508380-40"/>
          <p:cNvSpPr txBox="1"/>
          <p:nvPr/>
        </p:nvSpPr>
        <p:spPr>
          <a:xfrm>
            <a:off x="5422106" y="2153245"/>
            <a:ext cx="125067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——考察的全体对象</a:t>
            </a:r>
            <a:endParaRPr/>
          </a:p>
        </p:txBody>
      </p:sp>
      <p:sp>
        <p:nvSpPr>
          <p:cNvPr id="47" name="el-1785511508380-41"/>
          <p:cNvSpPr txBox="1"/>
          <p:nvPr/>
        </p:nvSpPr>
        <p:spPr>
          <a:xfrm>
            <a:off x="4779169" y="2434233"/>
            <a:ext cx="6393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个体</a:t>
            </a:r>
            <a:endParaRPr/>
          </a:p>
        </p:txBody>
      </p:sp>
      <p:sp>
        <p:nvSpPr>
          <p:cNvPr id="48" name="el-1785511508381-42"/>
          <p:cNvSpPr txBox="1"/>
          <p:nvPr/>
        </p:nvSpPr>
        <p:spPr>
          <a:xfrm>
            <a:off x="5422106" y="2434233"/>
            <a:ext cx="97921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——每一个对象</a:t>
            </a:r>
            <a:endParaRPr/>
          </a:p>
        </p:txBody>
      </p:sp>
      <p:sp>
        <p:nvSpPr>
          <p:cNvPr id="49" name="el-1785511508382-43"/>
          <p:cNvSpPr txBox="1"/>
          <p:nvPr/>
        </p:nvSpPr>
        <p:spPr>
          <a:xfrm>
            <a:off x="4779169" y="2715220"/>
            <a:ext cx="6393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样本</a:t>
            </a:r>
            <a:endParaRPr/>
          </a:p>
        </p:txBody>
      </p:sp>
      <p:sp>
        <p:nvSpPr>
          <p:cNvPr id="50" name="el-1785511508383-44"/>
          <p:cNvSpPr txBox="1"/>
          <p:nvPr/>
        </p:nvSpPr>
        <p:spPr>
          <a:xfrm>
            <a:off x="5422106" y="2715220"/>
            <a:ext cx="125067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——抽取的部分对象</a:t>
            </a:r>
            <a:endParaRPr/>
          </a:p>
        </p:txBody>
      </p:sp>
      <p:sp>
        <p:nvSpPr>
          <p:cNvPr id="51" name="el-1785511508383-45"/>
          <p:cNvSpPr txBox="1"/>
          <p:nvPr/>
        </p:nvSpPr>
        <p:spPr>
          <a:xfrm>
            <a:off x="4779169" y="2996208"/>
            <a:ext cx="6393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样本容量</a:t>
            </a:r>
            <a:endParaRPr/>
          </a:p>
        </p:txBody>
      </p:sp>
      <p:sp>
        <p:nvSpPr>
          <p:cNvPr id="52" name="el-1785511508384-46"/>
          <p:cNvSpPr txBox="1"/>
          <p:nvPr/>
        </p:nvSpPr>
        <p:spPr>
          <a:xfrm>
            <a:off x="5422106" y="2996208"/>
            <a:ext cx="138640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——样本中个体的数目</a:t>
            </a:r>
            <a:endParaRPr/>
          </a:p>
        </p:txBody>
      </p:sp>
      <p:sp>
        <p:nvSpPr>
          <p:cNvPr id="53" name="el-1785511508322-19"/>
          <p:cNvSpPr txBox="1"/>
          <p:nvPr/>
        </p:nvSpPr>
        <p:spPr>
          <a:xfrm>
            <a:off x="592931" y="3334345"/>
            <a:ext cx="89817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简单随机抽样</a:t>
            </a:r>
            <a:endParaRPr/>
          </a:p>
        </p:txBody>
      </p:sp>
      <p:sp>
        <p:nvSpPr>
          <p:cNvPr id="54" name="el-1785511508356-29"/>
          <p:cNvSpPr txBox="1"/>
          <p:nvPr/>
        </p:nvSpPr>
        <p:spPr>
          <a:xfrm>
            <a:off x="585788" y="3603427"/>
            <a:ext cx="169664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每个个体有相等机会被抽到</a:t>
            </a:r>
            <a:endParaRPr/>
          </a:p>
        </p:txBody>
      </p:sp>
      <p:sp>
        <p:nvSpPr>
          <p:cNvPr id="55" name="el-1785511508331-21"/>
          <p:cNvSpPr txBox="1"/>
          <p:nvPr/>
        </p:nvSpPr>
        <p:spPr>
          <a:xfrm>
            <a:off x="542925" y="3868936"/>
            <a:ext cx="39862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1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例：从全校学籍号中随机抽取100个</a:t>
            </a:r>
            <a:endParaRPr/>
          </a:p>
        </p:txBody>
      </p:sp>
      <p:sp>
        <p:nvSpPr>
          <p:cNvPr id="56" name="el-1785511508323-20"/>
          <p:cNvSpPr txBox="1"/>
          <p:nvPr/>
        </p:nvSpPr>
        <p:spPr>
          <a:xfrm>
            <a:off x="4872038" y="3334345"/>
            <a:ext cx="62143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注意事项</a:t>
            </a:r>
            <a:endParaRPr/>
          </a:p>
        </p:txBody>
      </p:sp>
      <p:sp>
        <p:nvSpPr>
          <p:cNvPr id="57" name="el-1785511508337-24"/>
          <p:cNvSpPr txBox="1"/>
          <p:nvPr/>
        </p:nvSpPr>
        <p:spPr>
          <a:xfrm>
            <a:off x="5018484" y="3660577"/>
            <a:ext cx="170460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样本要有</a:t>
            </a:r>
            <a:r>
              <a:rPr b="1"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代表性</a:t>
            </a:r>
            <a:r>
              <a:rPr sz="1060">
                <a:solidFill>
                  <a:srgbClr val="3D2F1D"/>
                </a:solidFill>
                <a:latin typeface="Georgia"/>
                <a:ea typeface="Georgia"/>
                <a:cs typeface="Georgia"/>
              </a:rPr>
              <a:t>，避免偏向</a:t>
            </a:r>
            <a:endParaRPr/>
          </a:p>
        </p:txBody>
      </p:sp>
      <p:sp>
        <p:nvSpPr>
          <p:cNvPr id="58" name="el-1785511508282-5"/>
          <p:cNvSpPr txBox="1"/>
          <p:nvPr/>
        </p:nvSpPr>
        <p:spPr>
          <a:xfrm>
            <a:off x="400050" y="4913710"/>
            <a:ext cx="15836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人教版七年级下册 · 第十二章</a:t>
            </a:r>
            <a:endParaRPr/>
          </a:p>
        </p:txBody>
      </p:sp>
      <p:sp>
        <p:nvSpPr>
          <p:cNvPr id="59" name="el-1785511508283-6"/>
          <p:cNvSpPr txBox="1"/>
          <p:nvPr/>
        </p:nvSpPr>
        <p:spPr>
          <a:xfrm>
            <a:off x="7352705" y="4913710"/>
            <a:ext cx="144482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905">
              <a:lnSpc>
                <a:spcPct val="100000"/>
              </a:lnSpc>
            </a:pPr>
            <a:r>
              <a:rPr sz="840" spc="56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数据的收集、整理与描述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510550-3"/>
          <p:cNvSpPr/>
          <p:nvPr/>
        </p:nvSpPr>
        <p:spPr>
          <a:xfrm rot="-480000">
            <a:off x="6429375" y="3929063"/>
            <a:ext cx="2143125" cy="857250"/>
          </a:xfrm>
          <a:prstGeom prst="ellipse">
            <a:avLst/>
          </a:prstGeom>
          <a:gradFill rotWithShape="1">
            <a:gsLst>
              <a:gs pos="0">
                <a:srgbClr val="3A2A1A">
                  <a:alpha val="12000"/>
                </a:srgbClr>
              </a:gs>
              <a:gs pos="70000">
                <a:srgbClr val="3A2A1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510552-4"/>
          <p:cNvSpPr/>
          <p:nvPr/>
        </p:nvSpPr>
        <p:spPr>
          <a:xfrm rot="720001">
            <a:off x="357188" y="428625"/>
            <a:ext cx="1571625" cy="642938"/>
          </a:xfrm>
          <a:prstGeom prst="ellipse">
            <a:avLst/>
          </a:prstGeom>
          <a:gradFill rotWithShape="1">
            <a:gsLst>
              <a:gs pos="0">
                <a:srgbClr val="4A3A2A">
                  <a:alpha val="12000"/>
                </a:srgbClr>
              </a:gs>
              <a:gs pos="70000">
                <a:srgbClr val="4A3A2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513290-6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511510547-2"/>
          <p:cNvSpPr/>
          <p:nvPr/>
        </p:nvSpPr>
        <p:spPr>
          <a:xfrm>
            <a:off x="8801100" y="0"/>
            <a:ext cx="42863" cy="5143500"/>
          </a:xfrm>
          <a:prstGeom prst="roundRect">
            <a:avLst>
              <a:gd name="adj" fmla="val 50000"/>
            </a:avLst>
          </a:prstGeom>
          <a:solidFill>
            <a:srgbClr val="A83C2A">
              <a:alpha val="30000"/>
            </a:srgbClr>
          </a:solidFill>
          <a:ln>
            <a:noFill/>
          </a:ln>
          <a:effectLst>
            <a:outerShdw blurRad="57150" dist="0" dir="0" sx="100000" sy="100000" kx="0" ky="0" algn="ctr">
              <a:srgbClr val="A83C2A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el-1785511513300-65"/>
          <p:cNvSpPr/>
          <p:nvPr/>
        </p:nvSpPr>
        <p:spPr>
          <a:xfrm>
            <a:off x="300038" y="0"/>
            <a:ext cx="42863" cy="5143500"/>
          </a:xfrm>
          <a:prstGeom prst="roundRect">
            <a:avLst>
              <a:gd name="adj" fmla="val 50000"/>
            </a:avLst>
          </a:prstGeom>
          <a:solidFill>
            <a:srgbClr val="A83C2A">
              <a:alpha val="30000"/>
            </a:srgbClr>
          </a:solidFill>
          <a:ln>
            <a:noFill/>
          </a:ln>
          <a:effectLst>
            <a:outerShdw blurRad="57150" dist="0" dir="0" sx="100000" sy="100000" kx="0" ky="0" algn="ctr">
              <a:srgbClr val="A83C2A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511512516-36"/>
          <p:cNvSpPr/>
          <p:nvPr/>
        </p:nvSpPr>
        <p:spPr>
          <a:xfrm>
            <a:off x="3694602" y="1484709"/>
            <a:ext cx="21174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27" y="46857"/>
                </a:moveTo>
                <a:lnTo>
                  <a:pt x="50727" y="46857"/>
                </a:lnTo>
                <a:lnTo>
                  <a:pt x="50727" y="3333"/>
                </a:lnTo>
                <a:cubicBezTo>
                  <a:pt x="50848" y="1365"/>
                  <a:pt x="51833" y="254"/>
                  <a:pt x="53682" y="0"/>
                </a:cubicBezTo>
                <a:lnTo>
                  <a:pt x="53682" y="0"/>
                </a:lnTo>
                <a:cubicBezTo>
                  <a:pt x="61530" y="127"/>
                  <a:pt x="68561" y="2143"/>
                  <a:pt x="74773" y="6048"/>
                </a:cubicBezTo>
                <a:lnTo>
                  <a:pt x="74773" y="6048"/>
                </a:lnTo>
                <a:cubicBezTo>
                  <a:pt x="81106" y="9825"/>
                  <a:pt x="86076" y="15032"/>
                  <a:pt x="89682" y="21667"/>
                </a:cubicBezTo>
                <a:lnTo>
                  <a:pt x="89682" y="21667"/>
                </a:lnTo>
                <a:cubicBezTo>
                  <a:pt x="93409" y="28175"/>
                  <a:pt x="95333" y="35540"/>
                  <a:pt x="95455" y="43762"/>
                </a:cubicBezTo>
                <a:lnTo>
                  <a:pt x="95455" y="43762"/>
                </a:lnTo>
                <a:cubicBezTo>
                  <a:pt x="95212" y="45698"/>
                  <a:pt x="94152" y="46730"/>
                  <a:pt x="92273" y="46857"/>
                </a:cubicBezTo>
                <a:lnTo>
                  <a:pt x="92273" y="46857"/>
                </a:lnTo>
                <a:lnTo>
                  <a:pt x="50727" y="46857"/>
                </a:lnTo>
                <a:moveTo>
                  <a:pt x="0" y="53143"/>
                </a:moveTo>
                <a:lnTo>
                  <a:pt x="0" y="53143"/>
                </a:lnTo>
                <a:cubicBezTo>
                  <a:pt x="242" y="41016"/>
                  <a:pt x="3970" y="30730"/>
                  <a:pt x="11182" y="22286"/>
                </a:cubicBezTo>
                <a:lnTo>
                  <a:pt x="11182" y="22286"/>
                </a:lnTo>
                <a:lnTo>
                  <a:pt x="11182" y="22286"/>
                </a:lnTo>
                <a:cubicBezTo>
                  <a:pt x="18273" y="13683"/>
                  <a:pt x="27409" y="8460"/>
                  <a:pt x="38591" y="6619"/>
                </a:cubicBezTo>
                <a:lnTo>
                  <a:pt x="38591" y="6619"/>
                </a:lnTo>
                <a:cubicBezTo>
                  <a:pt x="40470" y="6619"/>
                  <a:pt x="41530" y="7667"/>
                  <a:pt x="41773" y="9762"/>
                </a:cubicBezTo>
                <a:lnTo>
                  <a:pt x="41773" y="9762"/>
                </a:lnTo>
                <a:lnTo>
                  <a:pt x="41773" y="56238"/>
                </a:lnTo>
                <a:lnTo>
                  <a:pt x="71045" y="86905"/>
                </a:lnTo>
                <a:cubicBezTo>
                  <a:pt x="72288" y="88460"/>
                  <a:pt x="72152" y="89968"/>
                  <a:pt x="70636" y="91429"/>
                </a:cubicBezTo>
                <a:lnTo>
                  <a:pt x="70636" y="91429"/>
                </a:lnTo>
                <a:cubicBezTo>
                  <a:pt x="63182" y="97016"/>
                  <a:pt x="54545" y="99873"/>
                  <a:pt x="44727" y="100000"/>
                </a:cubicBezTo>
                <a:lnTo>
                  <a:pt x="44727" y="100000"/>
                </a:lnTo>
                <a:cubicBezTo>
                  <a:pt x="36424" y="99873"/>
                  <a:pt x="28909" y="97730"/>
                  <a:pt x="22182" y="93571"/>
                </a:cubicBezTo>
                <a:lnTo>
                  <a:pt x="22182" y="93571"/>
                </a:lnTo>
                <a:cubicBezTo>
                  <a:pt x="15485" y="89381"/>
                  <a:pt x="10136" y="83778"/>
                  <a:pt x="6136" y="76762"/>
                </a:cubicBezTo>
                <a:lnTo>
                  <a:pt x="6136" y="76762"/>
                </a:lnTo>
                <a:cubicBezTo>
                  <a:pt x="2167" y="69714"/>
                  <a:pt x="121" y="61841"/>
                  <a:pt x="0" y="53143"/>
                </a:cubicBezTo>
                <a:lnTo>
                  <a:pt x="0" y="53143"/>
                </a:lnTo>
                <a:moveTo>
                  <a:pt x="98045" y="56238"/>
                </a:moveTo>
                <a:lnTo>
                  <a:pt x="98045" y="56238"/>
                </a:lnTo>
                <a:cubicBezTo>
                  <a:pt x="100045" y="56492"/>
                  <a:pt x="101045" y="57603"/>
                  <a:pt x="101045" y="59571"/>
                </a:cubicBezTo>
                <a:lnTo>
                  <a:pt x="101045" y="59571"/>
                </a:lnTo>
                <a:cubicBezTo>
                  <a:pt x="99439" y="70778"/>
                  <a:pt x="94848" y="80016"/>
                  <a:pt x="87273" y="87286"/>
                </a:cubicBezTo>
                <a:lnTo>
                  <a:pt x="87273" y="87286"/>
                </a:lnTo>
                <a:cubicBezTo>
                  <a:pt x="85879" y="88460"/>
                  <a:pt x="84561" y="88460"/>
                  <a:pt x="83318" y="87286"/>
                </a:cubicBezTo>
                <a:lnTo>
                  <a:pt x="83318" y="87286"/>
                </a:lnTo>
                <a:lnTo>
                  <a:pt x="53682" y="56238"/>
                </a:lnTo>
                <a:lnTo>
                  <a:pt x="98045" y="56238"/>
                </a:lnTo>
              </a:path>
            </a:pathLst>
          </a:custGeom>
          <a:solidFill>
            <a:srgbClr val="8B6F5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10583-10"/>
          <p:cNvSpPr/>
          <p:nvPr/>
        </p:nvSpPr>
        <p:spPr>
          <a:xfrm>
            <a:off x="4041577" y="1577578"/>
            <a:ext cx="314325" cy="14288"/>
          </a:xfrm>
          <a:prstGeom prst="roundRect">
            <a:avLst>
              <a:gd name="adj" fmla="val 50000"/>
            </a:avLst>
          </a:prstGeom>
          <a:solidFill>
            <a:srgbClr val="8B6F5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12518-37"/>
          <p:cNvSpPr/>
          <p:nvPr/>
        </p:nvSpPr>
        <p:spPr>
          <a:xfrm>
            <a:off x="4484489" y="1497211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8" y="0"/>
                </a:moveTo>
                <a:lnTo>
                  <a:pt x="6238" y="0"/>
                </a:lnTo>
                <a:cubicBezTo>
                  <a:pt x="8079" y="0"/>
                  <a:pt x="9587" y="685"/>
                  <a:pt x="10762" y="2056"/>
                </a:cubicBezTo>
                <a:lnTo>
                  <a:pt x="10762" y="2056"/>
                </a:lnTo>
                <a:lnTo>
                  <a:pt x="10762" y="2056"/>
                </a:lnTo>
                <a:cubicBezTo>
                  <a:pt x="11937" y="3426"/>
                  <a:pt x="12524" y="5167"/>
                  <a:pt x="12524" y="7278"/>
                </a:cubicBezTo>
                <a:lnTo>
                  <a:pt x="12524" y="7278"/>
                </a:lnTo>
                <a:lnTo>
                  <a:pt x="12524" y="83833"/>
                </a:lnTo>
                <a:cubicBezTo>
                  <a:pt x="12651" y="86130"/>
                  <a:pt x="13683" y="87352"/>
                  <a:pt x="15619" y="87500"/>
                </a:cubicBezTo>
                <a:lnTo>
                  <a:pt x="15619" y="87500"/>
                </a:lnTo>
                <a:lnTo>
                  <a:pt x="93762" y="87500"/>
                </a:lnTo>
                <a:cubicBezTo>
                  <a:pt x="95571" y="87500"/>
                  <a:pt x="97063" y="88185"/>
                  <a:pt x="98238" y="89556"/>
                </a:cubicBezTo>
                <a:lnTo>
                  <a:pt x="98238" y="89556"/>
                </a:lnTo>
                <a:cubicBezTo>
                  <a:pt x="99413" y="90926"/>
                  <a:pt x="100000" y="92667"/>
                  <a:pt x="100000" y="94778"/>
                </a:cubicBezTo>
                <a:lnTo>
                  <a:pt x="100000" y="94778"/>
                </a:lnTo>
                <a:cubicBezTo>
                  <a:pt x="100000" y="96926"/>
                  <a:pt x="99413" y="98685"/>
                  <a:pt x="98238" y="100056"/>
                </a:cubicBezTo>
                <a:lnTo>
                  <a:pt x="98238" y="100056"/>
                </a:lnTo>
                <a:cubicBezTo>
                  <a:pt x="97063" y="101426"/>
                  <a:pt x="95571" y="102111"/>
                  <a:pt x="93762" y="102111"/>
                </a:cubicBezTo>
                <a:lnTo>
                  <a:pt x="93762" y="102111"/>
                </a:lnTo>
                <a:lnTo>
                  <a:pt x="15619" y="102111"/>
                </a:lnTo>
                <a:cubicBezTo>
                  <a:pt x="11206" y="101926"/>
                  <a:pt x="7492" y="100167"/>
                  <a:pt x="4476" y="96833"/>
                </a:cubicBezTo>
                <a:lnTo>
                  <a:pt x="4476" y="96833"/>
                </a:lnTo>
                <a:cubicBezTo>
                  <a:pt x="1619" y="93352"/>
                  <a:pt x="127" y="89019"/>
                  <a:pt x="0" y="83833"/>
                </a:cubicBezTo>
                <a:lnTo>
                  <a:pt x="0" y="83833"/>
                </a:lnTo>
                <a:lnTo>
                  <a:pt x="0" y="7278"/>
                </a:lnTo>
                <a:cubicBezTo>
                  <a:pt x="0" y="5167"/>
                  <a:pt x="587" y="3426"/>
                  <a:pt x="1762" y="2056"/>
                </a:cubicBezTo>
                <a:lnTo>
                  <a:pt x="1762" y="2056"/>
                </a:lnTo>
                <a:cubicBezTo>
                  <a:pt x="2937" y="685"/>
                  <a:pt x="4429" y="0"/>
                  <a:pt x="6238" y="0"/>
                </a:cubicBezTo>
                <a:lnTo>
                  <a:pt x="6238" y="0"/>
                </a:lnTo>
                <a:moveTo>
                  <a:pt x="25000" y="21889"/>
                </a:moveTo>
                <a:lnTo>
                  <a:pt x="25000" y="21889"/>
                </a:lnTo>
                <a:cubicBezTo>
                  <a:pt x="25000" y="19741"/>
                  <a:pt x="25587" y="17981"/>
                  <a:pt x="26762" y="16611"/>
                </a:cubicBezTo>
                <a:lnTo>
                  <a:pt x="26762" y="16611"/>
                </a:lnTo>
                <a:lnTo>
                  <a:pt x="26762" y="16611"/>
                </a:lnTo>
                <a:cubicBezTo>
                  <a:pt x="27937" y="15278"/>
                  <a:pt x="29429" y="14611"/>
                  <a:pt x="31238" y="14611"/>
                </a:cubicBezTo>
                <a:lnTo>
                  <a:pt x="31238" y="14611"/>
                </a:lnTo>
                <a:lnTo>
                  <a:pt x="68762" y="14611"/>
                </a:lnTo>
                <a:cubicBezTo>
                  <a:pt x="70571" y="14611"/>
                  <a:pt x="72063" y="15278"/>
                  <a:pt x="73238" y="16611"/>
                </a:cubicBezTo>
                <a:lnTo>
                  <a:pt x="73238" y="16611"/>
                </a:lnTo>
                <a:cubicBezTo>
                  <a:pt x="74413" y="17981"/>
                  <a:pt x="75000" y="19741"/>
                  <a:pt x="75000" y="21889"/>
                </a:cubicBezTo>
                <a:lnTo>
                  <a:pt x="75000" y="21889"/>
                </a:lnTo>
                <a:cubicBezTo>
                  <a:pt x="75000" y="24000"/>
                  <a:pt x="74413" y="25741"/>
                  <a:pt x="73238" y="27111"/>
                </a:cubicBezTo>
                <a:lnTo>
                  <a:pt x="73238" y="27111"/>
                </a:lnTo>
                <a:cubicBezTo>
                  <a:pt x="72063" y="28481"/>
                  <a:pt x="70571" y="29167"/>
                  <a:pt x="68762" y="29167"/>
                </a:cubicBezTo>
                <a:lnTo>
                  <a:pt x="68762" y="29167"/>
                </a:lnTo>
                <a:lnTo>
                  <a:pt x="31238" y="29167"/>
                </a:lnTo>
                <a:cubicBezTo>
                  <a:pt x="29429" y="29167"/>
                  <a:pt x="27937" y="28481"/>
                  <a:pt x="26762" y="27111"/>
                </a:cubicBezTo>
                <a:lnTo>
                  <a:pt x="26762" y="27111"/>
                </a:lnTo>
                <a:cubicBezTo>
                  <a:pt x="25587" y="25741"/>
                  <a:pt x="25000" y="24000"/>
                  <a:pt x="25000" y="21889"/>
                </a:cubicBezTo>
                <a:lnTo>
                  <a:pt x="25000" y="21889"/>
                </a:lnTo>
                <a:moveTo>
                  <a:pt x="31238" y="36444"/>
                </a:moveTo>
                <a:lnTo>
                  <a:pt x="31238" y="36444"/>
                </a:lnTo>
                <a:lnTo>
                  <a:pt x="56238" y="36444"/>
                </a:lnTo>
                <a:cubicBezTo>
                  <a:pt x="58079" y="36444"/>
                  <a:pt x="59587" y="37130"/>
                  <a:pt x="60762" y="38500"/>
                </a:cubicBezTo>
                <a:lnTo>
                  <a:pt x="60762" y="38500"/>
                </a:lnTo>
                <a:cubicBezTo>
                  <a:pt x="61937" y="39870"/>
                  <a:pt x="62524" y="41630"/>
                  <a:pt x="62524" y="43778"/>
                </a:cubicBezTo>
                <a:lnTo>
                  <a:pt x="62524" y="43778"/>
                </a:lnTo>
                <a:cubicBezTo>
                  <a:pt x="62524" y="45889"/>
                  <a:pt x="61937" y="47630"/>
                  <a:pt x="60762" y="49000"/>
                </a:cubicBezTo>
                <a:lnTo>
                  <a:pt x="60762" y="49000"/>
                </a:lnTo>
                <a:cubicBezTo>
                  <a:pt x="59587" y="50370"/>
                  <a:pt x="58079" y="51056"/>
                  <a:pt x="56238" y="51056"/>
                </a:cubicBezTo>
                <a:lnTo>
                  <a:pt x="56238" y="51056"/>
                </a:lnTo>
                <a:lnTo>
                  <a:pt x="31238" y="51056"/>
                </a:lnTo>
                <a:cubicBezTo>
                  <a:pt x="29429" y="51056"/>
                  <a:pt x="27937" y="50370"/>
                  <a:pt x="26762" y="49000"/>
                </a:cubicBezTo>
                <a:lnTo>
                  <a:pt x="26762" y="49000"/>
                </a:lnTo>
                <a:cubicBezTo>
                  <a:pt x="25587" y="47630"/>
                  <a:pt x="25000" y="45889"/>
                  <a:pt x="25000" y="43778"/>
                </a:cubicBezTo>
                <a:lnTo>
                  <a:pt x="25000" y="43778"/>
                </a:lnTo>
                <a:cubicBezTo>
                  <a:pt x="25000" y="41630"/>
                  <a:pt x="25587" y="39870"/>
                  <a:pt x="26762" y="38500"/>
                </a:cubicBezTo>
                <a:lnTo>
                  <a:pt x="26762" y="38500"/>
                </a:lnTo>
                <a:cubicBezTo>
                  <a:pt x="27937" y="37130"/>
                  <a:pt x="29429" y="36444"/>
                  <a:pt x="31238" y="36444"/>
                </a:cubicBezTo>
                <a:lnTo>
                  <a:pt x="31238" y="36444"/>
                </a:lnTo>
                <a:moveTo>
                  <a:pt x="31238" y="58333"/>
                </a:moveTo>
                <a:lnTo>
                  <a:pt x="31238" y="58333"/>
                </a:lnTo>
                <a:lnTo>
                  <a:pt x="81238" y="58333"/>
                </a:lnTo>
                <a:cubicBezTo>
                  <a:pt x="83079" y="58333"/>
                  <a:pt x="84587" y="59019"/>
                  <a:pt x="85762" y="60389"/>
                </a:cubicBezTo>
                <a:lnTo>
                  <a:pt x="85762" y="60389"/>
                </a:lnTo>
                <a:cubicBezTo>
                  <a:pt x="86937" y="61759"/>
                  <a:pt x="87524" y="63500"/>
                  <a:pt x="87524" y="65611"/>
                </a:cubicBezTo>
                <a:lnTo>
                  <a:pt x="87524" y="65611"/>
                </a:lnTo>
                <a:cubicBezTo>
                  <a:pt x="87524" y="67759"/>
                  <a:pt x="86937" y="69519"/>
                  <a:pt x="85762" y="70889"/>
                </a:cubicBezTo>
                <a:lnTo>
                  <a:pt x="85762" y="70889"/>
                </a:lnTo>
                <a:cubicBezTo>
                  <a:pt x="84587" y="72259"/>
                  <a:pt x="83079" y="72944"/>
                  <a:pt x="81238" y="72944"/>
                </a:cubicBezTo>
                <a:lnTo>
                  <a:pt x="81238" y="72944"/>
                </a:lnTo>
                <a:lnTo>
                  <a:pt x="31238" y="72944"/>
                </a:lnTo>
                <a:cubicBezTo>
                  <a:pt x="29429" y="72944"/>
                  <a:pt x="27937" y="72259"/>
                  <a:pt x="26762" y="70889"/>
                </a:cubicBezTo>
                <a:lnTo>
                  <a:pt x="26762" y="70889"/>
                </a:lnTo>
                <a:cubicBezTo>
                  <a:pt x="25587" y="69519"/>
                  <a:pt x="25000" y="67759"/>
                  <a:pt x="25000" y="65611"/>
                </a:cubicBezTo>
                <a:lnTo>
                  <a:pt x="25000" y="65611"/>
                </a:lnTo>
                <a:cubicBezTo>
                  <a:pt x="25000" y="63500"/>
                  <a:pt x="25587" y="61759"/>
                  <a:pt x="26762" y="60389"/>
                </a:cubicBezTo>
                <a:lnTo>
                  <a:pt x="26762" y="60389"/>
                </a:lnTo>
                <a:cubicBezTo>
                  <a:pt x="27937" y="59019"/>
                  <a:pt x="29429" y="58333"/>
                  <a:pt x="31238" y="58333"/>
                </a:cubicBezTo>
                <a:lnTo>
                  <a:pt x="31238" y="58333"/>
                </a:lnTo>
              </a:path>
            </a:pathLst>
          </a:custGeom>
          <a:solidFill>
            <a:srgbClr val="8B6F5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10586-11"/>
          <p:cNvSpPr/>
          <p:nvPr/>
        </p:nvSpPr>
        <p:spPr>
          <a:xfrm>
            <a:off x="4813102" y="1577578"/>
            <a:ext cx="314325" cy="14288"/>
          </a:xfrm>
          <a:prstGeom prst="roundRect">
            <a:avLst>
              <a:gd name="adj" fmla="val 50000"/>
            </a:avLst>
          </a:prstGeom>
          <a:solidFill>
            <a:srgbClr val="8B6F5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12519-38"/>
          <p:cNvSpPr/>
          <p:nvPr/>
        </p:nvSpPr>
        <p:spPr>
          <a:xfrm>
            <a:off x="5256014" y="1497211"/>
            <a:ext cx="200025" cy="1750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24" y="7278"/>
                </a:moveTo>
                <a:lnTo>
                  <a:pt x="12524" y="7278"/>
                </a:lnTo>
                <a:cubicBezTo>
                  <a:pt x="12524" y="5167"/>
                  <a:pt x="11937" y="3426"/>
                  <a:pt x="10762" y="2056"/>
                </a:cubicBezTo>
                <a:lnTo>
                  <a:pt x="10762" y="2056"/>
                </a:lnTo>
                <a:lnTo>
                  <a:pt x="10762" y="2056"/>
                </a:lnTo>
                <a:cubicBezTo>
                  <a:pt x="9587" y="685"/>
                  <a:pt x="8079" y="0"/>
                  <a:pt x="6238" y="0"/>
                </a:cubicBezTo>
                <a:lnTo>
                  <a:pt x="6238" y="0"/>
                </a:lnTo>
                <a:cubicBezTo>
                  <a:pt x="4429" y="0"/>
                  <a:pt x="2937" y="685"/>
                  <a:pt x="1762" y="2056"/>
                </a:cubicBezTo>
                <a:lnTo>
                  <a:pt x="1762" y="2056"/>
                </a:lnTo>
                <a:cubicBezTo>
                  <a:pt x="587" y="3426"/>
                  <a:pt x="0" y="5167"/>
                  <a:pt x="0" y="7278"/>
                </a:cubicBezTo>
                <a:lnTo>
                  <a:pt x="0" y="7278"/>
                </a:lnTo>
                <a:lnTo>
                  <a:pt x="0" y="83833"/>
                </a:lnTo>
                <a:cubicBezTo>
                  <a:pt x="127" y="89019"/>
                  <a:pt x="1619" y="93352"/>
                  <a:pt x="4476" y="96833"/>
                </a:cubicBezTo>
                <a:lnTo>
                  <a:pt x="4476" y="96833"/>
                </a:lnTo>
                <a:cubicBezTo>
                  <a:pt x="7492" y="100167"/>
                  <a:pt x="11206" y="101926"/>
                  <a:pt x="15619" y="102111"/>
                </a:cubicBezTo>
                <a:lnTo>
                  <a:pt x="15619" y="102111"/>
                </a:lnTo>
                <a:lnTo>
                  <a:pt x="93762" y="102111"/>
                </a:lnTo>
                <a:cubicBezTo>
                  <a:pt x="95571" y="102111"/>
                  <a:pt x="97063" y="101426"/>
                  <a:pt x="98238" y="100056"/>
                </a:cubicBezTo>
                <a:lnTo>
                  <a:pt x="98238" y="100056"/>
                </a:lnTo>
                <a:cubicBezTo>
                  <a:pt x="99413" y="98685"/>
                  <a:pt x="100000" y="96926"/>
                  <a:pt x="100000" y="94778"/>
                </a:cubicBezTo>
                <a:lnTo>
                  <a:pt x="100000" y="94778"/>
                </a:lnTo>
                <a:cubicBezTo>
                  <a:pt x="100000" y="92667"/>
                  <a:pt x="99413" y="90926"/>
                  <a:pt x="98238" y="89556"/>
                </a:cubicBezTo>
                <a:lnTo>
                  <a:pt x="98238" y="89556"/>
                </a:lnTo>
                <a:cubicBezTo>
                  <a:pt x="97063" y="88185"/>
                  <a:pt x="95571" y="87500"/>
                  <a:pt x="93762" y="87500"/>
                </a:cubicBezTo>
                <a:lnTo>
                  <a:pt x="93762" y="87500"/>
                </a:lnTo>
                <a:lnTo>
                  <a:pt x="15619" y="87500"/>
                </a:lnTo>
                <a:cubicBezTo>
                  <a:pt x="13683" y="87352"/>
                  <a:pt x="12651" y="86130"/>
                  <a:pt x="12524" y="83833"/>
                </a:cubicBezTo>
                <a:lnTo>
                  <a:pt x="12524" y="83833"/>
                </a:lnTo>
                <a:lnTo>
                  <a:pt x="12524" y="7278"/>
                </a:lnTo>
                <a:moveTo>
                  <a:pt x="92000" y="27111"/>
                </a:moveTo>
                <a:lnTo>
                  <a:pt x="92000" y="27111"/>
                </a:lnTo>
                <a:cubicBezTo>
                  <a:pt x="93175" y="25593"/>
                  <a:pt x="93762" y="23852"/>
                  <a:pt x="93762" y="21889"/>
                </a:cubicBezTo>
                <a:lnTo>
                  <a:pt x="93762" y="21889"/>
                </a:lnTo>
                <a:lnTo>
                  <a:pt x="93762" y="21889"/>
                </a:lnTo>
                <a:cubicBezTo>
                  <a:pt x="93762" y="19889"/>
                  <a:pt x="93175" y="18130"/>
                  <a:pt x="92000" y="16611"/>
                </a:cubicBezTo>
                <a:lnTo>
                  <a:pt x="92000" y="16611"/>
                </a:lnTo>
                <a:cubicBezTo>
                  <a:pt x="90698" y="15278"/>
                  <a:pt x="89206" y="14611"/>
                  <a:pt x="87524" y="14611"/>
                </a:cubicBezTo>
                <a:lnTo>
                  <a:pt x="87524" y="14611"/>
                </a:lnTo>
                <a:cubicBezTo>
                  <a:pt x="85810" y="14611"/>
                  <a:pt x="84302" y="15278"/>
                  <a:pt x="83000" y="16611"/>
                </a:cubicBezTo>
                <a:lnTo>
                  <a:pt x="83000" y="16611"/>
                </a:lnTo>
                <a:lnTo>
                  <a:pt x="62524" y="40778"/>
                </a:lnTo>
                <a:lnTo>
                  <a:pt x="51381" y="27556"/>
                </a:lnTo>
                <a:cubicBezTo>
                  <a:pt x="50079" y="26185"/>
                  <a:pt x="48571" y="25500"/>
                  <a:pt x="46857" y="25500"/>
                </a:cubicBezTo>
                <a:lnTo>
                  <a:pt x="46857" y="25500"/>
                </a:lnTo>
                <a:cubicBezTo>
                  <a:pt x="45175" y="25500"/>
                  <a:pt x="43683" y="26185"/>
                  <a:pt x="42381" y="27556"/>
                </a:cubicBezTo>
                <a:lnTo>
                  <a:pt x="42381" y="27556"/>
                </a:lnTo>
                <a:lnTo>
                  <a:pt x="20524" y="53111"/>
                </a:lnTo>
                <a:cubicBezTo>
                  <a:pt x="19349" y="54630"/>
                  <a:pt x="18762" y="56370"/>
                  <a:pt x="18762" y="58333"/>
                </a:cubicBezTo>
                <a:lnTo>
                  <a:pt x="18762" y="58333"/>
                </a:lnTo>
                <a:cubicBezTo>
                  <a:pt x="18762" y="60296"/>
                  <a:pt x="19349" y="62037"/>
                  <a:pt x="20524" y="63556"/>
                </a:cubicBezTo>
                <a:lnTo>
                  <a:pt x="20524" y="63556"/>
                </a:lnTo>
                <a:cubicBezTo>
                  <a:pt x="21825" y="64926"/>
                  <a:pt x="23317" y="65611"/>
                  <a:pt x="25000" y="65611"/>
                </a:cubicBezTo>
                <a:lnTo>
                  <a:pt x="25000" y="65611"/>
                </a:lnTo>
                <a:cubicBezTo>
                  <a:pt x="26683" y="65611"/>
                  <a:pt x="28175" y="64926"/>
                  <a:pt x="29476" y="63556"/>
                </a:cubicBezTo>
                <a:lnTo>
                  <a:pt x="29476" y="63556"/>
                </a:lnTo>
                <a:lnTo>
                  <a:pt x="46857" y="43056"/>
                </a:lnTo>
                <a:lnTo>
                  <a:pt x="58000" y="56278"/>
                </a:lnTo>
                <a:cubicBezTo>
                  <a:pt x="59302" y="57648"/>
                  <a:pt x="60810" y="58333"/>
                  <a:pt x="62524" y="58333"/>
                </a:cubicBezTo>
                <a:lnTo>
                  <a:pt x="62524" y="58333"/>
                </a:lnTo>
                <a:cubicBezTo>
                  <a:pt x="64206" y="58333"/>
                  <a:pt x="65698" y="57648"/>
                  <a:pt x="67000" y="56278"/>
                </a:cubicBezTo>
                <a:lnTo>
                  <a:pt x="67000" y="56278"/>
                </a:lnTo>
                <a:lnTo>
                  <a:pt x="92000" y="27111"/>
                </a:lnTo>
              </a:path>
            </a:pathLst>
          </a:custGeom>
          <a:solidFill>
            <a:srgbClr val="8B6F5C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10589-12"/>
          <p:cNvSpPr/>
          <p:nvPr/>
        </p:nvSpPr>
        <p:spPr>
          <a:xfrm>
            <a:off x="3929063" y="2477691"/>
            <a:ext cx="1285875" cy="28575"/>
          </a:xfrm>
          <a:prstGeom prst="roundRect">
            <a:avLst>
              <a:gd name="adj" fmla="val 50000"/>
            </a:avLst>
          </a:prstGeom>
          <a:solidFill>
            <a:srgbClr val="A83C2A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510561-5"/>
          <p:cNvSpPr/>
          <p:nvPr/>
        </p:nvSpPr>
        <p:spPr>
          <a:xfrm>
            <a:off x="2536180" y="2777728"/>
            <a:ext cx="4071640" cy="395288"/>
          </a:xfrm>
          <a:prstGeom prst="roundRect">
            <a:avLst>
              <a:gd name="adj" fmla="val 50000"/>
            </a:avLst>
          </a:prstGeom>
          <a:solidFill>
            <a:srgbClr val="A83C2A">
              <a:alpha val="5000"/>
            </a:srgbClr>
          </a:solidFill>
          <a:ln w="7144" algn="in">
            <a:solidFill>
              <a:srgbClr val="A83C2A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511512524-40"/>
          <p:cNvSpPr/>
          <p:nvPr/>
        </p:nvSpPr>
        <p:spPr>
          <a:xfrm>
            <a:off x="2782640" y="2928045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89" y="0"/>
                </a:moveTo>
                <a:lnTo>
                  <a:pt x="48789" y="0"/>
                </a:lnTo>
                <a:cubicBezTo>
                  <a:pt x="41877" y="143"/>
                  <a:pt x="35702" y="1976"/>
                  <a:pt x="30263" y="5500"/>
                </a:cubicBezTo>
                <a:lnTo>
                  <a:pt x="30263" y="5500"/>
                </a:lnTo>
                <a:lnTo>
                  <a:pt x="30263" y="5500"/>
                </a:lnTo>
                <a:cubicBezTo>
                  <a:pt x="24860" y="9024"/>
                  <a:pt x="20123" y="13405"/>
                  <a:pt x="16053" y="18643"/>
                </a:cubicBezTo>
                <a:lnTo>
                  <a:pt x="16053" y="18643"/>
                </a:lnTo>
                <a:cubicBezTo>
                  <a:pt x="12088" y="23690"/>
                  <a:pt x="8807" y="28905"/>
                  <a:pt x="6211" y="34286"/>
                </a:cubicBezTo>
                <a:lnTo>
                  <a:pt x="6211" y="34286"/>
                </a:lnTo>
                <a:cubicBezTo>
                  <a:pt x="3614" y="39667"/>
                  <a:pt x="1684" y="44500"/>
                  <a:pt x="421" y="48786"/>
                </a:cubicBezTo>
                <a:lnTo>
                  <a:pt x="421" y="48786"/>
                </a:lnTo>
                <a:cubicBezTo>
                  <a:pt x="-140" y="50643"/>
                  <a:pt x="-140" y="52500"/>
                  <a:pt x="421" y="54357"/>
                </a:cubicBezTo>
                <a:lnTo>
                  <a:pt x="421" y="54357"/>
                </a:lnTo>
                <a:cubicBezTo>
                  <a:pt x="1684" y="58643"/>
                  <a:pt x="3614" y="63476"/>
                  <a:pt x="6211" y="68857"/>
                </a:cubicBezTo>
                <a:lnTo>
                  <a:pt x="6211" y="68857"/>
                </a:lnTo>
                <a:cubicBezTo>
                  <a:pt x="8807" y="74190"/>
                  <a:pt x="12088" y="79405"/>
                  <a:pt x="16053" y="84500"/>
                </a:cubicBezTo>
                <a:lnTo>
                  <a:pt x="16053" y="84500"/>
                </a:lnTo>
                <a:cubicBezTo>
                  <a:pt x="20123" y="89690"/>
                  <a:pt x="24860" y="94048"/>
                  <a:pt x="30263" y="97571"/>
                </a:cubicBezTo>
                <a:lnTo>
                  <a:pt x="30263" y="97571"/>
                </a:lnTo>
                <a:cubicBezTo>
                  <a:pt x="35702" y="101143"/>
                  <a:pt x="41877" y="103000"/>
                  <a:pt x="48789" y="103143"/>
                </a:cubicBezTo>
                <a:lnTo>
                  <a:pt x="48789" y="103143"/>
                </a:lnTo>
                <a:cubicBezTo>
                  <a:pt x="55667" y="103000"/>
                  <a:pt x="61825" y="101143"/>
                  <a:pt x="67263" y="97571"/>
                </a:cubicBezTo>
                <a:lnTo>
                  <a:pt x="67263" y="97571"/>
                </a:lnTo>
                <a:cubicBezTo>
                  <a:pt x="72667" y="94048"/>
                  <a:pt x="77404" y="89690"/>
                  <a:pt x="81474" y="84500"/>
                </a:cubicBezTo>
                <a:lnTo>
                  <a:pt x="81474" y="84500"/>
                </a:lnTo>
                <a:cubicBezTo>
                  <a:pt x="85439" y="79405"/>
                  <a:pt x="88719" y="74190"/>
                  <a:pt x="91316" y="68857"/>
                </a:cubicBezTo>
                <a:lnTo>
                  <a:pt x="91316" y="68857"/>
                </a:lnTo>
                <a:cubicBezTo>
                  <a:pt x="93947" y="63476"/>
                  <a:pt x="95930" y="58643"/>
                  <a:pt x="97263" y="54357"/>
                </a:cubicBezTo>
                <a:lnTo>
                  <a:pt x="97263" y="54357"/>
                </a:lnTo>
                <a:cubicBezTo>
                  <a:pt x="97825" y="52500"/>
                  <a:pt x="97825" y="50643"/>
                  <a:pt x="97263" y="48786"/>
                </a:cubicBezTo>
                <a:lnTo>
                  <a:pt x="97263" y="48786"/>
                </a:lnTo>
                <a:cubicBezTo>
                  <a:pt x="95930" y="44500"/>
                  <a:pt x="93947" y="39667"/>
                  <a:pt x="91316" y="34286"/>
                </a:cubicBezTo>
                <a:lnTo>
                  <a:pt x="91316" y="34286"/>
                </a:lnTo>
                <a:cubicBezTo>
                  <a:pt x="88719" y="28905"/>
                  <a:pt x="85439" y="23690"/>
                  <a:pt x="81474" y="18643"/>
                </a:cubicBezTo>
                <a:lnTo>
                  <a:pt x="81474" y="18643"/>
                </a:lnTo>
                <a:cubicBezTo>
                  <a:pt x="77404" y="13405"/>
                  <a:pt x="72667" y="9024"/>
                  <a:pt x="67263" y="5500"/>
                </a:cubicBezTo>
                <a:lnTo>
                  <a:pt x="67263" y="5500"/>
                </a:lnTo>
                <a:cubicBezTo>
                  <a:pt x="61825" y="1976"/>
                  <a:pt x="55667" y="143"/>
                  <a:pt x="48789" y="0"/>
                </a:cubicBezTo>
                <a:lnTo>
                  <a:pt x="48789" y="0"/>
                </a:lnTo>
                <a:moveTo>
                  <a:pt x="24316" y="51571"/>
                </a:moveTo>
                <a:lnTo>
                  <a:pt x="24316" y="51571"/>
                </a:lnTo>
                <a:cubicBezTo>
                  <a:pt x="24316" y="45571"/>
                  <a:pt x="25404" y="40048"/>
                  <a:pt x="27579" y="35000"/>
                </a:cubicBezTo>
                <a:lnTo>
                  <a:pt x="27579" y="35000"/>
                </a:lnTo>
                <a:lnTo>
                  <a:pt x="27579" y="35000"/>
                </a:lnTo>
                <a:cubicBezTo>
                  <a:pt x="29719" y="29905"/>
                  <a:pt x="32702" y="25833"/>
                  <a:pt x="36526" y="22786"/>
                </a:cubicBezTo>
                <a:lnTo>
                  <a:pt x="36526" y="22786"/>
                </a:lnTo>
                <a:cubicBezTo>
                  <a:pt x="40386" y="19881"/>
                  <a:pt x="44474" y="18429"/>
                  <a:pt x="48789" y="18429"/>
                </a:cubicBezTo>
                <a:lnTo>
                  <a:pt x="48789" y="18429"/>
                </a:lnTo>
                <a:cubicBezTo>
                  <a:pt x="53070" y="18429"/>
                  <a:pt x="57140" y="19881"/>
                  <a:pt x="61000" y="22786"/>
                </a:cubicBezTo>
                <a:lnTo>
                  <a:pt x="61000" y="22786"/>
                </a:lnTo>
                <a:cubicBezTo>
                  <a:pt x="64825" y="25833"/>
                  <a:pt x="67807" y="29905"/>
                  <a:pt x="69947" y="35000"/>
                </a:cubicBezTo>
                <a:lnTo>
                  <a:pt x="69947" y="35000"/>
                </a:lnTo>
                <a:cubicBezTo>
                  <a:pt x="72123" y="40048"/>
                  <a:pt x="73211" y="45571"/>
                  <a:pt x="73211" y="51571"/>
                </a:cubicBezTo>
                <a:lnTo>
                  <a:pt x="73211" y="51571"/>
                </a:lnTo>
                <a:cubicBezTo>
                  <a:pt x="73211" y="57571"/>
                  <a:pt x="72123" y="63095"/>
                  <a:pt x="69947" y="68143"/>
                </a:cubicBezTo>
                <a:lnTo>
                  <a:pt x="69947" y="68143"/>
                </a:lnTo>
                <a:cubicBezTo>
                  <a:pt x="67807" y="73190"/>
                  <a:pt x="64825" y="77262"/>
                  <a:pt x="61000" y="80357"/>
                </a:cubicBezTo>
                <a:lnTo>
                  <a:pt x="61000" y="80357"/>
                </a:lnTo>
                <a:cubicBezTo>
                  <a:pt x="57140" y="83262"/>
                  <a:pt x="53070" y="84714"/>
                  <a:pt x="48789" y="84714"/>
                </a:cubicBezTo>
                <a:lnTo>
                  <a:pt x="48789" y="84714"/>
                </a:lnTo>
                <a:cubicBezTo>
                  <a:pt x="44474" y="84714"/>
                  <a:pt x="40386" y="83262"/>
                  <a:pt x="36526" y="80357"/>
                </a:cubicBezTo>
                <a:lnTo>
                  <a:pt x="36526" y="80357"/>
                </a:lnTo>
                <a:cubicBezTo>
                  <a:pt x="32702" y="77262"/>
                  <a:pt x="29719" y="73190"/>
                  <a:pt x="27579" y="68143"/>
                </a:cubicBezTo>
                <a:lnTo>
                  <a:pt x="27579" y="68143"/>
                </a:lnTo>
                <a:cubicBezTo>
                  <a:pt x="25404" y="63095"/>
                  <a:pt x="24316" y="57571"/>
                  <a:pt x="24316" y="51571"/>
                </a:cubicBezTo>
                <a:lnTo>
                  <a:pt x="24316" y="51571"/>
                </a:lnTo>
                <a:moveTo>
                  <a:pt x="48789" y="36857"/>
                </a:moveTo>
                <a:lnTo>
                  <a:pt x="48789" y="36857"/>
                </a:lnTo>
                <a:cubicBezTo>
                  <a:pt x="48649" y="41000"/>
                  <a:pt x="47561" y="44452"/>
                  <a:pt x="45526" y="47214"/>
                </a:cubicBezTo>
                <a:lnTo>
                  <a:pt x="45526" y="47214"/>
                </a:lnTo>
                <a:lnTo>
                  <a:pt x="45526" y="47214"/>
                </a:lnTo>
                <a:cubicBezTo>
                  <a:pt x="43491" y="49976"/>
                  <a:pt x="40947" y="51429"/>
                  <a:pt x="37895" y="51571"/>
                </a:cubicBezTo>
                <a:lnTo>
                  <a:pt x="37895" y="51571"/>
                </a:lnTo>
                <a:cubicBezTo>
                  <a:pt x="36667" y="51571"/>
                  <a:pt x="35544" y="51333"/>
                  <a:pt x="34526" y="50857"/>
                </a:cubicBezTo>
                <a:lnTo>
                  <a:pt x="34526" y="50857"/>
                </a:lnTo>
                <a:cubicBezTo>
                  <a:pt x="33404" y="50571"/>
                  <a:pt x="32719" y="51119"/>
                  <a:pt x="32474" y="52500"/>
                </a:cubicBezTo>
                <a:lnTo>
                  <a:pt x="32474" y="52500"/>
                </a:lnTo>
                <a:cubicBezTo>
                  <a:pt x="32474" y="54024"/>
                  <a:pt x="32649" y="55619"/>
                  <a:pt x="33000" y="57286"/>
                </a:cubicBezTo>
                <a:lnTo>
                  <a:pt x="33000" y="57286"/>
                </a:lnTo>
                <a:cubicBezTo>
                  <a:pt x="34333" y="63286"/>
                  <a:pt x="36877" y="67738"/>
                  <a:pt x="40632" y="70643"/>
                </a:cubicBezTo>
                <a:lnTo>
                  <a:pt x="40632" y="70643"/>
                </a:lnTo>
                <a:cubicBezTo>
                  <a:pt x="44351" y="73595"/>
                  <a:pt x="48474" y="74381"/>
                  <a:pt x="53000" y="73000"/>
                </a:cubicBezTo>
                <a:lnTo>
                  <a:pt x="53000" y="73000"/>
                </a:lnTo>
                <a:cubicBezTo>
                  <a:pt x="57421" y="71143"/>
                  <a:pt x="60702" y="67690"/>
                  <a:pt x="62842" y="62643"/>
                </a:cubicBezTo>
                <a:lnTo>
                  <a:pt x="62842" y="62643"/>
                </a:lnTo>
                <a:cubicBezTo>
                  <a:pt x="64982" y="57548"/>
                  <a:pt x="65544" y="51929"/>
                  <a:pt x="64526" y="45786"/>
                </a:cubicBezTo>
                <a:lnTo>
                  <a:pt x="64526" y="45786"/>
                </a:lnTo>
                <a:cubicBezTo>
                  <a:pt x="63509" y="41024"/>
                  <a:pt x="61649" y="37190"/>
                  <a:pt x="58947" y="34286"/>
                </a:cubicBezTo>
                <a:lnTo>
                  <a:pt x="58947" y="34286"/>
                </a:lnTo>
                <a:cubicBezTo>
                  <a:pt x="56105" y="31381"/>
                  <a:pt x="52930" y="29786"/>
                  <a:pt x="49421" y="29500"/>
                </a:cubicBezTo>
                <a:lnTo>
                  <a:pt x="49421" y="29500"/>
                </a:lnTo>
                <a:cubicBezTo>
                  <a:pt x="48404" y="29786"/>
                  <a:pt x="48018" y="30690"/>
                  <a:pt x="48263" y="32214"/>
                </a:cubicBezTo>
                <a:lnTo>
                  <a:pt x="48263" y="32214"/>
                </a:lnTo>
                <a:cubicBezTo>
                  <a:pt x="48614" y="33595"/>
                  <a:pt x="48789" y="35143"/>
                  <a:pt x="48789" y="36857"/>
                </a:cubicBezTo>
                <a:lnTo>
                  <a:pt x="48789" y="36857"/>
                </a:lnTo>
              </a:path>
            </a:pathLst>
          </a:custGeom>
          <a:solidFill>
            <a:srgbClr val="5F4D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12526-41"/>
          <p:cNvSpPr/>
          <p:nvPr/>
        </p:nvSpPr>
        <p:spPr>
          <a:xfrm>
            <a:off x="6184553" y="2928045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89" y="0"/>
                </a:moveTo>
                <a:lnTo>
                  <a:pt x="48789" y="0"/>
                </a:lnTo>
                <a:cubicBezTo>
                  <a:pt x="41877" y="143"/>
                  <a:pt x="35702" y="1976"/>
                  <a:pt x="30263" y="5500"/>
                </a:cubicBezTo>
                <a:lnTo>
                  <a:pt x="30263" y="5500"/>
                </a:lnTo>
                <a:lnTo>
                  <a:pt x="30263" y="5500"/>
                </a:lnTo>
                <a:cubicBezTo>
                  <a:pt x="24860" y="9024"/>
                  <a:pt x="20123" y="13405"/>
                  <a:pt x="16053" y="18643"/>
                </a:cubicBezTo>
                <a:lnTo>
                  <a:pt x="16053" y="18643"/>
                </a:lnTo>
                <a:cubicBezTo>
                  <a:pt x="12088" y="23690"/>
                  <a:pt x="8807" y="28905"/>
                  <a:pt x="6211" y="34286"/>
                </a:cubicBezTo>
                <a:lnTo>
                  <a:pt x="6211" y="34286"/>
                </a:lnTo>
                <a:cubicBezTo>
                  <a:pt x="3614" y="39667"/>
                  <a:pt x="1684" y="44500"/>
                  <a:pt x="421" y="48786"/>
                </a:cubicBezTo>
                <a:lnTo>
                  <a:pt x="421" y="48786"/>
                </a:lnTo>
                <a:cubicBezTo>
                  <a:pt x="-140" y="50643"/>
                  <a:pt x="-140" y="52500"/>
                  <a:pt x="421" y="54357"/>
                </a:cubicBezTo>
                <a:lnTo>
                  <a:pt x="421" y="54357"/>
                </a:lnTo>
                <a:cubicBezTo>
                  <a:pt x="1684" y="58643"/>
                  <a:pt x="3614" y="63476"/>
                  <a:pt x="6211" y="68857"/>
                </a:cubicBezTo>
                <a:lnTo>
                  <a:pt x="6211" y="68857"/>
                </a:lnTo>
                <a:cubicBezTo>
                  <a:pt x="8807" y="74190"/>
                  <a:pt x="12088" y="79405"/>
                  <a:pt x="16053" y="84500"/>
                </a:cubicBezTo>
                <a:lnTo>
                  <a:pt x="16053" y="84500"/>
                </a:lnTo>
                <a:cubicBezTo>
                  <a:pt x="20123" y="89690"/>
                  <a:pt x="24860" y="94048"/>
                  <a:pt x="30263" y="97571"/>
                </a:cubicBezTo>
                <a:lnTo>
                  <a:pt x="30263" y="97571"/>
                </a:lnTo>
                <a:cubicBezTo>
                  <a:pt x="35702" y="101143"/>
                  <a:pt x="41877" y="103000"/>
                  <a:pt x="48789" y="103143"/>
                </a:cubicBezTo>
                <a:lnTo>
                  <a:pt x="48789" y="103143"/>
                </a:lnTo>
                <a:cubicBezTo>
                  <a:pt x="55667" y="103000"/>
                  <a:pt x="61825" y="101143"/>
                  <a:pt x="67263" y="97571"/>
                </a:cubicBezTo>
                <a:lnTo>
                  <a:pt x="67263" y="97571"/>
                </a:lnTo>
                <a:cubicBezTo>
                  <a:pt x="72667" y="94048"/>
                  <a:pt x="77404" y="89690"/>
                  <a:pt x="81474" y="84500"/>
                </a:cubicBezTo>
                <a:lnTo>
                  <a:pt x="81474" y="84500"/>
                </a:lnTo>
                <a:cubicBezTo>
                  <a:pt x="85439" y="79405"/>
                  <a:pt x="88719" y="74190"/>
                  <a:pt x="91316" y="68857"/>
                </a:cubicBezTo>
                <a:lnTo>
                  <a:pt x="91316" y="68857"/>
                </a:lnTo>
                <a:cubicBezTo>
                  <a:pt x="93947" y="63476"/>
                  <a:pt x="95930" y="58643"/>
                  <a:pt x="97263" y="54357"/>
                </a:cubicBezTo>
                <a:lnTo>
                  <a:pt x="97263" y="54357"/>
                </a:lnTo>
                <a:cubicBezTo>
                  <a:pt x="97825" y="52500"/>
                  <a:pt x="97825" y="50643"/>
                  <a:pt x="97263" y="48786"/>
                </a:cubicBezTo>
                <a:lnTo>
                  <a:pt x="97263" y="48786"/>
                </a:lnTo>
                <a:cubicBezTo>
                  <a:pt x="95930" y="44500"/>
                  <a:pt x="93947" y="39667"/>
                  <a:pt x="91316" y="34286"/>
                </a:cubicBezTo>
                <a:lnTo>
                  <a:pt x="91316" y="34286"/>
                </a:lnTo>
                <a:cubicBezTo>
                  <a:pt x="88719" y="28905"/>
                  <a:pt x="85439" y="23690"/>
                  <a:pt x="81474" y="18643"/>
                </a:cubicBezTo>
                <a:lnTo>
                  <a:pt x="81474" y="18643"/>
                </a:lnTo>
                <a:cubicBezTo>
                  <a:pt x="77404" y="13405"/>
                  <a:pt x="72667" y="9024"/>
                  <a:pt x="67263" y="5500"/>
                </a:cubicBezTo>
                <a:lnTo>
                  <a:pt x="67263" y="5500"/>
                </a:lnTo>
                <a:cubicBezTo>
                  <a:pt x="61825" y="1976"/>
                  <a:pt x="55667" y="143"/>
                  <a:pt x="48789" y="0"/>
                </a:cubicBezTo>
                <a:lnTo>
                  <a:pt x="48789" y="0"/>
                </a:lnTo>
                <a:moveTo>
                  <a:pt x="24316" y="51571"/>
                </a:moveTo>
                <a:lnTo>
                  <a:pt x="24316" y="51571"/>
                </a:lnTo>
                <a:cubicBezTo>
                  <a:pt x="24316" y="45571"/>
                  <a:pt x="25404" y="40048"/>
                  <a:pt x="27579" y="35000"/>
                </a:cubicBezTo>
                <a:lnTo>
                  <a:pt x="27579" y="35000"/>
                </a:lnTo>
                <a:lnTo>
                  <a:pt x="27579" y="35000"/>
                </a:lnTo>
                <a:cubicBezTo>
                  <a:pt x="29719" y="29905"/>
                  <a:pt x="32702" y="25833"/>
                  <a:pt x="36526" y="22786"/>
                </a:cubicBezTo>
                <a:lnTo>
                  <a:pt x="36526" y="22786"/>
                </a:lnTo>
                <a:cubicBezTo>
                  <a:pt x="40386" y="19881"/>
                  <a:pt x="44474" y="18429"/>
                  <a:pt x="48789" y="18429"/>
                </a:cubicBezTo>
                <a:lnTo>
                  <a:pt x="48789" y="18429"/>
                </a:lnTo>
                <a:cubicBezTo>
                  <a:pt x="53070" y="18429"/>
                  <a:pt x="57140" y="19881"/>
                  <a:pt x="61000" y="22786"/>
                </a:cubicBezTo>
                <a:lnTo>
                  <a:pt x="61000" y="22786"/>
                </a:lnTo>
                <a:cubicBezTo>
                  <a:pt x="64825" y="25833"/>
                  <a:pt x="67807" y="29905"/>
                  <a:pt x="69947" y="35000"/>
                </a:cubicBezTo>
                <a:lnTo>
                  <a:pt x="69947" y="35000"/>
                </a:lnTo>
                <a:cubicBezTo>
                  <a:pt x="72123" y="40048"/>
                  <a:pt x="73211" y="45571"/>
                  <a:pt x="73211" y="51571"/>
                </a:cubicBezTo>
                <a:lnTo>
                  <a:pt x="73211" y="51571"/>
                </a:lnTo>
                <a:cubicBezTo>
                  <a:pt x="73211" y="57571"/>
                  <a:pt x="72123" y="63095"/>
                  <a:pt x="69947" y="68143"/>
                </a:cubicBezTo>
                <a:lnTo>
                  <a:pt x="69947" y="68143"/>
                </a:lnTo>
                <a:cubicBezTo>
                  <a:pt x="67807" y="73190"/>
                  <a:pt x="64825" y="77262"/>
                  <a:pt x="61000" y="80357"/>
                </a:cubicBezTo>
                <a:lnTo>
                  <a:pt x="61000" y="80357"/>
                </a:lnTo>
                <a:cubicBezTo>
                  <a:pt x="57140" y="83262"/>
                  <a:pt x="53070" y="84714"/>
                  <a:pt x="48789" y="84714"/>
                </a:cubicBezTo>
                <a:lnTo>
                  <a:pt x="48789" y="84714"/>
                </a:lnTo>
                <a:cubicBezTo>
                  <a:pt x="44474" y="84714"/>
                  <a:pt x="40386" y="83262"/>
                  <a:pt x="36526" y="80357"/>
                </a:cubicBezTo>
                <a:lnTo>
                  <a:pt x="36526" y="80357"/>
                </a:lnTo>
                <a:cubicBezTo>
                  <a:pt x="32702" y="77262"/>
                  <a:pt x="29719" y="73190"/>
                  <a:pt x="27579" y="68143"/>
                </a:cubicBezTo>
                <a:lnTo>
                  <a:pt x="27579" y="68143"/>
                </a:lnTo>
                <a:cubicBezTo>
                  <a:pt x="25404" y="63095"/>
                  <a:pt x="24316" y="57571"/>
                  <a:pt x="24316" y="51571"/>
                </a:cubicBezTo>
                <a:lnTo>
                  <a:pt x="24316" y="51571"/>
                </a:lnTo>
                <a:moveTo>
                  <a:pt x="48789" y="36857"/>
                </a:moveTo>
                <a:lnTo>
                  <a:pt x="48789" y="36857"/>
                </a:lnTo>
                <a:cubicBezTo>
                  <a:pt x="48649" y="41000"/>
                  <a:pt x="47561" y="44452"/>
                  <a:pt x="45526" y="47214"/>
                </a:cubicBezTo>
                <a:lnTo>
                  <a:pt x="45526" y="47214"/>
                </a:lnTo>
                <a:lnTo>
                  <a:pt x="45526" y="47214"/>
                </a:lnTo>
                <a:cubicBezTo>
                  <a:pt x="43491" y="49976"/>
                  <a:pt x="40947" y="51429"/>
                  <a:pt x="37895" y="51571"/>
                </a:cubicBezTo>
                <a:lnTo>
                  <a:pt x="37895" y="51571"/>
                </a:lnTo>
                <a:cubicBezTo>
                  <a:pt x="36667" y="51571"/>
                  <a:pt x="35544" y="51333"/>
                  <a:pt x="34526" y="50857"/>
                </a:cubicBezTo>
                <a:lnTo>
                  <a:pt x="34526" y="50857"/>
                </a:lnTo>
                <a:cubicBezTo>
                  <a:pt x="33404" y="50571"/>
                  <a:pt x="32719" y="51119"/>
                  <a:pt x="32474" y="52500"/>
                </a:cubicBezTo>
                <a:lnTo>
                  <a:pt x="32474" y="52500"/>
                </a:lnTo>
                <a:cubicBezTo>
                  <a:pt x="32474" y="54024"/>
                  <a:pt x="32649" y="55619"/>
                  <a:pt x="33000" y="57286"/>
                </a:cubicBezTo>
                <a:lnTo>
                  <a:pt x="33000" y="57286"/>
                </a:lnTo>
                <a:cubicBezTo>
                  <a:pt x="34333" y="63286"/>
                  <a:pt x="36877" y="67738"/>
                  <a:pt x="40632" y="70643"/>
                </a:cubicBezTo>
                <a:lnTo>
                  <a:pt x="40632" y="70643"/>
                </a:lnTo>
                <a:cubicBezTo>
                  <a:pt x="44351" y="73595"/>
                  <a:pt x="48474" y="74381"/>
                  <a:pt x="53000" y="73000"/>
                </a:cubicBezTo>
                <a:lnTo>
                  <a:pt x="53000" y="73000"/>
                </a:lnTo>
                <a:cubicBezTo>
                  <a:pt x="57421" y="71143"/>
                  <a:pt x="60702" y="67690"/>
                  <a:pt x="62842" y="62643"/>
                </a:cubicBezTo>
                <a:lnTo>
                  <a:pt x="62842" y="62643"/>
                </a:lnTo>
                <a:cubicBezTo>
                  <a:pt x="64982" y="57548"/>
                  <a:pt x="65544" y="51929"/>
                  <a:pt x="64526" y="45786"/>
                </a:cubicBezTo>
                <a:lnTo>
                  <a:pt x="64526" y="45786"/>
                </a:lnTo>
                <a:cubicBezTo>
                  <a:pt x="63509" y="41024"/>
                  <a:pt x="61649" y="37190"/>
                  <a:pt x="58947" y="34286"/>
                </a:cubicBezTo>
                <a:lnTo>
                  <a:pt x="58947" y="34286"/>
                </a:lnTo>
                <a:cubicBezTo>
                  <a:pt x="56105" y="31381"/>
                  <a:pt x="52930" y="29786"/>
                  <a:pt x="49421" y="29500"/>
                </a:cubicBezTo>
                <a:lnTo>
                  <a:pt x="49421" y="29500"/>
                </a:lnTo>
                <a:cubicBezTo>
                  <a:pt x="48404" y="29786"/>
                  <a:pt x="48018" y="30690"/>
                  <a:pt x="48263" y="32214"/>
                </a:cubicBezTo>
                <a:lnTo>
                  <a:pt x="48263" y="32214"/>
                </a:lnTo>
                <a:cubicBezTo>
                  <a:pt x="48614" y="33595"/>
                  <a:pt x="48789" y="35143"/>
                  <a:pt x="48789" y="36857"/>
                </a:cubicBezTo>
                <a:lnTo>
                  <a:pt x="48789" y="36857"/>
                </a:lnTo>
              </a:path>
            </a:pathLst>
          </a:custGeom>
          <a:solidFill>
            <a:srgbClr val="5F4D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510577-7"/>
          <p:cNvCxnSpPr/>
          <p:nvPr/>
        </p:nvCxnSpPr>
        <p:spPr>
          <a:xfrm>
            <a:off x="3345061" y="3587353"/>
            <a:ext cx="428625" cy="914"/>
          </a:xfrm>
          <a:prstGeom prst="line">
            <a:avLst/>
          </a:prstGeom>
          <a:ln w="9525" cap="flat">
            <a:solidFill>
              <a:srgbClr val="B8A8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510596-13"/>
          <p:cNvSpPr/>
          <p:nvPr/>
        </p:nvSpPr>
        <p:spPr>
          <a:xfrm>
            <a:off x="4002286" y="3558778"/>
            <a:ext cx="57150" cy="57150"/>
          </a:xfrm>
          <a:prstGeom prst="ellipse">
            <a:avLst/>
          </a:prstGeom>
          <a:solidFill>
            <a:srgbClr val="A83C2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10599-14"/>
          <p:cNvSpPr/>
          <p:nvPr/>
        </p:nvSpPr>
        <p:spPr>
          <a:xfrm>
            <a:off x="4102298" y="3551635"/>
            <a:ext cx="71438" cy="71438"/>
          </a:xfrm>
          <a:prstGeom prst="ellipse">
            <a:avLst/>
          </a:prstGeom>
          <a:solidFill>
            <a:srgbClr val="A83C2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10601-15"/>
          <p:cNvSpPr/>
          <p:nvPr/>
        </p:nvSpPr>
        <p:spPr>
          <a:xfrm>
            <a:off x="4216598" y="3558778"/>
            <a:ext cx="57150" cy="57150"/>
          </a:xfrm>
          <a:prstGeom prst="ellipse">
            <a:avLst/>
          </a:prstGeom>
          <a:solidFill>
            <a:srgbClr val="A83C2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12521-39"/>
          <p:cNvSpPr/>
          <p:nvPr/>
        </p:nvSpPr>
        <p:spPr>
          <a:xfrm>
            <a:off x="4509492" y="3524845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077" y="10846"/>
                </a:moveTo>
                <a:lnTo>
                  <a:pt x="36077" y="10846"/>
                </a:lnTo>
                <a:cubicBezTo>
                  <a:pt x="36231" y="7821"/>
                  <a:pt x="37282" y="5256"/>
                  <a:pt x="39231" y="3154"/>
                </a:cubicBezTo>
                <a:lnTo>
                  <a:pt x="39231" y="3154"/>
                </a:lnTo>
                <a:lnTo>
                  <a:pt x="39231" y="3154"/>
                </a:lnTo>
                <a:cubicBezTo>
                  <a:pt x="41333" y="1205"/>
                  <a:pt x="43872" y="154"/>
                  <a:pt x="46846" y="0"/>
                </a:cubicBezTo>
                <a:lnTo>
                  <a:pt x="46846" y="0"/>
                </a:lnTo>
                <a:lnTo>
                  <a:pt x="54077" y="0"/>
                </a:lnTo>
                <a:cubicBezTo>
                  <a:pt x="57103" y="154"/>
                  <a:pt x="59667" y="1205"/>
                  <a:pt x="61769" y="3154"/>
                </a:cubicBezTo>
                <a:lnTo>
                  <a:pt x="61769" y="3154"/>
                </a:lnTo>
                <a:cubicBezTo>
                  <a:pt x="63718" y="5256"/>
                  <a:pt x="64769" y="7821"/>
                  <a:pt x="64923" y="10846"/>
                </a:cubicBezTo>
                <a:lnTo>
                  <a:pt x="64923" y="10846"/>
                </a:lnTo>
                <a:lnTo>
                  <a:pt x="64923" y="90154"/>
                </a:lnTo>
                <a:cubicBezTo>
                  <a:pt x="64769" y="93128"/>
                  <a:pt x="63718" y="95667"/>
                  <a:pt x="61769" y="97769"/>
                </a:cubicBezTo>
                <a:lnTo>
                  <a:pt x="61769" y="97769"/>
                </a:lnTo>
                <a:cubicBezTo>
                  <a:pt x="59667" y="99769"/>
                  <a:pt x="57103" y="100846"/>
                  <a:pt x="54077" y="101000"/>
                </a:cubicBezTo>
                <a:lnTo>
                  <a:pt x="54077" y="101000"/>
                </a:lnTo>
                <a:lnTo>
                  <a:pt x="46846" y="101000"/>
                </a:lnTo>
                <a:cubicBezTo>
                  <a:pt x="43872" y="100846"/>
                  <a:pt x="41333" y="99769"/>
                  <a:pt x="39231" y="97769"/>
                </a:cubicBezTo>
                <a:lnTo>
                  <a:pt x="39231" y="97769"/>
                </a:lnTo>
                <a:cubicBezTo>
                  <a:pt x="37282" y="95667"/>
                  <a:pt x="36231" y="93128"/>
                  <a:pt x="36077" y="90154"/>
                </a:cubicBezTo>
                <a:lnTo>
                  <a:pt x="36077" y="90154"/>
                </a:lnTo>
                <a:lnTo>
                  <a:pt x="36077" y="10846"/>
                </a:lnTo>
                <a:moveTo>
                  <a:pt x="0" y="54077"/>
                </a:moveTo>
                <a:lnTo>
                  <a:pt x="0" y="54077"/>
                </a:lnTo>
                <a:cubicBezTo>
                  <a:pt x="154" y="51103"/>
                  <a:pt x="1205" y="48564"/>
                  <a:pt x="3154" y="46462"/>
                </a:cubicBezTo>
                <a:lnTo>
                  <a:pt x="3154" y="46462"/>
                </a:lnTo>
                <a:lnTo>
                  <a:pt x="3154" y="46462"/>
                </a:lnTo>
                <a:cubicBezTo>
                  <a:pt x="5256" y="44462"/>
                  <a:pt x="7821" y="43410"/>
                  <a:pt x="10846" y="43308"/>
                </a:cubicBezTo>
                <a:lnTo>
                  <a:pt x="10846" y="43308"/>
                </a:lnTo>
                <a:lnTo>
                  <a:pt x="18000" y="43308"/>
                </a:lnTo>
                <a:cubicBezTo>
                  <a:pt x="21026" y="43410"/>
                  <a:pt x="23590" y="44462"/>
                  <a:pt x="25692" y="46462"/>
                </a:cubicBezTo>
                <a:lnTo>
                  <a:pt x="25692" y="46462"/>
                </a:lnTo>
                <a:cubicBezTo>
                  <a:pt x="27641" y="48564"/>
                  <a:pt x="28692" y="51103"/>
                  <a:pt x="28846" y="54077"/>
                </a:cubicBezTo>
                <a:lnTo>
                  <a:pt x="28846" y="54077"/>
                </a:lnTo>
                <a:lnTo>
                  <a:pt x="28846" y="90154"/>
                </a:lnTo>
                <a:cubicBezTo>
                  <a:pt x="28692" y="93128"/>
                  <a:pt x="27641" y="95667"/>
                  <a:pt x="25692" y="97769"/>
                </a:cubicBezTo>
                <a:lnTo>
                  <a:pt x="25692" y="97769"/>
                </a:lnTo>
                <a:cubicBezTo>
                  <a:pt x="23590" y="99769"/>
                  <a:pt x="21026" y="100846"/>
                  <a:pt x="18000" y="101000"/>
                </a:cubicBezTo>
                <a:lnTo>
                  <a:pt x="18000" y="101000"/>
                </a:lnTo>
                <a:lnTo>
                  <a:pt x="10846" y="101000"/>
                </a:lnTo>
                <a:cubicBezTo>
                  <a:pt x="7821" y="100846"/>
                  <a:pt x="5256" y="99769"/>
                  <a:pt x="3154" y="97769"/>
                </a:cubicBezTo>
                <a:lnTo>
                  <a:pt x="3154" y="97769"/>
                </a:lnTo>
                <a:cubicBezTo>
                  <a:pt x="1205" y="95667"/>
                  <a:pt x="154" y="93128"/>
                  <a:pt x="0" y="90154"/>
                </a:cubicBezTo>
                <a:lnTo>
                  <a:pt x="0" y="90154"/>
                </a:lnTo>
                <a:lnTo>
                  <a:pt x="0" y="54077"/>
                </a:lnTo>
                <a:moveTo>
                  <a:pt x="82923" y="14462"/>
                </a:moveTo>
                <a:lnTo>
                  <a:pt x="82923" y="14462"/>
                </a:lnTo>
                <a:lnTo>
                  <a:pt x="90154" y="14462"/>
                </a:lnTo>
                <a:cubicBezTo>
                  <a:pt x="93128" y="14564"/>
                  <a:pt x="95667" y="15615"/>
                  <a:pt x="97769" y="17615"/>
                </a:cubicBezTo>
                <a:lnTo>
                  <a:pt x="97769" y="17615"/>
                </a:lnTo>
                <a:cubicBezTo>
                  <a:pt x="99769" y="19718"/>
                  <a:pt x="100846" y="22256"/>
                  <a:pt x="101000" y="25231"/>
                </a:cubicBezTo>
                <a:lnTo>
                  <a:pt x="101000" y="25231"/>
                </a:lnTo>
                <a:lnTo>
                  <a:pt x="101000" y="90154"/>
                </a:lnTo>
                <a:cubicBezTo>
                  <a:pt x="100846" y="93128"/>
                  <a:pt x="99769" y="95667"/>
                  <a:pt x="97769" y="97769"/>
                </a:cubicBezTo>
                <a:lnTo>
                  <a:pt x="97769" y="97769"/>
                </a:lnTo>
                <a:cubicBezTo>
                  <a:pt x="95667" y="99769"/>
                  <a:pt x="93128" y="100846"/>
                  <a:pt x="90154" y="101000"/>
                </a:cubicBezTo>
                <a:lnTo>
                  <a:pt x="90154" y="101000"/>
                </a:lnTo>
                <a:lnTo>
                  <a:pt x="82923" y="101000"/>
                </a:lnTo>
                <a:cubicBezTo>
                  <a:pt x="79949" y="100846"/>
                  <a:pt x="77410" y="99769"/>
                  <a:pt x="75308" y="97769"/>
                </a:cubicBezTo>
                <a:lnTo>
                  <a:pt x="75308" y="97769"/>
                </a:lnTo>
                <a:cubicBezTo>
                  <a:pt x="73308" y="95667"/>
                  <a:pt x="72256" y="93128"/>
                  <a:pt x="72154" y="90154"/>
                </a:cubicBezTo>
                <a:lnTo>
                  <a:pt x="72154" y="90154"/>
                </a:lnTo>
                <a:lnTo>
                  <a:pt x="72154" y="25231"/>
                </a:lnTo>
                <a:cubicBezTo>
                  <a:pt x="72256" y="22256"/>
                  <a:pt x="73308" y="19718"/>
                  <a:pt x="75308" y="17615"/>
                </a:cubicBezTo>
                <a:lnTo>
                  <a:pt x="75308" y="17615"/>
                </a:lnTo>
                <a:cubicBezTo>
                  <a:pt x="77410" y="15615"/>
                  <a:pt x="79949" y="14564"/>
                  <a:pt x="82923" y="14462"/>
                </a:cubicBezTo>
                <a:lnTo>
                  <a:pt x="82923" y="14462"/>
                </a:lnTo>
              </a:path>
            </a:pathLst>
          </a:custGeom>
          <a:solidFill>
            <a:srgbClr val="A83C2A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10604-16"/>
          <p:cNvSpPr/>
          <p:nvPr/>
        </p:nvSpPr>
        <p:spPr>
          <a:xfrm>
            <a:off x="4870252" y="3558778"/>
            <a:ext cx="57150" cy="57150"/>
          </a:xfrm>
          <a:prstGeom prst="ellipse">
            <a:avLst/>
          </a:prstGeom>
          <a:solidFill>
            <a:srgbClr val="A83C2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10606-17"/>
          <p:cNvSpPr/>
          <p:nvPr/>
        </p:nvSpPr>
        <p:spPr>
          <a:xfrm>
            <a:off x="4970264" y="3551635"/>
            <a:ext cx="71438" cy="71438"/>
          </a:xfrm>
          <a:prstGeom prst="ellipse">
            <a:avLst/>
          </a:prstGeom>
          <a:solidFill>
            <a:srgbClr val="A83C2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10609-18"/>
          <p:cNvSpPr/>
          <p:nvPr/>
        </p:nvSpPr>
        <p:spPr>
          <a:xfrm>
            <a:off x="5084564" y="3558778"/>
            <a:ext cx="57150" cy="57150"/>
          </a:xfrm>
          <a:prstGeom prst="ellipse">
            <a:avLst/>
          </a:prstGeom>
          <a:solidFill>
            <a:srgbClr val="A83C2A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510578-8"/>
          <p:cNvCxnSpPr/>
          <p:nvPr/>
        </p:nvCxnSpPr>
        <p:spPr>
          <a:xfrm>
            <a:off x="5370314" y="3587353"/>
            <a:ext cx="428625" cy="914"/>
          </a:xfrm>
          <a:prstGeom prst="line">
            <a:avLst/>
          </a:prstGeom>
          <a:ln w="9525" cap="flat">
            <a:solidFill>
              <a:srgbClr val="B8A89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510579-9"/>
          <p:cNvSpPr txBox="1"/>
          <p:nvPr/>
        </p:nvSpPr>
        <p:spPr>
          <a:xfrm>
            <a:off x="1923976" y="1927622"/>
            <a:ext cx="5296049" cy="492919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281">
                <a:solidFill>
                  <a:srgbClr val="2C241C"/>
                </a:solidFill>
                <a:latin typeface="Segoe UI"/>
                <a:ea typeface="Segoe UI"/>
                <a:cs typeface="Segoe UI"/>
              </a:rPr>
              <a:t>12.2 用统计图描述数据</a:t>
            </a:r>
            <a:endParaRPr/>
          </a:p>
        </p:txBody>
      </p:sp>
      <p:sp>
        <p:nvSpPr>
          <p:cNvPr id="26" name="el-1785511510566-6"/>
          <p:cNvSpPr txBox="1"/>
          <p:nvPr/>
        </p:nvSpPr>
        <p:spPr>
          <a:xfrm>
            <a:off x="2970163" y="2842022"/>
            <a:ext cx="3203674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69">
                <a:solidFill>
                  <a:srgbClr val="5F4D3A"/>
                </a:solidFill>
                <a:latin typeface="Segoe UI"/>
                <a:ea typeface="Segoe UI"/>
                <a:cs typeface="Segoe UI"/>
              </a:rPr>
              <a:t>一图胜千言——让数据“说话”</a:t>
            </a:r>
            <a:endParaRPr/>
          </a:p>
        </p:txBody>
      </p:sp>
      <p:sp>
        <p:nvSpPr>
          <p:cNvPr id="27" name="el-1785511510543-1"/>
          <p:cNvSpPr txBox="1"/>
          <p:nvPr/>
        </p:nvSpPr>
        <p:spPr>
          <a:xfrm>
            <a:off x="0" y="4838700"/>
            <a:ext cx="914400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113">
                <a:solidFill>
                  <a:srgbClr val="B8A89A"/>
                </a:solidFill>
                <a:latin typeface="Segoe UI"/>
                <a:ea typeface="Segoe UI"/>
                <a:cs typeface="Segoe UI"/>
              </a:rPr>
              <a:t>—— 扇形·条形·折线·直方·趋势 ——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D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12625-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1061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CF8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10621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1D6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10620-3"/>
          <p:cNvSpPr/>
          <p:nvPr/>
        </p:nvSpPr>
        <p:spPr>
          <a:xfrm>
            <a:off x="4567237" y="857250"/>
            <a:ext cx="7144" cy="3600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C4AC">
                  <a:alpha val="0"/>
                </a:srgbClr>
              </a:gs>
              <a:gs pos="33333">
                <a:srgbClr val="D6C4AC"/>
              </a:gs>
              <a:gs pos="66667">
                <a:srgbClr val="D6C4AC"/>
              </a:gs>
              <a:gs pos="100000">
                <a:srgbClr val="D6C4AC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51061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CF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510622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1D6C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512534-44"/>
          <p:cNvSpPr/>
          <p:nvPr/>
        </p:nvSpPr>
        <p:spPr>
          <a:xfrm>
            <a:off x="405743" y="167878"/>
            <a:ext cx="18149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46889"/>
                </a:moveTo>
                <a:lnTo>
                  <a:pt x="50316" y="46889"/>
                </a:lnTo>
                <a:lnTo>
                  <a:pt x="50316" y="3333"/>
                </a:lnTo>
                <a:cubicBezTo>
                  <a:pt x="50456" y="1370"/>
                  <a:pt x="51456" y="259"/>
                  <a:pt x="53316" y="0"/>
                </a:cubicBezTo>
                <a:lnTo>
                  <a:pt x="53316" y="0"/>
                </a:lnTo>
                <a:cubicBezTo>
                  <a:pt x="61070" y="148"/>
                  <a:pt x="68035" y="2167"/>
                  <a:pt x="74211" y="6056"/>
                </a:cubicBezTo>
                <a:lnTo>
                  <a:pt x="74211" y="6056"/>
                </a:lnTo>
                <a:cubicBezTo>
                  <a:pt x="80491" y="9833"/>
                  <a:pt x="85421" y="15037"/>
                  <a:pt x="89000" y="21667"/>
                </a:cubicBezTo>
                <a:lnTo>
                  <a:pt x="89000" y="21667"/>
                </a:lnTo>
                <a:cubicBezTo>
                  <a:pt x="92684" y="28185"/>
                  <a:pt x="94596" y="35556"/>
                  <a:pt x="94737" y="43778"/>
                </a:cubicBezTo>
                <a:lnTo>
                  <a:pt x="94737" y="43778"/>
                </a:lnTo>
                <a:cubicBezTo>
                  <a:pt x="94491" y="45704"/>
                  <a:pt x="93439" y="46741"/>
                  <a:pt x="91579" y="46889"/>
                </a:cubicBezTo>
                <a:lnTo>
                  <a:pt x="91579" y="46889"/>
                </a:lnTo>
                <a:lnTo>
                  <a:pt x="50316" y="46889"/>
                </a:lnTo>
                <a:moveTo>
                  <a:pt x="0" y="53111"/>
                </a:moveTo>
                <a:lnTo>
                  <a:pt x="0" y="53111"/>
                </a:lnTo>
                <a:cubicBezTo>
                  <a:pt x="246" y="41000"/>
                  <a:pt x="3947" y="30722"/>
                  <a:pt x="11105" y="22278"/>
                </a:cubicBezTo>
                <a:lnTo>
                  <a:pt x="11105" y="22278"/>
                </a:lnTo>
                <a:lnTo>
                  <a:pt x="11105" y="22278"/>
                </a:lnTo>
                <a:cubicBezTo>
                  <a:pt x="18123" y="13685"/>
                  <a:pt x="27193" y="8481"/>
                  <a:pt x="38316" y="6667"/>
                </a:cubicBezTo>
                <a:lnTo>
                  <a:pt x="38316" y="6667"/>
                </a:lnTo>
                <a:cubicBezTo>
                  <a:pt x="40140" y="6667"/>
                  <a:pt x="41193" y="7704"/>
                  <a:pt x="41474" y="9778"/>
                </a:cubicBezTo>
                <a:lnTo>
                  <a:pt x="41474" y="9778"/>
                </a:lnTo>
                <a:lnTo>
                  <a:pt x="41474" y="56278"/>
                </a:lnTo>
                <a:lnTo>
                  <a:pt x="70474" y="86889"/>
                </a:lnTo>
                <a:cubicBezTo>
                  <a:pt x="71737" y="88481"/>
                  <a:pt x="71614" y="89981"/>
                  <a:pt x="70105" y="91389"/>
                </a:cubicBezTo>
                <a:lnTo>
                  <a:pt x="70105" y="91389"/>
                </a:lnTo>
                <a:cubicBezTo>
                  <a:pt x="62702" y="96981"/>
                  <a:pt x="54140" y="99852"/>
                  <a:pt x="44421" y="100000"/>
                </a:cubicBezTo>
                <a:lnTo>
                  <a:pt x="44421" y="100000"/>
                </a:lnTo>
                <a:cubicBezTo>
                  <a:pt x="36140" y="99852"/>
                  <a:pt x="28667" y="97704"/>
                  <a:pt x="22000" y="93556"/>
                </a:cubicBezTo>
                <a:lnTo>
                  <a:pt x="22000" y="93556"/>
                </a:lnTo>
                <a:cubicBezTo>
                  <a:pt x="15368" y="89370"/>
                  <a:pt x="10070" y="83778"/>
                  <a:pt x="6105" y="76778"/>
                </a:cubicBezTo>
                <a:lnTo>
                  <a:pt x="6105" y="76778"/>
                </a:lnTo>
                <a:cubicBezTo>
                  <a:pt x="2175" y="69741"/>
                  <a:pt x="140" y="61852"/>
                  <a:pt x="0" y="53111"/>
                </a:cubicBezTo>
                <a:lnTo>
                  <a:pt x="0" y="53111"/>
                </a:lnTo>
                <a:moveTo>
                  <a:pt x="97316" y="56278"/>
                </a:moveTo>
                <a:lnTo>
                  <a:pt x="97316" y="56278"/>
                </a:lnTo>
                <a:cubicBezTo>
                  <a:pt x="99281" y="56537"/>
                  <a:pt x="100263" y="57630"/>
                  <a:pt x="100263" y="59556"/>
                </a:cubicBezTo>
                <a:lnTo>
                  <a:pt x="100263" y="59556"/>
                </a:lnTo>
                <a:cubicBezTo>
                  <a:pt x="98684" y="70778"/>
                  <a:pt x="94123" y="80019"/>
                  <a:pt x="86579" y="87278"/>
                </a:cubicBezTo>
                <a:lnTo>
                  <a:pt x="86579" y="87278"/>
                </a:lnTo>
                <a:cubicBezTo>
                  <a:pt x="85246" y="88463"/>
                  <a:pt x="83947" y="88463"/>
                  <a:pt x="82684" y="87278"/>
                </a:cubicBezTo>
                <a:lnTo>
                  <a:pt x="82684" y="87278"/>
                </a:lnTo>
                <a:lnTo>
                  <a:pt x="53316" y="56278"/>
                </a:lnTo>
                <a:lnTo>
                  <a:pt x="97316" y="56278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510641-10"/>
          <p:cNvSpPr/>
          <p:nvPr/>
        </p:nvSpPr>
        <p:spPr>
          <a:xfrm>
            <a:off x="400050" y="1418555"/>
            <a:ext cx="4057650" cy="866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239" y="0"/>
                </a:lnTo>
                <a:lnTo>
                  <a:pt x="98413" y="44"/>
                </a:lnTo>
                <a:lnTo>
                  <a:pt x="98582" y="154"/>
                </a:lnTo>
                <a:lnTo>
                  <a:pt x="98751" y="352"/>
                </a:lnTo>
                <a:lnTo>
                  <a:pt x="98913" y="626"/>
                </a:lnTo>
                <a:lnTo>
                  <a:pt x="99070" y="978"/>
                </a:lnTo>
                <a:lnTo>
                  <a:pt x="99218" y="1385"/>
                </a:lnTo>
                <a:lnTo>
                  <a:pt x="99357" y="1868"/>
                </a:lnTo>
                <a:lnTo>
                  <a:pt x="99484" y="2418"/>
                </a:lnTo>
                <a:lnTo>
                  <a:pt x="99601" y="3011"/>
                </a:lnTo>
                <a:lnTo>
                  <a:pt x="99704" y="3659"/>
                </a:lnTo>
                <a:lnTo>
                  <a:pt x="99791" y="4352"/>
                </a:lnTo>
                <a:lnTo>
                  <a:pt x="99866" y="5088"/>
                </a:lnTo>
                <a:lnTo>
                  <a:pt x="99925" y="5846"/>
                </a:lnTo>
                <a:lnTo>
                  <a:pt x="99967" y="6637"/>
                </a:lnTo>
                <a:lnTo>
                  <a:pt x="99991" y="7429"/>
                </a:lnTo>
                <a:lnTo>
                  <a:pt x="100000" y="8242"/>
                </a:lnTo>
                <a:lnTo>
                  <a:pt x="100000" y="91758"/>
                </a:lnTo>
                <a:lnTo>
                  <a:pt x="99991" y="92571"/>
                </a:lnTo>
                <a:lnTo>
                  <a:pt x="99967" y="93363"/>
                </a:lnTo>
                <a:lnTo>
                  <a:pt x="99925" y="94154"/>
                </a:lnTo>
                <a:lnTo>
                  <a:pt x="99866" y="94912"/>
                </a:lnTo>
                <a:lnTo>
                  <a:pt x="99791" y="95648"/>
                </a:lnTo>
                <a:lnTo>
                  <a:pt x="99704" y="96341"/>
                </a:lnTo>
                <a:lnTo>
                  <a:pt x="99601" y="96989"/>
                </a:lnTo>
                <a:lnTo>
                  <a:pt x="99484" y="97582"/>
                </a:lnTo>
                <a:lnTo>
                  <a:pt x="99357" y="98132"/>
                </a:lnTo>
                <a:lnTo>
                  <a:pt x="99218" y="98615"/>
                </a:lnTo>
                <a:lnTo>
                  <a:pt x="99070" y="99022"/>
                </a:lnTo>
                <a:lnTo>
                  <a:pt x="98913" y="99374"/>
                </a:lnTo>
                <a:lnTo>
                  <a:pt x="98751" y="99648"/>
                </a:lnTo>
                <a:lnTo>
                  <a:pt x="98582" y="99846"/>
                </a:lnTo>
                <a:lnTo>
                  <a:pt x="98413" y="99956"/>
                </a:lnTo>
                <a:lnTo>
                  <a:pt x="98239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7BE9B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510653-16"/>
          <p:cNvSpPr/>
          <p:nvPr/>
        </p:nvSpPr>
        <p:spPr>
          <a:xfrm>
            <a:off x="400050" y="1418555"/>
            <a:ext cx="4057650" cy="866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6844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511512563-48"/>
          <p:cNvSpPr/>
          <p:nvPr/>
        </p:nvSpPr>
        <p:spPr>
          <a:xfrm>
            <a:off x="585788" y="154476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10644-11"/>
          <p:cNvSpPr/>
          <p:nvPr/>
        </p:nvSpPr>
        <p:spPr>
          <a:xfrm>
            <a:off x="400050" y="2399630"/>
            <a:ext cx="4057650" cy="1156246"/>
          </a:xfrm>
          <a:prstGeom prst="roundRect">
            <a:avLst>
              <a:gd name="adj" fmla="val 8238"/>
            </a:avLst>
          </a:prstGeom>
          <a:solidFill>
            <a:srgbClr val="E6D7BE">
              <a:alpha val="15000"/>
            </a:srgbClr>
          </a:solidFill>
          <a:ln w="7144" algn="in">
            <a:solidFill>
              <a:srgbClr val="E6D9C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512564-49"/>
          <p:cNvSpPr/>
          <p:nvPr/>
        </p:nvSpPr>
        <p:spPr>
          <a:xfrm>
            <a:off x="550217" y="2520032"/>
            <a:ext cx="121147" cy="1211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769" y="3462"/>
                </a:moveTo>
                <a:lnTo>
                  <a:pt x="89769" y="3462"/>
                </a:lnTo>
                <a:lnTo>
                  <a:pt x="94385" y="8077"/>
                </a:lnTo>
                <a:cubicBezTo>
                  <a:pt x="96692" y="10487"/>
                  <a:pt x="97846" y="13359"/>
                  <a:pt x="97846" y="16692"/>
                </a:cubicBezTo>
                <a:lnTo>
                  <a:pt x="97846" y="16692"/>
                </a:lnTo>
                <a:cubicBezTo>
                  <a:pt x="97846" y="19872"/>
                  <a:pt x="96692" y="22744"/>
                  <a:pt x="94385" y="25308"/>
                </a:cubicBezTo>
                <a:lnTo>
                  <a:pt x="94385" y="25308"/>
                </a:lnTo>
                <a:lnTo>
                  <a:pt x="83462" y="36231"/>
                </a:lnTo>
                <a:lnTo>
                  <a:pt x="61615" y="14385"/>
                </a:lnTo>
                <a:lnTo>
                  <a:pt x="72538" y="3462"/>
                </a:lnTo>
                <a:cubicBezTo>
                  <a:pt x="74949" y="1154"/>
                  <a:pt x="77821" y="0"/>
                  <a:pt x="81154" y="0"/>
                </a:cubicBezTo>
                <a:lnTo>
                  <a:pt x="81154" y="0"/>
                </a:lnTo>
                <a:cubicBezTo>
                  <a:pt x="84333" y="0"/>
                  <a:pt x="87205" y="1154"/>
                  <a:pt x="89769" y="3462"/>
                </a:cubicBezTo>
                <a:lnTo>
                  <a:pt x="89769" y="3462"/>
                </a:lnTo>
                <a:moveTo>
                  <a:pt x="8538" y="67462"/>
                </a:moveTo>
                <a:lnTo>
                  <a:pt x="8538" y="67462"/>
                </a:lnTo>
                <a:lnTo>
                  <a:pt x="57385" y="18615"/>
                </a:lnTo>
                <a:lnTo>
                  <a:pt x="79231" y="40385"/>
                </a:lnTo>
                <a:lnTo>
                  <a:pt x="30385" y="89231"/>
                </a:lnTo>
                <a:cubicBezTo>
                  <a:pt x="29000" y="90513"/>
                  <a:pt x="27487" y="91410"/>
                  <a:pt x="25846" y="91923"/>
                </a:cubicBezTo>
                <a:lnTo>
                  <a:pt x="25846" y="91923"/>
                </a:lnTo>
                <a:lnTo>
                  <a:pt x="5923" y="97692"/>
                </a:lnTo>
                <a:cubicBezTo>
                  <a:pt x="4128" y="98051"/>
                  <a:pt x="2590" y="97667"/>
                  <a:pt x="1308" y="96538"/>
                </a:cubicBezTo>
                <a:lnTo>
                  <a:pt x="1308" y="96538"/>
                </a:lnTo>
                <a:cubicBezTo>
                  <a:pt x="128" y="95256"/>
                  <a:pt x="-256" y="93718"/>
                  <a:pt x="154" y="91923"/>
                </a:cubicBezTo>
                <a:lnTo>
                  <a:pt x="154" y="91923"/>
                </a:lnTo>
                <a:lnTo>
                  <a:pt x="5923" y="72000"/>
                </a:lnTo>
                <a:cubicBezTo>
                  <a:pt x="6436" y="70205"/>
                  <a:pt x="7308" y="68692"/>
                  <a:pt x="8538" y="67462"/>
                </a:cubicBezTo>
                <a:lnTo>
                  <a:pt x="8538" y="67462"/>
                </a:lnTo>
                <a:moveTo>
                  <a:pt x="47615" y="19538"/>
                </a:moveTo>
                <a:lnTo>
                  <a:pt x="47615" y="19538"/>
                </a:lnTo>
                <a:lnTo>
                  <a:pt x="19692" y="47538"/>
                </a:lnTo>
                <a:lnTo>
                  <a:pt x="3000" y="30846"/>
                </a:lnTo>
                <a:cubicBezTo>
                  <a:pt x="1205" y="28949"/>
                  <a:pt x="308" y="26769"/>
                  <a:pt x="308" y="24308"/>
                </a:cubicBezTo>
                <a:lnTo>
                  <a:pt x="308" y="24308"/>
                </a:lnTo>
                <a:cubicBezTo>
                  <a:pt x="308" y="21897"/>
                  <a:pt x="1205" y="19744"/>
                  <a:pt x="3000" y="17846"/>
                </a:cubicBezTo>
                <a:lnTo>
                  <a:pt x="3000" y="17846"/>
                </a:lnTo>
                <a:lnTo>
                  <a:pt x="17923" y="2846"/>
                </a:lnTo>
                <a:cubicBezTo>
                  <a:pt x="19872" y="1051"/>
                  <a:pt x="22051" y="154"/>
                  <a:pt x="24462" y="154"/>
                </a:cubicBezTo>
                <a:lnTo>
                  <a:pt x="24462" y="154"/>
                </a:lnTo>
                <a:cubicBezTo>
                  <a:pt x="26872" y="154"/>
                  <a:pt x="29051" y="1051"/>
                  <a:pt x="31000" y="2846"/>
                </a:cubicBezTo>
                <a:lnTo>
                  <a:pt x="31000" y="2846"/>
                </a:lnTo>
                <a:lnTo>
                  <a:pt x="34846" y="6692"/>
                </a:lnTo>
                <a:cubicBezTo>
                  <a:pt x="34846" y="6692"/>
                  <a:pt x="34769" y="6692"/>
                  <a:pt x="34615" y="6692"/>
                </a:cubicBezTo>
                <a:lnTo>
                  <a:pt x="34615" y="6692"/>
                </a:lnTo>
                <a:cubicBezTo>
                  <a:pt x="34615" y="6692"/>
                  <a:pt x="34615" y="6769"/>
                  <a:pt x="34615" y="6923"/>
                </a:cubicBezTo>
                <a:lnTo>
                  <a:pt x="34615" y="6923"/>
                </a:lnTo>
                <a:lnTo>
                  <a:pt x="22385" y="19154"/>
                </a:lnTo>
                <a:cubicBezTo>
                  <a:pt x="21103" y="20538"/>
                  <a:pt x="21103" y="21949"/>
                  <a:pt x="22385" y="23385"/>
                </a:cubicBezTo>
                <a:lnTo>
                  <a:pt x="22385" y="23385"/>
                </a:lnTo>
                <a:cubicBezTo>
                  <a:pt x="23769" y="24667"/>
                  <a:pt x="25179" y="24667"/>
                  <a:pt x="26615" y="23385"/>
                </a:cubicBezTo>
                <a:lnTo>
                  <a:pt x="26615" y="23385"/>
                </a:lnTo>
                <a:lnTo>
                  <a:pt x="38846" y="11077"/>
                </a:lnTo>
                <a:cubicBezTo>
                  <a:pt x="38949" y="11077"/>
                  <a:pt x="39000" y="11077"/>
                  <a:pt x="39000" y="11077"/>
                </a:cubicBezTo>
                <a:lnTo>
                  <a:pt x="39000" y="11077"/>
                </a:lnTo>
                <a:cubicBezTo>
                  <a:pt x="39000" y="11077"/>
                  <a:pt x="39000" y="11026"/>
                  <a:pt x="39000" y="10923"/>
                </a:cubicBezTo>
                <a:lnTo>
                  <a:pt x="39000" y="10923"/>
                </a:lnTo>
                <a:lnTo>
                  <a:pt x="47615" y="19538"/>
                </a:lnTo>
                <a:moveTo>
                  <a:pt x="78308" y="50154"/>
                </a:moveTo>
                <a:lnTo>
                  <a:pt x="78308" y="50154"/>
                </a:lnTo>
                <a:lnTo>
                  <a:pt x="86923" y="58846"/>
                </a:lnTo>
                <a:cubicBezTo>
                  <a:pt x="86769" y="58846"/>
                  <a:pt x="86692" y="58846"/>
                  <a:pt x="86692" y="58846"/>
                </a:cubicBezTo>
                <a:lnTo>
                  <a:pt x="86692" y="58846"/>
                </a:lnTo>
                <a:cubicBezTo>
                  <a:pt x="86692" y="58846"/>
                  <a:pt x="86692" y="58897"/>
                  <a:pt x="86692" y="59000"/>
                </a:cubicBezTo>
                <a:lnTo>
                  <a:pt x="86692" y="59000"/>
                </a:lnTo>
                <a:lnTo>
                  <a:pt x="74462" y="71231"/>
                </a:lnTo>
                <a:cubicBezTo>
                  <a:pt x="73179" y="72667"/>
                  <a:pt x="73179" y="74077"/>
                  <a:pt x="74462" y="75462"/>
                </a:cubicBezTo>
                <a:lnTo>
                  <a:pt x="74462" y="75462"/>
                </a:lnTo>
                <a:cubicBezTo>
                  <a:pt x="75846" y="76641"/>
                  <a:pt x="77256" y="76641"/>
                  <a:pt x="78692" y="75462"/>
                </a:cubicBezTo>
                <a:lnTo>
                  <a:pt x="78692" y="75462"/>
                </a:lnTo>
                <a:lnTo>
                  <a:pt x="90923" y="63231"/>
                </a:lnTo>
                <a:cubicBezTo>
                  <a:pt x="91077" y="63231"/>
                  <a:pt x="91154" y="63231"/>
                  <a:pt x="91154" y="63231"/>
                </a:cubicBezTo>
                <a:lnTo>
                  <a:pt x="91154" y="63231"/>
                </a:lnTo>
                <a:cubicBezTo>
                  <a:pt x="91154" y="63077"/>
                  <a:pt x="91154" y="63000"/>
                  <a:pt x="91154" y="63000"/>
                </a:cubicBezTo>
                <a:lnTo>
                  <a:pt x="91154" y="63000"/>
                </a:lnTo>
                <a:lnTo>
                  <a:pt x="95000" y="66846"/>
                </a:lnTo>
                <a:cubicBezTo>
                  <a:pt x="96744" y="68744"/>
                  <a:pt x="97615" y="70923"/>
                  <a:pt x="97615" y="73385"/>
                </a:cubicBezTo>
                <a:lnTo>
                  <a:pt x="97615" y="73385"/>
                </a:lnTo>
                <a:cubicBezTo>
                  <a:pt x="97615" y="75795"/>
                  <a:pt x="96744" y="77949"/>
                  <a:pt x="95000" y="79846"/>
                </a:cubicBezTo>
                <a:lnTo>
                  <a:pt x="95000" y="79846"/>
                </a:lnTo>
                <a:lnTo>
                  <a:pt x="80000" y="94846"/>
                </a:lnTo>
                <a:cubicBezTo>
                  <a:pt x="78103" y="96641"/>
                  <a:pt x="75949" y="97538"/>
                  <a:pt x="73538" y="97538"/>
                </a:cubicBezTo>
                <a:lnTo>
                  <a:pt x="73538" y="97538"/>
                </a:lnTo>
                <a:cubicBezTo>
                  <a:pt x="71077" y="97538"/>
                  <a:pt x="68897" y="96641"/>
                  <a:pt x="67000" y="94846"/>
                </a:cubicBezTo>
                <a:lnTo>
                  <a:pt x="67000" y="94846"/>
                </a:lnTo>
                <a:lnTo>
                  <a:pt x="50308" y="78154"/>
                </a:lnTo>
                <a:lnTo>
                  <a:pt x="78308" y="50154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10699-28"/>
          <p:cNvSpPr/>
          <p:nvPr/>
        </p:nvSpPr>
        <p:spPr>
          <a:xfrm>
            <a:off x="550069" y="2740149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10703-31"/>
          <p:cNvSpPr/>
          <p:nvPr/>
        </p:nvSpPr>
        <p:spPr>
          <a:xfrm>
            <a:off x="550069" y="2985864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10707-34"/>
          <p:cNvSpPr/>
          <p:nvPr/>
        </p:nvSpPr>
        <p:spPr>
          <a:xfrm>
            <a:off x="550069" y="3231580"/>
            <a:ext cx="200025" cy="200025"/>
          </a:xfrm>
          <a:prstGeom prst="ellipse">
            <a:avLst/>
          </a:pr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510651-14"/>
          <p:cNvCxnSpPr/>
          <p:nvPr/>
        </p:nvCxnSpPr>
        <p:spPr>
          <a:xfrm>
            <a:off x="400050" y="3688035"/>
            <a:ext cx="4057650" cy="914"/>
          </a:xfrm>
          <a:prstGeom prst="line">
            <a:avLst/>
          </a:prstGeom>
          <a:ln w="7144" cap="flat">
            <a:solidFill>
              <a:srgbClr val="DDD0B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12535-45"/>
          <p:cNvSpPr/>
          <p:nvPr/>
        </p:nvSpPr>
        <p:spPr>
          <a:xfrm>
            <a:off x="400050" y="3766319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510651-15"/>
          <p:cNvCxnSpPr/>
          <p:nvPr/>
        </p:nvCxnSpPr>
        <p:spPr>
          <a:xfrm>
            <a:off x="4686300" y="1454944"/>
            <a:ext cx="4057650" cy="914"/>
          </a:xfrm>
          <a:prstGeom prst="line">
            <a:avLst/>
          </a:prstGeom>
          <a:ln w="14288" cap="flat">
            <a:solidFill>
              <a:srgbClr val="E1D4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512537-46"/>
          <p:cNvSpPr/>
          <p:nvPr/>
        </p:nvSpPr>
        <p:spPr>
          <a:xfrm>
            <a:off x="4686300" y="1257300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105" y="1000"/>
                </a:moveTo>
                <a:lnTo>
                  <a:pt x="52105" y="1000"/>
                </a:lnTo>
                <a:cubicBezTo>
                  <a:pt x="50281" y="-333"/>
                  <a:pt x="48439" y="-333"/>
                  <a:pt x="46579" y="1000"/>
                </a:cubicBezTo>
                <a:lnTo>
                  <a:pt x="46579" y="1000"/>
                </a:lnTo>
                <a:lnTo>
                  <a:pt x="25579" y="18733"/>
                </a:lnTo>
                <a:lnTo>
                  <a:pt x="7421" y="18733"/>
                </a:lnTo>
                <a:cubicBezTo>
                  <a:pt x="5351" y="18867"/>
                  <a:pt x="3596" y="19778"/>
                  <a:pt x="2158" y="21467"/>
                </a:cubicBezTo>
                <a:lnTo>
                  <a:pt x="2158" y="21467"/>
                </a:lnTo>
                <a:cubicBezTo>
                  <a:pt x="825" y="23289"/>
                  <a:pt x="105" y="25511"/>
                  <a:pt x="0" y="28133"/>
                </a:cubicBezTo>
                <a:lnTo>
                  <a:pt x="0" y="28133"/>
                </a:lnTo>
                <a:lnTo>
                  <a:pt x="0" y="90600"/>
                </a:lnTo>
                <a:cubicBezTo>
                  <a:pt x="105" y="93222"/>
                  <a:pt x="825" y="95444"/>
                  <a:pt x="2158" y="97267"/>
                </a:cubicBezTo>
                <a:lnTo>
                  <a:pt x="2158" y="97267"/>
                </a:lnTo>
                <a:cubicBezTo>
                  <a:pt x="3596" y="98956"/>
                  <a:pt x="5351" y="99867"/>
                  <a:pt x="7421" y="100000"/>
                </a:cubicBezTo>
                <a:lnTo>
                  <a:pt x="7421" y="100000"/>
                </a:lnTo>
                <a:lnTo>
                  <a:pt x="91263" y="100000"/>
                </a:lnTo>
                <a:cubicBezTo>
                  <a:pt x="93333" y="99867"/>
                  <a:pt x="95088" y="98956"/>
                  <a:pt x="96526" y="97267"/>
                </a:cubicBezTo>
                <a:lnTo>
                  <a:pt x="96526" y="97267"/>
                </a:lnTo>
                <a:cubicBezTo>
                  <a:pt x="97860" y="95444"/>
                  <a:pt x="98579" y="93222"/>
                  <a:pt x="98684" y="90600"/>
                </a:cubicBezTo>
                <a:lnTo>
                  <a:pt x="98684" y="90600"/>
                </a:lnTo>
                <a:lnTo>
                  <a:pt x="98684" y="28133"/>
                </a:lnTo>
                <a:cubicBezTo>
                  <a:pt x="98579" y="25511"/>
                  <a:pt x="97860" y="23289"/>
                  <a:pt x="96526" y="21467"/>
                </a:cubicBezTo>
                <a:lnTo>
                  <a:pt x="96526" y="21467"/>
                </a:lnTo>
                <a:cubicBezTo>
                  <a:pt x="95088" y="19778"/>
                  <a:pt x="93333" y="18867"/>
                  <a:pt x="91263" y="18733"/>
                </a:cubicBezTo>
                <a:lnTo>
                  <a:pt x="91263" y="18733"/>
                </a:lnTo>
                <a:lnTo>
                  <a:pt x="73105" y="18733"/>
                </a:lnTo>
                <a:lnTo>
                  <a:pt x="52105" y="1000"/>
                </a:lnTo>
                <a:moveTo>
                  <a:pt x="39474" y="81267"/>
                </a:moveTo>
                <a:lnTo>
                  <a:pt x="39474" y="81267"/>
                </a:lnTo>
                <a:cubicBezTo>
                  <a:pt x="39579" y="77756"/>
                  <a:pt x="40561" y="74822"/>
                  <a:pt x="42421" y="72467"/>
                </a:cubicBezTo>
                <a:lnTo>
                  <a:pt x="42421" y="72467"/>
                </a:lnTo>
                <a:lnTo>
                  <a:pt x="42421" y="72467"/>
                </a:lnTo>
                <a:cubicBezTo>
                  <a:pt x="44246" y="70111"/>
                  <a:pt x="46561" y="68867"/>
                  <a:pt x="49368" y="68733"/>
                </a:cubicBezTo>
                <a:lnTo>
                  <a:pt x="49368" y="68733"/>
                </a:lnTo>
                <a:cubicBezTo>
                  <a:pt x="52140" y="68867"/>
                  <a:pt x="54439" y="70111"/>
                  <a:pt x="56263" y="72467"/>
                </a:cubicBezTo>
                <a:lnTo>
                  <a:pt x="56263" y="72467"/>
                </a:lnTo>
                <a:cubicBezTo>
                  <a:pt x="58123" y="74822"/>
                  <a:pt x="59105" y="77756"/>
                  <a:pt x="59211" y="81267"/>
                </a:cubicBezTo>
                <a:lnTo>
                  <a:pt x="59211" y="81267"/>
                </a:lnTo>
                <a:lnTo>
                  <a:pt x="59211" y="100000"/>
                </a:lnTo>
                <a:lnTo>
                  <a:pt x="39474" y="100000"/>
                </a:lnTo>
                <a:lnTo>
                  <a:pt x="39474" y="81267"/>
                </a:lnTo>
                <a:moveTo>
                  <a:pt x="14789" y="37533"/>
                </a:moveTo>
                <a:lnTo>
                  <a:pt x="14789" y="37533"/>
                </a:lnTo>
                <a:lnTo>
                  <a:pt x="19737" y="37533"/>
                </a:lnTo>
                <a:cubicBezTo>
                  <a:pt x="21281" y="37622"/>
                  <a:pt x="22105" y="38644"/>
                  <a:pt x="22211" y="40600"/>
                </a:cubicBezTo>
                <a:lnTo>
                  <a:pt x="22211" y="40600"/>
                </a:lnTo>
                <a:lnTo>
                  <a:pt x="22211" y="53133"/>
                </a:lnTo>
                <a:cubicBezTo>
                  <a:pt x="22105" y="55089"/>
                  <a:pt x="21281" y="56133"/>
                  <a:pt x="19737" y="56267"/>
                </a:cubicBezTo>
                <a:lnTo>
                  <a:pt x="19737" y="56267"/>
                </a:lnTo>
                <a:lnTo>
                  <a:pt x="14789" y="56267"/>
                </a:lnTo>
                <a:cubicBezTo>
                  <a:pt x="13246" y="56133"/>
                  <a:pt x="12421" y="55089"/>
                  <a:pt x="12316" y="53133"/>
                </a:cubicBezTo>
                <a:lnTo>
                  <a:pt x="12316" y="53133"/>
                </a:lnTo>
                <a:lnTo>
                  <a:pt x="12316" y="40600"/>
                </a:lnTo>
                <a:cubicBezTo>
                  <a:pt x="12421" y="38644"/>
                  <a:pt x="13246" y="37622"/>
                  <a:pt x="14789" y="37533"/>
                </a:cubicBezTo>
                <a:lnTo>
                  <a:pt x="14789" y="37533"/>
                </a:lnTo>
                <a:moveTo>
                  <a:pt x="76474" y="40600"/>
                </a:moveTo>
                <a:lnTo>
                  <a:pt x="76474" y="40600"/>
                </a:lnTo>
                <a:cubicBezTo>
                  <a:pt x="76579" y="38644"/>
                  <a:pt x="77404" y="37622"/>
                  <a:pt x="78947" y="37533"/>
                </a:cubicBezTo>
                <a:lnTo>
                  <a:pt x="78947" y="37533"/>
                </a:lnTo>
                <a:lnTo>
                  <a:pt x="83895" y="37533"/>
                </a:lnTo>
                <a:cubicBezTo>
                  <a:pt x="85439" y="37622"/>
                  <a:pt x="86263" y="38644"/>
                  <a:pt x="86368" y="40600"/>
                </a:cubicBezTo>
                <a:lnTo>
                  <a:pt x="86368" y="40600"/>
                </a:lnTo>
                <a:lnTo>
                  <a:pt x="86368" y="53133"/>
                </a:lnTo>
                <a:cubicBezTo>
                  <a:pt x="86263" y="55089"/>
                  <a:pt x="85439" y="56133"/>
                  <a:pt x="83895" y="56267"/>
                </a:cubicBezTo>
                <a:lnTo>
                  <a:pt x="83895" y="56267"/>
                </a:lnTo>
                <a:lnTo>
                  <a:pt x="78947" y="56267"/>
                </a:lnTo>
                <a:cubicBezTo>
                  <a:pt x="77404" y="56133"/>
                  <a:pt x="76579" y="55089"/>
                  <a:pt x="76474" y="53133"/>
                </a:cubicBezTo>
                <a:lnTo>
                  <a:pt x="76474" y="53133"/>
                </a:lnTo>
                <a:lnTo>
                  <a:pt x="76474" y="40600"/>
                </a:lnTo>
                <a:moveTo>
                  <a:pt x="14789" y="62533"/>
                </a:moveTo>
                <a:lnTo>
                  <a:pt x="14789" y="62533"/>
                </a:lnTo>
                <a:lnTo>
                  <a:pt x="19737" y="62533"/>
                </a:lnTo>
                <a:cubicBezTo>
                  <a:pt x="21281" y="62622"/>
                  <a:pt x="22105" y="63644"/>
                  <a:pt x="22211" y="65600"/>
                </a:cubicBezTo>
                <a:lnTo>
                  <a:pt x="22211" y="65600"/>
                </a:lnTo>
                <a:lnTo>
                  <a:pt x="22211" y="78133"/>
                </a:lnTo>
                <a:cubicBezTo>
                  <a:pt x="22105" y="80089"/>
                  <a:pt x="21281" y="81133"/>
                  <a:pt x="19737" y="81267"/>
                </a:cubicBezTo>
                <a:lnTo>
                  <a:pt x="19737" y="81267"/>
                </a:lnTo>
                <a:lnTo>
                  <a:pt x="14789" y="81267"/>
                </a:lnTo>
                <a:cubicBezTo>
                  <a:pt x="13246" y="81133"/>
                  <a:pt x="12421" y="80089"/>
                  <a:pt x="12316" y="78133"/>
                </a:cubicBezTo>
                <a:lnTo>
                  <a:pt x="12316" y="78133"/>
                </a:lnTo>
                <a:lnTo>
                  <a:pt x="12316" y="65600"/>
                </a:lnTo>
                <a:cubicBezTo>
                  <a:pt x="12421" y="63644"/>
                  <a:pt x="13246" y="62622"/>
                  <a:pt x="14789" y="62533"/>
                </a:cubicBezTo>
                <a:lnTo>
                  <a:pt x="14789" y="62533"/>
                </a:lnTo>
                <a:moveTo>
                  <a:pt x="76474" y="65600"/>
                </a:moveTo>
                <a:lnTo>
                  <a:pt x="76474" y="65600"/>
                </a:lnTo>
                <a:cubicBezTo>
                  <a:pt x="76579" y="63644"/>
                  <a:pt x="77404" y="62622"/>
                  <a:pt x="78947" y="62533"/>
                </a:cubicBezTo>
                <a:lnTo>
                  <a:pt x="78947" y="62533"/>
                </a:lnTo>
                <a:lnTo>
                  <a:pt x="83895" y="62533"/>
                </a:lnTo>
                <a:cubicBezTo>
                  <a:pt x="85439" y="62622"/>
                  <a:pt x="86263" y="63644"/>
                  <a:pt x="86368" y="65600"/>
                </a:cubicBezTo>
                <a:lnTo>
                  <a:pt x="86368" y="65600"/>
                </a:lnTo>
                <a:lnTo>
                  <a:pt x="86368" y="78133"/>
                </a:lnTo>
                <a:cubicBezTo>
                  <a:pt x="86263" y="80089"/>
                  <a:pt x="85439" y="81133"/>
                  <a:pt x="83895" y="81267"/>
                </a:cubicBezTo>
                <a:lnTo>
                  <a:pt x="83895" y="81267"/>
                </a:lnTo>
                <a:lnTo>
                  <a:pt x="78947" y="81267"/>
                </a:lnTo>
                <a:cubicBezTo>
                  <a:pt x="77404" y="81133"/>
                  <a:pt x="76579" y="80089"/>
                  <a:pt x="76474" y="78133"/>
                </a:cubicBezTo>
                <a:lnTo>
                  <a:pt x="76474" y="78133"/>
                </a:lnTo>
                <a:lnTo>
                  <a:pt x="76474" y="65600"/>
                </a:lnTo>
                <a:moveTo>
                  <a:pt x="35789" y="34400"/>
                </a:moveTo>
                <a:lnTo>
                  <a:pt x="35789" y="34400"/>
                </a:lnTo>
                <a:cubicBezTo>
                  <a:pt x="36000" y="27867"/>
                  <a:pt x="38263" y="22911"/>
                  <a:pt x="42579" y="19533"/>
                </a:cubicBezTo>
                <a:lnTo>
                  <a:pt x="42579" y="19533"/>
                </a:lnTo>
                <a:cubicBezTo>
                  <a:pt x="47105" y="16422"/>
                  <a:pt x="51614" y="16422"/>
                  <a:pt x="56105" y="19533"/>
                </a:cubicBezTo>
                <a:lnTo>
                  <a:pt x="56105" y="19533"/>
                </a:lnTo>
                <a:cubicBezTo>
                  <a:pt x="60421" y="22911"/>
                  <a:pt x="62684" y="27867"/>
                  <a:pt x="62895" y="34400"/>
                </a:cubicBezTo>
                <a:lnTo>
                  <a:pt x="62895" y="34400"/>
                </a:lnTo>
                <a:cubicBezTo>
                  <a:pt x="62684" y="40889"/>
                  <a:pt x="60421" y="45822"/>
                  <a:pt x="56105" y="49200"/>
                </a:cubicBezTo>
                <a:lnTo>
                  <a:pt x="56105" y="49200"/>
                </a:lnTo>
                <a:cubicBezTo>
                  <a:pt x="51614" y="52356"/>
                  <a:pt x="47105" y="52356"/>
                  <a:pt x="42579" y="49200"/>
                </a:cubicBezTo>
                <a:lnTo>
                  <a:pt x="42579" y="49200"/>
                </a:lnTo>
                <a:cubicBezTo>
                  <a:pt x="38263" y="45822"/>
                  <a:pt x="36000" y="40889"/>
                  <a:pt x="35789" y="34400"/>
                </a:cubicBezTo>
                <a:lnTo>
                  <a:pt x="35789" y="34400"/>
                </a:lnTo>
                <a:moveTo>
                  <a:pt x="49368" y="25000"/>
                </a:moveTo>
                <a:lnTo>
                  <a:pt x="49368" y="25000"/>
                </a:lnTo>
                <a:cubicBezTo>
                  <a:pt x="47825" y="25133"/>
                  <a:pt x="47000" y="26178"/>
                  <a:pt x="46895" y="28133"/>
                </a:cubicBezTo>
                <a:lnTo>
                  <a:pt x="46895" y="28133"/>
                </a:lnTo>
                <a:lnTo>
                  <a:pt x="46895" y="34400"/>
                </a:lnTo>
                <a:cubicBezTo>
                  <a:pt x="47000" y="36356"/>
                  <a:pt x="47825" y="37400"/>
                  <a:pt x="49368" y="37533"/>
                </a:cubicBezTo>
                <a:lnTo>
                  <a:pt x="49368" y="37533"/>
                </a:lnTo>
                <a:lnTo>
                  <a:pt x="54263" y="37533"/>
                </a:lnTo>
                <a:cubicBezTo>
                  <a:pt x="55807" y="37400"/>
                  <a:pt x="56632" y="36356"/>
                  <a:pt x="56737" y="34400"/>
                </a:cubicBezTo>
                <a:lnTo>
                  <a:pt x="56737" y="34400"/>
                </a:lnTo>
                <a:cubicBezTo>
                  <a:pt x="56632" y="32444"/>
                  <a:pt x="55807" y="31400"/>
                  <a:pt x="54263" y="31267"/>
                </a:cubicBezTo>
                <a:lnTo>
                  <a:pt x="54263" y="31267"/>
                </a:lnTo>
                <a:lnTo>
                  <a:pt x="51789" y="31267"/>
                </a:lnTo>
                <a:lnTo>
                  <a:pt x="51789" y="28133"/>
                </a:lnTo>
                <a:cubicBezTo>
                  <a:pt x="51684" y="26178"/>
                  <a:pt x="50877" y="25133"/>
                  <a:pt x="49368" y="25000"/>
                </a:cubicBezTo>
                <a:lnTo>
                  <a:pt x="49368" y="25000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10650-13"/>
          <p:cNvSpPr/>
          <p:nvPr/>
        </p:nvSpPr>
        <p:spPr>
          <a:xfrm>
            <a:off x="4686300" y="3162300"/>
            <a:ext cx="4057650" cy="685800"/>
          </a:xfrm>
          <a:prstGeom prst="roundRect">
            <a:avLst>
              <a:gd name="adj" fmla="val 11111"/>
            </a:avLst>
          </a:prstGeom>
          <a:solidFill>
            <a:srgbClr val="E6D7BE">
              <a:alpha val="12000"/>
            </a:srgbClr>
          </a:solidFill>
          <a:ln w="7144" algn="in">
            <a:solidFill>
              <a:srgbClr val="E6D9C6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2" name="el-1785511510678-22"/>
          <p:cNvCxnSpPr/>
          <p:nvPr/>
        </p:nvCxnSpPr>
        <p:spPr>
          <a:xfrm>
            <a:off x="4807744" y="3392091"/>
            <a:ext cx="1850231" cy="914"/>
          </a:xfrm>
          <a:prstGeom prst="line">
            <a:avLst/>
          </a:prstGeom>
          <a:ln w="7144" cap="flat">
            <a:solidFill>
              <a:srgbClr val="E6D9C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511510678-23"/>
          <p:cNvCxnSpPr/>
          <p:nvPr/>
        </p:nvCxnSpPr>
        <p:spPr>
          <a:xfrm>
            <a:off x="6772275" y="3392091"/>
            <a:ext cx="1850231" cy="914"/>
          </a:xfrm>
          <a:prstGeom prst="line">
            <a:avLst/>
          </a:prstGeom>
          <a:ln w="7144" cap="flat">
            <a:solidFill>
              <a:srgbClr val="E6D9C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5511510679-24"/>
          <p:cNvCxnSpPr/>
          <p:nvPr/>
        </p:nvCxnSpPr>
        <p:spPr>
          <a:xfrm>
            <a:off x="4807744" y="3589734"/>
            <a:ext cx="1850231" cy="914"/>
          </a:xfrm>
          <a:prstGeom prst="line">
            <a:avLst/>
          </a:prstGeom>
          <a:ln w="7144" cap="flat">
            <a:solidFill>
              <a:srgbClr val="E6D9C6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512561-47"/>
          <p:cNvSpPr/>
          <p:nvPr/>
        </p:nvSpPr>
        <p:spPr>
          <a:xfrm>
            <a:off x="4686300" y="3937844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43" y="0"/>
                </a:moveTo>
                <a:lnTo>
                  <a:pt x="51143" y="0"/>
                </a:lnTo>
                <a:cubicBezTo>
                  <a:pt x="43905" y="121"/>
                  <a:pt x="37452" y="1939"/>
                  <a:pt x="31786" y="5455"/>
                </a:cubicBezTo>
                <a:lnTo>
                  <a:pt x="31786" y="5455"/>
                </a:lnTo>
                <a:lnTo>
                  <a:pt x="31786" y="5455"/>
                </a:lnTo>
                <a:cubicBezTo>
                  <a:pt x="26071" y="8909"/>
                  <a:pt x="21071" y="13212"/>
                  <a:pt x="16786" y="18364"/>
                </a:cubicBezTo>
                <a:lnTo>
                  <a:pt x="16786" y="18364"/>
                </a:lnTo>
                <a:cubicBezTo>
                  <a:pt x="12643" y="23333"/>
                  <a:pt x="9214" y="28455"/>
                  <a:pt x="6500" y="33727"/>
                </a:cubicBezTo>
                <a:lnTo>
                  <a:pt x="6500" y="33727"/>
                </a:lnTo>
                <a:cubicBezTo>
                  <a:pt x="3786" y="39000"/>
                  <a:pt x="1762" y="43758"/>
                  <a:pt x="429" y="48000"/>
                </a:cubicBezTo>
                <a:lnTo>
                  <a:pt x="429" y="48000"/>
                </a:lnTo>
                <a:cubicBezTo>
                  <a:pt x="-143" y="49818"/>
                  <a:pt x="-143" y="51636"/>
                  <a:pt x="429" y="53455"/>
                </a:cubicBezTo>
                <a:lnTo>
                  <a:pt x="429" y="53455"/>
                </a:lnTo>
                <a:cubicBezTo>
                  <a:pt x="1762" y="57636"/>
                  <a:pt x="3786" y="62394"/>
                  <a:pt x="6500" y="67727"/>
                </a:cubicBezTo>
                <a:lnTo>
                  <a:pt x="6500" y="67727"/>
                </a:lnTo>
                <a:cubicBezTo>
                  <a:pt x="9214" y="73000"/>
                  <a:pt x="12643" y="78121"/>
                  <a:pt x="16786" y="83091"/>
                </a:cubicBezTo>
                <a:lnTo>
                  <a:pt x="16786" y="83091"/>
                </a:lnTo>
                <a:cubicBezTo>
                  <a:pt x="21071" y="88242"/>
                  <a:pt x="26071" y="92545"/>
                  <a:pt x="31786" y="96000"/>
                </a:cubicBezTo>
                <a:lnTo>
                  <a:pt x="31786" y="96000"/>
                </a:lnTo>
                <a:cubicBezTo>
                  <a:pt x="37452" y="99455"/>
                  <a:pt x="43905" y="101273"/>
                  <a:pt x="51143" y="101455"/>
                </a:cubicBezTo>
                <a:lnTo>
                  <a:pt x="51143" y="101455"/>
                </a:lnTo>
                <a:cubicBezTo>
                  <a:pt x="58381" y="101273"/>
                  <a:pt x="64833" y="99455"/>
                  <a:pt x="70500" y="96000"/>
                </a:cubicBezTo>
                <a:lnTo>
                  <a:pt x="70500" y="96000"/>
                </a:lnTo>
                <a:cubicBezTo>
                  <a:pt x="76214" y="92545"/>
                  <a:pt x="81214" y="88242"/>
                  <a:pt x="85500" y="83091"/>
                </a:cubicBezTo>
                <a:lnTo>
                  <a:pt x="85500" y="83091"/>
                </a:lnTo>
                <a:cubicBezTo>
                  <a:pt x="89643" y="78121"/>
                  <a:pt x="93071" y="73000"/>
                  <a:pt x="95786" y="67727"/>
                </a:cubicBezTo>
                <a:lnTo>
                  <a:pt x="95786" y="67727"/>
                </a:lnTo>
                <a:cubicBezTo>
                  <a:pt x="98500" y="62394"/>
                  <a:pt x="100571" y="57636"/>
                  <a:pt x="102000" y="53455"/>
                </a:cubicBezTo>
                <a:lnTo>
                  <a:pt x="102000" y="53455"/>
                </a:lnTo>
                <a:cubicBezTo>
                  <a:pt x="102619" y="51636"/>
                  <a:pt x="102619" y="49818"/>
                  <a:pt x="102000" y="48000"/>
                </a:cubicBezTo>
                <a:lnTo>
                  <a:pt x="102000" y="48000"/>
                </a:lnTo>
                <a:cubicBezTo>
                  <a:pt x="100571" y="43758"/>
                  <a:pt x="98500" y="39000"/>
                  <a:pt x="95786" y="33727"/>
                </a:cubicBezTo>
                <a:lnTo>
                  <a:pt x="95786" y="33727"/>
                </a:lnTo>
                <a:cubicBezTo>
                  <a:pt x="93071" y="28455"/>
                  <a:pt x="89643" y="23333"/>
                  <a:pt x="85500" y="18364"/>
                </a:cubicBezTo>
                <a:lnTo>
                  <a:pt x="85500" y="18364"/>
                </a:lnTo>
                <a:cubicBezTo>
                  <a:pt x="81214" y="13212"/>
                  <a:pt x="76214" y="8909"/>
                  <a:pt x="70500" y="5455"/>
                </a:cubicBezTo>
                <a:lnTo>
                  <a:pt x="70500" y="5455"/>
                </a:lnTo>
                <a:cubicBezTo>
                  <a:pt x="64833" y="1939"/>
                  <a:pt x="58381" y="121"/>
                  <a:pt x="51143" y="0"/>
                </a:cubicBezTo>
                <a:lnTo>
                  <a:pt x="51143" y="0"/>
                </a:lnTo>
                <a:moveTo>
                  <a:pt x="25500" y="50727"/>
                </a:moveTo>
                <a:lnTo>
                  <a:pt x="25500" y="50727"/>
                </a:lnTo>
                <a:cubicBezTo>
                  <a:pt x="25500" y="44848"/>
                  <a:pt x="26643" y="39424"/>
                  <a:pt x="28929" y="34455"/>
                </a:cubicBezTo>
                <a:lnTo>
                  <a:pt x="28929" y="34455"/>
                </a:lnTo>
                <a:lnTo>
                  <a:pt x="28929" y="34455"/>
                </a:lnTo>
                <a:cubicBezTo>
                  <a:pt x="31167" y="29424"/>
                  <a:pt x="34310" y="25424"/>
                  <a:pt x="38357" y="22455"/>
                </a:cubicBezTo>
                <a:lnTo>
                  <a:pt x="38357" y="22455"/>
                </a:lnTo>
                <a:cubicBezTo>
                  <a:pt x="42357" y="19545"/>
                  <a:pt x="46619" y="18091"/>
                  <a:pt x="51143" y="18091"/>
                </a:cubicBezTo>
                <a:lnTo>
                  <a:pt x="51143" y="18091"/>
                </a:lnTo>
                <a:cubicBezTo>
                  <a:pt x="55667" y="18091"/>
                  <a:pt x="59929" y="19545"/>
                  <a:pt x="63929" y="22455"/>
                </a:cubicBezTo>
                <a:lnTo>
                  <a:pt x="63929" y="22455"/>
                </a:lnTo>
                <a:cubicBezTo>
                  <a:pt x="67976" y="25424"/>
                  <a:pt x="71119" y="29424"/>
                  <a:pt x="73357" y="34455"/>
                </a:cubicBezTo>
                <a:lnTo>
                  <a:pt x="73357" y="34455"/>
                </a:lnTo>
                <a:cubicBezTo>
                  <a:pt x="75643" y="39424"/>
                  <a:pt x="76786" y="44848"/>
                  <a:pt x="76786" y="50727"/>
                </a:cubicBezTo>
                <a:lnTo>
                  <a:pt x="76786" y="50727"/>
                </a:lnTo>
                <a:cubicBezTo>
                  <a:pt x="76786" y="56606"/>
                  <a:pt x="75643" y="62030"/>
                  <a:pt x="73357" y="67000"/>
                </a:cubicBezTo>
                <a:lnTo>
                  <a:pt x="73357" y="67000"/>
                </a:lnTo>
                <a:cubicBezTo>
                  <a:pt x="71119" y="71970"/>
                  <a:pt x="67976" y="75970"/>
                  <a:pt x="63929" y="79000"/>
                </a:cubicBezTo>
                <a:lnTo>
                  <a:pt x="63929" y="79000"/>
                </a:lnTo>
                <a:cubicBezTo>
                  <a:pt x="59929" y="81848"/>
                  <a:pt x="55667" y="83273"/>
                  <a:pt x="51143" y="83273"/>
                </a:cubicBezTo>
                <a:lnTo>
                  <a:pt x="51143" y="83273"/>
                </a:lnTo>
                <a:cubicBezTo>
                  <a:pt x="46619" y="83273"/>
                  <a:pt x="42357" y="81848"/>
                  <a:pt x="38357" y="79000"/>
                </a:cubicBezTo>
                <a:lnTo>
                  <a:pt x="38357" y="79000"/>
                </a:lnTo>
                <a:cubicBezTo>
                  <a:pt x="34310" y="75970"/>
                  <a:pt x="31167" y="71970"/>
                  <a:pt x="28929" y="67000"/>
                </a:cubicBezTo>
                <a:lnTo>
                  <a:pt x="28929" y="67000"/>
                </a:lnTo>
                <a:cubicBezTo>
                  <a:pt x="26643" y="62030"/>
                  <a:pt x="25500" y="56606"/>
                  <a:pt x="25500" y="50727"/>
                </a:cubicBezTo>
                <a:lnTo>
                  <a:pt x="25500" y="50727"/>
                </a:lnTo>
                <a:moveTo>
                  <a:pt x="51143" y="36182"/>
                </a:moveTo>
                <a:lnTo>
                  <a:pt x="51143" y="36182"/>
                </a:lnTo>
                <a:cubicBezTo>
                  <a:pt x="51000" y="40303"/>
                  <a:pt x="49881" y="43697"/>
                  <a:pt x="47786" y="46364"/>
                </a:cubicBezTo>
                <a:lnTo>
                  <a:pt x="47786" y="46364"/>
                </a:lnTo>
                <a:lnTo>
                  <a:pt x="47786" y="46364"/>
                </a:lnTo>
                <a:cubicBezTo>
                  <a:pt x="45643" y="49091"/>
                  <a:pt x="42976" y="50545"/>
                  <a:pt x="39786" y="50727"/>
                </a:cubicBezTo>
                <a:lnTo>
                  <a:pt x="39786" y="50727"/>
                </a:lnTo>
                <a:cubicBezTo>
                  <a:pt x="38452" y="50727"/>
                  <a:pt x="37262" y="50485"/>
                  <a:pt x="36214" y="50000"/>
                </a:cubicBezTo>
                <a:lnTo>
                  <a:pt x="36214" y="50000"/>
                </a:lnTo>
                <a:cubicBezTo>
                  <a:pt x="35024" y="49697"/>
                  <a:pt x="34310" y="50242"/>
                  <a:pt x="34071" y="51636"/>
                </a:cubicBezTo>
                <a:lnTo>
                  <a:pt x="34071" y="51636"/>
                </a:lnTo>
                <a:cubicBezTo>
                  <a:pt x="34071" y="53152"/>
                  <a:pt x="34238" y="54727"/>
                  <a:pt x="34571" y="56364"/>
                </a:cubicBezTo>
                <a:lnTo>
                  <a:pt x="34571" y="56364"/>
                </a:lnTo>
                <a:cubicBezTo>
                  <a:pt x="36000" y="62242"/>
                  <a:pt x="38667" y="66636"/>
                  <a:pt x="42571" y="69545"/>
                </a:cubicBezTo>
                <a:lnTo>
                  <a:pt x="42571" y="69545"/>
                </a:lnTo>
                <a:cubicBezTo>
                  <a:pt x="46524" y="72394"/>
                  <a:pt x="50857" y="73121"/>
                  <a:pt x="55571" y="71727"/>
                </a:cubicBezTo>
                <a:lnTo>
                  <a:pt x="55571" y="71727"/>
                </a:lnTo>
                <a:cubicBezTo>
                  <a:pt x="60190" y="69970"/>
                  <a:pt x="63643" y="66576"/>
                  <a:pt x="65929" y="61545"/>
                </a:cubicBezTo>
                <a:lnTo>
                  <a:pt x="65929" y="61545"/>
                </a:lnTo>
                <a:cubicBezTo>
                  <a:pt x="68167" y="56576"/>
                  <a:pt x="68762" y="51091"/>
                  <a:pt x="67714" y="45091"/>
                </a:cubicBezTo>
                <a:lnTo>
                  <a:pt x="67714" y="45091"/>
                </a:lnTo>
                <a:cubicBezTo>
                  <a:pt x="66619" y="40364"/>
                  <a:pt x="64643" y="36576"/>
                  <a:pt x="61786" y="33727"/>
                </a:cubicBezTo>
                <a:lnTo>
                  <a:pt x="61786" y="33727"/>
                </a:lnTo>
                <a:cubicBezTo>
                  <a:pt x="58833" y="30879"/>
                  <a:pt x="55524" y="29303"/>
                  <a:pt x="51857" y="29000"/>
                </a:cubicBezTo>
                <a:lnTo>
                  <a:pt x="51857" y="29000"/>
                </a:lnTo>
                <a:cubicBezTo>
                  <a:pt x="50762" y="29303"/>
                  <a:pt x="50333" y="30212"/>
                  <a:pt x="50571" y="31727"/>
                </a:cubicBezTo>
                <a:lnTo>
                  <a:pt x="50571" y="31727"/>
                </a:lnTo>
                <a:cubicBezTo>
                  <a:pt x="50952" y="33061"/>
                  <a:pt x="51143" y="34545"/>
                  <a:pt x="51143" y="36182"/>
                </a:cubicBezTo>
                <a:lnTo>
                  <a:pt x="51143" y="36182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512531-42"/>
          <p:cNvSpPr/>
          <p:nvPr/>
        </p:nvSpPr>
        <p:spPr>
          <a:xfrm>
            <a:off x="400050" y="4923235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12533-43"/>
          <p:cNvSpPr/>
          <p:nvPr/>
        </p:nvSpPr>
        <p:spPr>
          <a:xfrm>
            <a:off x="7352705" y="4929932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00" y="10500"/>
                </a:moveTo>
                <a:lnTo>
                  <a:pt x="35200" y="10500"/>
                </a:lnTo>
                <a:cubicBezTo>
                  <a:pt x="35333" y="7633"/>
                  <a:pt x="36333" y="5167"/>
                  <a:pt x="38200" y="3100"/>
                </a:cubicBezTo>
                <a:lnTo>
                  <a:pt x="38200" y="3100"/>
                </a:lnTo>
                <a:lnTo>
                  <a:pt x="38200" y="3100"/>
                </a:lnTo>
                <a:cubicBezTo>
                  <a:pt x="40267" y="1167"/>
                  <a:pt x="42767" y="133"/>
                  <a:pt x="45700" y="0"/>
                </a:cubicBezTo>
                <a:lnTo>
                  <a:pt x="45700" y="0"/>
                </a:lnTo>
                <a:lnTo>
                  <a:pt x="52700" y="0"/>
                </a:lnTo>
                <a:cubicBezTo>
                  <a:pt x="55633" y="133"/>
                  <a:pt x="58133" y="1167"/>
                  <a:pt x="60200" y="3100"/>
                </a:cubicBezTo>
                <a:lnTo>
                  <a:pt x="60200" y="3100"/>
                </a:lnTo>
                <a:cubicBezTo>
                  <a:pt x="62133" y="5167"/>
                  <a:pt x="63167" y="7633"/>
                  <a:pt x="63300" y="10500"/>
                </a:cubicBezTo>
                <a:lnTo>
                  <a:pt x="63300" y="10500"/>
                </a:lnTo>
                <a:lnTo>
                  <a:pt x="63300" y="87900"/>
                </a:lnTo>
                <a:cubicBezTo>
                  <a:pt x="63167" y="90833"/>
                  <a:pt x="62133" y="93333"/>
                  <a:pt x="60200" y="95400"/>
                </a:cubicBezTo>
                <a:lnTo>
                  <a:pt x="60200" y="95400"/>
                </a:lnTo>
                <a:cubicBezTo>
                  <a:pt x="58133" y="97267"/>
                  <a:pt x="55633" y="98267"/>
                  <a:pt x="52700" y="98400"/>
                </a:cubicBezTo>
                <a:lnTo>
                  <a:pt x="52700" y="98400"/>
                </a:lnTo>
                <a:lnTo>
                  <a:pt x="45700" y="98400"/>
                </a:lnTo>
                <a:cubicBezTo>
                  <a:pt x="42767" y="98267"/>
                  <a:pt x="40267" y="97267"/>
                  <a:pt x="38200" y="95400"/>
                </a:cubicBezTo>
                <a:lnTo>
                  <a:pt x="38200" y="95400"/>
                </a:lnTo>
                <a:cubicBezTo>
                  <a:pt x="36333" y="93333"/>
                  <a:pt x="35333" y="90833"/>
                  <a:pt x="35200" y="87900"/>
                </a:cubicBezTo>
                <a:lnTo>
                  <a:pt x="35200" y="87900"/>
                </a:lnTo>
                <a:lnTo>
                  <a:pt x="35200" y="10500"/>
                </a:lnTo>
                <a:moveTo>
                  <a:pt x="0" y="52700"/>
                </a:moveTo>
                <a:lnTo>
                  <a:pt x="0" y="52700"/>
                </a:lnTo>
                <a:cubicBezTo>
                  <a:pt x="133" y="49767"/>
                  <a:pt x="1167" y="47300"/>
                  <a:pt x="3100" y="45300"/>
                </a:cubicBezTo>
                <a:lnTo>
                  <a:pt x="3100" y="45300"/>
                </a:lnTo>
                <a:lnTo>
                  <a:pt x="3100" y="45300"/>
                </a:lnTo>
                <a:cubicBezTo>
                  <a:pt x="5167" y="43367"/>
                  <a:pt x="7633" y="42333"/>
                  <a:pt x="10500" y="42200"/>
                </a:cubicBezTo>
                <a:lnTo>
                  <a:pt x="10500" y="42200"/>
                </a:lnTo>
                <a:lnTo>
                  <a:pt x="17600" y="42200"/>
                </a:lnTo>
                <a:cubicBezTo>
                  <a:pt x="20533" y="42333"/>
                  <a:pt x="23000" y="43367"/>
                  <a:pt x="25000" y="45300"/>
                </a:cubicBezTo>
                <a:lnTo>
                  <a:pt x="25000" y="45300"/>
                </a:lnTo>
                <a:cubicBezTo>
                  <a:pt x="26933" y="47300"/>
                  <a:pt x="27967" y="49767"/>
                  <a:pt x="28100" y="52700"/>
                </a:cubicBezTo>
                <a:lnTo>
                  <a:pt x="28100" y="52700"/>
                </a:lnTo>
                <a:lnTo>
                  <a:pt x="28100" y="87900"/>
                </a:lnTo>
                <a:cubicBezTo>
                  <a:pt x="27967" y="90833"/>
                  <a:pt x="26933" y="93333"/>
                  <a:pt x="25000" y="95400"/>
                </a:cubicBezTo>
                <a:lnTo>
                  <a:pt x="25000" y="95400"/>
                </a:lnTo>
                <a:cubicBezTo>
                  <a:pt x="23000" y="97267"/>
                  <a:pt x="20533" y="98267"/>
                  <a:pt x="17600" y="98400"/>
                </a:cubicBezTo>
                <a:lnTo>
                  <a:pt x="17600" y="98400"/>
                </a:lnTo>
                <a:lnTo>
                  <a:pt x="10500" y="98400"/>
                </a:lnTo>
                <a:cubicBezTo>
                  <a:pt x="7633" y="98267"/>
                  <a:pt x="5167" y="97267"/>
                  <a:pt x="3100" y="95400"/>
                </a:cubicBezTo>
                <a:lnTo>
                  <a:pt x="3100" y="95400"/>
                </a:lnTo>
                <a:cubicBezTo>
                  <a:pt x="1167" y="93333"/>
                  <a:pt x="133" y="90833"/>
                  <a:pt x="0" y="87900"/>
                </a:cubicBezTo>
                <a:lnTo>
                  <a:pt x="0" y="87900"/>
                </a:lnTo>
                <a:lnTo>
                  <a:pt x="0" y="52700"/>
                </a:lnTo>
                <a:moveTo>
                  <a:pt x="80900" y="14100"/>
                </a:moveTo>
                <a:lnTo>
                  <a:pt x="80900" y="14100"/>
                </a:lnTo>
                <a:lnTo>
                  <a:pt x="87900" y="14100"/>
                </a:lnTo>
                <a:cubicBezTo>
                  <a:pt x="90833" y="14233"/>
                  <a:pt x="93333" y="15233"/>
                  <a:pt x="95400" y="17100"/>
                </a:cubicBezTo>
                <a:lnTo>
                  <a:pt x="95400" y="17100"/>
                </a:lnTo>
                <a:cubicBezTo>
                  <a:pt x="97267" y="19167"/>
                  <a:pt x="98267" y="21667"/>
                  <a:pt x="98400" y="24600"/>
                </a:cubicBezTo>
                <a:lnTo>
                  <a:pt x="98400" y="24600"/>
                </a:lnTo>
                <a:lnTo>
                  <a:pt x="98400" y="87900"/>
                </a:lnTo>
                <a:cubicBezTo>
                  <a:pt x="98267" y="90833"/>
                  <a:pt x="97267" y="93333"/>
                  <a:pt x="95400" y="95400"/>
                </a:cubicBezTo>
                <a:lnTo>
                  <a:pt x="95400" y="95400"/>
                </a:lnTo>
                <a:cubicBezTo>
                  <a:pt x="93333" y="97267"/>
                  <a:pt x="90833" y="98267"/>
                  <a:pt x="87900" y="98400"/>
                </a:cubicBezTo>
                <a:lnTo>
                  <a:pt x="87900" y="98400"/>
                </a:lnTo>
                <a:lnTo>
                  <a:pt x="80900" y="98400"/>
                </a:lnTo>
                <a:cubicBezTo>
                  <a:pt x="77967" y="98267"/>
                  <a:pt x="75467" y="97267"/>
                  <a:pt x="73400" y="95400"/>
                </a:cubicBezTo>
                <a:lnTo>
                  <a:pt x="73400" y="95400"/>
                </a:lnTo>
                <a:cubicBezTo>
                  <a:pt x="71467" y="93333"/>
                  <a:pt x="70433" y="90833"/>
                  <a:pt x="70300" y="87900"/>
                </a:cubicBezTo>
                <a:lnTo>
                  <a:pt x="70300" y="87900"/>
                </a:lnTo>
                <a:lnTo>
                  <a:pt x="70300" y="24600"/>
                </a:lnTo>
                <a:cubicBezTo>
                  <a:pt x="70433" y="21667"/>
                  <a:pt x="71467" y="19167"/>
                  <a:pt x="73400" y="17100"/>
                </a:cubicBezTo>
                <a:lnTo>
                  <a:pt x="73400" y="17100"/>
                </a:lnTo>
                <a:cubicBezTo>
                  <a:pt x="75467" y="15233"/>
                  <a:pt x="77967" y="14233"/>
                  <a:pt x="80900" y="14100"/>
                </a:cubicBezTo>
                <a:lnTo>
                  <a:pt x="80900" y="14100"/>
                </a:lnTo>
              </a:path>
            </a:pathLst>
          </a:custGeom>
          <a:solidFill>
            <a:srgbClr val="8F7E6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510634-8"/>
          <p:cNvSpPr txBox="1"/>
          <p:nvPr/>
        </p:nvSpPr>
        <p:spPr>
          <a:xfrm>
            <a:off x="707231" y="146447"/>
            <a:ext cx="168800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扇形图——看占比</a:t>
            </a:r>
            <a:endParaRPr/>
          </a:p>
        </p:txBody>
      </p:sp>
      <p:sp>
        <p:nvSpPr>
          <p:cNvPr id="29" name="el-1785511510639-9"/>
          <p:cNvSpPr txBox="1"/>
          <p:nvPr/>
        </p:nvSpPr>
        <p:spPr>
          <a:xfrm>
            <a:off x="2445246" y="182166"/>
            <a:ext cx="151261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56">
                <a:solidFill>
                  <a:srgbClr val="8A7A64"/>
                </a:solidFill>
                <a:latin typeface="Georgia"/>
                <a:ea typeface="Georgia"/>
                <a:cs typeface="Georgia"/>
              </a:rPr>
              <a:t>· 12.2 用统计图描述数据</a:t>
            </a:r>
            <a:endParaRPr/>
          </a:p>
        </p:txBody>
      </p:sp>
      <p:sp>
        <p:nvSpPr>
          <p:cNvPr id="30" name="el-1785511510681-25"/>
          <p:cNvSpPr txBox="1"/>
          <p:nvPr/>
        </p:nvSpPr>
        <p:spPr>
          <a:xfrm>
            <a:off x="800100" y="1532855"/>
            <a:ext cx="508471" cy="1666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扇形图</a:t>
            </a:r>
            <a:endParaRPr/>
          </a:p>
        </p:txBody>
      </p:sp>
      <p:sp>
        <p:nvSpPr>
          <p:cNvPr id="31" name="el-1785511510668-20"/>
          <p:cNvSpPr txBox="1"/>
          <p:nvPr/>
        </p:nvSpPr>
        <p:spPr>
          <a:xfrm>
            <a:off x="585788" y="1728118"/>
            <a:ext cx="37433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用圆代表</a:t>
            </a:r>
            <a:r>
              <a:rPr b="1" sz="1120">
                <a:solidFill>
                  <a:srgbClr val="8A5A2A"/>
                </a:solidFill>
                <a:latin typeface="Georgia"/>
                <a:ea typeface="Georgia"/>
                <a:cs typeface="Georgia"/>
              </a:rPr>
              <a:t>总体</a:t>
            </a:r>
            <a:r>
              <a:rPr sz="112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，扇形代表</a:t>
            </a:r>
            <a:r>
              <a:rPr b="1" sz="1120">
                <a:solidFill>
                  <a:srgbClr val="8A5A2A"/>
                </a:solidFill>
                <a:latin typeface="Georgia"/>
                <a:ea typeface="Georgia"/>
                <a:cs typeface="Georgia"/>
              </a:rPr>
              <a:t>各部分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通过扇形大小反映各部分占总体的百分比</a:t>
            </a:r>
            <a:endParaRPr/>
          </a:p>
        </p:txBody>
      </p:sp>
      <p:sp>
        <p:nvSpPr>
          <p:cNvPr id="32" name="el-1785511510681-26"/>
          <p:cNvSpPr txBox="1"/>
          <p:nvPr/>
        </p:nvSpPr>
        <p:spPr>
          <a:xfrm>
            <a:off x="728663" y="2506787"/>
            <a:ext cx="58869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5A3E28"/>
                </a:solidFill>
                <a:latin typeface="Georgia"/>
                <a:ea typeface="Georgia"/>
                <a:cs typeface="Georgia"/>
              </a:rPr>
              <a:t>画法步骤</a:t>
            </a:r>
            <a:endParaRPr/>
          </a:p>
        </p:txBody>
      </p:sp>
      <p:sp>
        <p:nvSpPr>
          <p:cNvPr id="33" name="el-1785511510697-27"/>
          <p:cNvSpPr txBox="1"/>
          <p:nvPr/>
        </p:nvSpPr>
        <p:spPr>
          <a:xfrm>
            <a:off x="496491" y="2778249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34" name="el-1785511510700-29"/>
          <p:cNvSpPr txBox="1"/>
          <p:nvPr/>
        </p:nvSpPr>
        <p:spPr>
          <a:xfrm>
            <a:off x="835819" y="2725862"/>
            <a:ext cx="3539728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计算各部分百分比</a:t>
            </a:r>
            <a:endParaRPr/>
          </a:p>
        </p:txBody>
      </p:sp>
      <p:sp>
        <p:nvSpPr>
          <p:cNvPr id="35" name="el-1785511510700-30"/>
          <p:cNvSpPr txBox="1"/>
          <p:nvPr/>
        </p:nvSpPr>
        <p:spPr>
          <a:xfrm>
            <a:off x="496491" y="3023964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36" name="el-1785511510704-32"/>
          <p:cNvSpPr txBox="1"/>
          <p:nvPr/>
        </p:nvSpPr>
        <p:spPr>
          <a:xfrm>
            <a:off x="835819" y="2971577"/>
            <a:ext cx="3539728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计算扇形圆心角（360° × 百分比）</a:t>
            </a:r>
            <a:endParaRPr/>
          </a:p>
        </p:txBody>
      </p:sp>
      <p:sp>
        <p:nvSpPr>
          <p:cNvPr id="37" name="el-1785511510705-33"/>
          <p:cNvSpPr txBox="1"/>
          <p:nvPr/>
        </p:nvSpPr>
        <p:spPr>
          <a:xfrm>
            <a:off x="496491" y="3269680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CF6EC"/>
                </a:solidFill>
                <a:latin typeface="Georgia"/>
                <a:ea typeface="Georgia"/>
                <a:cs typeface="Georgia"/>
              </a:rPr>
              <a:t>③</a:t>
            </a:r>
            <a:endParaRPr/>
          </a:p>
        </p:txBody>
      </p:sp>
      <p:sp>
        <p:nvSpPr>
          <p:cNvPr id="38" name="el-1785511510708-35"/>
          <p:cNvSpPr txBox="1"/>
          <p:nvPr/>
        </p:nvSpPr>
        <p:spPr>
          <a:xfrm>
            <a:off x="835819" y="3217292"/>
            <a:ext cx="3539728" cy="217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画出扇形并标注</a:t>
            </a:r>
            <a:endParaRPr/>
          </a:p>
        </p:txBody>
      </p:sp>
      <p:sp>
        <p:nvSpPr>
          <p:cNvPr id="39" name="el-1785511510656-17"/>
          <p:cNvSpPr txBox="1"/>
          <p:nvPr/>
        </p:nvSpPr>
        <p:spPr>
          <a:xfrm>
            <a:off x="600075" y="3748757"/>
            <a:ext cx="122158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6A52"/>
                </a:solidFill>
                <a:latin typeface="Georgia"/>
                <a:ea typeface="Georgia"/>
                <a:cs typeface="Georgia"/>
              </a:rPr>
              <a:t>注意：百分比之和为</a:t>
            </a:r>
            <a:endParaRPr/>
          </a:p>
        </p:txBody>
      </p:sp>
      <p:sp>
        <p:nvSpPr>
          <p:cNvPr id="40" name="el-1785511510669-21"/>
          <p:cNvSpPr txBox="1"/>
          <p:nvPr/>
        </p:nvSpPr>
        <p:spPr>
          <a:xfrm>
            <a:off x="1828800" y="3748757"/>
            <a:ext cx="42073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7A6A52"/>
                </a:solidFill>
                <a:latin typeface="Georgia"/>
                <a:ea typeface="Georgia"/>
                <a:cs typeface="Georgia"/>
              </a:rPr>
              <a:t>100%</a:t>
            </a:r>
            <a:endParaRPr/>
          </a:p>
        </p:txBody>
      </p:sp>
      <p:sp>
        <p:nvSpPr>
          <p:cNvPr id="41" name="el-1785511510657-18"/>
          <p:cNvSpPr txBox="1"/>
          <p:nvPr/>
        </p:nvSpPr>
        <p:spPr>
          <a:xfrm>
            <a:off x="4950619" y="1252538"/>
            <a:ext cx="200523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例：全校学生喜爱课外活动情况</a:t>
            </a:r>
            <a:endParaRPr/>
          </a:p>
        </p:txBody>
      </p:sp>
      <p:sp>
        <p:nvSpPr>
          <p:cNvPr id="42" name="el-1785511510708-36"/>
          <p:cNvSpPr txBox="1"/>
          <p:nvPr/>
        </p:nvSpPr>
        <p:spPr>
          <a:xfrm>
            <a:off x="4807744" y="3240881"/>
            <a:ext cx="28575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6"/>
                </a:solidFill>
                <a:latin typeface="Georgia"/>
                <a:ea typeface="Georgia"/>
                <a:cs typeface="Georgia"/>
              </a:rPr>
              <a:t>文学</a:t>
            </a:r>
            <a:endParaRPr/>
          </a:p>
        </p:txBody>
      </p:sp>
      <p:sp>
        <p:nvSpPr>
          <p:cNvPr id="43" name="el-1785511510709-37"/>
          <p:cNvSpPr txBox="1"/>
          <p:nvPr/>
        </p:nvSpPr>
        <p:spPr>
          <a:xfrm>
            <a:off x="6072188" y="3240881"/>
            <a:ext cx="64293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13% → 47°</a:t>
            </a:r>
            <a:endParaRPr/>
          </a:p>
        </p:txBody>
      </p:sp>
      <p:sp>
        <p:nvSpPr>
          <p:cNvPr id="44" name="el-1785511510710-38"/>
          <p:cNvSpPr txBox="1"/>
          <p:nvPr/>
        </p:nvSpPr>
        <p:spPr>
          <a:xfrm>
            <a:off x="6772275" y="3240881"/>
            <a:ext cx="28575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6"/>
                </a:solidFill>
                <a:latin typeface="Georgia"/>
                <a:ea typeface="Georgia"/>
                <a:cs typeface="Georgia"/>
              </a:rPr>
              <a:t>科技</a:t>
            </a:r>
            <a:endParaRPr/>
          </a:p>
        </p:txBody>
      </p:sp>
      <p:sp>
        <p:nvSpPr>
          <p:cNvPr id="45" name="el-1785511510710-39"/>
          <p:cNvSpPr txBox="1"/>
          <p:nvPr/>
        </p:nvSpPr>
        <p:spPr>
          <a:xfrm>
            <a:off x="8025780" y="3240881"/>
            <a:ext cx="65387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18% → 65°</a:t>
            </a:r>
            <a:endParaRPr/>
          </a:p>
        </p:txBody>
      </p:sp>
      <p:sp>
        <p:nvSpPr>
          <p:cNvPr id="46" name="el-1785511510711-40"/>
          <p:cNvSpPr txBox="1"/>
          <p:nvPr/>
        </p:nvSpPr>
        <p:spPr>
          <a:xfrm>
            <a:off x="4807744" y="3438525"/>
            <a:ext cx="28575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6"/>
                </a:solidFill>
                <a:latin typeface="Georgia"/>
                <a:ea typeface="Georgia"/>
                <a:cs typeface="Georgia"/>
              </a:rPr>
              <a:t>体育</a:t>
            </a:r>
            <a:endParaRPr/>
          </a:p>
        </p:txBody>
      </p:sp>
      <p:sp>
        <p:nvSpPr>
          <p:cNvPr id="47" name="el-1785511510711-41"/>
          <p:cNvSpPr txBox="1"/>
          <p:nvPr/>
        </p:nvSpPr>
        <p:spPr>
          <a:xfrm>
            <a:off x="6013698" y="3438525"/>
            <a:ext cx="701427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32% → 115°</a:t>
            </a:r>
            <a:endParaRPr/>
          </a:p>
        </p:txBody>
      </p:sp>
      <p:sp>
        <p:nvSpPr>
          <p:cNvPr id="48" name="el-1785511510712-42"/>
          <p:cNvSpPr txBox="1"/>
          <p:nvPr/>
        </p:nvSpPr>
        <p:spPr>
          <a:xfrm>
            <a:off x="6772275" y="3438525"/>
            <a:ext cx="285750" cy="1404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6"/>
                </a:solidFill>
                <a:latin typeface="Georgia"/>
                <a:ea typeface="Georgia"/>
                <a:cs typeface="Georgia"/>
              </a:rPr>
              <a:t>艺术</a:t>
            </a:r>
            <a:endParaRPr/>
          </a:p>
        </p:txBody>
      </p:sp>
      <p:sp>
        <p:nvSpPr>
          <p:cNvPr id="49" name="el-1785511510712-43"/>
          <p:cNvSpPr txBox="1"/>
          <p:nvPr/>
        </p:nvSpPr>
        <p:spPr>
          <a:xfrm>
            <a:off x="8029278" y="3438525"/>
            <a:ext cx="650379" cy="1404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27% → 97°</a:t>
            </a:r>
            <a:endParaRPr/>
          </a:p>
        </p:txBody>
      </p:sp>
      <p:sp>
        <p:nvSpPr>
          <p:cNvPr id="50" name="el-1785511510713-44"/>
          <p:cNvSpPr txBox="1"/>
          <p:nvPr/>
        </p:nvSpPr>
        <p:spPr>
          <a:xfrm>
            <a:off x="4807744" y="3636169"/>
            <a:ext cx="285750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A4A36"/>
                </a:solidFill>
                <a:latin typeface="Georgia"/>
                <a:ea typeface="Georgia"/>
                <a:cs typeface="Georgia"/>
              </a:rPr>
              <a:t>劳技</a:t>
            </a:r>
            <a:endParaRPr/>
          </a:p>
        </p:txBody>
      </p:sp>
      <p:sp>
        <p:nvSpPr>
          <p:cNvPr id="51" name="el-1785511510713-45"/>
          <p:cNvSpPr txBox="1"/>
          <p:nvPr/>
        </p:nvSpPr>
        <p:spPr>
          <a:xfrm>
            <a:off x="8020051" y="3636169"/>
            <a:ext cx="659606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3A2C1B"/>
                </a:solidFill>
                <a:latin typeface="Georgia"/>
                <a:ea typeface="Georgia"/>
                <a:cs typeface="Georgia"/>
              </a:rPr>
              <a:t>10% → 36°</a:t>
            </a:r>
            <a:endParaRPr/>
          </a:p>
        </p:txBody>
      </p:sp>
      <p:sp>
        <p:nvSpPr>
          <p:cNvPr id="52" name="el-1785511510658-19"/>
          <p:cNvSpPr txBox="1"/>
          <p:nvPr/>
        </p:nvSpPr>
        <p:spPr>
          <a:xfrm>
            <a:off x="4880074" y="3924300"/>
            <a:ext cx="2003822" cy="13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6A5A44"/>
                </a:solidFill>
                <a:latin typeface="Georgia"/>
                <a:ea typeface="Georgia"/>
                <a:cs typeface="Georgia"/>
              </a:rPr>
              <a:t>特点：直观看出各部分占总体的比例</a:t>
            </a:r>
            <a:endParaRPr/>
          </a:p>
        </p:txBody>
      </p:sp>
      <p:sp>
        <p:nvSpPr>
          <p:cNvPr id="53" name="el-1785511510625-6"/>
          <p:cNvSpPr txBox="1"/>
          <p:nvPr/>
        </p:nvSpPr>
        <p:spPr>
          <a:xfrm>
            <a:off x="400050" y="4913710"/>
            <a:ext cx="15836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人教版七年级下册 · 第十二章</a:t>
            </a:r>
            <a:endParaRPr/>
          </a:p>
        </p:txBody>
      </p:sp>
      <p:sp>
        <p:nvSpPr>
          <p:cNvPr id="54" name="el-1785511510627-7"/>
          <p:cNvSpPr txBox="1"/>
          <p:nvPr/>
        </p:nvSpPr>
        <p:spPr>
          <a:xfrm>
            <a:off x="7352705" y="4913710"/>
            <a:ext cx="144482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905">
              <a:lnSpc>
                <a:spcPct val="100000"/>
              </a:lnSpc>
            </a:pPr>
            <a:r>
              <a:rPr sz="840" spc="56">
                <a:solidFill>
                  <a:srgbClr val="8F7E66"/>
                </a:solidFill>
                <a:latin typeface="Georgia"/>
                <a:ea typeface="Georgia"/>
                <a:cs typeface="Georgia"/>
              </a:rPr>
              <a:t>数据的收集、整理与描述</a:t>
            </a:r>
            <a:endParaRPr/>
          </a:p>
        </p:txBody>
      </p:sp>
      <p:sp>
        <p:nvSpPr>
          <p:cNvPr id="55" name="el-1785511510647-12"/>
          <p:cNvSpPr/>
          <p:nvPr/>
        </p:nvSpPr>
        <p:spPr>
          <a:xfrm>
            <a:off x="4686300" y="1519238"/>
            <a:ext cx="405765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3" y="0"/>
                </a:moveTo>
                <a:lnTo>
                  <a:pt x="97887" y="0"/>
                </a:lnTo>
                <a:lnTo>
                  <a:pt x="98094" y="24"/>
                </a:lnTo>
                <a:lnTo>
                  <a:pt x="98300" y="103"/>
                </a:lnTo>
                <a:lnTo>
                  <a:pt x="98500" y="236"/>
                </a:lnTo>
                <a:lnTo>
                  <a:pt x="98695" y="418"/>
                </a:lnTo>
                <a:lnTo>
                  <a:pt x="98883" y="642"/>
                </a:lnTo>
                <a:lnTo>
                  <a:pt x="99061" y="921"/>
                </a:lnTo>
                <a:lnTo>
                  <a:pt x="99228" y="1236"/>
                </a:lnTo>
                <a:lnTo>
                  <a:pt x="99380" y="1600"/>
                </a:lnTo>
                <a:lnTo>
                  <a:pt x="99521" y="1994"/>
                </a:lnTo>
                <a:lnTo>
                  <a:pt x="99643" y="2424"/>
                </a:lnTo>
                <a:lnTo>
                  <a:pt x="99751" y="2885"/>
                </a:lnTo>
                <a:lnTo>
                  <a:pt x="99838" y="3370"/>
                </a:lnTo>
                <a:lnTo>
                  <a:pt x="99908" y="3873"/>
                </a:lnTo>
                <a:lnTo>
                  <a:pt x="99960" y="4388"/>
                </a:lnTo>
                <a:lnTo>
                  <a:pt x="99991" y="4921"/>
                </a:lnTo>
                <a:lnTo>
                  <a:pt x="100000" y="5455"/>
                </a:lnTo>
                <a:lnTo>
                  <a:pt x="100000" y="94545"/>
                </a:lnTo>
                <a:lnTo>
                  <a:pt x="99991" y="95079"/>
                </a:lnTo>
                <a:lnTo>
                  <a:pt x="99960" y="95612"/>
                </a:lnTo>
                <a:lnTo>
                  <a:pt x="99908" y="96127"/>
                </a:lnTo>
                <a:lnTo>
                  <a:pt x="99838" y="96630"/>
                </a:lnTo>
                <a:lnTo>
                  <a:pt x="99751" y="97115"/>
                </a:lnTo>
                <a:lnTo>
                  <a:pt x="99643" y="97576"/>
                </a:lnTo>
                <a:lnTo>
                  <a:pt x="99521" y="98006"/>
                </a:lnTo>
                <a:lnTo>
                  <a:pt x="99380" y="98400"/>
                </a:lnTo>
                <a:lnTo>
                  <a:pt x="99228" y="98764"/>
                </a:lnTo>
                <a:lnTo>
                  <a:pt x="99061" y="99079"/>
                </a:lnTo>
                <a:lnTo>
                  <a:pt x="98883" y="99358"/>
                </a:lnTo>
                <a:lnTo>
                  <a:pt x="98695" y="99582"/>
                </a:lnTo>
                <a:lnTo>
                  <a:pt x="98500" y="99764"/>
                </a:lnTo>
                <a:lnTo>
                  <a:pt x="98300" y="99897"/>
                </a:lnTo>
                <a:lnTo>
                  <a:pt x="98094" y="99976"/>
                </a:lnTo>
                <a:lnTo>
                  <a:pt x="97887" y="100000"/>
                </a:lnTo>
                <a:lnTo>
                  <a:pt x="2113" y="100000"/>
                </a:lnTo>
                <a:lnTo>
                  <a:pt x="1906" y="99976"/>
                </a:lnTo>
                <a:lnTo>
                  <a:pt x="1700" y="99897"/>
                </a:lnTo>
                <a:lnTo>
                  <a:pt x="1500" y="99764"/>
                </a:lnTo>
                <a:lnTo>
                  <a:pt x="1305" y="99582"/>
                </a:lnTo>
                <a:lnTo>
                  <a:pt x="1117" y="99358"/>
                </a:lnTo>
                <a:lnTo>
                  <a:pt x="939" y="99079"/>
                </a:lnTo>
                <a:lnTo>
                  <a:pt x="772" y="98764"/>
                </a:lnTo>
                <a:lnTo>
                  <a:pt x="620" y="98400"/>
                </a:lnTo>
                <a:lnTo>
                  <a:pt x="479" y="98006"/>
                </a:lnTo>
                <a:lnTo>
                  <a:pt x="357" y="97576"/>
                </a:lnTo>
                <a:lnTo>
                  <a:pt x="249" y="97115"/>
                </a:lnTo>
                <a:lnTo>
                  <a:pt x="162" y="96630"/>
                </a:lnTo>
                <a:lnTo>
                  <a:pt x="92" y="96127"/>
                </a:lnTo>
                <a:lnTo>
                  <a:pt x="40" y="95612"/>
                </a:lnTo>
                <a:lnTo>
                  <a:pt x="9" y="95079"/>
                </a:lnTo>
                <a:lnTo>
                  <a:pt x="0" y="94545"/>
                </a:lnTo>
                <a:lnTo>
                  <a:pt x="0" y="5455"/>
                </a:lnTo>
                <a:lnTo>
                  <a:pt x="9" y="4921"/>
                </a:lnTo>
                <a:lnTo>
                  <a:pt x="40" y="4388"/>
                </a:lnTo>
                <a:lnTo>
                  <a:pt x="92" y="3873"/>
                </a:lnTo>
                <a:lnTo>
                  <a:pt x="162" y="3370"/>
                </a:lnTo>
                <a:lnTo>
                  <a:pt x="249" y="2885"/>
                </a:lnTo>
                <a:lnTo>
                  <a:pt x="357" y="2424"/>
                </a:lnTo>
                <a:lnTo>
                  <a:pt x="479" y="1994"/>
                </a:lnTo>
                <a:lnTo>
                  <a:pt x="620" y="1600"/>
                </a:lnTo>
                <a:lnTo>
                  <a:pt x="772" y="1236"/>
                </a:lnTo>
                <a:lnTo>
                  <a:pt x="939" y="921"/>
                </a:lnTo>
                <a:lnTo>
                  <a:pt x="1117" y="642"/>
                </a:lnTo>
                <a:lnTo>
                  <a:pt x="1305" y="418"/>
                </a:lnTo>
                <a:lnTo>
                  <a:pt x="1500" y="236"/>
                </a:lnTo>
                <a:lnTo>
                  <a:pt x="1700" y="103"/>
                </a:lnTo>
                <a:lnTo>
                  <a:pt x="1906" y="24"/>
                </a:lnTo>
                <a:lnTo>
                  <a:pt x="2113" y="0"/>
                </a:lnTo>
                <a:close/>
              </a:path>
            </a:pathLst>
          </a:custGeom>
          <a:solidFill>
            <a:srgbClr val="F5EEE1">
              <a:alpha val="40000"/>
            </a:srgbClr>
          </a:solidFill>
          <a:ln w="7144" algn="in">
            <a:solidFill>
              <a:srgbClr val="E6D9C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6" name="el-1785511511649-20"/>
          <p:cNvPicPr/>
          <p:nvPr/>
        </p:nvPicPr>
        <p:blipFill>
          <a:blip r:embed="rId3"/>
          <a:stretch>
            <a:fillRect/>
          </a:stretch>
        </p:blipFill>
        <p:spPr>
          <a:xfrm>
            <a:off x="6000750" y="1597819"/>
            <a:ext cx="1428750" cy="142875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0013" dist="28575" dir="5400000" sx="100000" sy="100000" kx="0" ky="0" algn="ctr">
              <a:srgbClr val="000000">
                <a:alpha val="8000"/>
              </a:srgbClr>
            </a:outerShdw>
          </a:effectLst>
        </p:spPr>
      </p:pic>
      <p:sp>
        <p:nvSpPr>
          <p:cNvPr id="57" name="el-1785511511655-21"/>
          <p:cNvSpPr/>
          <p:nvPr/>
        </p:nvSpPr>
        <p:spPr>
          <a:xfrm>
            <a:off x="6465094" y="2062163"/>
            <a:ext cx="500063" cy="500063"/>
          </a:xfrm>
          <a:prstGeom prst="ellipse">
            <a:avLst/>
          </a:prstGeom>
          <a:solidFill>
            <a:srgbClr val="FDFC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11510734-51"/>
          <p:cNvSpPr/>
          <p:nvPr/>
        </p:nvSpPr>
        <p:spPr>
          <a:xfrm>
            <a:off x="4908590" y="3083719"/>
            <a:ext cx="82124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44" y="0"/>
                </a:moveTo>
                <a:lnTo>
                  <a:pt x="78000" y="0"/>
                </a:lnTo>
                <a:lnTo>
                  <a:pt x="81222" y="1000"/>
                </a:lnTo>
                <a:lnTo>
                  <a:pt x="84556" y="6000"/>
                </a:lnTo>
                <a:lnTo>
                  <a:pt x="87667" y="13000"/>
                </a:lnTo>
                <a:lnTo>
                  <a:pt x="90778" y="23000"/>
                </a:lnTo>
                <a:lnTo>
                  <a:pt x="93667" y="35000"/>
                </a:lnTo>
                <a:lnTo>
                  <a:pt x="96556" y="51000"/>
                </a:lnTo>
                <a:lnTo>
                  <a:pt x="99111" y="68000"/>
                </a:lnTo>
                <a:lnTo>
                  <a:pt x="100333" y="79000"/>
                </a:lnTo>
                <a:lnTo>
                  <a:pt x="0" y="79000"/>
                </a:lnTo>
                <a:lnTo>
                  <a:pt x="1333" y="68000"/>
                </a:lnTo>
                <a:lnTo>
                  <a:pt x="3889" y="51000"/>
                </a:lnTo>
                <a:lnTo>
                  <a:pt x="6778" y="35000"/>
                </a:lnTo>
                <a:lnTo>
                  <a:pt x="9667" y="23000"/>
                </a:lnTo>
                <a:lnTo>
                  <a:pt x="12778" y="13000"/>
                </a:lnTo>
                <a:lnTo>
                  <a:pt x="15889" y="6000"/>
                </a:lnTo>
                <a:lnTo>
                  <a:pt x="19222" y="1000"/>
                </a:lnTo>
                <a:close/>
              </a:path>
            </a:pathLst>
          </a:custGeom>
          <a:solidFill>
            <a:srgbClr val="E67E2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510738-52"/>
          <p:cNvSpPr/>
          <p:nvPr/>
        </p:nvSpPr>
        <p:spPr>
          <a:xfrm>
            <a:off x="5656153" y="3083719"/>
            <a:ext cx="82124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44" y="0"/>
                </a:moveTo>
                <a:lnTo>
                  <a:pt x="78000" y="0"/>
                </a:lnTo>
                <a:lnTo>
                  <a:pt x="81222" y="1000"/>
                </a:lnTo>
                <a:lnTo>
                  <a:pt x="84556" y="6000"/>
                </a:lnTo>
                <a:lnTo>
                  <a:pt x="87667" y="13000"/>
                </a:lnTo>
                <a:lnTo>
                  <a:pt x="90778" y="23000"/>
                </a:lnTo>
                <a:lnTo>
                  <a:pt x="93667" y="35000"/>
                </a:lnTo>
                <a:lnTo>
                  <a:pt x="96556" y="51000"/>
                </a:lnTo>
                <a:lnTo>
                  <a:pt x="99111" y="68000"/>
                </a:lnTo>
                <a:lnTo>
                  <a:pt x="100333" y="79000"/>
                </a:lnTo>
                <a:lnTo>
                  <a:pt x="0" y="79000"/>
                </a:lnTo>
                <a:lnTo>
                  <a:pt x="1333" y="68000"/>
                </a:lnTo>
                <a:lnTo>
                  <a:pt x="3889" y="51000"/>
                </a:lnTo>
                <a:lnTo>
                  <a:pt x="6778" y="35000"/>
                </a:lnTo>
                <a:lnTo>
                  <a:pt x="9667" y="23000"/>
                </a:lnTo>
                <a:lnTo>
                  <a:pt x="12778" y="13000"/>
                </a:lnTo>
                <a:lnTo>
                  <a:pt x="15889" y="6000"/>
                </a:lnTo>
                <a:lnTo>
                  <a:pt x="19222" y="1000"/>
                </a:lnTo>
                <a:close/>
              </a:path>
            </a:pathLst>
          </a:custGeom>
          <a:solidFill>
            <a:srgbClr val="3498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511510741-53"/>
          <p:cNvSpPr/>
          <p:nvPr/>
        </p:nvSpPr>
        <p:spPr>
          <a:xfrm>
            <a:off x="6408777" y="3083719"/>
            <a:ext cx="82124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44" y="0"/>
                </a:moveTo>
                <a:lnTo>
                  <a:pt x="78000" y="0"/>
                </a:lnTo>
                <a:lnTo>
                  <a:pt x="81222" y="1000"/>
                </a:lnTo>
                <a:lnTo>
                  <a:pt x="84556" y="6000"/>
                </a:lnTo>
                <a:lnTo>
                  <a:pt x="87667" y="13000"/>
                </a:lnTo>
                <a:lnTo>
                  <a:pt x="90778" y="23000"/>
                </a:lnTo>
                <a:lnTo>
                  <a:pt x="93667" y="35000"/>
                </a:lnTo>
                <a:lnTo>
                  <a:pt x="96556" y="51000"/>
                </a:lnTo>
                <a:lnTo>
                  <a:pt x="99111" y="68000"/>
                </a:lnTo>
                <a:lnTo>
                  <a:pt x="100333" y="79000"/>
                </a:lnTo>
                <a:lnTo>
                  <a:pt x="0" y="79000"/>
                </a:lnTo>
                <a:lnTo>
                  <a:pt x="1333" y="68000"/>
                </a:lnTo>
                <a:lnTo>
                  <a:pt x="3889" y="51000"/>
                </a:lnTo>
                <a:lnTo>
                  <a:pt x="6778" y="35000"/>
                </a:lnTo>
                <a:lnTo>
                  <a:pt x="9667" y="23000"/>
                </a:lnTo>
                <a:lnTo>
                  <a:pt x="12778" y="13000"/>
                </a:lnTo>
                <a:lnTo>
                  <a:pt x="15889" y="6000"/>
                </a:lnTo>
                <a:lnTo>
                  <a:pt x="19222" y="1000"/>
                </a:lnTo>
                <a:close/>
              </a:path>
            </a:pathLst>
          </a:custGeom>
          <a:solidFill>
            <a:srgbClr val="2ECC7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11510744-54"/>
          <p:cNvSpPr/>
          <p:nvPr/>
        </p:nvSpPr>
        <p:spPr>
          <a:xfrm>
            <a:off x="7171075" y="3083719"/>
            <a:ext cx="82124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44" y="0"/>
                </a:moveTo>
                <a:lnTo>
                  <a:pt x="78000" y="0"/>
                </a:lnTo>
                <a:lnTo>
                  <a:pt x="81222" y="1000"/>
                </a:lnTo>
                <a:lnTo>
                  <a:pt x="84556" y="6000"/>
                </a:lnTo>
                <a:lnTo>
                  <a:pt x="87667" y="13000"/>
                </a:lnTo>
                <a:lnTo>
                  <a:pt x="90778" y="23000"/>
                </a:lnTo>
                <a:lnTo>
                  <a:pt x="93667" y="35000"/>
                </a:lnTo>
                <a:lnTo>
                  <a:pt x="96556" y="51000"/>
                </a:lnTo>
                <a:lnTo>
                  <a:pt x="99111" y="68000"/>
                </a:lnTo>
                <a:lnTo>
                  <a:pt x="100333" y="79000"/>
                </a:lnTo>
                <a:lnTo>
                  <a:pt x="0" y="79000"/>
                </a:lnTo>
                <a:lnTo>
                  <a:pt x="1333" y="68000"/>
                </a:lnTo>
                <a:lnTo>
                  <a:pt x="3889" y="51000"/>
                </a:lnTo>
                <a:lnTo>
                  <a:pt x="6778" y="35000"/>
                </a:lnTo>
                <a:lnTo>
                  <a:pt x="9667" y="23000"/>
                </a:lnTo>
                <a:lnTo>
                  <a:pt x="12778" y="13000"/>
                </a:lnTo>
                <a:lnTo>
                  <a:pt x="15889" y="6000"/>
                </a:lnTo>
                <a:lnTo>
                  <a:pt x="19222" y="1000"/>
                </a:lnTo>
                <a:close/>
              </a:path>
            </a:pathLst>
          </a:custGeom>
          <a:solidFill>
            <a:srgbClr val="9B59B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5511510748-55"/>
          <p:cNvSpPr/>
          <p:nvPr/>
        </p:nvSpPr>
        <p:spPr>
          <a:xfrm>
            <a:off x="7927717" y="3083719"/>
            <a:ext cx="82124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44" y="0"/>
                </a:moveTo>
                <a:lnTo>
                  <a:pt x="78000" y="0"/>
                </a:lnTo>
                <a:lnTo>
                  <a:pt x="81222" y="1000"/>
                </a:lnTo>
                <a:lnTo>
                  <a:pt x="84556" y="6000"/>
                </a:lnTo>
                <a:lnTo>
                  <a:pt x="87667" y="13000"/>
                </a:lnTo>
                <a:lnTo>
                  <a:pt x="90778" y="23000"/>
                </a:lnTo>
                <a:lnTo>
                  <a:pt x="93667" y="35000"/>
                </a:lnTo>
                <a:lnTo>
                  <a:pt x="96556" y="51000"/>
                </a:lnTo>
                <a:lnTo>
                  <a:pt x="99111" y="68000"/>
                </a:lnTo>
                <a:lnTo>
                  <a:pt x="100333" y="79000"/>
                </a:lnTo>
                <a:lnTo>
                  <a:pt x="0" y="79000"/>
                </a:lnTo>
                <a:lnTo>
                  <a:pt x="1333" y="68000"/>
                </a:lnTo>
                <a:lnTo>
                  <a:pt x="3889" y="51000"/>
                </a:lnTo>
                <a:lnTo>
                  <a:pt x="6778" y="35000"/>
                </a:lnTo>
                <a:lnTo>
                  <a:pt x="9667" y="23000"/>
                </a:lnTo>
                <a:lnTo>
                  <a:pt x="12778" y="13000"/>
                </a:lnTo>
                <a:lnTo>
                  <a:pt x="15889" y="6000"/>
                </a:lnTo>
                <a:lnTo>
                  <a:pt x="19222" y="1000"/>
                </a:lnTo>
                <a:close/>
              </a:path>
            </a:pathLst>
          </a:custGeom>
          <a:solidFill>
            <a:srgbClr val="F1C40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511510726-46"/>
          <p:cNvSpPr txBox="1"/>
          <p:nvPr/>
        </p:nvSpPr>
        <p:spPr>
          <a:xfrm>
            <a:off x="5042520" y="3069431"/>
            <a:ext cx="51896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文学 13%</a:t>
            </a:r>
            <a:endParaRPr/>
          </a:p>
        </p:txBody>
      </p:sp>
      <p:sp>
        <p:nvSpPr>
          <p:cNvPr id="64" name="el-1785511510727-47"/>
          <p:cNvSpPr txBox="1"/>
          <p:nvPr/>
        </p:nvSpPr>
        <p:spPr>
          <a:xfrm>
            <a:off x="5790084" y="3069431"/>
            <a:ext cx="524024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科技 18%</a:t>
            </a:r>
            <a:endParaRPr/>
          </a:p>
        </p:txBody>
      </p:sp>
      <p:sp>
        <p:nvSpPr>
          <p:cNvPr id="65" name="el-1785511510727-48"/>
          <p:cNvSpPr txBox="1"/>
          <p:nvPr/>
        </p:nvSpPr>
        <p:spPr>
          <a:xfrm>
            <a:off x="6542708" y="3069431"/>
            <a:ext cx="53369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体育 32%</a:t>
            </a:r>
            <a:endParaRPr/>
          </a:p>
        </p:txBody>
      </p:sp>
      <p:sp>
        <p:nvSpPr>
          <p:cNvPr id="66" name="el-1785511510727-49"/>
          <p:cNvSpPr txBox="1"/>
          <p:nvPr/>
        </p:nvSpPr>
        <p:spPr>
          <a:xfrm>
            <a:off x="7305005" y="3069431"/>
            <a:ext cx="52804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艺术 27%</a:t>
            </a:r>
            <a:endParaRPr/>
          </a:p>
        </p:txBody>
      </p:sp>
      <p:sp>
        <p:nvSpPr>
          <p:cNvPr id="67" name="el-1785511510728-50"/>
          <p:cNvSpPr txBox="1"/>
          <p:nvPr/>
        </p:nvSpPr>
        <p:spPr>
          <a:xfrm>
            <a:off x="8061648" y="3069431"/>
            <a:ext cx="52603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F2416"/>
                </a:solidFill>
                <a:latin typeface="Georgia"/>
                <a:ea typeface="Georgia"/>
                <a:cs typeface="Georgia"/>
              </a:rPr>
              <a:t>劳技 10%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30623-6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2452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2452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6E1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2452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52453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6E1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530561-54"/>
          <p:cNvSpPr/>
          <p:nvPr/>
        </p:nvSpPr>
        <p:spPr>
          <a:xfrm>
            <a:off x="400050" y="178594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88" y="10563"/>
                </a:moveTo>
                <a:lnTo>
                  <a:pt x="35188" y="10563"/>
                </a:lnTo>
                <a:cubicBezTo>
                  <a:pt x="35313" y="7604"/>
                  <a:pt x="36333" y="5104"/>
                  <a:pt x="38250" y="3063"/>
                </a:cubicBezTo>
                <a:lnTo>
                  <a:pt x="38250" y="3063"/>
                </a:lnTo>
                <a:lnTo>
                  <a:pt x="38250" y="3063"/>
                </a:lnTo>
                <a:cubicBezTo>
                  <a:pt x="40292" y="1188"/>
                  <a:pt x="42771" y="167"/>
                  <a:pt x="45688" y="0"/>
                </a:cubicBezTo>
                <a:lnTo>
                  <a:pt x="45688" y="0"/>
                </a:lnTo>
                <a:lnTo>
                  <a:pt x="52750" y="0"/>
                </a:lnTo>
                <a:cubicBezTo>
                  <a:pt x="55667" y="167"/>
                  <a:pt x="58146" y="1188"/>
                  <a:pt x="60188" y="3063"/>
                </a:cubicBezTo>
                <a:lnTo>
                  <a:pt x="60188" y="3063"/>
                </a:lnTo>
                <a:cubicBezTo>
                  <a:pt x="62104" y="5104"/>
                  <a:pt x="63146" y="7604"/>
                  <a:pt x="63313" y="10563"/>
                </a:cubicBezTo>
                <a:lnTo>
                  <a:pt x="63313" y="10563"/>
                </a:lnTo>
                <a:lnTo>
                  <a:pt x="63313" y="87875"/>
                </a:lnTo>
                <a:cubicBezTo>
                  <a:pt x="63146" y="90833"/>
                  <a:pt x="62104" y="93333"/>
                  <a:pt x="60188" y="95375"/>
                </a:cubicBezTo>
                <a:lnTo>
                  <a:pt x="60188" y="95375"/>
                </a:lnTo>
                <a:cubicBezTo>
                  <a:pt x="58146" y="97250"/>
                  <a:pt x="55667" y="98271"/>
                  <a:pt x="52750" y="98438"/>
                </a:cubicBezTo>
                <a:lnTo>
                  <a:pt x="52750" y="98438"/>
                </a:lnTo>
                <a:lnTo>
                  <a:pt x="45688" y="98438"/>
                </a:lnTo>
                <a:cubicBezTo>
                  <a:pt x="42771" y="98271"/>
                  <a:pt x="40292" y="97250"/>
                  <a:pt x="38250" y="95375"/>
                </a:cubicBezTo>
                <a:lnTo>
                  <a:pt x="38250" y="95375"/>
                </a:lnTo>
                <a:cubicBezTo>
                  <a:pt x="36333" y="93333"/>
                  <a:pt x="35313" y="90833"/>
                  <a:pt x="35188" y="87875"/>
                </a:cubicBezTo>
                <a:lnTo>
                  <a:pt x="35188" y="87875"/>
                </a:lnTo>
                <a:lnTo>
                  <a:pt x="35188" y="10563"/>
                </a:lnTo>
                <a:moveTo>
                  <a:pt x="0" y="52750"/>
                </a:moveTo>
                <a:lnTo>
                  <a:pt x="0" y="52750"/>
                </a:lnTo>
                <a:cubicBezTo>
                  <a:pt x="167" y="49792"/>
                  <a:pt x="1188" y="47292"/>
                  <a:pt x="3063" y="45250"/>
                </a:cubicBezTo>
                <a:lnTo>
                  <a:pt x="3063" y="45250"/>
                </a:lnTo>
                <a:lnTo>
                  <a:pt x="3063" y="45250"/>
                </a:lnTo>
                <a:cubicBezTo>
                  <a:pt x="5104" y="43375"/>
                  <a:pt x="7604" y="42354"/>
                  <a:pt x="10563" y="42188"/>
                </a:cubicBezTo>
                <a:lnTo>
                  <a:pt x="10563" y="42188"/>
                </a:lnTo>
                <a:lnTo>
                  <a:pt x="17563" y="42188"/>
                </a:lnTo>
                <a:cubicBezTo>
                  <a:pt x="20521" y="42354"/>
                  <a:pt x="23021" y="43375"/>
                  <a:pt x="25063" y="45250"/>
                </a:cubicBezTo>
                <a:lnTo>
                  <a:pt x="25063" y="45250"/>
                </a:lnTo>
                <a:cubicBezTo>
                  <a:pt x="26937" y="47292"/>
                  <a:pt x="27958" y="49792"/>
                  <a:pt x="28125" y="52750"/>
                </a:cubicBezTo>
                <a:lnTo>
                  <a:pt x="28125" y="52750"/>
                </a:lnTo>
                <a:lnTo>
                  <a:pt x="28125" y="87875"/>
                </a:lnTo>
                <a:cubicBezTo>
                  <a:pt x="27958" y="90833"/>
                  <a:pt x="26937" y="93333"/>
                  <a:pt x="25063" y="95375"/>
                </a:cubicBezTo>
                <a:lnTo>
                  <a:pt x="25063" y="95375"/>
                </a:lnTo>
                <a:cubicBezTo>
                  <a:pt x="23021" y="97250"/>
                  <a:pt x="20521" y="98271"/>
                  <a:pt x="17563" y="98438"/>
                </a:cubicBezTo>
                <a:lnTo>
                  <a:pt x="17563" y="98438"/>
                </a:lnTo>
                <a:lnTo>
                  <a:pt x="10563" y="98438"/>
                </a:lnTo>
                <a:cubicBezTo>
                  <a:pt x="7604" y="98271"/>
                  <a:pt x="5104" y="97250"/>
                  <a:pt x="3063" y="95375"/>
                </a:cubicBezTo>
                <a:lnTo>
                  <a:pt x="3063" y="95375"/>
                </a:lnTo>
                <a:cubicBezTo>
                  <a:pt x="1188" y="93333"/>
                  <a:pt x="167" y="90833"/>
                  <a:pt x="0" y="87875"/>
                </a:cubicBezTo>
                <a:lnTo>
                  <a:pt x="0" y="87875"/>
                </a:lnTo>
                <a:lnTo>
                  <a:pt x="0" y="52750"/>
                </a:lnTo>
                <a:moveTo>
                  <a:pt x="80875" y="14063"/>
                </a:moveTo>
                <a:lnTo>
                  <a:pt x="80875" y="14063"/>
                </a:lnTo>
                <a:lnTo>
                  <a:pt x="87875" y="14063"/>
                </a:lnTo>
                <a:cubicBezTo>
                  <a:pt x="90833" y="14229"/>
                  <a:pt x="93333" y="15250"/>
                  <a:pt x="95375" y="17125"/>
                </a:cubicBezTo>
                <a:lnTo>
                  <a:pt x="95375" y="17125"/>
                </a:lnTo>
                <a:cubicBezTo>
                  <a:pt x="97250" y="19167"/>
                  <a:pt x="98271" y="21667"/>
                  <a:pt x="98438" y="24625"/>
                </a:cubicBezTo>
                <a:lnTo>
                  <a:pt x="98438" y="24625"/>
                </a:lnTo>
                <a:lnTo>
                  <a:pt x="98438" y="87875"/>
                </a:lnTo>
                <a:cubicBezTo>
                  <a:pt x="98271" y="90833"/>
                  <a:pt x="97250" y="93333"/>
                  <a:pt x="95375" y="95375"/>
                </a:cubicBezTo>
                <a:lnTo>
                  <a:pt x="95375" y="95375"/>
                </a:lnTo>
                <a:cubicBezTo>
                  <a:pt x="93333" y="97250"/>
                  <a:pt x="90833" y="98271"/>
                  <a:pt x="87875" y="98438"/>
                </a:cubicBezTo>
                <a:lnTo>
                  <a:pt x="87875" y="98438"/>
                </a:lnTo>
                <a:lnTo>
                  <a:pt x="80875" y="98438"/>
                </a:lnTo>
                <a:cubicBezTo>
                  <a:pt x="77917" y="98271"/>
                  <a:pt x="75417" y="97250"/>
                  <a:pt x="73375" y="95375"/>
                </a:cubicBezTo>
                <a:lnTo>
                  <a:pt x="73375" y="95375"/>
                </a:lnTo>
                <a:cubicBezTo>
                  <a:pt x="71500" y="93333"/>
                  <a:pt x="70479" y="90833"/>
                  <a:pt x="70313" y="87875"/>
                </a:cubicBezTo>
                <a:lnTo>
                  <a:pt x="70313" y="87875"/>
                </a:lnTo>
                <a:lnTo>
                  <a:pt x="70313" y="24625"/>
                </a:lnTo>
                <a:cubicBezTo>
                  <a:pt x="70479" y="21667"/>
                  <a:pt x="71500" y="19167"/>
                  <a:pt x="73375" y="17125"/>
                </a:cubicBezTo>
                <a:lnTo>
                  <a:pt x="73375" y="17125"/>
                </a:lnTo>
                <a:cubicBezTo>
                  <a:pt x="75417" y="15250"/>
                  <a:pt x="77917" y="14229"/>
                  <a:pt x="80875" y="14063"/>
                </a:cubicBezTo>
                <a:lnTo>
                  <a:pt x="80875" y="14063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24550-10"/>
          <p:cNvSpPr/>
          <p:nvPr/>
        </p:nvSpPr>
        <p:spPr>
          <a:xfrm>
            <a:off x="342900" y="514350"/>
            <a:ext cx="4129088" cy="1945481"/>
          </a:xfrm>
          <a:prstGeom prst="roundRect">
            <a:avLst>
              <a:gd name="adj" fmla="val 6854"/>
            </a:avLst>
          </a:prstGeom>
          <a:solidFill>
            <a:srgbClr val="FAF8F4"/>
          </a:solidFill>
          <a:ln w="7144" algn="in">
            <a:solidFill>
              <a:srgbClr val="ECE6DC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511524594-17"/>
          <p:cNvCxnSpPr/>
          <p:nvPr/>
        </p:nvCxnSpPr>
        <p:spPr>
          <a:xfrm>
            <a:off x="464344" y="814388"/>
            <a:ext cx="3886200" cy="914"/>
          </a:xfrm>
          <a:prstGeom prst="line">
            <a:avLst/>
          </a:prstGeom>
          <a:ln w="14288" cap="flat">
            <a:solidFill>
              <a:srgbClr val="D8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530567-57"/>
          <p:cNvSpPr/>
          <p:nvPr/>
        </p:nvSpPr>
        <p:spPr>
          <a:xfrm>
            <a:off x="492919" y="630436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67" y="0"/>
                </a:moveTo>
                <a:lnTo>
                  <a:pt x="6267" y="0"/>
                </a:lnTo>
                <a:cubicBezTo>
                  <a:pt x="8089" y="0"/>
                  <a:pt x="9578" y="667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11933" y="3385"/>
                  <a:pt x="12533" y="5128"/>
                  <a:pt x="12533" y="7231"/>
                </a:cubicBezTo>
                <a:lnTo>
                  <a:pt x="12533" y="7231"/>
                </a:lnTo>
                <a:lnTo>
                  <a:pt x="12533" y="82923"/>
                </a:lnTo>
                <a:cubicBezTo>
                  <a:pt x="12622" y="85179"/>
                  <a:pt x="13644" y="86385"/>
                  <a:pt x="15600" y="86538"/>
                </a:cubicBezTo>
                <a:lnTo>
                  <a:pt x="15600" y="86538"/>
                </a:lnTo>
                <a:lnTo>
                  <a:pt x="93733" y="86538"/>
                </a:lnTo>
                <a:cubicBezTo>
                  <a:pt x="95556" y="86538"/>
                  <a:pt x="97067" y="87205"/>
                  <a:pt x="98267" y="88538"/>
                </a:cubicBezTo>
                <a:lnTo>
                  <a:pt x="98267" y="88538"/>
                </a:lnTo>
                <a:cubicBezTo>
                  <a:pt x="99422" y="89923"/>
                  <a:pt x="100000" y="91667"/>
                  <a:pt x="100000" y="93769"/>
                </a:cubicBezTo>
                <a:lnTo>
                  <a:pt x="100000" y="93769"/>
                </a:lnTo>
                <a:cubicBezTo>
                  <a:pt x="100000" y="95872"/>
                  <a:pt x="99422" y="97590"/>
                  <a:pt x="98267" y="98923"/>
                </a:cubicBezTo>
                <a:lnTo>
                  <a:pt x="98267" y="98923"/>
                </a:lnTo>
                <a:cubicBezTo>
                  <a:pt x="97067" y="100308"/>
                  <a:pt x="95556" y="101000"/>
                  <a:pt x="93733" y="101000"/>
                </a:cubicBezTo>
                <a:lnTo>
                  <a:pt x="93733" y="101000"/>
                </a:lnTo>
                <a:lnTo>
                  <a:pt x="15600" y="101000"/>
                </a:lnTo>
                <a:cubicBezTo>
                  <a:pt x="11200" y="100846"/>
                  <a:pt x="7489" y="99103"/>
                  <a:pt x="4467" y="95769"/>
                </a:cubicBezTo>
                <a:lnTo>
                  <a:pt x="4467" y="95769"/>
                </a:lnTo>
                <a:cubicBezTo>
                  <a:pt x="1622" y="92333"/>
                  <a:pt x="133" y="88051"/>
                  <a:pt x="0" y="82923"/>
                </a:cubicBezTo>
                <a:lnTo>
                  <a:pt x="0" y="82923"/>
                </a:lnTo>
                <a:lnTo>
                  <a:pt x="0" y="7231"/>
                </a:lnTo>
                <a:cubicBezTo>
                  <a:pt x="0" y="5128"/>
                  <a:pt x="578" y="3385"/>
                  <a:pt x="1733" y="2000"/>
                </a:cubicBezTo>
                <a:lnTo>
                  <a:pt x="1733" y="2000"/>
                </a:lnTo>
                <a:cubicBezTo>
                  <a:pt x="2933" y="667"/>
                  <a:pt x="4444" y="0"/>
                  <a:pt x="6267" y="0"/>
                </a:cubicBezTo>
                <a:lnTo>
                  <a:pt x="6267" y="0"/>
                </a:lnTo>
                <a:moveTo>
                  <a:pt x="25000" y="21615"/>
                </a:moveTo>
                <a:lnTo>
                  <a:pt x="25000" y="21615"/>
                </a:lnTo>
                <a:cubicBezTo>
                  <a:pt x="25000" y="19513"/>
                  <a:pt x="25578" y="17795"/>
                  <a:pt x="26733" y="16462"/>
                </a:cubicBezTo>
                <a:lnTo>
                  <a:pt x="26733" y="16462"/>
                </a:lnTo>
                <a:lnTo>
                  <a:pt x="26733" y="16462"/>
                </a:lnTo>
                <a:cubicBezTo>
                  <a:pt x="27933" y="15128"/>
                  <a:pt x="29444" y="14462"/>
                  <a:pt x="31267" y="14462"/>
                </a:cubicBezTo>
                <a:lnTo>
                  <a:pt x="31267" y="14462"/>
                </a:lnTo>
                <a:lnTo>
                  <a:pt x="68733" y="14462"/>
                </a:lnTo>
                <a:cubicBezTo>
                  <a:pt x="70556" y="14462"/>
                  <a:pt x="72067" y="15128"/>
                  <a:pt x="73267" y="16462"/>
                </a:cubicBezTo>
                <a:lnTo>
                  <a:pt x="73267" y="16462"/>
                </a:lnTo>
                <a:cubicBezTo>
                  <a:pt x="74422" y="17795"/>
                  <a:pt x="75000" y="19513"/>
                  <a:pt x="75000" y="21615"/>
                </a:cubicBezTo>
                <a:lnTo>
                  <a:pt x="75000" y="21615"/>
                </a:lnTo>
                <a:cubicBezTo>
                  <a:pt x="75000" y="23718"/>
                  <a:pt x="74422" y="25462"/>
                  <a:pt x="73267" y="26846"/>
                </a:cubicBezTo>
                <a:lnTo>
                  <a:pt x="73267" y="26846"/>
                </a:lnTo>
                <a:cubicBezTo>
                  <a:pt x="72067" y="28179"/>
                  <a:pt x="70556" y="28846"/>
                  <a:pt x="68733" y="28846"/>
                </a:cubicBezTo>
                <a:lnTo>
                  <a:pt x="68733" y="28846"/>
                </a:lnTo>
                <a:lnTo>
                  <a:pt x="31267" y="28846"/>
                </a:lnTo>
                <a:cubicBezTo>
                  <a:pt x="29444" y="28846"/>
                  <a:pt x="27933" y="28179"/>
                  <a:pt x="26733" y="26846"/>
                </a:cubicBezTo>
                <a:lnTo>
                  <a:pt x="26733" y="26846"/>
                </a:lnTo>
                <a:cubicBezTo>
                  <a:pt x="25578" y="25462"/>
                  <a:pt x="25000" y="23718"/>
                  <a:pt x="25000" y="21615"/>
                </a:cubicBezTo>
                <a:lnTo>
                  <a:pt x="25000" y="21615"/>
                </a:lnTo>
                <a:moveTo>
                  <a:pt x="31267" y="36077"/>
                </a:moveTo>
                <a:lnTo>
                  <a:pt x="31267" y="36077"/>
                </a:lnTo>
                <a:lnTo>
                  <a:pt x="56267" y="36077"/>
                </a:lnTo>
                <a:cubicBezTo>
                  <a:pt x="58089" y="36077"/>
                  <a:pt x="59578" y="36744"/>
                  <a:pt x="60733" y="38077"/>
                </a:cubicBezTo>
                <a:lnTo>
                  <a:pt x="60733" y="38077"/>
                </a:lnTo>
                <a:cubicBezTo>
                  <a:pt x="61933" y="39410"/>
                  <a:pt x="62533" y="41154"/>
                  <a:pt x="62533" y="43308"/>
                </a:cubicBezTo>
                <a:lnTo>
                  <a:pt x="62533" y="43308"/>
                </a:lnTo>
                <a:cubicBezTo>
                  <a:pt x="62533" y="45410"/>
                  <a:pt x="61933" y="47128"/>
                  <a:pt x="60733" y="48462"/>
                </a:cubicBezTo>
                <a:lnTo>
                  <a:pt x="60733" y="48462"/>
                </a:lnTo>
                <a:cubicBezTo>
                  <a:pt x="59578" y="49795"/>
                  <a:pt x="58089" y="50462"/>
                  <a:pt x="56267" y="50462"/>
                </a:cubicBezTo>
                <a:lnTo>
                  <a:pt x="56267" y="50462"/>
                </a:lnTo>
                <a:lnTo>
                  <a:pt x="31267" y="50462"/>
                </a:lnTo>
                <a:cubicBezTo>
                  <a:pt x="29444" y="50462"/>
                  <a:pt x="27933" y="49795"/>
                  <a:pt x="26733" y="48462"/>
                </a:cubicBezTo>
                <a:lnTo>
                  <a:pt x="26733" y="48462"/>
                </a:lnTo>
                <a:cubicBezTo>
                  <a:pt x="25578" y="47128"/>
                  <a:pt x="25000" y="45410"/>
                  <a:pt x="25000" y="43308"/>
                </a:cubicBezTo>
                <a:lnTo>
                  <a:pt x="25000" y="43308"/>
                </a:lnTo>
                <a:cubicBezTo>
                  <a:pt x="25000" y="41154"/>
                  <a:pt x="25578" y="39410"/>
                  <a:pt x="26733" y="38077"/>
                </a:cubicBezTo>
                <a:lnTo>
                  <a:pt x="26733" y="38077"/>
                </a:lnTo>
                <a:cubicBezTo>
                  <a:pt x="27933" y="36744"/>
                  <a:pt x="29444" y="36077"/>
                  <a:pt x="31267" y="36077"/>
                </a:cubicBezTo>
                <a:lnTo>
                  <a:pt x="31267" y="36077"/>
                </a:lnTo>
                <a:moveTo>
                  <a:pt x="31267" y="57692"/>
                </a:moveTo>
                <a:lnTo>
                  <a:pt x="31267" y="57692"/>
                </a:lnTo>
                <a:lnTo>
                  <a:pt x="81267" y="57692"/>
                </a:lnTo>
                <a:cubicBezTo>
                  <a:pt x="83089" y="57692"/>
                  <a:pt x="84578" y="58359"/>
                  <a:pt x="85733" y="59692"/>
                </a:cubicBezTo>
                <a:lnTo>
                  <a:pt x="85733" y="59692"/>
                </a:lnTo>
                <a:cubicBezTo>
                  <a:pt x="86933" y="61077"/>
                  <a:pt x="87533" y="62821"/>
                  <a:pt x="87533" y="64923"/>
                </a:cubicBezTo>
                <a:lnTo>
                  <a:pt x="87533" y="64923"/>
                </a:lnTo>
                <a:cubicBezTo>
                  <a:pt x="87533" y="67026"/>
                  <a:pt x="86933" y="68744"/>
                  <a:pt x="85733" y="70077"/>
                </a:cubicBezTo>
                <a:lnTo>
                  <a:pt x="85733" y="70077"/>
                </a:lnTo>
                <a:cubicBezTo>
                  <a:pt x="84578" y="71462"/>
                  <a:pt x="83089" y="72154"/>
                  <a:pt x="81267" y="72154"/>
                </a:cubicBezTo>
                <a:lnTo>
                  <a:pt x="81267" y="72154"/>
                </a:lnTo>
                <a:lnTo>
                  <a:pt x="31267" y="72154"/>
                </a:lnTo>
                <a:cubicBezTo>
                  <a:pt x="29444" y="72154"/>
                  <a:pt x="27933" y="71462"/>
                  <a:pt x="26733" y="70077"/>
                </a:cubicBezTo>
                <a:lnTo>
                  <a:pt x="26733" y="70077"/>
                </a:lnTo>
                <a:cubicBezTo>
                  <a:pt x="25578" y="68744"/>
                  <a:pt x="25000" y="67026"/>
                  <a:pt x="25000" y="64923"/>
                </a:cubicBezTo>
                <a:lnTo>
                  <a:pt x="25000" y="64923"/>
                </a:lnTo>
                <a:cubicBezTo>
                  <a:pt x="25000" y="62821"/>
                  <a:pt x="25578" y="61077"/>
                  <a:pt x="26733" y="59692"/>
                </a:cubicBezTo>
                <a:lnTo>
                  <a:pt x="26733" y="59692"/>
                </a:lnTo>
                <a:cubicBezTo>
                  <a:pt x="27933" y="58359"/>
                  <a:pt x="29444" y="57692"/>
                  <a:pt x="31267" y="57692"/>
                </a:cubicBezTo>
                <a:lnTo>
                  <a:pt x="31267" y="57692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24631-36"/>
          <p:cNvSpPr/>
          <p:nvPr/>
        </p:nvSpPr>
        <p:spPr>
          <a:xfrm>
            <a:off x="3879056" y="626269"/>
            <a:ext cx="471488" cy="133350"/>
          </a:xfrm>
          <a:prstGeom prst="roundRect">
            <a:avLst>
              <a:gd name="adj" fmla="val 50000"/>
            </a:avLst>
          </a:prstGeom>
          <a:solidFill>
            <a:srgbClr val="E8E2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524594-18"/>
          <p:cNvCxnSpPr/>
          <p:nvPr/>
        </p:nvCxnSpPr>
        <p:spPr>
          <a:xfrm>
            <a:off x="464344" y="2182416"/>
            <a:ext cx="3886200" cy="914"/>
          </a:xfrm>
          <a:prstGeom prst="line">
            <a:avLst/>
          </a:prstGeom>
          <a:ln w="7144" cap="flat">
            <a:solidFill>
              <a:srgbClr val="E0D8C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530572-60"/>
          <p:cNvSpPr/>
          <p:nvPr/>
        </p:nvSpPr>
        <p:spPr>
          <a:xfrm>
            <a:off x="513457" y="2266950"/>
            <a:ext cx="5000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000" y="1636"/>
                </a:moveTo>
                <a:lnTo>
                  <a:pt x="62000" y="1636"/>
                </a:lnTo>
                <a:cubicBezTo>
                  <a:pt x="59200" y="545"/>
                  <a:pt x="56067" y="0"/>
                  <a:pt x="52600" y="0"/>
                </a:cubicBezTo>
                <a:lnTo>
                  <a:pt x="52600" y="0"/>
                </a:lnTo>
                <a:lnTo>
                  <a:pt x="52600" y="0"/>
                </a:lnTo>
                <a:cubicBezTo>
                  <a:pt x="49000" y="0"/>
                  <a:pt x="45800" y="545"/>
                  <a:pt x="43000" y="1636"/>
                </a:cubicBezTo>
                <a:lnTo>
                  <a:pt x="43000" y="1636"/>
                </a:lnTo>
                <a:lnTo>
                  <a:pt x="3600" y="19545"/>
                </a:lnTo>
                <a:cubicBezTo>
                  <a:pt x="1200" y="20818"/>
                  <a:pt x="0" y="22273"/>
                  <a:pt x="0" y="23909"/>
                </a:cubicBezTo>
                <a:lnTo>
                  <a:pt x="0" y="23909"/>
                </a:lnTo>
                <a:cubicBezTo>
                  <a:pt x="0" y="25485"/>
                  <a:pt x="1200" y="26909"/>
                  <a:pt x="3600" y="28182"/>
                </a:cubicBezTo>
                <a:lnTo>
                  <a:pt x="3600" y="28182"/>
                </a:lnTo>
                <a:cubicBezTo>
                  <a:pt x="6400" y="29273"/>
                  <a:pt x="9600" y="29818"/>
                  <a:pt x="13200" y="29818"/>
                </a:cubicBezTo>
                <a:lnTo>
                  <a:pt x="13200" y="29818"/>
                </a:lnTo>
                <a:cubicBezTo>
                  <a:pt x="16667" y="29818"/>
                  <a:pt x="19800" y="29273"/>
                  <a:pt x="22600" y="28182"/>
                </a:cubicBezTo>
                <a:lnTo>
                  <a:pt x="22600" y="28182"/>
                </a:lnTo>
                <a:lnTo>
                  <a:pt x="39400" y="20364"/>
                </a:lnTo>
                <a:lnTo>
                  <a:pt x="39400" y="75091"/>
                </a:lnTo>
                <a:lnTo>
                  <a:pt x="22600" y="67273"/>
                </a:lnTo>
                <a:cubicBezTo>
                  <a:pt x="19800" y="66182"/>
                  <a:pt x="16667" y="65636"/>
                  <a:pt x="13200" y="65636"/>
                </a:cubicBezTo>
                <a:lnTo>
                  <a:pt x="13200" y="65636"/>
                </a:lnTo>
                <a:cubicBezTo>
                  <a:pt x="9600" y="65636"/>
                  <a:pt x="6400" y="66182"/>
                  <a:pt x="3600" y="67273"/>
                </a:cubicBezTo>
                <a:lnTo>
                  <a:pt x="3600" y="67273"/>
                </a:lnTo>
                <a:cubicBezTo>
                  <a:pt x="1200" y="68545"/>
                  <a:pt x="0" y="70000"/>
                  <a:pt x="0" y="71636"/>
                </a:cubicBezTo>
                <a:lnTo>
                  <a:pt x="0" y="71636"/>
                </a:lnTo>
                <a:cubicBezTo>
                  <a:pt x="0" y="73212"/>
                  <a:pt x="1200" y="74636"/>
                  <a:pt x="3600" y="75909"/>
                </a:cubicBezTo>
                <a:lnTo>
                  <a:pt x="3600" y="75909"/>
                </a:lnTo>
                <a:lnTo>
                  <a:pt x="43000" y="93818"/>
                </a:lnTo>
                <a:cubicBezTo>
                  <a:pt x="45800" y="94909"/>
                  <a:pt x="49000" y="95455"/>
                  <a:pt x="52600" y="95455"/>
                </a:cubicBezTo>
                <a:lnTo>
                  <a:pt x="52600" y="95455"/>
                </a:lnTo>
                <a:cubicBezTo>
                  <a:pt x="56067" y="95455"/>
                  <a:pt x="59200" y="94909"/>
                  <a:pt x="62000" y="93818"/>
                </a:cubicBezTo>
                <a:lnTo>
                  <a:pt x="62000" y="93818"/>
                </a:lnTo>
                <a:lnTo>
                  <a:pt x="101400" y="75909"/>
                </a:lnTo>
                <a:cubicBezTo>
                  <a:pt x="103800" y="74636"/>
                  <a:pt x="105000" y="73212"/>
                  <a:pt x="105000" y="71636"/>
                </a:cubicBezTo>
                <a:lnTo>
                  <a:pt x="105000" y="71636"/>
                </a:lnTo>
                <a:cubicBezTo>
                  <a:pt x="105000" y="70000"/>
                  <a:pt x="103800" y="68545"/>
                  <a:pt x="101400" y="67273"/>
                </a:cubicBezTo>
                <a:lnTo>
                  <a:pt x="101400" y="67273"/>
                </a:lnTo>
                <a:cubicBezTo>
                  <a:pt x="98600" y="66182"/>
                  <a:pt x="95400" y="65636"/>
                  <a:pt x="91800" y="65636"/>
                </a:cubicBezTo>
                <a:lnTo>
                  <a:pt x="91800" y="65636"/>
                </a:lnTo>
                <a:cubicBezTo>
                  <a:pt x="88333" y="65636"/>
                  <a:pt x="85200" y="66182"/>
                  <a:pt x="82400" y="67273"/>
                </a:cubicBezTo>
                <a:lnTo>
                  <a:pt x="82400" y="67273"/>
                </a:lnTo>
                <a:lnTo>
                  <a:pt x="65600" y="75091"/>
                </a:lnTo>
                <a:lnTo>
                  <a:pt x="65600" y="20364"/>
                </a:lnTo>
                <a:lnTo>
                  <a:pt x="82400" y="28182"/>
                </a:lnTo>
                <a:cubicBezTo>
                  <a:pt x="85200" y="29273"/>
                  <a:pt x="88333" y="29818"/>
                  <a:pt x="91800" y="29818"/>
                </a:cubicBezTo>
                <a:lnTo>
                  <a:pt x="91800" y="29818"/>
                </a:lnTo>
                <a:cubicBezTo>
                  <a:pt x="95400" y="29818"/>
                  <a:pt x="98600" y="29273"/>
                  <a:pt x="101400" y="28182"/>
                </a:cubicBezTo>
                <a:lnTo>
                  <a:pt x="101400" y="28182"/>
                </a:lnTo>
                <a:cubicBezTo>
                  <a:pt x="103800" y="26909"/>
                  <a:pt x="105000" y="25485"/>
                  <a:pt x="105000" y="23909"/>
                </a:cubicBezTo>
                <a:lnTo>
                  <a:pt x="105000" y="23909"/>
                </a:lnTo>
                <a:cubicBezTo>
                  <a:pt x="105000" y="22273"/>
                  <a:pt x="103800" y="20818"/>
                  <a:pt x="101400" y="19545"/>
                </a:cubicBezTo>
                <a:lnTo>
                  <a:pt x="101400" y="19545"/>
                </a:lnTo>
                <a:lnTo>
                  <a:pt x="62000" y="1636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30573-61"/>
          <p:cNvSpPr/>
          <p:nvPr/>
        </p:nvSpPr>
        <p:spPr>
          <a:xfrm>
            <a:off x="1901205" y="226695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30574-62"/>
          <p:cNvSpPr/>
          <p:nvPr/>
        </p:nvSpPr>
        <p:spPr>
          <a:xfrm>
            <a:off x="3105183" y="2274178"/>
            <a:ext cx="85362" cy="8555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89"/>
                </a:moveTo>
                <a:lnTo>
                  <a:pt x="0" y="10889"/>
                </a:lnTo>
                <a:lnTo>
                  <a:pt x="0" y="45111"/>
                </a:lnTo>
                <a:cubicBezTo>
                  <a:pt x="0" y="49037"/>
                  <a:pt x="1444" y="52444"/>
                  <a:pt x="4333" y="55333"/>
                </a:cubicBezTo>
                <a:lnTo>
                  <a:pt x="4333" y="55333"/>
                </a:lnTo>
                <a:lnTo>
                  <a:pt x="44444" y="95444"/>
                </a:lnTo>
                <a:cubicBezTo>
                  <a:pt x="47333" y="98333"/>
                  <a:pt x="50741" y="99778"/>
                  <a:pt x="54667" y="99778"/>
                </a:cubicBezTo>
                <a:lnTo>
                  <a:pt x="54667" y="99778"/>
                </a:lnTo>
                <a:cubicBezTo>
                  <a:pt x="58444" y="99778"/>
                  <a:pt x="61852" y="98333"/>
                  <a:pt x="64889" y="95444"/>
                </a:cubicBezTo>
                <a:lnTo>
                  <a:pt x="64889" y="95444"/>
                </a:lnTo>
                <a:lnTo>
                  <a:pt x="95444" y="64889"/>
                </a:lnTo>
                <a:cubicBezTo>
                  <a:pt x="98185" y="62074"/>
                  <a:pt x="99556" y="58667"/>
                  <a:pt x="99556" y="54667"/>
                </a:cubicBezTo>
                <a:lnTo>
                  <a:pt x="99556" y="54667"/>
                </a:lnTo>
                <a:cubicBezTo>
                  <a:pt x="99556" y="50889"/>
                  <a:pt x="98185" y="47481"/>
                  <a:pt x="95444" y="44444"/>
                </a:cubicBezTo>
                <a:lnTo>
                  <a:pt x="95444" y="44444"/>
                </a:lnTo>
                <a:lnTo>
                  <a:pt x="55333" y="4333"/>
                </a:lnTo>
                <a:cubicBezTo>
                  <a:pt x="52444" y="1444"/>
                  <a:pt x="48963" y="0"/>
                  <a:pt x="44889" y="0"/>
                </a:cubicBezTo>
                <a:lnTo>
                  <a:pt x="44889" y="0"/>
                </a:lnTo>
                <a:lnTo>
                  <a:pt x="10889" y="0"/>
                </a:lnTo>
                <a:cubicBezTo>
                  <a:pt x="7852" y="148"/>
                  <a:pt x="5296" y="1222"/>
                  <a:pt x="3222" y="3222"/>
                </a:cubicBezTo>
                <a:lnTo>
                  <a:pt x="3222" y="3222"/>
                </a:lnTo>
                <a:cubicBezTo>
                  <a:pt x="1222" y="5296"/>
                  <a:pt x="148" y="7852"/>
                  <a:pt x="0" y="10889"/>
                </a:cubicBezTo>
                <a:lnTo>
                  <a:pt x="0" y="10889"/>
                </a:lnTo>
                <a:moveTo>
                  <a:pt x="25556" y="18222"/>
                </a:moveTo>
                <a:lnTo>
                  <a:pt x="25556" y="18222"/>
                </a:lnTo>
                <a:cubicBezTo>
                  <a:pt x="27630" y="18222"/>
                  <a:pt x="29370" y="18926"/>
                  <a:pt x="30778" y="20333"/>
                </a:cubicBezTo>
                <a:lnTo>
                  <a:pt x="30778" y="20333"/>
                </a:lnTo>
                <a:lnTo>
                  <a:pt x="30778" y="20333"/>
                </a:lnTo>
                <a:cubicBezTo>
                  <a:pt x="32111" y="21667"/>
                  <a:pt x="32778" y="23407"/>
                  <a:pt x="32778" y="25556"/>
                </a:cubicBezTo>
                <a:lnTo>
                  <a:pt x="32778" y="25556"/>
                </a:lnTo>
                <a:cubicBezTo>
                  <a:pt x="32778" y="27630"/>
                  <a:pt x="32111" y="29370"/>
                  <a:pt x="30778" y="30778"/>
                </a:cubicBezTo>
                <a:lnTo>
                  <a:pt x="30778" y="30778"/>
                </a:lnTo>
                <a:cubicBezTo>
                  <a:pt x="29370" y="32111"/>
                  <a:pt x="27630" y="32778"/>
                  <a:pt x="25556" y="32778"/>
                </a:cubicBezTo>
                <a:lnTo>
                  <a:pt x="25556" y="32778"/>
                </a:lnTo>
                <a:cubicBezTo>
                  <a:pt x="23407" y="32778"/>
                  <a:pt x="21667" y="32111"/>
                  <a:pt x="20333" y="30778"/>
                </a:cubicBezTo>
                <a:lnTo>
                  <a:pt x="20333" y="30778"/>
                </a:lnTo>
                <a:cubicBezTo>
                  <a:pt x="18926" y="29370"/>
                  <a:pt x="18222" y="27630"/>
                  <a:pt x="18222" y="25556"/>
                </a:cubicBezTo>
                <a:lnTo>
                  <a:pt x="18222" y="25556"/>
                </a:lnTo>
                <a:cubicBezTo>
                  <a:pt x="18222" y="23407"/>
                  <a:pt x="18926" y="21667"/>
                  <a:pt x="20333" y="20333"/>
                </a:cubicBezTo>
                <a:lnTo>
                  <a:pt x="20333" y="20333"/>
                </a:lnTo>
                <a:cubicBezTo>
                  <a:pt x="21667" y="18926"/>
                  <a:pt x="23407" y="18222"/>
                  <a:pt x="25556" y="18222"/>
                </a:cubicBezTo>
                <a:lnTo>
                  <a:pt x="25556" y="18222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524553-11"/>
          <p:cNvSpPr/>
          <p:nvPr/>
        </p:nvSpPr>
        <p:spPr>
          <a:xfrm>
            <a:off x="4672013" y="514350"/>
            <a:ext cx="4129088" cy="1945481"/>
          </a:xfrm>
          <a:prstGeom prst="roundRect">
            <a:avLst>
              <a:gd name="adj" fmla="val 6854"/>
            </a:avLst>
          </a:prstGeom>
          <a:solidFill>
            <a:srgbClr val="FAF8F4"/>
          </a:solidFill>
          <a:ln w="7144" algn="in">
            <a:solidFill>
              <a:srgbClr val="ECE6DC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511524595-19"/>
          <p:cNvCxnSpPr/>
          <p:nvPr/>
        </p:nvCxnSpPr>
        <p:spPr>
          <a:xfrm>
            <a:off x="4793456" y="814388"/>
            <a:ext cx="3886200" cy="914"/>
          </a:xfrm>
          <a:prstGeom prst="line">
            <a:avLst/>
          </a:prstGeom>
          <a:ln w="14288" cap="flat">
            <a:solidFill>
              <a:srgbClr val="D8D0C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30569-58"/>
          <p:cNvSpPr/>
          <p:nvPr/>
        </p:nvSpPr>
        <p:spPr>
          <a:xfrm>
            <a:off x="4822031" y="630436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B4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24634-38"/>
          <p:cNvSpPr/>
          <p:nvPr/>
        </p:nvSpPr>
        <p:spPr>
          <a:xfrm>
            <a:off x="8208169" y="626269"/>
            <a:ext cx="471488" cy="133350"/>
          </a:xfrm>
          <a:prstGeom prst="roundRect">
            <a:avLst>
              <a:gd name="adj" fmla="val 50000"/>
            </a:avLst>
          </a:prstGeom>
          <a:solidFill>
            <a:srgbClr val="E8E2D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524595-20"/>
          <p:cNvCxnSpPr/>
          <p:nvPr/>
        </p:nvCxnSpPr>
        <p:spPr>
          <a:xfrm>
            <a:off x="4793456" y="2182416"/>
            <a:ext cx="3886200" cy="914"/>
          </a:xfrm>
          <a:prstGeom prst="line">
            <a:avLst/>
          </a:prstGeom>
          <a:ln w="7144" cap="flat">
            <a:solidFill>
              <a:srgbClr val="E0D8CC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530576-63"/>
          <p:cNvSpPr/>
          <p:nvPr/>
        </p:nvSpPr>
        <p:spPr>
          <a:xfrm>
            <a:off x="4836319" y="2285702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30577-64"/>
          <p:cNvSpPr/>
          <p:nvPr/>
        </p:nvSpPr>
        <p:spPr>
          <a:xfrm>
            <a:off x="6280324" y="226695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30578-65"/>
          <p:cNvSpPr/>
          <p:nvPr/>
        </p:nvSpPr>
        <p:spPr>
          <a:xfrm>
            <a:off x="7483227" y="226695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0"/>
                </a:moveTo>
                <a:lnTo>
                  <a:pt x="47727" y="0"/>
                </a:lnTo>
                <a:cubicBezTo>
                  <a:pt x="56455" y="121"/>
                  <a:pt x="64424" y="2242"/>
                  <a:pt x="71636" y="6364"/>
                </a:cubicBezTo>
                <a:lnTo>
                  <a:pt x="71636" y="6364"/>
                </a:lnTo>
                <a:lnTo>
                  <a:pt x="71636" y="6364"/>
                </a:lnTo>
                <a:cubicBezTo>
                  <a:pt x="78788" y="10545"/>
                  <a:pt x="84606" y="16394"/>
                  <a:pt x="89091" y="23909"/>
                </a:cubicBezTo>
                <a:lnTo>
                  <a:pt x="89091" y="23909"/>
                </a:lnTo>
                <a:cubicBezTo>
                  <a:pt x="93333" y="31485"/>
                  <a:pt x="95455" y="39424"/>
                  <a:pt x="95455" y="47727"/>
                </a:cubicBezTo>
                <a:lnTo>
                  <a:pt x="95455" y="47727"/>
                </a:lnTo>
                <a:cubicBezTo>
                  <a:pt x="95455" y="56030"/>
                  <a:pt x="93333" y="64000"/>
                  <a:pt x="89091" y="71636"/>
                </a:cubicBezTo>
                <a:lnTo>
                  <a:pt x="89091" y="71636"/>
                </a:lnTo>
                <a:cubicBezTo>
                  <a:pt x="84606" y="79091"/>
                  <a:pt x="78788" y="84909"/>
                  <a:pt x="71636" y="89091"/>
                </a:cubicBezTo>
                <a:lnTo>
                  <a:pt x="71636" y="89091"/>
                </a:lnTo>
                <a:cubicBezTo>
                  <a:pt x="64424" y="93212"/>
                  <a:pt x="56455" y="95333"/>
                  <a:pt x="47727" y="95455"/>
                </a:cubicBezTo>
                <a:lnTo>
                  <a:pt x="47727" y="95455"/>
                </a:lnTo>
                <a:cubicBezTo>
                  <a:pt x="39000" y="95333"/>
                  <a:pt x="31061" y="93212"/>
                  <a:pt x="23909" y="89091"/>
                </a:cubicBezTo>
                <a:lnTo>
                  <a:pt x="23909" y="89091"/>
                </a:lnTo>
                <a:cubicBezTo>
                  <a:pt x="16697" y="84909"/>
                  <a:pt x="10848" y="79091"/>
                  <a:pt x="6364" y="71636"/>
                </a:cubicBezTo>
                <a:lnTo>
                  <a:pt x="6364" y="71636"/>
                </a:lnTo>
                <a:cubicBezTo>
                  <a:pt x="2121" y="64000"/>
                  <a:pt x="0" y="56030"/>
                  <a:pt x="0" y="47727"/>
                </a:cubicBezTo>
                <a:lnTo>
                  <a:pt x="0" y="47727"/>
                </a:lnTo>
                <a:cubicBezTo>
                  <a:pt x="0" y="39424"/>
                  <a:pt x="2121" y="31485"/>
                  <a:pt x="6364" y="23909"/>
                </a:cubicBezTo>
                <a:lnTo>
                  <a:pt x="6364" y="23909"/>
                </a:lnTo>
                <a:cubicBezTo>
                  <a:pt x="10848" y="16394"/>
                  <a:pt x="16697" y="10545"/>
                  <a:pt x="23909" y="6364"/>
                </a:cubicBezTo>
                <a:lnTo>
                  <a:pt x="23909" y="6364"/>
                </a:lnTo>
                <a:cubicBezTo>
                  <a:pt x="31061" y="2242"/>
                  <a:pt x="39000" y="121"/>
                  <a:pt x="47727" y="0"/>
                </a:cubicBezTo>
                <a:lnTo>
                  <a:pt x="47727" y="0"/>
                </a:lnTo>
                <a:moveTo>
                  <a:pt x="43273" y="22364"/>
                </a:moveTo>
                <a:lnTo>
                  <a:pt x="43273" y="22364"/>
                </a:lnTo>
                <a:lnTo>
                  <a:pt x="43273" y="47727"/>
                </a:lnTo>
                <a:cubicBezTo>
                  <a:pt x="43273" y="49364"/>
                  <a:pt x="43939" y="50606"/>
                  <a:pt x="45273" y="51455"/>
                </a:cubicBezTo>
                <a:lnTo>
                  <a:pt x="45273" y="51455"/>
                </a:lnTo>
                <a:lnTo>
                  <a:pt x="63182" y="63364"/>
                </a:lnTo>
                <a:cubicBezTo>
                  <a:pt x="65545" y="64758"/>
                  <a:pt x="67606" y="64333"/>
                  <a:pt x="69364" y="62091"/>
                </a:cubicBezTo>
                <a:lnTo>
                  <a:pt x="69364" y="62091"/>
                </a:lnTo>
                <a:cubicBezTo>
                  <a:pt x="70697" y="59727"/>
                  <a:pt x="70273" y="57667"/>
                  <a:pt x="68091" y="55909"/>
                </a:cubicBezTo>
                <a:lnTo>
                  <a:pt x="68091" y="55909"/>
                </a:lnTo>
                <a:lnTo>
                  <a:pt x="52182" y="45273"/>
                </a:lnTo>
                <a:lnTo>
                  <a:pt x="52182" y="22364"/>
                </a:lnTo>
                <a:cubicBezTo>
                  <a:pt x="51939" y="19636"/>
                  <a:pt x="50455" y="18152"/>
                  <a:pt x="47727" y="17909"/>
                </a:cubicBezTo>
                <a:lnTo>
                  <a:pt x="47727" y="17909"/>
                </a:lnTo>
                <a:cubicBezTo>
                  <a:pt x="45000" y="18152"/>
                  <a:pt x="43515" y="19636"/>
                  <a:pt x="43273" y="22364"/>
                </a:cubicBezTo>
                <a:lnTo>
                  <a:pt x="43273" y="22364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524540-7"/>
          <p:cNvCxnSpPr/>
          <p:nvPr/>
        </p:nvCxnSpPr>
        <p:spPr>
          <a:xfrm>
            <a:off x="342900" y="2591991"/>
            <a:ext cx="8458200" cy="914"/>
          </a:xfrm>
          <a:prstGeom prst="line">
            <a:avLst/>
          </a:prstGeom>
          <a:ln w="7144" cap="flat">
            <a:solidFill>
              <a:srgbClr val="E6E1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524556-12"/>
          <p:cNvSpPr/>
          <p:nvPr/>
        </p:nvSpPr>
        <p:spPr>
          <a:xfrm>
            <a:off x="342900" y="2971800"/>
            <a:ext cx="4957763" cy="1481138"/>
          </a:xfrm>
          <a:prstGeom prst="roundRect">
            <a:avLst>
              <a:gd name="adj" fmla="val 9003"/>
            </a:avLst>
          </a:prstGeom>
          <a:solidFill>
            <a:srgbClr val="FAF8F4"/>
          </a:solidFill>
          <a:ln w="7144" algn="in">
            <a:solidFill>
              <a:srgbClr val="ECE6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511530571-59"/>
          <p:cNvSpPr/>
          <p:nvPr/>
        </p:nvSpPr>
        <p:spPr>
          <a:xfrm>
            <a:off x="464344" y="3066306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231" y="7273"/>
                </a:moveTo>
                <a:lnTo>
                  <a:pt x="12231" y="7273"/>
                </a:lnTo>
                <a:cubicBezTo>
                  <a:pt x="12231" y="5152"/>
                  <a:pt x="11667" y="3394"/>
                  <a:pt x="10538" y="2000"/>
                </a:cubicBezTo>
                <a:lnTo>
                  <a:pt x="10538" y="2000"/>
                </a:lnTo>
                <a:lnTo>
                  <a:pt x="10538" y="2000"/>
                </a:lnTo>
                <a:cubicBezTo>
                  <a:pt x="9410" y="667"/>
                  <a:pt x="7949" y="0"/>
                  <a:pt x="6154" y="0"/>
                </a:cubicBezTo>
                <a:lnTo>
                  <a:pt x="6154" y="0"/>
                </a:lnTo>
                <a:cubicBezTo>
                  <a:pt x="4359" y="0"/>
                  <a:pt x="2872" y="667"/>
                  <a:pt x="1692" y="2000"/>
                </a:cubicBezTo>
                <a:lnTo>
                  <a:pt x="1692" y="2000"/>
                </a:lnTo>
                <a:cubicBezTo>
                  <a:pt x="564" y="3394"/>
                  <a:pt x="0" y="5152"/>
                  <a:pt x="0" y="7273"/>
                </a:cubicBezTo>
                <a:lnTo>
                  <a:pt x="0" y="7273"/>
                </a:lnTo>
                <a:lnTo>
                  <a:pt x="0" y="83273"/>
                </a:lnTo>
                <a:cubicBezTo>
                  <a:pt x="103" y="88424"/>
                  <a:pt x="1564" y="92727"/>
                  <a:pt x="4385" y="96182"/>
                </a:cubicBezTo>
                <a:lnTo>
                  <a:pt x="4385" y="96182"/>
                </a:lnTo>
                <a:cubicBezTo>
                  <a:pt x="7359" y="99515"/>
                  <a:pt x="11000" y="101273"/>
                  <a:pt x="15308" y="101455"/>
                </a:cubicBezTo>
                <a:lnTo>
                  <a:pt x="15308" y="101455"/>
                </a:lnTo>
                <a:lnTo>
                  <a:pt x="91923" y="101455"/>
                </a:lnTo>
                <a:cubicBezTo>
                  <a:pt x="93718" y="101455"/>
                  <a:pt x="95205" y="100758"/>
                  <a:pt x="96385" y="99364"/>
                </a:cubicBezTo>
                <a:lnTo>
                  <a:pt x="96385" y="99364"/>
                </a:lnTo>
                <a:cubicBezTo>
                  <a:pt x="97513" y="98030"/>
                  <a:pt x="98077" y="96303"/>
                  <a:pt x="98077" y="94182"/>
                </a:cubicBezTo>
                <a:lnTo>
                  <a:pt x="98077" y="94182"/>
                </a:lnTo>
                <a:cubicBezTo>
                  <a:pt x="98077" y="92061"/>
                  <a:pt x="97513" y="90333"/>
                  <a:pt x="96385" y="89000"/>
                </a:cubicBezTo>
                <a:lnTo>
                  <a:pt x="96385" y="89000"/>
                </a:lnTo>
                <a:cubicBezTo>
                  <a:pt x="95205" y="87606"/>
                  <a:pt x="93718" y="86909"/>
                  <a:pt x="91923" y="86909"/>
                </a:cubicBezTo>
                <a:lnTo>
                  <a:pt x="91923" y="86909"/>
                </a:lnTo>
                <a:lnTo>
                  <a:pt x="15308" y="86909"/>
                </a:lnTo>
                <a:cubicBezTo>
                  <a:pt x="13410" y="86788"/>
                  <a:pt x="12385" y="85576"/>
                  <a:pt x="12231" y="83273"/>
                </a:cubicBezTo>
                <a:lnTo>
                  <a:pt x="12231" y="83273"/>
                </a:lnTo>
                <a:lnTo>
                  <a:pt x="12231" y="7273"/>
                </a:lnTo>
                <a:moveTo>
                  <a:pt x="90231" y="26909"/>
                </a:moveTo>
                <a:lnTo>
                  <a:pt x="90231" y="26909"/>
                </a:lnTo>
                <a:cubicBezTo>
                  <a:pt x="91359" y="25394"/>
                  <a:pt x="91923" y="23667"/>
                  <a:pt x="91923" y="21727"/>
                </a:cubicBezTo>
                <a:lnTo>
                  <a:pt x="91923" y="21727"/>
                </a:lnTo>
                <a:lnTo>
                  <a:pt x="91923" y="21727"/>
                </a:lnTo>
                <a:cubicBezTo>
                  <a:pt x="91923" y="19788"/>
                  <a:pt x="91359" y="18061"/>
                  <a:pt x="90231" y="16545"/>
                </a:cubicBezTo>
                <a:lnTo>
                  <a:pt x="90231" y="16545"/>
                </a:lnTo>
                <a:cubicBezTo>
                  <a:pt x="88949" y="15152"/>
                  <a:pt x="87487" y="14455"/>
                  <a:pt x="85846" y="14455"/>
                </a:cubicBezTo>
                <a:lnTo>
                  <a:pt x="85846" y="14455"/>
                </a:lnTo>
                <a:cubicBezTo>
                  <a:pt x="84154" y="14455"/>
                  <a:pt x="82667" y="15152"/>
                  <a:pt x="81385" y="16545"/>
                </a:cubicBezTo>
                <a:lnTo>
                  <a:pt x="81385" y="16545"/>
                </a:lnTo>
                <a:lnTo>
                  <a:pt x="61308" y="40545"/>
                </a:lnTo>
                <a:lnTo>
                  <a:pt x="50385" y="27364"/>
                </a:lnTo>
                <a:cubicBezTo>
                  <a:pt x="49103" y="26030"/>
                  <a:pt x="47641" y="25364"/>
                  <a:pt x="46000" y="25364"/>
                </a:cubicBezTo>
                <a:lnTo>
                  <a:pt x="46000" y="25364"/>
                </a:lnTo>
                <a:cubicBezTo>
                  <a:pt x="44308" y="25364"/>
                  <a:pt x="42821" y="26030"/>
                  <a:pt x="41538" y="27364"/>
                </a:cubicBezTo>
                <a:lnTo>
                  <a:pt x="41538" y="27364"/>
                </a:lnTo>
                <a:lnTo>
                  <a:pt x="20077" y="52727"/>
                </a:lnTo>
                <a:cubicBezTo>
                  <a:pt x="18949" y="54242"/>
                  <a:pt x="18385" y="56000"/>
                  <a:pt x="18385" y="58000"/>
                </a:cubicBezTo>
                <a:lnTo>
                  <a:pt x="18385" y="58000"/>
                </a:lnTo>
                <a:cubicBezTo>
                  <a:pt x="18385" y="59939"/>
                  <a:pt x="18949" y="61667"/>
                  <a:pt x="20077" y="63182"/>
                </a:cubicBezTo>
                <a:lnTo>
                  <a:pt x="20077" y="63182"/>
                </a:lnTo>
                <a:cubicBezTo>
                  <a:pt x="21359" y="64515"/>
                  <a:pt x="22846" y="65182"/>
                  <a:pt x="24538" y="65182"/>
                </a:cubicBezTo>
                <a:lnTo>
                  <a:pt x="24538" y="65182"/>
                </a:lnTo>
                <a:cubicBezTo>
                  <a:pt x="26179" y="65182"/>
                  <a:pt x="27641" y="64515"/>
                  <a:pt x="28923" y="63182"/>
                </a:cubicBezTo>
                <a:lnTo>
                  <a:pt x="28923" y="63182"/>
                </a:lnTo>
                <a:lnTo>
                  <a:pt x="46000" y="42818"/>
                </a:lnTo>
                <a:lnTo>
                  <a:pt x="56923" y="55909"/>
                </a:lnTo>
                <a:cubicBezTo>
                  <a:pt x="58205" y="57303"/>
                  <a:pt x="59667" y="58000"/>
                  <a:pt x="61308" y="58000"/>
                </a:cubicBezTo>
                <a:lnTo>
                  <a:pt x="61308" y="58000"/>
                </a:lnTo>
                <a:cubicBezTo>
                  <a:pt x="62949" y="58000"/>
                  <a:pt x="64410" y="57303"/>
                  <a:pt x="65692" y="55909"/>
                </a:cubicBezTo>
                <a:lnTo>
                  <a:pt x="65692" y="55909"/>
                </a:lnTo>
                <a:lnTo>
                  <a:pt x="90231" y="26909"/>
                </a:lnTo>
              </a:path>
            </a:pathLst>
          </a:custGeom>
          <a:solidFill>
            <a:srgbClr val="B4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30579-66"/>
          <p:cNvSpPr/>
          <p:nvPr/>
        </p:nvSpPr>
        <p:spPr>
          <a:xfrm>
            <a:off x="4048869" y="428386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530580-67"/>
          <p:cNvSpPr/>
          <p:nvPr/>
        </p:nvSpPr>
        <p:spPr>
          <a:xfrm>
            <a:off x="4649763" y="428386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</a:path>
            </a:pathLst>
          </a:custGeom>
          <a:solidFill>
            <a:srgbClr val="B4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30563-55"/>
          <p:cNvSpPr/>
          <p:nvPr/>
        </p:nvSpPr>
        <p:spPr>
          <a:xfrm>
            <a:off x="5572125" y="2967633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67" y="0"/>
                </a:moveTo>
                <a:lnTo>
                  <a:pt x="6267" y="0"/>
                </a:lnTo>
                <a:cubicBezTo>
                  <a:pt x="8089" y="0"/>
                  <a:pt x="9578" y="667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11933" y="3385"/>
                  <a:pt x="12533" y="5128"/>
                  <a:pt x="12533" y="7231"/>
                </a:cubicBezTo>
                <a:lnTo>
                  <a:pt x="12533" y="7231"/>
                </a:lnTo>
                <a:lnTo>
                  <a:pt x="12533" y="82923"/>
                </a:lnTo>
                <a:cubicBezTo>
                  <a:pt x="12622" y="85179"/>
                  <a:pt x="13644" y="86385"/>
                  <a:pt x="15600" y="86538"/>
                </a:cubicBezTo>
                <a:lnTo>
                  <a:pt x="15600" y="86538"/>
                </a:lnTo>
                <a:lnTo>
                  <a:pt x="93733" y="86538"/>
                </a:lnTo>
                <a:cubicBezTo>
                  <a:pt x="95556" y="86538"/>
                  <a:pt x="97067" y="87205"/>
                  <a:pt x="98267" y="88538"/>
                </a:cubicBezTo>
                <a:lnTo>
                  <a:pt x="98267" y="88538"/>
                </a:lnTo>
                <a:cubicBezTo>
                  <a:pt x="99422" y="89923"/>
                  <a:pt x="100000" y="91667"/>
                  <a:pt x="100000" y="93769"/>
                </a:cubicBezTo>
                <a:lnTo>
                  <a:pt x="100000" y="93769"/>
                </a:lnTo>
                <a:cubicBezTo>
                  <a:pt x="100000" y="95872"/>
                  <a:pt x="99422" y="97590"/>
                  <a:pt x="98267" y="98923"/>
                </a:cubicBezTo>
                <a:lnTo>
                  <a:pt x="98267" y="98923"/>
                </a:lnTo>
                <a:cubicBezTo>
                  <a:pt x="97067" y="100308"/>
                  <a:pt x="95556" y="101000"/>
                  <a:pt x="93733" y="101000"/>
                </a:cubicBezTo>
                <a:lnTo>
                  <a:pt x="93733" y="101000"/>
                </a:lnTo>
                <a:lnTo>
                  <a:pt x="15600" y="101000"/>
                </a:lnTo>
                <a:cubicBezTo>
                  <a:pt x="11200" y="100846"/>
                  <a:pt x="7489" y="99103"/>
                  <a:pt x="4467" y="95769"/>
                </a:cubicBezTo>
                <a:lnTo>
                  <a:pt x="4467" y="95769"/>
                </a:lnTo>
                <a:cubicBezTo>
                  <a:pt x="1622" y="92333"/>
                  <a:pt x="133" y="88051"/>
                  <a:pt x="0" y="82923"/>
                </a:cubicBezTo>
                <a:lnTo>
                  <a:pt x="0" y="82923"/>
                </a:lnTo>
                <a:lnTo>
                  <a:pt x="0" y="7231"/>
                </a:lnTo>
                <a:cubicBezTo>
                  <a:pt x="0" y="5128"/>
                  <a:pt x="578" y="3385"/>
                  <a:pt x="1733" y="2000"/>
                </a:cubicBezTo>
                <a:lnTo>
                  <a:pt x="1733" y="2000"/>
                </a:lnTo>
                <a:cubicBezTo>
                  <a:pt x="2933" y="667"/>
                  <a:pt x="4444" y="0"/>
                  <a:pt x="6267" y="0"/>
                </a:cubicBezTo>
                <a:lnTo>
                  <a:pt x="6267" y="0"/>
                </a:lnTo>
                <a:moveTo>
                  <a:pt x="25000" y="21615"/>
                </a:moveTo>
                <a:lnTo>
                  <a:pt x="25000" y="21615"/>
                </a:lnTo>
                <a:cubicBezTo>
                  <a:pt x="25000" y="19513"/>
                  <a:pt x="25578" y="17795"/>
                  <a:pt x="26733" y="16462"/>
                </a:cubicBezTo>
                <a:lnTo>
                  <a:pt x="26733" y="16462"/>
                </a:lnTo>
                <a:lnTo>
                  <a:pt x="26733" y="16462"/>
                </a:lnTo>
                <a:cubicBezTo>
                  <a:pt x="27933" y="15128"/>
                  <a:pt x="29444" y="14462"/>
                  <a:pt x="31267" y="14462"/>
                </a:cubicBezTo>
                <a:lnTo>
                  <a:pt x="31267" y="14462"/>
                </a:lnTo>
                <a:lnTo>
                  <a:pt x="68733" y="14462"/>
                </a:lnTo>
                <a:cubicBezTo>
                  <a:pt x="70556" y="14462"/>
                  <a:pt x="72067" y="15128"/>
                  <a:pt x="73267" y="16462"/>
                </a:cubicBezTo>
                <a:lnTo>
                  <a:pt x="73267" y="16462"/>
                </a:lnTo>
                <a:cubicBezTo>
                  <a:pt x="74422" y="17795"/>
                  <a:pt x="75000" y="19513"/>
                  <a:pt x="75000" y="21615"/>
                </a:cubicBezTo>
                <a:lnTo>
                  <a:pt x="75000" y="21615"/>
                </a:lnTo>
                <a:cubicBezTo>
                  <a:pt x="75000" y="23718"/>
                  <a:pt x="74422" y="25462"/>
                  <a:pt x="73267" y="26846"/>
                </a:cubicBezTo>
                <a:lnTo>
                  <a:pt x="73267" y="26846"/>
                </a:lnTo>
                <a:cubicBezTo>
                  <a:pt x="72067" y="28179"/>
                  <a:pt x="70556" y="28846"/>
                  <a:pt x="68733" y="28846"/>
                </a:cubicBezTo>
                <a:lnTo>
                  <a:pt x="68733" y="28846"/>
                </a:lnTo>
                <a:lnTo>
                  <a:pt x="31267" y="28846"/>
                </a:lnTo>
                <a:cubicBezTo>
                  <a:pt x="29444" y="28846"/>
                  <a:pt x="27933" y="28179"/>
                  <a:pt x="26733" y="26846"/>
                </a:cubicBezTo>
                <a:lnTo>
                  <a:pt x="26733" y="26846"/>
                </a:lnTo>
                <a:cubicBezTo>
                  <a:pt x="25578" y="25462"/>
                  <a:pt x="25000" y="23718"/>
                  <a:pt x="25000" y="21615"/>
                </a:cubicBezTo>
                <a:lnTo>
                  <a:pt x="25000" y="21615"/>
                </a:lnTo>
                <a:moveTo>
                  <a:pt x="31267" y="36077"/>
                </a:moveTo>
                <a:lnTo>
                  <a:pt x="31267" y="36077"/>
                </a:lnTo>
                <a:lnTo>
                  <a:pt x="56267" y="36077"/>
                </a:lnTo>
                <a:cubicBezTo>
                  <a:pt x="58089" y="36077"/>
                  <a:pt x="59578" y="36744"/>
                  <a:pt x="60733" y="38077"/>
                </a:cubicBezTo>
                <a:lnTo>
                  <a:pt x="60733" y="38077"/>
                </a:lnTo>
                <a:cubicBezTo>
                  <a:pt x="61933" y="39410"/>
                  <a:pt x="62533" y="41154"/>
                  <a:pt x="62533" y="43308"/>
                </a:cubicBezTo>
                <a:lnTo>
                  <a:pt x="62533" y="43308"/>
                </a:lnTo>
                <a:cubicBezTo>
                  <a:pt x="62533" y="45410"/>
                  <a:pt x="61933" y="47128"/>
                  <a:pt x="60733" y="48462"/>
                </a:cubicBezTo>
                <a:lnTo>
                  <a:pt x="60733" y="48462"/>
                </a:lnTo>
                <a:cubicBezTo>
                  <a:pt x="59578" y="49795"/>
                  <a:pt x="58089" y="50462"/>
                  <a:pt x="56267" y="50462"/>
                </a:cubicBezTo>
                <a:lnTo>
                  <a:pt x="56267" y="50462"/>
                </a:lnTo>
                <a:lnTo>
                  <a:pt x="31267" y="50462"/>
                </a:lnTo>
                <a:cubicBezTo>
                  <a:pt x="29444" y="50462"/>
                  <a:pt x="27933" y="49795"/>
                  <a:pt x="26733" y="48462"/>
                </a:cubicBezTo>
                <a:lnTo>
                  <a:pt x="26733" y="48462"/>
                </a:lnTo>
                <a:cubicBezTo>
                  <a:pt x="25578" y="47128"/>
                  <a:pt x="25000" y="45410"/>
                  <a:pt x="25000" y="43308"/>
                </a:cubicBezTo>
                <a:lnTo>
                  <a:pt x="25000" y="43308"/>
                </a:lnTo>
                <a:cubicBezTo>
                  <a:pt x="25000" y="41154"/>
                  <a:pt x="25578" y="39410"/>
                  <a:pt x="26733" y="38077"/>
                </a:cubicBezTo>
                <a:lnTo>
                  <a:pt x="26733" y="38077"/>
                </a:lnTo>
                <a:cubicBezTo>
                  <a:pt x="27933" y="36744"/>
                  <a:pt x="29444" y="36077"/>
                  <a:pt x="31267" y="36077"/>
                </a:cubicBezTo>
                <a:lnTo>
                  <a:pt x="31267" y="36077"/>
                </a:lnTo>
                <a:moveTo>
                  <a:pt x="31267" y="57692"/>
                </a:moveTo>
                <a:lnTo>
                  <a:pt x="31267" y="57692"/>
                </a:lnTo>
                <a:lnTo>
                  <a:pt x="81267" y="57692"/>
                </a:lnTo>
                <a:cubicBezTo>
                  <a:pt x="83089" y="57692"/>
                  <a:pt x="84578" y="58359"/>
                  <a:pt x="85733" y="59692"/>
                </a:cubicBezTo>
                <a:lnTo>
                  <a:pt x="85733" y="59692"/>
                </a:lnTo>
                <a:cubicBezTo>
                  <a:pt x="86933" y="61077"/>
                  <a:pt x="87533" y="62821"/>
                  <a:pt x="87533" y="64923"/>
                </a:cubicBezTo>
                <a:lnTo>
                  <a:pt x="87533" y="64923"/>
                </a:lnTo>
                <a:cubicBezTo>
                  <a:pt x="87533" y="67026"/>
                  <a:pt x="86933" y="68744"/>
                  <a:pt x="85733" y="70077"/>
                </a:cubicBezTo>
                <a:lnTo>
                  <a:pt x="85733" y="70077"/>
                </a:lnTo>
                <a:cubicBezTo>
                  <a:pt x="84578" y="71462"/>
                  <a:pt x="83089" y="72154"/>
                  <a:pt x="81267" y="72154"/>
                </a:cubicBezTo>
                <a:lnTo>
                  <a:pt x="81267" y="72154"/>
                </a:lnTo>
                <a:lnTo>
                  <a:pt x="31267" y="72154"/>
                </a:lnTo>
                <a:cubicBezTo>
                  <a:pt x="29444" y="72154"/>
                  <a:pt x="27933" y="71462"/>
                  <a:pt x="26733" y="70077"/>
                </a:cubicBezTo>
                <a:lnTo>
                  <a:pt x="26733" y="70077"/>
                </a:lnTo>
                <a:cubicBezTo>
                  <a:pt x="25578" y="68744"/>
                  <a:pt x="25000" y="67026"/>
                  <a:pt x="25000" y="64923"/>
                </a:cubicBezTo>
                <a:lnTo>
                  <a:pt x="25000" y="64923"/>
                </a:lnTo>
                <a:cubicBezTo>
                  <a:pt x="25000" y="62821"/>
                  <a:pt x="25578" y="61077"/>
                  <a:pt x="26733" y="59692"/>
                </a:cubicBezTo>
                <a:lnTo>
                  <a:pt x="26733" y="59692"/>
                </a:lnTo>
                <a:cubicBezTo>
                  <a:pt x="27933" y="58359"/>
                  <a:pt x="29444" y="57692"/>
                  <a:pt x="31267" y="57692"/>
                </a:cubicBezTo>
                <a:lnTo>
                  <a:pt x="31267" y="57692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30565-56"/>
          <p:cNvSpPr/>
          <p:nvPr/>
        </p:nvSpPr>
        <p:spPr>
          <a:xfrm>
            <a:off x="5578971" y="346055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524592-16"/>
          <p:cNvSpPr/>
          <p:nvPr/>
        </p:nvSpPr>
        <p:spPr>
          <a:xfrm>
            <a:off x="5572125" y="3958828"/>
            <a:ext cx="2568848" cy="521494"/>
          </a:xfrm>
          <a:prstGeom prst="roundRect">
            <a:avLst>
              <a:gd name="adj" fmla="val 18265"/>
            </a:avLst>
          </a:prstGeom>
          <a:solidFill>
            <a:srgbClr val="F4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30559-52"/>
          <p:cNvSpPr/>
          <p:nvPr/>
        </p:nvSpPr>
        <p:spPr>
          <a:xfrm>
            <a:off x="400050" y="4927997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3A6A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30560-53"/>
          <p:cNvSpPr/>
          <p:nvPr/>
        </p:nvSpPr>
        <p:spPr>
          <a:xfrm>
            <a:off x="7325977" y="4927997"/>
            <a:ext cx="11343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47909"/>
                </a:moveTo>
                <a:lnTo>
                  <a:pt x="49833" y="47909"/>
                </a:lnTo>
                <a:lnTo>
                  <a:pt x="49833" y="3364"/>
                </a:lnTo>
                <a:cubicBezTo>
                  <a:pt x="49944" y="1364"/>
                  <a:pt x="50917" y="242"/>
                  <a:pt x="52750" y="0"/>
                </a:cubicBezTo>
                <a:lnTo>
                  <a:pt x="52750" y="0"/>
                </a:lnTo>
                <a:cubicBezTo>
                  <a:pt x="60417" y="121"/>
                  <a:pt x="67306" y="2182"/>
                  <a:pt x="73417" y="6182"/>
                </a:cubicBezTo>
                <a:lnTo>
                  <a:pt x="73417" y="6182"/>
                </a:lnTo>
                <a:cubicBezTo>
                  <a:pt x="79639" y="10061"/>
                  <a:pt x="84528" y="15394"/>
                  <a:pt x="88083" y="22182"/>
                </a:cubicBezTo>
                <a:lnTo>
                  <a:pt x="88083" y="22182"/>
                </a:lnTo>
                <a:cubicBezTo>
                  <a:pt x="91750" y="28848"/>
                  <a:pt x="93639" y="36364"/>
                  <a:pt x="93750" y="44727"/>
                </a:cubicBezTo>
                <a:lnTo>
                  <a:pt x="93750" y="44727"/>
                </a:lnTo>
                <a:cubicBezTo>
                  <a:pt x="93528" y="46727"/>
                  <a:pt x="92500" y="47788"/>
                  <a:pt x="90667" y="47909"/>
                </a:cubicBezTo>
                <a:lnTo>
                  <a:pt x="90667" y="47909"/>
                </a:lnTo>
                <a:lnTo>
                  <a:pt x="49833" y="47909"/>
                </a:lnTo>
                <a:moveTo>
                  <a:pt x="0" y="54364"/>
                </a:moveTo>
                <a:lnTo>
                  <a:pt x="0" y="54364"/>
                </a:lnTo>
                <a:cubicBezTo>
                  <a:pt x="222" y="41939"/>
                  <a:pt x="3889" y="31394"/>
                  <a:pt x="11000" y="22727"/>
                </a:cubicBezTo>
                <a:lnTo>
                  <a:pt x="11000" y="22727"/>
                </a:lnTo>
                <a:lnTo>
                  <a:pt x="11000" y="22727"/>
                </a:lnTo>
                <a:cubicBezTo>
                  <a:pt x="17944" y="13939"/>
                  <a:pt x="26917" y="8636"/>
                  <a:pt x="37917" y="6818"/>
                </a:cubicBezTo>
                <a:lnTo>
                  <a:pt x="37917" y="6818"/>
                </a:lnTo>
                <a:cubicBezTo>
                  <a:pt x="39750" y="6818"/>
                  <a:pt x="40778" y="7879"/>
                  <a:pt x="41000" y="10000"/>
                </a:cubicBezTo>
                <a:lnTo>
                  <a:pt x="41000" y="10000"/>
                </a:lnTo>
                <a:lnTo>
                  <a:pt x="41000" y="57545"/>
                </a:lnTo>
                <a:lnTo>
                  <a:pt x="69750" y="88909"/>
                </a:lnTo>
                <a:cubicBezTo>
                  <a:pt x="70972" y="90485"/>
                  <a:pt x="70861" y="92000"/>
                  <a:pt x="69417" y="93455"/>
                </a:cubicBezTo>
                <a:lnTo>
                  <a:pt x="69417" y="93455"/>
                </a:lnTo>
                <a:cubicBezTo>
                  <a:pt x="62083" y="99212"/>
                  <a:pt x="53583" y="102152"/>
                  <a:pt x="43917" y="102273"/>
                </a:cubicBezTo>
                <a:lnTo>
                  <a:pt x="43917" y="102273"/>
                </a:lnTo>
                <a:cubicBezTo>
                  <a:pt x="35750" y="102152"/>
                  <a:pt x="28361" y="99939"/>
                  <a:pt x="21750" y="95636"/>
                </a:cubicBezTo>
                <a:lnTo>
                  <a:pt x="21750" y="95636"/>
                </a:lnTo>
                <a:cubicBezTo>
                  <a:pt x="15194" y="91394"/>
                  <a:pt x="9972" y="85697"/>
                  <a:pt x="6083" y="78545"/>
                </a:cubicBezTo>
                <a:lnTo>
                  <a:pt x="6083" y="78545"/>
                </a:lnTo>
                <a:cubicBezTo>
                  <a:pt x="2139" y="71333"/>
                  <a:pt x="111" y="63273"/>
                  <a:pt x="0" y="54364"/>
                </a:cubicBezTo>
                <a:lnTo>
                  <a:pt x="0" y="54364"/>
                </a:lnTo>
                <a:moveTo>
                  <a:pt x="96333" y="57545"/>
                </a:moveTo>
                <a:lnTo>
                  <a:pt x="96333" y="57545"/>
                </a:lnTo>
                <a:cubicBezTo>
                  <a:pt x="98278" y="57788"/>
                  <a:pt x="99250" y="58909"/>
                  <a:pt x="99250" y="60909"/>
                </a:cubicBezTo>
                <a:lnTo>
                  <a:pt x="99250" y="60909"/>
                </a:lnTo>
                <a:cubicBezTo>
                  <a:pt x="97639" y="72364"/>
                  <a:pt x="93111" y="81818"/>
                  <a:pt x="85667" y="89273"/>
                </a:cubicBezTo>
                <a:lnTo>
                  <a:pt x="85667" y="89273"/>
                </a:lnTo>
                <a:cubicBezTo>
                  <a:pt x="84333" y="90485"/>
                  <a:pt x="83056" y="90485"/>
                  <a:pt x="81833" y="89273"/>
                </a:cubicBezTo>
                <a:lnTo>
                  <a:pt x="81833" y="89273"/>
                </a:lnTo>
                <a:lnTo>
                  <a:pt x="52750" y="57545"/>
                </a:lnTo>
                <a:lnTo>
                  <a:pt x="96333" y="57545"/>
                </a:lnTo>
              </a:path>
            </a:pathLst>
          </a:custGeom>
          <a:solidFill>
            <a:srgbClr val="7A8A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24542-8"/>
          <p:cNvSpPr txBox="1"/>
          <p:nvPr/>
        </p:nvSpPr>
        <p:spPr>
          <a:xfrm>
            <a:off x="657225" y="120253"/>
            <a:ext cx="3414713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条形图与折线图——比大小、看趋势</a:t>
            </a:r>
            <a:endParaRPr/>
          </a:p>
        </p:txBody>
      </p:sp>
      <p:sp>
        <p:nvSpPr>
          <p:cNvPr id="35" name="el-1785511524546-9"/>
          <p:cNvSpPr txBox="1"/>
          <p:nvPr/>
        </p:nvSpPr>
        <p:spPr>
          <a:xfrm>
            <a:off x="4114800" y="167878"/>
            <a:ext cx="10990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6F7A8A"/>
                </a:solidFill>
                <a:latin typeface="Segoe UI"/>
                <a:ea typeface="Segoe UI"/>
                <a:cs typeface="Segoe UI"/>
              </a:rPr>
              <a:t>· 两种基本统计图</a:t>
            </a:r>
            <a:endParaRPr/>
          </a:p>
        </p:txBody>
      </p:sp>
      <p:sp>
        <p:nvSpPr>
          <p:cNvPr id="36" name="el-1785511524597-21"/>
          <p:cNvSpPr txBox="1"/>
          <p:nvPr/>
        </p:nvSpPr>
        <p:spPr>
          <a:xfrm>
            <a:off x="735806" y="607219"/>
            <a:ext cx="4500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条形图</a:t>
            </a:r>
            <a:endParaRPr/>
          </a:p>
        </p:txBody>
      </p:sp>
      <p:sp>
        <p:nvSpPr>
          <p:cNvPr id="37" name="el-1785511524628-35"/>
          <p:cNvSpPr txBox="1"/>
          <p:nvPr/>
        </p:nvSpPr>
        <p:spPr>
          <a:xfrm>
            <a:off x="3964781" y="626269"/>
            <a:ext cx="43576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6F7A8A"/>
                </a:solidFill>
                <a:latin typeface="Segoe UI"/>
                <a:ea typeface="Segoe UI"/>
                <a:cs typeface="Segoe UI"/>
              </a:rPr>
              <a:t>比大小</a:t>
            </a:r>
            <a:endParaRPr/>
          </a:p>
        </p:txBody>
      </p:sp>
      <p:sp>
        <p:nvSpPr>
          <p:cNvPr id="38" name="el-1785511524615-26"/>
          <p:cNvSpPr txBox="1"/>
          <p:nvPr/>
        </p:nvSpPr>
        <p:spPr>
          <a:xfrm>
            <a:off x="507206" y="2228850"/>
            <a:ext cx="132256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1083">
              <a:lnSpc>
                <a:spcPct val="100000"/>
              </a:lnSpc>
            </a:pPr>
            <a:r>
              <a:rPr sz="900">
                <a:solidFill>
                  <a:srgbClr val="2F3A4A"/>
                </a:solidFill>
                <a:latin typeface="Segoe UI"/>
                <a:ea typeface="Segoe UI"/>
                <a:cs typeface="Segoe UI"/>
              </a:rPr>
              <a:t>条形高度表示数据大小</a:t>
            </a:r>
            <a:endParaRPr/>
          </a:p>
        </p:txBody>
      </p:sp>
      <p:sp>
        <p:nvSpPr>
          <p:cNvPr id="39" name="el-1785511524616-27"/>
          <p:cNvSpPr txBox="1"/>
          <p:nvPr/>
        </p:nvSpPr>
        <p:spPr>
          <a:xfrm>
            <a:off x="1901205" y="2228850"/>
            <a:ext cx="11314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900">
                <a:solidFill>
                  <a:srgbClr val="2F3A4A"/>
                </a:solidFill>
                <a:latin typeface="Segoe UI"/>
                <a:ea typeface="Segoe UI"/>
                <a:cs typeface="Segoe UI"/>
              </a:rPr>
              <a:t>直观比较各类数据</a:t>
            </a:r>
            <a:endParaRPr/>
          </a:p>
        </p:txBody>
      </p:sp>
      <p:sp>
        <p:nvSpPr>
          <p:cNvPr id="40" name="el-1785511524618-28"/>
          <p:cNvSpPr txBox="1"/>
          <p:nvPr/>
        </p:nvSpPr>
        <p:spPr>
          <a:xfrm>
            <a:off x="3104108" y="2228850"/>
            <a:ext cx="100481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6086">
              <a:lnSpc>
                <a:spcPct val="100000"/>
              </a:lnSpc>
            </a:pPr>
            <a:r>
              <a:rPr b="1" sz="900">
                <a:solidFill>
                  <a:srgbClr val="B45A3A"/>
                </a:solidFill>
                <a:latin typeface="Segoe UI"/>
                <a:ea typeface="Segoe UI"/>
                <a:cs typeface="Segoe UI"/>
              </a:rPr>
              <a:t>适用：分类数据</a:t>
            </a:r>
            <a:endParaRPr/>
          </a:p>
        </p:txBody>
      </p:sp>
      <p:sp>
        <p:nvSpPr>
          <p:cNvPr id="41" name="el-1785511524598-22"/>
          <p:cNvSpPr txBox="1"/>
          <p:nvPr/>
        </p:nvSpPr>
        <p:spPr>
          <a:xfrm>
            <a:off x="5064919" y="607219"/>
            <a:ext cx="4500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折线图</a:t>
            </a:r>
            <a:endParaRPr/>
          </a:p>
        </p:txBody>
      </p:sp>
      <p:sp>
        <p:nvSpPr>
          <p:cNvPr id="42" name="el-1785511524632-37"/>
          <p:cNvSpPr txBox="1"/>
          <p:nvPr/>
        </p:nvSpPr>
        <p:spPr>
          <a:xfrm>
            <a:off x="8293894" y="626269"/>
            <a:ext cx="43576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6F7A8A"/>
                </a:solidFill>
                <a:latin typeface="Segoe UI"/>
                <a:ea typeface="Segoe UI"/>
                <a:cs typeface="Segoe UI"/>
              </a:rPr>
              <a:t>看趋势</a:t>
            </a:r>
            <a:endParaRPr/>
          </a:p>
        </p:txBody>
      </p:sp>
      <p:sp>
        <p:nvSpPr>
          <p:cNvPr id="43" name="el-1785511524619-29"/>
          <p:cNvSpPr txBox="1"/>
          <p:nvPr/>
        </p:nvSpPr>
        <p:spPr>
          <a:xfrm>
            <a:off x="4836319" y="2228850"/>
            <a:ext cx="137256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1089">
              <a:lnSpc>
                <a:spcPct val="100000"/>
              </a:lnSpc>
            </a:pPr>
            <a:r>
              <a:rPr sz="900">
                <a:solidFill>
                  <a:srgbClr val="2F3A4A"/>
                </a:solidFill>
                <a:latin typeface="Segoe UI"/>
                <a:ea typeface="Segoe UI"/>
                <a:cs typeface="Segoe UI"/>
              </a:rPr>
              <a:t>折线升降表示数据变化</a:t>
            </a:r>
            <a:endParaRPr/>
          </a:p>
        </p:txBody>
      </p:sp>
      <p:sp>
        <p:nvSpPr>
          <p:cNvPr id="44" name="el-1785511524621-30"/>
          <p:cNvSpPr txBox="1"/>
          <p:nvPr/>
        </p:nvSpPr>
        <p:spPr>
          <a:xfrm>
            <a:off x="6280324" y="2228850"/>
            <a:ext cx="11314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900">
                <a:solidFill>
                  <a:srgbClr val="2F3A4A"/>
                </a:solidFill>
                <a:latin typeface="Segoe UI"/>
                <a:ea typeface="Segoe UI"/>
                <a:cs typeface="Segoe UI"/>
              </a:rPr>
              <a:t>清晰展示变化趋势</a:t>
            </a:r>
            <a:endParaRPr/>
          </a:p>
        </p:txBody>
      </p:sp>
      <p:sp>
        <p:nvSpPr>
          <p:cNvPr id="45" name="el-1785511524622-31"/>
          <p:cNvSpPr txBox="1"/>
          <p:nvPr/>
        </p:nvSpPr>
        <p:spPr>
          <a:xfrm>
            <a:off x="7483227" y="2228850"/>
            <a:ext cx="101731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900">
                <a:solidFill>
                  <a:srgbClr val="B45A3A"/>
                </a:solidFill>
                <a:latin typeface="Segoe UI"/>
                <a:ea typeface="Segoe UI"/>
                <a:cs typeface="Segoe UI"/>
              </a:rPr>
              <a:t>适用：时间序列</a:t>
            </a:r>
            <a:endParaRPr/>
          </a:p>
        </p:txBody>
      </p:sp>
      <p:sp>
        <p:nvSpPr>
          <p:cNvPr id="46" name="el-1785511524599-23"/>
          <p:cNvSpPr txBox="1"/>
          <p:nvPr/>
        </p:nvSpPr>
        <p:spPr>
          <a:xfrm>
            <a:off x="657225" y="3036094"/>
            <a:ext cx="163949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复合图——两组数据同图比较</a:t>
            </a:r>
            <a:endParaRPr/>
          </a:p>
        </p:txBody>
      </p:sp>
      <p:sp>
        <p:nvSpPr>
          <p:cNvPr id="47" name="el-1785511524636-39"/>
          <p:cNvSpPr txBox="1"/>
          <p:nvPr/>
        </p:nvSpPr>
        <p:spPr>
          <a:xfrm>
            <a:off x="4479131" y="3052763"/>
            <a:ext cx="75009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6F7A8A"/>
                </a:solidFill>
                <a:latin typeface="Segoe UI"/>
                <a:ea typeface="Segoe UI"/>
                <a:cs typeface="Segoe UI"/>
              </a:rPr>
              <a:t>例：进出口总额</a:t>
            </a:r>
            <a:endParaRPr/>
          </a:p>
        </p:txBody>
      </p:sp>
      <p:sp>
        <p:nvSpPr>
          <p:cNvPr id="48" name="el-1785511524623-32"/>
          <p:cNvSpPr txBox="1"/>
          <p:nvPr/>
        </p:nvSpPr>
        <p:spPr>
          <a:xfrm>
            <a:off x="4048869" y="4260057"/>
            <a:ext cx="54017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840">
                <a:solidFill>
                  <a:srgbClr val="3A6A8C"/>
                </a:solidFill>
                <a:latin typeface="Segoe UI"/>
                <a:ea typeface="Segoe UI"/>
                <a:cs typeface="Segoe UI"/>
              </a:rPr>
              <a:t>出口额</a:t>
            </a:r>
            <a:endParaRPr/>
          </a:p>
        </p:txBody>
      </p:sp>
      <p:sp>
        <p:nvSpPr>
          <p:cNvPr id="49" name="el-1785511524625-33"/>
          <p:cNvSpPr txBox="1"/>
          <p:nvPr/>
        </p:nvSpPr>
        <p:spPr>
          <a:xfrm>
            <a:off x="4649763" y="4260057"/>
            <a:ext cx="54017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5731">
              <a:lnSpc>
                <a:spcPct val="100000"/>
              </a:lnSpc>
            </a:pPr>
            <a:r>
              <a:rPr sz="840">
                <a:solidFill>
                  <a:srgbClr val="B45A3A"/>
                </a:solidFill>
                <a:latin typeface="Segoe UI"/>
                <a:ea typeface="Segoe UI"/>
                <a:cs typeface="Segoe UI"/>
              </a:rPr>
              <a:t>进口额</a:t>
            </a:r>
            <a:endParaRPr/>
          </a:p>
        </p:txBody>
      </p:sp>
      <p:sp>
        <p:nvSpPr>
          <p:cNvPr id="50" name="el-1785511524610-24"/>
          <p:cNvSpPr txBox="1"/>
          <p:nvPr/>
        </p:nvSpPr>
        <p:spPr>
          <a:xfrm>
            <a:off x="5815013" y="2944416"/>
            <a:ext cx="2325960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b="1"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条形图</a:t>
            </a:r>
            <a:r>
              <a:rPr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 — 2013-2022年各年份数据对比 </a:t>
            </a:r>
            <a:r>
              <a:rPr sz="60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900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（柱高代表总额）</a:t>
            </a:r>
            <a:endParaRPr/>
          </a:p>
        </p:txBody>
      </p:sp>
      <p:sp>
        <p:nvSpPr>
          <p:cNvPr id="51" name="el-1785511524613-25"/>
          <p:cNvSpPr txBox="1"/>
          <p:nvPr/>
        </p:nvSpPr>
        <p:spPr>
          <a:xfrm>
            <a:off x="5828705" y="3437335"/>
            <a:ext cx="2312268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b="1"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折线图</a:t>
            </a:r>
            <a:r>
              <a:rPr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 — 十年变化趋势一目了然 </a:t>
            </a:r>
            <a:r>
              <a:rPr sz="60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900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（升降反映增减）</a:t>
            </a:r>
            <a:endParaRPr/>
          </a:p>
        </p:txBody>
      </p:sp>
      <p:sp>
        <p:nvSpPr>
          <p:cNvPr id="52" name="el-1785511524628-34"/>
          <p:cNvSpPr txBox="1"/>
          <p:nvPr/>
        </p:nvSpPr>
        <p:spPr>
          <a:xfrm>
            <a:off x="5880869" y="4015978"/>
            <a:ext cx="2160091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90"/>
              </a:lnSpc>
            </a:pPr>
            <a:r>
              <a:rPr b="1"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复合图</a:t>
            </a:r>
            <a:r>
              <a:rPr sz="1060">
                <a:solidFill>
                  <a:srgbClr val="1F2A3A"/>
                </a:solidFill>
                <a:latin typeface="Segoe UI"/>
                <a:ea typeface="Segoe UI"/>
                <a:cs typeface="Segoe UI"/>
              </a:rPr>
              <a:t> 将两组数据放在同一图中，便于比较出口与进口的此消彼长</a:t>
            </a:r>
            <a:endParaRPr/>
          </a:p>
        </p:txBody>
      </p:sp>
      <p:sp>
        <p:nvSpPr>
          <p:cNvPr id="53" name="el-1785511524533-5"/>
          <p:cNvSpPr txBox="1"/>
          <p:nvPr/>
        </p:nvSpPr>
        <p:spPr>
          <a:xfrm>
            <a:off x="400050" y="4904184"/>
            <a:ext cx="158740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7A8A9A"/>
                </a:solidFill>
                <a:latin typeface="Segoe UI"/>
                <a:ea typeface="Segoe UI"/>
                <a:cs typeface="Segoe UI"/>
              </a:rPr>
              <a:t>人教版七年级下册 · 第十二章</a:t>
            </a:r>
            <a:endParaRPr/>
          </a:p>
        </p:txBody>
      </p:sp>
      <p:sp>
        <p:nvSpPr>
          <p:cNvPr id="54" name="el-1785511524535-6"/>
          <p:cNvSpPr txBox="1"/>
          <p:nvPr/>
        </p:nvSpPr>
        <p:spPr>
          <a:xfrm>
            <a:off x="7322419" y="4904184"/>
            <a:ext cx="147511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7695">
              <a:lnSpc>
                <a:spcPct val="100000"/>
              </a:lnSpc>
            </a:pPr>
            <a:r>
              <a:rPr sz="840" spc="56">
                <a:solidFill>
                  <a:srgbClr val="7A8A9A"/>
                </a:solidFill>
                <a:latin typeface="Segoe UI"/>
                <a:ea typeface="Segoe UI"/>
                <a:cs typeface="Segoe UI"/>
              </a:rPr>
              <a:t>数据的收集、整理与描述</a:t>
            </a:r>
            <a:endParaRPr/>
          </a:p>
        </p:txBody>
      </p:sp>
      <p:graphicFrame>
        <p:nvGraphicFramePr>
          <p:cNvPr id="55" name="Chart el-1785511524576-13"/>
          <p:cNvGraphicFramePr>
            <a:graphicFrameLocks noGrp="1"/>
          </p:cNvGraphicFramePr>
          <p:nvPr/>
        </p:nvGraphicFramePr>
        <p:xfrm>
          <a:off x="464344" y="850106"/>
          <a:ext cx="3886200" cy="128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6" name="Chart el-1785511524582-14"/>
          <p:cNvGraphicFramePr>
            <a:graphicFrameLocks noGrp="1"/>
          </p:cNvGraphicFramePr>
          <p:nvPr/>
        </p:nvGraphicFramePr>
        <p:xfrm>
          <a:off x="4793456" y="850106"/>
          <a:ext cx="3886200" cy="128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7" name="Chart el-1785511524584-15"/>
          <p:cNvGraphicFramePr>
            <a:graphicFrameLocks noGrp="1"/>
          </p:cNvGraphicFramePr>
          <p:nvPr/>
        </p:nvGraphicFramePr>
        <p:xfrm>
          <a:off x="464344" y="3231356"/>
          <a:ext cx="4714875" cy="100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30697-8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2469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52469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6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52469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52469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6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530632-71"/>
          <p:cNvSpPr/>
          <p:nvPr/>
        </p:nvSpPr>
        <p:spPr>
          <a:xfrm>
            <a:off x="400050" y="178594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88" y="10563"/>
                </a:moveTo>
                <a:lnTo>
                  <a:pt x="35188" y="10563"/>
                </a:lnTo>
                <a:cubicBezTo>
                  <a:pt x="35313" y="7604"/>
                  <a:pt x="36333" y="5104"/>
                  <a:pt x="38250" y="3063"/>
                </a:cubicBezTo>
                <a:lnTo>
                  <a:pt x="38250" y="3063"/>
                </a:lnTo>
                <a:lnTo>
                  <a:pt x="38250" y="3063"/>
                </a:lnTo>
                <a:cubicBezTo>
                  <a:pt x="40292" y="1188"/>
                  <a:pt x="42771" y="167"/>
                  <a:pt x="45688" y="0"/>
                </a:cubicBezTo>
                <a:lnTo>
                  <a:pt x="45688" y="0"/>
                </a:lnTo>
                <a:lnTo>
                  <a:pt x="52750" y="0"/>
                </a:lnTo>
                <a:cubicBezTo>
                  <a:pt x="55667" y="167"/>
                  <a:pt x="58146" y="1188"/>
                  <a:pt x="60188" y="3063"/>
                </a:cubicBezTo>
                <a:lnTo>
                  <a:pt x="60188" y="3063"/>
                </a:lnTo>
                <a:cubicBezTo>
                  <a:pt x="62104" y="5104"/>
                  <a:pt x="63146" y="7604"/>
                  <a:pt x="63313" y="10563"/>
                </a:cubicBezTo>
                <a:lnTo>
                  <a:pt x="63313" y="10563"/>
                </a:lnTo>
                <a:lnTo>
                  <a:pt x="63313" y="87875"/>
                </a:lnTo>
                <a:cubicBezTo>
                  <a:pt x="63146" y="90833"/>
                  <a:pt x="62104" y="93333"/>
                  <a:pt x="60188" y="95375"/>
                </a:cubicBezTo>
                <a:lnTo>
                  <a:pt x="60188" y="95375"/>
                </a:lnTo>
                <a:cubicBezTo>
                  <a:pt x="58146" y="97250"/>
                  <a:pt x="55667" y="98271"/>
                  <a:pt x="52750" y="98438"/>
                </a:cubicBezTo>
                <a:lnTo>
                  <a:pt x="52750" y="98438"/>
                </a:lnTo>
                <a:lnTo>
                  <a:pt x="45688" y="98438"/>
                </a:lnTo>
                <a:cubicBezTo>
                  <a:pt x="42771" y="98271"/>
                  <a:pt x="40292" y="97250"/>
                  <a:pt x="38250" y="95375"/>
                </a:cubicBezTo>
                <a:lnTo>
                  <a:pt x="38250" y="95375"/>
                </a:lnTo>
                <a:cubicBezTo>
                  <a:pt x="36333" y="93333"/>
                  <a:pt x="35313" y="90833"/>
                  <a:pt x="35188" y="87875"/>
                </a:cubicBezTo>
                <a:lnTo>
                  <a:pt x="35188" y="87875"/>
                </a:lnTo>
                <a:lnTo>
                  <a:pt x="35188" y="10563"/>
                </a:lnTo>
                <a:moveTo>
                  <a:pt x="0" y="52750"/>
                </a:moveTo>
                <a:lnTo>
                  <a:pt x="0" y="52750"/>
                </a:lnTo>
                <a:cubicBezTo>
                  <a:pt x="167" y="49792"/>
                  <a:pt x="1188" y="47292"/>
                  <a:pt x="3063" y="45250"/>
                </a:cubicBezTo>
                <a:lnTo>
                  <a:pt x="3063" y="45250"/>
                </a:lnTo>
                <a:lnTo>
                  <a:pt x="3063" y="45250"/>
                </a:lnTo>
                <a:cubicBezTo>
                  <a:pt x="5104" y="43375"/>
                  <a:pt x="7604" y="42354"/>
                  <a:pt x="10563" y="42188"/>
                </a:cubicBezTo>
                <a:lnTo>
                  <a:pt x="10563" y="42188"/>
                </a:lnTo>
                <a:lnTo>
                  <a:pt x="17563" y="42188"/>
                </a:lnTo>
                <a:cubicBezTo>
                  <a:pt x="20521" y="42354"/>
                  <a:pt x="23021" y="43375"/>
                  <a:pt x="25063" y="45250"/>
                </a:cubicBezTo>
                <a:lnTo>
                  <a:pt x="25063" y="45250"/>
                </a:lnTo>
                <a:cubicBezTo>
                  <a:pt x="26937" y="47292"/>
                  <a:pt x="27958" y="49792"/>
                  <a:pt x="28125" y="52750"/>
                </a:cubicBezTo>
                <a:lnTo>
                  <a:pt x="28125" y="52750"/>
                </a:lnTo>
                <a:lnTo>
                  <a:pt x="28125" y="87875"/>
                </a:lnTo>
                <a:cubicBezTo>
                  <a:pt x="27958" y="90833"/>
                  <a:pt x="26937" y="93333"/>
                  <a:pt x="25063" y="95375"/>
                </a:cubicBezTo>
                <a:lnTo>
                  <a:pt x="25063" y="95375"/>
                </a:lnTo>
                <a:cubicBezTo>
                  <a:pt x="23021" y="97250"/>
                  <a:pt x="20521" y="98271"/>
                  <a:pt x="17563" y="98438"/>
                </a:cubicBezTo>
                <a:lnTo>
                  <a:pt x="17563" y="98438"/>
                </a:lnTo>
                <a:lnTo>
                  <a:pt x="10563" y="98438"/>
                </a:lnTo>
                <a:cubicBezTo>
                  <a:pt x="7604" y="98271"/>
                  <a:pt x="5104" y="97250"/>
                  <a:pt x="3063" y="95375"/>
                </a:cubicBezTo>
                <a:lnTo>
                  <a:pt x="3063" y="95375"/>
                </a:lnTo>
                <a:cubicBezTo>
                  <a:pt x="1188" y="93333"/>
                  <a:pt x="167" y="90833"/>
                  <a:pt x="0" y="87875"/>
                </a:cubicBezTo>
                <a:lnTo>
                  <a:pt x="0" y="87875"/>
                </a:lnTo>
                <a:lnTo>
                  <a:pt x="0" y="52750"/>
                </a:lnTo>
                <a:moveTo>
                  <a:pt x="80875" y="14063"/>
                </a:moveTo>
                <a:lnTo>
                  <a:pt x="80875" y="14063"/>
                </a:lnTo>
                <a:lnTo>
                  <a:pt x="87875" y="14063"/>
                </a:lnTo>
                <a:cubicBezTo>
                  <a:pt x="90833" y="14229"/>
                  <a:pt x="93333" y="15250"/>
                  <a:pt x="95375" y="17125"/>
                </a:cubicBezTo>
                <a:lnTo>
                  <a:pt x="95375" y="17125"/>
                </a:lnTo>
                <a:cubicBezTo>
                  <a:pt x="97250" y="19167"/>
                  <a:pt x="98271" y="21667"/>
                  <a:pt x="98438" y="24625"/>
                </a:cubicBezTo>
                <a:lnTo>
                  <a:pt x="98438" y="24625"/>
                </a:lnTo>
                <a:lnTo>
                  <a:pt x="98438" y="87875"/>
                </a:lnTo>
                <a:cubicBezTo>
                  <a:pt x="98271" y="90833"/>
                  <a:pt x="97250" y="93333"/>
                  <a:pt x="95375" y="95375"/>
                </a:cubicBezTo>
                <a:lnTo>
                  <a:pt x="95375" y="95375"/>
                </a:lnTo>
                <a:cubicBezTo>
                  <a:pt x="93333" y="97250"/>
                  <a:pt x="90833" y="98271"/>
                  <a:pt x="87875" y="98438"/>
                </a:cubicBezTo>
                <a:lnTo>
                  <a:pt x="87875" y="98438"/>
                </a:lnTo>
                <a:lnTo>
                  <a:pt x="80875" y="98438"/>
                </a:lnTo>
                <a:cubicBezTo>
                  <a:pt x="77917" y="98271"/>
                  <a:pt x="75417" y="97250"/>
                  <a:pt x="73375" y="95375"/>
                </a:cubicBezTo>
                <a:lnTo>
                  <a:pt x="73375" y="95375"/>
                </a:lnTo>
                <a:cubicBezTo>
                  <a:pt x="71500" y="93333"/>
                  <a:pt x="70479" y="90833"/>
                  <a:pt x="70313" y="87875"/>
                </a:cubicBezTo>
                <a:lnTo>
                  <a:pt x="70313" y="87875"/>
                </a:lnTo>
                <a:lnTo>
                  <a:pt x="70313" y="24625"/>
                </a:lnTo>
                <a:cubicBezTo>
                  <a:pt x="70479" y="21667"/>
                  <a:pt x="71500" y="19167"/>
                  <a:pt x="73375" y="17125"/>
                </a:cubicBezTo>
                <a:lnTo>
                  <a:pt x="73375" y="17125"/>
                </a:lnTo>
                <a:cubicBezTo>
                  <a:pt x="75417" y="15250"/>
                  <a:pt x="77917" y="14229"/>
                  <a:pt x="80875" y="14063"/>
                </a:cubicBezTo>
                <a:lnTo>
                  <a:pt x="80875" y="14063"/>
                </a:lnTo>
              </a:path>
            </a:pathLst>
          </a:cu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524724-10"/>
          <p:cNvSpPr/>
          <p:nvPr/>
        </p:nvSpPr>
        <p:spPr>
          <a:xfrm>
            <a:off x="400050" y="600075"/>
            <a:ext cx="4071938" cy="629096"/>
          </a:xfrm>
          <a:prstGeom prst="roundRect">
            <a:avLst>
              <a:gd name="adj" fmla="val 18169"/>
            </a:avLst>
          </a:prstGeom>
          <a:solidFill>
            <a:srgbClr val="FAF8F5"/>
          </a:solidFill>
          <a:ln w="7144" algn="in">
            <a:solidFill>
              <a:srgbClr val="EDE6DC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511524771-27"/>
          <p:cNvCxnSpPr/>
          <p:nvPr/>
        </p:nvCxnSpPr>
        <p:spPr>
          <a:xfrm>
            <a:off x="478631" y="876300"/>
            <a:ext cx="3914775" cy="914"/>
          </a:xfrm>
          <a:prstGeom prst="line">
            <a:avLst/>
          </a:prstGeom>
          <a:ln w="14288" cap="flat">
            <a:solidFill>
              <a:srgbClr val="D9D0C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530640-77"/>
          <p:cNvSpPr/>
          <p:nvPr/>
        </p:nvSpPr>
        <p:spPr>
          <a:xfrm>
            <a:off x="507206" y="697111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67" y="0"/>
                </a:moveTo>
                <a:lnTo>
                  <a:pt x="6267" y="0"/>
                </a:lnTo>
                <a:cubicBezTo>
                  <a:pt x="8089" y="0"/>
                  <a:pt x="9578" y="667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11933" y="3385"/>
                  <a:pt x="12533" y="5128"/>
                  <a:pt x="12533" y="7231"/>
                </a:cubicBezTo>
                <a:lnTo>
                  <a:pt x="12533" y="7231"/>
                </a:lnTo>
                <a:lnTo>
                  <a:pt x="12533" y="82923"/>
                </a:lnTo>
                <a:cubicBezTo>
                  <a:pt x="12622" y="85179"/>
                  <a:pt x="13644" y="86385"/>
                  <a:pt x="15600" y="86538"/>
                </a:cubicBezTo>
                <a:lnTo>
                  <a:pt x="15600" y="86538"/>
                </a:lnTo>
                <a:lnTo>
                  <a:pt x="93733" y="86538"/>
                </a:lnTo>
                <a:cubicBezTo>
                  <a:pt x="95556" y="86538"/>
                  <a:pt x="97067" y="87205"/>
                  <a:pt x="98267" y="88538"/>
                </a:cubicBezTo>
                <a:lnTo>
                  <a:pt x="98267" y="88538"/>
                </a:lnTo>
                <a:cubicBezTo>
                  <a:pt x="99422" y="89923"/>
                  <a:pt x="100000" y="91667"/>
                  <a:pt x="100000" y="93769"/>
                </a:cubicBezTo>
                <a:lnTo>
                  <a:pt x="100000" y="93769"/>
                </a:lnTo>
                <a:cubicBezTo>
                  <a:pt x="100000" y="95872"/>
                  <a:pt x="99422" y="97590"/>
                  <a:pt x="98267" y="98923"/>
                </a:cubicBezTo>
                <a:lnTo>
                  <a:pt x="98267" y="98923"/>
                </a:lnTo>
                <a:cubicBezTo>
                  <a:pt x="97067" y="100308"/>
                  <a:pt x="95556" y="101000"/>
                  <a:pt x="93733" y="101000"/>
                </a:cubicBezTo>
                <a:lnTo>
                  <a:pt x="93733" y="101000"/>
                </a:lnTo>
                <a:lnTo>
                  <a:pt x="15600" y="101000"/>
                </a:lnTo>
                <a:cubicBezTo>
                  <a:pt x="11200" y="100846"/>
                  <a:pt x="7489" y="99103"/>
                  <a:pt x="4467" y="95769"/>
                </a:cubicBezTo>
                <a:lnTo>
                  <a:pt x="4467" y="95769"/>
                </a:lnTo>
                <a:cubicBezTo>
                  <a:pt x="1622" y="92333"/>
                  <a:pt x="133" y="88051"/>
                  <a:pt x="0" y="82923"/>
                </a:cubicBezTo>
                <a:lnTo>
                  <a:pt x="0" y="82923"/>
                </a:lnTo>
                <a:lnTo>
                  <a:pt x="0" y="7231"/>
                </a:lnTo>
                <a:cubicBezTo>
                  <a:pt x="0" y="5128"/>
                  <a:pt x="578" y="3385"/>
                  <a:pt x="1733" y="2000"/>
                </a:cubicBezTo>
                <a:lnTo>
                  <a:pt x="1733" y="2000"/>
                </a:lnTo>
                <a:cubicBezTo>
                  <a:pt x="2933" y="667"/>
                  <a:pt x="4444" y="0"/>
                  <a:pt x="6267" y="0"/>
                </a:cubicBezTo>
                <a:lnTo>
                  <a:pt x="6267" y="0"/>
                </a:lnTo>
                <a:moveTo>
                  <a:pt x="25000" y="21615"/>
                </a:moveTo>
                <a:lnTo>
                  <a:pt x="25000" y="21615"/>
                </a:lnTo>
                <a:cubicBezTo>
                  <a:pt x="25000" y="19513"/>
                  <a:pt x="25578" y="17795"/>
                  <a:pt x="26733" y="16462"/>
                </a:cubicBezTo>
                <a:lnTo>
                  <a:pt x="26733" y="16462"/>
                </a:lnTo>
                <a:lnTo>
                  <a:pt x="26733" y="16462"/>
                </a:lnTo>
                <a:cubicBezTo>
                  <a:pt x="27933" y="15128"/>
                  <a:pt x="29444" y="14462"/>
                  <a:pt x="31267" y="14462"/>
                </a:cubicBezTo>
                <a:lnTo>
                  <a:pt x="31267" y="14462"/>
                </a:lnTo>
                <a:lnTo>
                  <a:pt x="68733" y="14462"/>
                </a:lnTo>
                <a:cubicBezTo>
                  <a:pt x="70556" y="14462"/>
                  <a:pt x="72067" y="15128"/>
                  <a:pt x="73267" y="16462"/>
                </a:cubicBezTo>
                <a:lnTo>
                  <a:pt x="73267" y="16462"/>
                </a:lnTo>
                <a:cubicBezTo>
                  <a:pt x="74422" y="17795"/>
                  <a:pt x="75000" y="19513"/>
                  <a:pt x="75000" y="21615"/>
                </a:cubicBezTo>
                <a:lnTo>
                  <a:pt x="75000" y="21615"/>
                </a:lnTo>
                <a:cubicBezTo>
                  <a:pt x="75000" y="23718"/>
                  <a:pt x="74422" y="25462"/>
                  <a:pt x="73267" y="26846"/>
                </a:cubicBezTo>
                <a:lnTo>
                  <a:pt x="73267" y="26846"/>
                </a:lnTo>
                <a:cubicBezTo>
                  <a:pt x="72067" y="28179"/>
                  <a:pt x="70556" y="28846"/>
                  <a:pt x="68733" y="28846"/>
                </a:cubicBezTo>
                <a:lnTo>
                  <a:pt x="68733" y="28846"/>
                </a:lnTo>
                <a:lnTo>
                  <a:pt x="31267" y="28846"/>
                </a:lnTo>
                <a:cubicBezTo>
                  <a:pt x="29444" y="28846"/>
                  <a:pt x="27933" y="28179"/>
                  <a:pt x="26733" y="26846"/>
                </a:cubicBezTo>
                <a:lnTo>
                  <a:pt x="26733" y="26846"/>
                </a:lnTo>
                <a:cubicBezTo>
                  <a:pt x="25578" y="25462"/>
                  <a:pt x="25000" y="23718"/>
                  <a:pt x="25000" y="21615"/>
                </a:cubicBezTo>
                <a:lnTo>
                  <a:pt x="25000" y="21615"/>
                </a:lnTo>
                <a:moveTo>
                  <a:pt x="31267" y="36077"/>
                </a:moveTo>
                <a:lnTo>
                  <a:pt x="31267" y="36077"/>
                </a:lnTo>
                <a:lnTo>
                  <a:pt x="56267" y="36077"/>
                </a:lnTo>
                <a:cubicBezTo>
                  <a:pt x="58089" y="36077"/>
                  <a:pt x="59578" y="36744"/>
                  <a:pt x="60733" y="38077"/>
                </a:cubicBezTo>
                <a:lnTo>
                  <a:pt x="60733" y="38077"/>
                </a:lnTo>
                <a:cubicBezTo>
                  <a:pt x="61933" y="39410"/>
                  <a:pt x="62533" y="41154"/>
                  <a:pt x="62533" y="43308"/>
                </a:cubicBezTo>
                <a:lnTo>
                  <a:pt x="62533" y="43308"/>
                </a:lnTo>
                <a:cubicBezTo>
                  <a:pt x="62533" y="45410"/>
                  <a:pt x="61933" y="47128"/>
                  <a:pt x="60733" y="48462"/>
                </a:cubicBezTo>
                <a:lnTo>
                  <a:pt x="60733" y="48462"/>
                </a:lnTo>
                <a:cubicBezTo>
                  <a:pt x="59578" y="49795"/>
                  <a:pt x="58089" y="50462"/>
                  <a:pt x="56267" y="50462"/>
                </a:cubicBezTo>
                <a:lnTo>
                  <a:pt x="56267" y="50462"/>
                </a:lnTo>
                <a:lnTo>
                  <a:pt x="31267" y="50462"/>
                </a:lnTo>
                <a:cubicBezTo>
                  <a:pt x="29444" y="50462"/>
                  <a:pt x="27933" y="49795"/>
                  <a:pt x="26733" y="48462"/>
                </a:cubicBezTo>
                <a:lnTo>
                  <a:pt x="26733" y="48462"/>
                </a:lnTo>
                <a:cubicBezTo>
                  <a:pt x="25578" y="47128"/>
                  <a:pt x="25000" y="45410"/>
                  <a:pt x="25000" y="43308"/>
                </a:cubicBezTo>
                <a:lnTo>
                  <a:pt x="25000" y="43308"/>
                </a:lnTo>
                <a:cubicBezTo>
                  <a:pt x="25000" y="41154"/>
                  <a:pt x="25578" y="39410"/>
                  <a:pt x="26733" y="38077"/>
                </a:cubicBezTo>
                <a:lnTo>
                  <a:pt x="26733" y="38077"/>
                </a:lnTo>
                <a:cubicBezTo>
                  <a:pt x="27933" y="36744"/>
                  <a:pt x="29444" y="36077"/>
                  <a:pt x="31267" y="36077"/>
                </a:cubicBezTo>
                <a:lnTo>
                  <a:pt x="31267" y="36077"/>
                </a:lnTo>
                <a:moveTo>
                  <a:pt x="31267" y="57692"/>
                </a:moveTo>
                <a:lnTo>
                  <a:pt x="31267" y="57692"/>
                </a:lnTo>
                <a:lnTo>
                  <a:pt x="81267" y="57692"/>
                </a:lnTo>
                <a:cubicBezTo>
                  <a:pt x="83089" y="57692"/>
                  <a:pt x="84578" y="58359"/>
                  <a:pt x="85733" y="59692"/>
                </a:cubicBezTo>
                <a:lnTo>
                  <a:pt x="85733" y="59692"/>
                </a:lnTo>
                <a:cubicBezTo>
                  <a:pt x="86933" y="61077"/>
                  <a:pt x="87533" y="62821"/>
                  <a:pt x="87533" y="64923"/>
                </a:cubicBezTo>
                <a:lnTo>
                  <a:pt x="87533" y="64923"/>
                </a:lnTo>
                <a:cubicBezTo>
                  <a:pt x="87533" y="67026"/>
                  <a:pt x="86933" y="68744"/>
                  <a:pt x="85733" y="70077"/>
                </a:cubicBezTo>
                <a:lnTo>
                  <a:pt x="85733" y="70077"/>
                </a:lnTo>
                <a:cubicBezTo>
                  <a:pt x="84578" y="71462"/>
                  <a:pt x="83089" y="72154"/>
                  <a:pt x="81267" y="72154"/>
                </a:cubicBezTo>
                <a:lnTo>
                  <a:pt x="81267" y="72154"/>
                </a:lnTo>
                <a:lnTo>
                  <a:pt x="31267" y="72154"/>
                </a:lnTo>
                <a:cubicBezTo>
                  <a:pt x="29444" y="72154"/>
                  <a:pt x="27933" y="71462"/>
                  <a:pt x="26733" y="70077"/>
                </a:cubicBezTo>
                <a:lnTo>
                  <a:pt x="26733" y="70077"/>
                </a:lnTo>
                <a:cubicBezTo>
                  <a:pt x="25578" y="68744"/>
                  <a:pt x="25000" y="67026"/>
                  <a:pt x="25000" y="64923"/>
                </a:cubicBezTo>
                <a:lnTo>
                  <a:pt x="25000" y="64923"/>
                </a:lnTo>
                <a:cubicBezTo>
                  <a:pt x="25000" y="62821"/>
                  <a:pt x="25578" y="61077"/>
                  <a:pt x="26733" y="59692"/>
                </a:cubicBezTo>
                <a:lnTo>
                  <a:pt x="26733" y="59692"/>
                </a:lnTo>
                <a:cubicBezTo>
                  <a:pt x="27933" y="58359"/>
                  <a:pt x="29444" y="57692"/>
                  <a:pt x="31267" y="57692"/>
                </a:cubicBezTo>
                <a:lnTo>
                  <a:pt x="31267" y="57692"/>
                </a:lnTo>
              </a:path>
            </a:pathLst>
          </a:custGeom>
          <a:solidFill>
            <a:srgbClr val="2A4D6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524772-28"/>
          <p:cNvCxnSpPr/>
          <p:nvPr/>
        </p:nvCxnSpPr>
        <p:spPr>
          <a:xfrm>
            <a:off x="478631" y="987028"/>
            <a:ext cx="3914775" cy="914"/>
          </a:xfrm>
          <a:prstGeom prst="line">
            <a:avLst/>
          </a:prstGeom>
          <a:ln w="7144" cap="flat">
            <a:solidFill>
              <a:srgbClr val="E2D9C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524792-34"/>
          <p:cNvSpPr/>
          <p:nvPr/>
        </p:nvSpPr>
        <p:spPr>
          <a:xfrm>
            <a:off x="3083868" y="1033463"/>
            <a:ext cx="1266676" cy="159990"/>
          </a:xfrm>
          <a:prstGeom prst="roundRect">
            <a:avLst>
              <a:gd name="adj" fmla="val 50000"/>
            </a:avLst>
          </a:prstGeom>
          <a:solidFill>
            <a:srgbClr val="D9E2E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530661-83"/>
          <p:cNvSpPr/>
          <p:nvPr/>
        </p:nvSpPr>
        <p:spPr>
          <a:xfrm>
            <a:off x="3155305" y="1067842"/>
            <a:ext cx="116086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417" y="11889"/>
                </a:moveTo>
                <a:lnTo>
                  <a:pt x="11417" y="11889"/>
                </a:lnTo>
                <a:cubicBezTo>
                  <a:pt x="11528" y="7370"/>
                  <a:pt x="13000" y="3963"/>
                  <a:pt x="15833" y="1667"/>
                </a:cubicBezTo>
                <a:lnTo>
                  <a:pt x="15833" y="1667"/>
                </a:lnTo>
                <a:cubicBezTo>
                  <a:pt x="18833" y="-556"/>
                  <a:pt x="21806" y="-556"/>
                  <a:pt x="24750" y="1667"/>
                </a:cubicBezTo>
                <a:lnTo>
                  <a:pt x="24750" y="1667"/>
                </a:lnTo>
                <a:cubicBezTo>
                  <a:pt x="27583" y="3963"/>
                  <a:pt x="29056" y="7370"/>
                  <a:pt x="29167" y="11889"/>
                </a:cubicBezTo>
                <a:lnTo>
                  <a:pt x="29167" y="11889"/>
                </a:lnTo>
                <a:cubicBezTo>
                  <a:pt x="29056" y="16407"/>
                  <a:pt x="27583" y="19778"/>
                  <a:pt x="24750" y="22000"/>
                </a:cubicBezTo>
                <a:lnTo>
                  <a:pt x="24750" y="22000"/>
                </a:lnTo>
                <a:cubicBezTo>
                  <a:pt x="21806" y="24296"/>
                  <a:pt x="18833" y="24296"/>
                  <a:pt x="15833" y="22000"/>
                </a:cubicBezTo>
                <a:lnTo>
                  <a:pt x="15833" y="22000"/>
                </a:lnTo>
                <a:cubicBezTo>
                  <a:pt x="13000" y="19778"/>
                  <a:pt x="11528" y="16407"/>
                  <a:pt x="11417" y="11889"/>
                </a:cubicBezTo>
                <a:lnTo>
                  <a:pt x="11417" y="11889"/>
                </a:lnTo>
                <a:moveTo>
                  <a:pt x="10167" y="45333"/>
                </a:moveTo>
                <a:lnTo>
                  <a:pt x="10167" y="45333"/>
                </a:lnTo>
                <a:cubicBezTo>
                  <a:pt x="8556" y="47704"/>
                  <a:pt x="7694" y="50667"/>
                  <a:pt x="7583" y="54222"/>
                </a:cubicBezTo>
                <a:lnTo>
                  <a:pt x="7583" y="54222"/>
                </a:lnTo>
                <a:cubicBezTo>
                  <a:pt x="7694" y="57704"/>
                  <a:pt x="8556" y="60630"/>
                  <a:pt x="10167" y="63000"/>
                </a:cubicBezTo>
                <a:lnTo>
                  <a:pt x="10167" y="63000"/>
                </a:lnTo>
                <a:lnTo>
                  <a:pt x="10167" y="45333"/>
                </a:lnTo>
                <a:moveTo>
                  <a:pt x="33000" y="34667"/>
                </a:moveTo>
                <a:lnTo>
                  <a:pt x="33000" y="34667"/>
                </a:lnTo>
                <a:cubicBezTo>
                  <a:pt x="28111" y="40593"/>
                  <a:pt x="25583" y="48222"/>
                  <a:pt x="25417" y="57556"/>
                </a:cubicBezTo>
                <a:lnTo>
                  <a:pt x="25417" y="57556"/>
                </a:lnTo>
                <a:cubicBezTo>
                  <a:pt x="25528" y="64889"/>
                  <a:pt x="27222" y="71296"/>
                  <a:pt x="30500" y="76778"/>
                </a:cubicBezTo>
                <a:lnTo>
                  <a:pt x="30500" y="76778"/>
                </a:lnTo>
                <a:lnTo>
                  <a:pt x="30500" y="81222"/>
                </a:lnTo>
                <a:cubicBezTo>
                  <a:pt x="30500" y="83222"/>
                  <a:pt x="30000" y="84852"/>
                  <a:pt x="29000" y="86111"/>
                </a:cubicBezTo>
                <a:lnTo>
                  <a:pt x="29000" y="86111"/>
                </a:lnTo>
                <a:cubicBezTo>
                  <a:pt x="28056" y="87370"/>
                  <a:pt x="26861" y="88000"/>
                  <a:pt x="25417" y="88000"/>
                </a:cubicBezTo>
                <a:lnTo>
                  <a:pt x="25417" y="88000"/>
                </a:lnTo>
                <a:lnTo>
                  <a:pt x="15250" y="88000"/>
                </a:lnTo>
                <a:cubicBezTo>
                  <a:pt x="13750" y="88000"/>
                  <a:pt x="12528" y="87370"/>
                  <a:pt x="11583" y="86111"/>
                </a:cubicBezTo>
                <a:lnTo>
                  <a:pt x="11583" y="86111"/>
                </a:lnTo>
                <a:cubicBezTo>
                  <a:pt x="10639" y="84852"/>
                  <a:pt x="10167" y="83222"/>
                  <a:pt x="10167" y="81222"/>
                </a:cubicBezTo>
                <a:lnTo>
                  <a:pt x="10167" y="81222"/>
                </a:lnTo>
                <a:lnTo>
                  <a:pt x="10167" y="75556"/>
                </a:lnTo>
                <a:cubicBezTo>
                  <a:pt x="7111" y="73556"/>
                  <a:pt x="4667" y="70741"/>
                  <a:pt x="2833" y="67111"/>
                </a:cubicBezTo>
                <a:lnTo>
                  <a:pt x="2833" y="67111"/>
                </a:lnTo>
                <a:cubicBezTo>
                  <a:pt x="944" y="63259"/>
                  <a:pt x="0" y="58963"/>
                  <a:pt x="0" y="54222"/>
                </a:cubicBezTo>
                <a:lnTo>
                  <a:pt x="0" y="54222"/>
                </a:lnTo>
                <a:cubicBezTo>
                  <a:pt x="111" y="47407"/>
                  <a:pt x="1861" y="41815"/>
                  <a:pt x="5250" y="37444"/>
                </a:cubicBezTo>
                <a:lnTo>
                  <a:pt x="5250" y="37444"/>
                </a:lnTo>
                <a:cubicBezTo>
                  <a:pt x="8528" y="32926"/>
                  <a:pt x="12694" y="30593"/>
                  <a:pt x="17750" y="30444"/>
                </a:cubicBezTo>
                <a:lnTo>
                  <a:pt x="17750" y="30444"/>
                </a:lnTo>
                <a:lnTo>
                  <a:pt x="22833" y="30444"/>
                </a:lnTo>
                <a:cubicBezTo>
                  <a:pt x="26778" y="30593"/>
                  <a:pt x="30167" y="32000"/>
                  <a:pt x="33000" y="34667"/>
                </a:cubicBezTo>
                <a:lnTo>
                  <a:pt x="33000" y="34667"/>
                </a:lnTo>
                <a:moveTo>
                  <a:pt x="71083" y="81222"/>
                </a:moveTo>
                <a:lnTo>
                  <a:pt x="71083" y="81222"/>
                </a:lnTo>
                <a:lnTo>
                  <a:pt x="71083" y="76778"/>
                </a:lnTo>
                <a:cubicBezTo>
                  <a:pt x="74361" y="71296"/>
                  <a:pt x="76056" y="64889"/>
                  <a:pt x="76167" y="57556"/>
                </a:cubicBezTo>
                <a:lnTo>
                  <a:pt x="76167" y="57556"/>
                </a:lnTo>
                <a:cubicBezTo>
                  <a:pt x="75944" y="48222"/>
                  <a:pt x="73417" y="40593"/>
                  <a:pt x="68583" y="34667"/>
                </a:cubicBezTo>
                <a:lnTo>
                  <a:pt x="68583" y="34667"/>
                </a:lnTo>
                <a:cubicBezTo>
                  <a:pt x="71417" y="32000"/>
                  <a:pt x="74806" y="30593"/>
                  <a:pt x="78750" y="30444"/>
                </a:cubicBezTo>
                <a:lnTo>
                  <a:pt x="78750" y="30444"/>
                </a:lnTo>
                <a:lnTo>
                  <a:pt x="83750" y="30444"/>
                </a:lnTo>
                <a:cubicBezTo>
                  <a:pt x="88861" y="30593"/>
                  <a:pt x="93056" y="32926"/>
                  <a:pt x="96333" y="37444"/>
                </a:cubicBezTo>
                <a:lnTo>
                  <a:pt x="96333" y="37444"/>
                </a:lnTo>
                <a:cubicBezTo>
                  <a:pt x="99722" y="41815"/>
                  <a:pt x="101472" y="47407"/>
                  <a:pt x="101583" y="54222"/>
                </a:cubicBezTo>
                <a:lnTo>
                  <a:pt x="101583" y="54222"/>
                </a:lnTo>
                <a:cubicBezTo>
                  <a:pt x="101583" y="58963"/>
                  <a:pt x="100611" y="63259"/>
                  <a:pt x="98667" y="67111"/>
                </a:cubicBezTo>
                <a:lnTo>
                  <a:pt x="98667" y="67111"/>
                </a:lnTo>
                <a:cubicBezTo>
                  <a:pt x="96889" y="70741"/>
                  <a:pt x="94472" y="73556"/>
                  <a:pt x="91417" y="75556"/>
                </a:cubicBezTo>
                <a:lnTo>
                  <a:pt x="91417" y="75556"/>
                </a:lnTo>
                <a:lnTo>
                  <a:pt x="91417" y="81222"/>
                </a:lnTo>
                <a:cubicBezTo>
                  <a:pt x="91417" y="83222"/>
                  <a:pt x="90944" y="84852"/>
                  <a:pt x="90000" y="86111"/>
                </a:cubicBezTo>
                <a:lnTo>
                  <a:pt x="90000" y="86111"/>
                </a:lnTo>
                <a:cubicBezTo>
                  <a:pt x="89056" y="87370"/>
                  <a:pt x="87833" y="88000"/>
                  <a:pt x="86333" y="88000"/>
                </a:cubicBezTo>
                <a:lnTo>
                  <a:pt x="86333" y="88000"/>
                </a:lnTo>
                <a:lnTo>
                  <a:pt x="76167" y="88000"/>
                </a:lnTo>
                <a:cubicBezTo>
                  <a:pt x="74667" y="88000"/>
                  <a:pt x="73444" y="87370"/>
                  <a:pt x="72500" y="86111"/>
                </a:cubicBezTo>
                <a:lnTo>
                  <a:pt x="72500" y="86111"/>
                </a:lnTo>
                <a:cubicBezTo>
                  <a:pt x="71556" y="84852"/>
                  <a:pt x="71083" y="83222"/>
                  <a:pt x="71083" y="81222"/>
                </a:cubicBezTo>
                <a:lnTo>
                  <a:pt x="71083" y="81222"/>
                </a:lnTo>
                <a:moveTo>
                  <a:pt x="72333" y="11889"/>
                </a:moveTo>
                <a:lnTo>
                  <a:pt x="72333" y="11889"/>
                </a:lnTo>
                <a:cubicBezTo>
                  <a:pt x="72444" y="7370"/>
                  <a:pt x="73944" y="3963"/>
                  <a:pt x="76833" y="1667"/>
                </a:cubicBezTo>
                <a:lnTo>
                  <a:pt x="76833" y="1667"/>
                </a:lnTo>
                <a:cubicBezTo>
                  <a:pt x="79778" y="-556"/>
                  <a:pt x="82722" y="-556"/>
                  <a:pt x="85667" y="1667"/>
                </a:cubicBezTo>
                <a:lnTo>
                  <a:pt x="85667" y="1667"/>
                </a:lnTo>
                <a:cubicBezTo>
                  <a:pt x="88556" y="3963"/>
                  <a:pt x="90056" y="7370"/>
                  <a:pt x="90167" y="11889"/>
                </a:cubicBezTo>
                <a:lnTo>
                  <a:pt x="90167" y="11889"/>
                </a:lnTo>
                <a:cubicBezTo>
                  <a:pt x="90056" y="16407"/>
                  <a:pt x="88556" y="19778"/>
                  <a:pt x="85667" y="22000"/>
                </a:cubicBezTo>
                <a:lnTo>
                  <a:pt x="85667" y="22000"/>
                </a:lnTo>
                <a:cubicBezTo>
                  <a:pt x="82722" y="24296"/>
                  <a:pt x="79778" y="24296"/>
                  <a:pt x="76833" y="22000"/>
                </a:cubicBezTo>
                <a:lnTo>
                  <a:pt x="76833" y="22000"/>
                </a:lnTo>
                <a:cubicBezTo>
                  <a:pt x="73944" y="19778"/>
                  <a:pt x="72444" y="16407"/>
                  <a:pt x="72333" y="11889"/>
                </a:cubicBezTo>
                <a:lnTo>
                  <a:pt x="72333" y="11889"/>
                </a:lnTo>
                <a:moveTo>
                  <a:pt x="91417" y="45333"/>
                </a:moveTo>
                <a:lnTo>
                  <a:pt x="91417" y="45333"/>
                </a:lnTo>
                <a:lnTo>
                  <a:pt x="91417" y="63000"/>
                </a:lnTo>
                <a:cubicBezTo>
                  <a:pt x="93083" y="60630"/>
                  <a:pt x="93917" y="57704"/>
                  <a:pt x="93917" y="54222"/>
                </a:cubicBezTo>
                <a:lnTo>
                  <a:pt x="93917" y="54222"/>
                </a:lnTo>
                <a:cubicBezTo>
                  <a:pt x="93917" y="50667"/>
                  <a:pt x="93083" y="47704"/>
                  <a:pt x="91417" y="45333"/>
                </a:cubicBezTo>
                <a:lnTo>
                  <a:pt x="91417" y="45333"/>
                </a:lnTo>
                <a:moveTo>
                  <a:pt x="50750" y="0"/>
                </a:moveTo>
                <a:lnTo>
                  <a:pt x="50750" y="0"/>
                </a:lnTo>
                <a:cubicBezTo>
                  <a:pt x="54583" y="148"/>
                  <a:pt x="57500" y="2407"/>
                  <a:pt x="59500" y="6778"/>
                </a:cubicBezTo>
                <a:lnTo>
                  <a:pt x="59500" y="6778"/>
                </a:lnTo>
                <a:cubicBezTo>
                  <a:pt x="61389" y="11296"/>
                  <a:pt x="61389" y="15815"/>
                  <a:pt x="59500" y="20333"/>
                </a:cubicBezTo>
                <a:lnTo>
                  <a:pt x="59500" y="20333"/>
                </a:lnTo>
                <a:cubicBezTo>
                  <a:pt x="57500" y="24704"/>
                  <a:pt x="54583" y="26963"/>
                  <a:pt x="50750" y="27111"/>
                </a:cubicBezTo>
                <a:lnTo>
                  <a:pt x="50750" y="27111"/>
                </a:lnTo>
                <a:cubicBezTo>
                  <a:pt x="46972" y="26963"/>
                  <a:pt x="44083" y="24704"/>
                  <a:pt x="42083" y="20333"/>
                </a:cubicBezTo>
                <a:lnTo>
                  <a:pt x="42083" y="20333"/>
                </a:lnTo>
                <a:cubicBezTo>
                  <a:pt x="40139" y="15815"/>
                  <a:pt x="40139" y="11296"/>
                  <a:pt x="42083" y="6778"/>
                </a:cubicBezTo>
                <a:lnTo>
                  <a:pt x="42083" y="6778"/>
                </a:lnTo>
                <a:cubicBezTo>
                  <a:pt x="44083" y="2407"/>
                  <a:pt x="46972" y="148"/>
                  <a:pt x="50750" y="0"/>
                </a:cubicBezTo>
                <a:lnTo>
                  <a:pt x="50750" y="0"/>
                </a:lnTo>
                <a:moveTo>
                  <a:pt x="38083" y="57556"/>
                </a:moveTo>
                <a:lnTo>
                  <a:pt x="38083" y="57556"/>
                </a:lnTo>
                <a:cubicBezTo>
                  <a:pt x="38194" y="61111"/>
                  <a:pt x="39056" y="64074"/>
                  <a:pt x="40667" y="66444"/>
                </a:cubicBezTo>
                <a:lnTo>
                  <a:pt x="40667" y="66444"/>
                </a:lnTo>
                <a:lnTo>
                  <a:pt x="40667" y="48667"/>
                </a:lnTo>
                <a:cubicBezTo>
                  <a:pt x="39056" y="51037"/>
                  <a:pt x="38194" y="54000"/>
                  <a:pt x="38083" y="57556"/>
                </a:cubicBezTo>
                <a:lnTo>
                  <a:pt x="38083" y="57556"/>
                </a:lnTo>
                <a:moveTo>
                  <a:pt x="60917" y="48667"/>
                </a:moveTo>
                <a:lnTo>
                  <a:pt x="60917" y="48667"/>
                </a:lnTo>
                <a:lnTo>
                  <a:pt x="60917" y="66444"/>
                </a:lnTo>
                <a:cubicBezTo>
                  <a:pt x="62639" y="64074"/>
                  <a:pt x="63500" y="61111"/>
                  <a:pt x="63500" y="57556"/>
                </a:cubicBezTo>
                <a:lnTo>
                  <a:pt x="63500" y="57556"/>
                </a:lnTo>
                <a:cubicBezTo>
                  <a:pt x="63500" y="54000"/>
                  <a:pt x="62639" y="51037"/>
                  <a:pt x="60917" y="48667"/>
                </a:cubicBezTo>
                <a:lnTo>
                  <a:pt x="60917" y="48667"/>
                </a:lnTo>
                <a:moveTo>
                  <a:pt x="71083" y="57556"/>
                </a:moveTo>
                <a:lnTo>
                  <a:pt x="71083" y="57556"/>
                </a:lnTo>
                <a:cubicBezTo>
                  <a:pt x="71083" y="62370"/>
                  <a:pt x="70139" y="66667"/>
                  <a:pt x="68250" y="70444"/>
                </a:cubicBezTo>
                <a:lnTo>
                  <a:pt x="68250" y="70444"/>
                </a:lnTo>
                <a:lnTo>
                  <a:pt x="68250" y="70444"/>
                </a:lnTo>
                <a:cubicBezTo>
                  <a:pt x="66417" y="74148"/>
                  <a:pt x="63972" y="76963"/>
                  <a:pt x="60917" y="78889"/>
                </a:cubicBezTo>
                <a:lnTo>
                  <a:pt x="60917" y="78889"/>
                </a:lnTo>
                <a:lnTo>
                  <a:pt x="60917" y="88000"/>
                </a:lnTo>
                <a:cubicBezTo>
                  <a:pt x="60917" y="90000"/>
                  <a:pt x="60444" y="91630"/>
                  <a:pt x="59500" y="92889"/>
                </a:cubicBezTo>
                <a:lnTo>
                  <a:pt x="59500" y="92889"/>
                </a:lnTo>
                <a:cubicBezTo>
                  <a:pt x="58556" y="94148"/>
                  <a:pt x="57333" y="94778"/>
                  <a:pt x="55833" y="94778"/>
                </a:cubicBezTo>
                <a:lnTo>
                  <a:pt x="55833" y="94778"/>
                </a:lnTo>
                <a:lnTo>
                  <a:pt x="45667" y="94778"/>
                </a:lnTo>
                <a:cubicBezTo>
                  <a:pt x="44222" y="94778"/>
                  <a:pt x="43028" y="94148"/>
                  <a:pt x="42083" y="92889"/>
                </a:cubicBezTo>
                <a:lnTo>
                  <a:pt x="42083" y="92889"/>
                </a:lnTo>
                <a:cubicBezTo>
                  <a:pt x="41139" y="91630"/>
                  <a:pt x="40667" y="90000"/>
                  <a:pt x="40667" y="88000"/>
                </a:cubicBezTo>
                <a:lnTo>
                  <a:pt x="40667" y="88000"/>
                </a:lnTo>
                <a:lnTo>
                  <a:pt x="40667" y="78889"/>
                </a:lnTo>
                <a:cubicBezTo>
                  <a:pt x="37556" y="76963"/>
                  <a:pt x="35111" y="74148"/>
                  <a:pt x="33333" y="70444"/>
                </a:cubicBezTo>
                <a:lnTo>
                  <a:pt x="33333" y="70444"/>
                </a:lnTo>
                <a:cubicBezTo>
                  <a:pt x="31444" y="66667"/>
                  <a:pt x="30500" y="62370"/>
                  <a:pt x="30500" y="57556"/>
                </a:cubicBezTo>
                <a:lnTo>
                  <a:pt x="30500" y="57556"/>
                </a:lnTo>
                <a:cubicBezTo>
                  <a:pt x="30611" y="50815"/>
                  <a:pt x="32333" y="45259"/>
                  <a:pt x="35667" y="40889"/>
                </a:cubicBezTo>
                <a:lnTo>
                  <a:pt x="35667" y="40889"/>
                </a:lnTo>
                <a:cubicBezTo>
                  <a:pt x="39000" y="36370"/>
                  <a:pt x="43194" y="34037"/>
                  <a:pt x="48250" y="33889"/>
                </a:cubicBezTo>
                <a:lnTo>
                  <a:pt x="48250" y="33889"/>
                </a:lnTo>
                <a:lnTo>
                  <a:pt x="53333" y="33889"/>
                </a:lnTo>
                <a:cubicBezTo>
                  <a:pt x="58389" y="34037"/>
                  <a:pt x="62556" y="36370"/>
                  <a:pt x="65833" y="40889"/>
                </a:cubicBezTo>
                <a:lnTo>
                  <a:pt x="65833" y="40889"/>
                </a:lnTo>
                <a:cubicBezTo>
                  <a:pt x="69222" y="45259"/>
                  <a:pt x="70972" y="50815"/>
                  <a:pt x="71083" y="57556"/>
                </a:cubicBezTo>
                <a:lnTo>
                  <a:pt x="71083" y="57556"/>
                </a:lnTo>
              </a:path>
            </a:pathLst>
          </a:cu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524726-11"/>
          <p:cNvSpPr/>
          <p:nvPr/>
        </p:nvSpPr>
        <p:spPr>
          <a:xfrm>
            <a:off x="4672013" y="600075"/>
            <a:ext cx="4071938" cy="629096"/>
          </a:xfrm>
          <a:prstGeom prst="roundRect">
            <a:avLst>
              <a:gd name="adj" fmla="val 18169"/>
            </a:avLst>
          </a:prstGeom>
          <a:solidFill>
            <a:srgbClr val="FAF8F5"/>
          </a:solidFill>
          <a:ln w="7144" algn="in">
            <a:solidFill>
              <a:srgbClr val="EDE6DC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5511524772-29"/>
          <p:cNvCxnSpPr/>
          <p:nvPr/>
        </p:nvCxnSpPr>
        <p:spPr>
          <a:xfrm>
            <a:off x="4750594" y="876300"/>
            <a:ext cx="3914775" cy="914"/>
          </a:xfrm>
          <a:prstGeom prst="line">
            <a:avLst/>
          </a:prstGeom>
          <a:ln w="14288" cap="flat">
            <a:solidFill>
              <a:srgbClr val="D9D0C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11530652-78"/>
          <p:cNvSpPr/>
          <p:nvPr/>
        </p:nvSpPr>
        <p:spPr>
          <a:xfrm>
            <a:off x="4779169" y="697111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B35D4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524773-30"/>
          <p:cNvCxnSpPr/>
          <p:nvPr/>
        </p:nvCxnSpPr>
        <p:spPr>
          <a:xfrm>
            <a:off x="4750594" y="987028"/>
            <a:ext cx="3914775" cy="914"/>
          </a:xfrm>
          <a:prstGeom prst="line">
            <a:avLst/>
          </a:prstGeom>
          <a:ln w="7144" cap="flat">
            <a:solidFill>
              <a:srgbClr val="E2D9C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524796-36"/>
          <p:cNvSpPr/>
          <p:nvPr/>
        </p:nvSpPr>
        <p:spPr>
          <a:xfrm>
            <a:off x="7430616" y="1033463"/>
            <a:ext cx="1191890" cy="159990"/>
          </a:xfrm>
          <a:prstGeom prst="roundRect">
            <a:avLst>
              <a:gd name="adj" fmla="val 50000"/>
            </a:avLst>
          </a:prstGeom>
          <a:solidFill>
            <a:srgbClr val="F0D9D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530663-84"/>
          <p:cNvSpPr/>
          <p:nvPr/>
        </p:nvSpPr>
        <p:spPr>
          <a:xfrm>
            <a:off x="7502054" y="1062038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200" y="12200"/>
                </a:moveTo>
                <a:lnTo>
                  <a:pt x="79200" y="12200"/>
                </a:lnTo>
                <a:cubicBezTo>
                  <a:pt x="81000" y="12200"/>
                  <a:pt x="82467" y="12767"/>
                  <a:pt x="83600" y="13900"/>
                </a:cubicBezTo>
                <a:lnTo>
                  <a:pt x="83600" y="13900"/>
                </a:lnTo>
                <a:lnTo>
                  <a:pt x="83600" y="13900"/>
                </a:lnTo>
                <a:cubicBezTo>
                  <a:pt x="84733" y="15033"/>
                  <a:pt x="85300" y="16500"/>
                  <a:pt x="85300" y="18300"/>
                </a:cubicBezTo>
                <a:lnTo>
                  <a:pt x="85300" y="18300"/>
                </a:lnTo>
                <a:cubicBezTo>
                  <a:pt x="85300" y="20033"/>
                  <a:pt x="84733" y="21500"/>
                  <a:pt x="83600" y="22700"/>
                </a:cubicBezTo>
                <a:lnTo>
                  <a:pt x="83600" y="22700"/>
                </a:lnTo>
                <a:cubicBezTo>
                  <a:pt x="82467" y="23833"/>
                  <a:pt x="81000" y="24400"/>
                  <a:pt x="79200" y="24400"/>
                </a:cubicBezTo>
                <a:lnTo>
                  <a:pt x="79200" y="24400"/>
                </a:lnTo>
                <a:cubicBezTo>
                  <a:pt x="77467" y="24400"/>
                  <a:pt x="76000" y="23833"/>
                  <a:pt x="74800" y="22700"/>
                </a:cubicBezTo>
                <a:lnTo>
                  <a:pt x="74800" y="22700"/>
                </a:lnTo>
                <a:cubicBezTo>
                  <a:pt x="73667" y="21500"/>
                  <a:pt x="73100" y="20033"/>
                  <a:pt x="73100" y="18300"/>
                </a:cubicBezTo>
                <a:lnTo>
                  <a:pt x="73100" y="18300"/>
                </a:lnTo>
                <a:cubicBezTo>
                  <a:pt x="73100" y="16500"/>
                  <a:pt x="73667" y="15033"/>
                  <a:pt x="74800" y="13900"/>
                </a:cubicBezTo>
                <a:lnTo>
                  <a:pt x="74800" y="13900"/>
                </a:lnTo>
                <a:cubicBezTo>
                  <a:pt x="76000" y="12767"/>
                  <a:pt x="77467" y="12200"/>
                  <a:pt x="79200" y="12200"/>
                </a:cubicBezTo>
                <a:lnTo>
                  <a:pt x="79200" y="12200"/>
                </a:lnTo>
                <a:moveTo>
                  <a:pt x="79200" y="36600"/>
                </a:moveTo>
                <a:lnTo>
                  <a:pt x="79200" y="36600"/>
                </a:lnTo>
                <a:cubicBezTo>
                  <a:pt x="82533" y="36600"/>
                  <a:pt x="85600" y="35767"/>
                  <a:pt x="88400" y="34100"/>
                </a:cubicBezTo>
                <a:lnTo>
                  <a:pt x="88400" y="34100"/>
                </a:lnTo>
                <a:lnTo>
                  <a:pt x="88400" y="34100"/>
                </a:lnTo>
                <a:cubicBezTo>
                  <a:pt x="91133" y="32433"/>
                  <a:pt x="93333" y="30200"/>
                  <a:pt x="95000" y="27400"/>
                </a:cubicBezTo>
                <a:lnTo>
                  <a:pt x="95000" y="27400"/>
                </a:lnTo>
                <a:cubicBezTo>
                  <a:pt x="96667" y="24467"/>
                  <a:pt x="97500" y="21433"/>
                  <a:pt x="97500" y="18300"/>
                </a:cubicBezTo>
                <a:lnTo>
                  <a:pt x="97500" y="18300"/>
                </a:lnTo>
                <a:cubicBezTo>
                  <a:pt x="97500" y="15100"/>
                  <a:pt x="96667" y="12033"/>
                  <a:pt x="95000" y="9100"/>
                </a:cubicBezTo>
                <a:lnTo>
                  <a:pt x="95000" y="9100"/>
                </a:lnTo>
                <a:cubicBezTo>
                  <a:pt x="93333" y="6367"/>
                  <a:pt x="91133" y="4167"/>
                  <a:pt x="88400" y="2500"/>
                </a:cubicBezTo>
                <a:lnTo>
                  <a:pt x="88400" y="2500"/>
                </a:lnTo>
                <a:cubicBezTo>
                  <a:pt x="85600" y="833"/>
                  <a:pt x="82533" y="0"/>
                  <a:pt x="79200" y="0"/>
                </a:cubicBezTo>
                <a:lnTo>
                  <a:pt x="79200" y="0"/>
                </a:lnTo>
                <a:cubicBezTo>
                  <a:pt x="75933" y="0"/>
                  <a:pt x="72900" y="833"/>
                  <a:pt x="70100" y="2500"/>
                </a:cubicBezTo>
                <a:lnTo>
                  <a:pt x="70100" y="2500"/>
                </a:lnTo>
                <a:cubicBezTo>
                  <a:pt x="67300" y="4167"/>
                  <a:pt x="65067" y="6367"/>
                  <a:pt x="63400" y="9100"/>
                </a:cubicBezTo>
                <a:lnTo>
                  <a:pt x="63400" y="9100"/>
                </a:lnTo>
                <a:cubicBezTo>
                  <a:pt x="61733" y="12033"/>
                  <a:pt x="60900" y="15100"/>
                  <a:pt x="60900" y="18300"/>
                </a:cubicBezTo>
                <a:lnTo>
                  <a:pt x="60900" y="18300"/>
                </a:lnTo>
                <a:cubicBezTo>
                  <a:pt x="60900" y="21433"/>
                  <a:pt x="61733" y="24467"/>
                  <a:pt x="63400" y="27400"/>
                </a:cubicBezTo>
                <a:lnTo>
                  <a:pt x="63400" y="27400"/>
                </a:lnTo>
                <a:cubicBezTo>
                  <a:pt x="65067" y="30200"/>
                  <a:pt x="67300" y="32433"/>
                  <a:pt x="70100" y="34100"/>
                </a:cubicBezTo>
                <a:lnTo>
                  <a:pt x="70100" y="34100"/>
                </a:lnTo>
                <a:cubicBezTo>
                  <a:pt x="72900" y="35767"/>
                  <a:pt x="75933" y="36600"/>
                  <a:pt x="79200" y="36600"/>
                </a:cubicBezTo>
                <a:lnTo>
                  <a:pt x="79200" y="36600"/>
                </a:lnTo>
                <a:moveTo>
                  <a:pt x="18300" y="21300"/>
                </a:moveTo>
                <a:lnTo>
                  <a:pt x="18300" y="21300"/>
                </a:lnTo>
                <a:cubicBezTo>
                  <a:pt x="18433" y="18767"/>
                  <a:pt x="19300" y="16633"/>
                  <a:pt x="20900" y="14900"/>
                </a:cubicBezTo>
                <a:lnTo>
                  <a:pt x="20900" y="14900"/>
                </a:lnTo>
                <a:lnTo>
                  <a:pt x="20900" y="14900"/>
                </a:lnTo>
                <a:cubicBezTo>
                  <a:pt x="22700" y="13233"/>
                  <a:pt x="24867" y="12333"/>
                  <a:pt x="27400" y="12200"/>
                </a:cubicBezTo>
                <a:lnTo>
                  <a:pt x="27400" y="12200"/>
                </a:lnTo>
                <a:cubicBezTo>
                  <a:pt x="29933" y="12333"/>
                  <a:pt x="32100" y="13233"/>
                  <a:pt x="33900" y="14900"/>
                </a:cubicBezTo>
                <a:lnTo>
                  <a:pt x="33900" y="14900"/>
                </a:lnTo>
                <a:cubicBezTo>
                  <a:pt x="35567" y="16633"/>
                  <a:pt x="36467" y="18767"/>
                  <a:pt x="36600" y="21300"/>
                </a:cubicBezTo>
                <a:lnTo>
                  <a:pt x="36600" y="21300"/>
                </a:lnTo>
                <a:lnTo>
                  <a:pt x="36600" y="52700"/>
                </a:lnTo>
                <a:cubicBezTo>
                  <a:pt x="36800" y="56033"/>
                  <a:pt x="37733" y="58700"/>
                  <a:pt x="39400" y="60700"/>
                </a:cubicBezTo>
                <a:lnTo>
                  <a:pt x="39400" y="60700"/>
                </a:lnTo>
                <a:cubicBezTo>
                  <a:pt x="41600" y="63367"/>
                  <a:pt x="42700" y="66500"/>
                  <a:pt x="42700" y="70100"/>
                </a:cubicBezTo>
                <a:lnTo>
                  <a:pt x="42700" y="70100"/>
                </a:lnTo>
                <a:cubicBezTo>
                  <a:pt x="42567" y="74433"/>
                  <a:pt x="41100" y="78033"/>
                  <a:pt x="38300" y="80900"/>
                </a:cubicBezTo>
                <a:lnTo>
                  <a:pt x="38300" y="80900"/>
                </a:lnTo>
                <a:cubicBezTo>
                  <a:pt x="35367" y="83700"/>
                  <a:pt x="31733" y="85167"/>
                  <a:pt x="27400" y="85300"/>
                </a:cubicBezTo>
                <a:lnTo>
                  <a:pt x="27400" y="85300"/>
                </a:lnTo>
                <a:cubicBezTo>
                  <a:pt x="23067" y="85167"/>
                  <a:pt x="19467" y="83700"/>
                  <a:pt x="16600" y="80900"/>
                </a:cubicBezTo>
                <a:lnTo>
                  <a:pt x="16600" y="80900"/>
                </a:lnTo>
                <a:cubicBezTo>
                  <a:pt x="13800" y="78033"/>
                  <a:pt x="12333" y="74433"/>
                  <a:pt x="12200" y="70100"/>
                </a:cubicBezTo>
                <a:lnTo>
                  <a:pt x="12200" y="70100"/>
                </a:lnTo>
                <a:cubicBezTo>
                  <a:pt x="12200" y="66500"/>
                  <a:pt x="13267" y="63367"/>
                  <a:pt x="15400" y="60700"/>
                </a:cubicBezTo>
                <a:lnTo>
                  <a:pt x="15400" y="60700"/>
                </a:lnTo>
                <a:cubicBezTo>
                  <a:pt x="17200" y="58700"/>
                  <a:pt x="18167" y="56033"/>
                  <a:pt x="18300" y="52700"/>
                </a:cubicBezTo>
                <a:lnTo>
                  <a:pt x="18300" y="52700"/>
                </a:lnTo>
                <a:lnTo>
                  <a:pt x="18300" y="21300"/>
                </a:lnTo>
                <a:moveTo>
                  <a:pt x="27400" y="0"/>
                </a:moveTo>
                <a:lnTo>
                  <a:pt x="27400" y="0"/>
                </a:lnTo>
                <a:cubicBezTo>
                  <a:pt x="21333" y="133"/>
                  <a:pt x="16333" y="2233"/>
                  <a:pt x="12400" y="6300"/>
                </a:cubicBezTo>
                <a:lnTo>
                  <a:pt x="12400" y="6300"/>
                </a:lnTo>
                <a:lnTo>
                  <a:pt x="12400" y="6300"/>
                </a:lnTo>
                <a:cubicBezTo>
                  <a:pt x="8333" y="10233"/>
                  <a:pt x="6233" y="15233"/>
                  <a:pt x="6100" y="21300"/>
                </a:cubicBezTo>
                <a:lnTo>
                  <a:pt x="6100" y="21300"/>
                </a:lnTo>
                <a:lnTo>
                  <a:pt x="6100" y="52700"/>
                </a:lnTo>
                <a:cubicBezTo>
                  <a:pt x="6100" y="52700"/>
                  <a:pt x="6100" y="52700"/>
                  <a:pt x="6100" y="52700"/>
                </a:cubicBezTo>
                <a:lnTo>
                  <a:pt x="6100" y="52700"/>
                </a:lnTo>
                <a:cubicBezTo>
                  <a:pt x="6100" y="52700"/>
                  <a:pt x="6100" y="52700"/>
                  <a:pt x="6100" y="52700"/>
                </a:cubicBezTo>
                <a:lnTo>
                  <a:pt x="6100" y="52700"/>
                </a:lnTo>
                <a:cubicBezTo>
                  <a:pt x="5967" y="52833"/>
                  <a:pt x="5833" y="53033"/>
                  <a:pt x="5700" y="53300"/>
                </a:cubicBezTo>
                <a:lnTo>
                  <a:pt x="5700" y="53300"/>
                </a:lnTo>
                <a:cubicBezTo>
                  <a:pt x="2033" y="58033"/>
                  <a:pt x="133" y="63633"/>
                  <a:pt x="0" y="70100"/>
                </a:cubicBezTo>
                <a:lnTo>
                  <a:pt x="0" y="70100"/>
                </a:lnTo>
                <a:cubicBezTo>
                  <a:pt x="267" y="77833"/>
                  <a:pt x="2933" y="84300"/>
                  <a:pt x="8000" y="89500"/>
                </a:cubicBezTo>
                <a:lnTo>
                  <a:pt x="8000" y="89500"/>
                </a:lnTo>
                <a:cubicBezTo>
                  <a:pt x="13200" y="94567"/>
                  <a:pt x="19667" y="97233"/>
                  <a:pt x="27400" y="97500"/>
                </a:cubicBezTo>
                <a:lnTo>
                  <a:pt x="27400" y="97500"/>
                </a:lnTo>
                <a:cubicBezTo>
                  <a:pt x="35133" y="97233"/>
                  <a:pt x="41600" y="94567"/>
                  <a:pt x="46800" y="89500"/>
                </a:cubicBezTo>
                <a:lnTo>
                  <a:pt x="46800" y="89500"/>
                </a:lnTo>
                <a:cubicBezTo>
                  <a:pt x="51933" y="84300"/>
                  <a:pt x="54600" y="77833"/>
                  <a:pt x="54800" y="70100"/>
                </a:cubicBezTo>
                <a:lnTo>
                  <a:pt x="54800" y="70100"/>
                </a:lnTo>
                <a:cubicBezTo>
                  <a:pt x="54733" y="63633"/>
                  <a:pt x="52833" y="58033"/>
                  <a:pt x="49100" y="53300"/>
                </a:cubicBezTo>
                <a:lnTo>
                  <a:pt x="49100" y="53300"/>
                </a:lnTo>
                <a:cubicBezTo>
                  <a:pt x="48967" y="53033"/>
                  <a:pt x="48867" y="52833"/>
                  <a:pt x="48800" y="52700"/>
                </a:cubicBezTo>
                <a:lnTo>
                  <a:pt x="48800" y="52700"/>
                </a:lnTo>
                <a:cubicBezTo>
                  <a:pt x="48800" y="52700"/>
                  <a:pt x="48800" y="52700"/>
                  <a:pt x="48800" y="52700"/>
                </a:cubicBezTo>
                <a:lnTo>
                  <a:pt x="48800" y="52700"/>
                </a:lnTo>
                <a:cubicBezTo>
                  <a:pt x="48800" y="52700"/>
                  <a:pt x="48800" y="52700"/>
                  <a:pt x="48800" y="52700"/>
                </a:cubicBezTo>
                <a:lnTo>
                  <a:pt x="48800" y="52700"/>
                </a:lnTo>
                <a:lnTo>
                  <a:pt x="48800" y="21300"/>
                </a:lnTo>
                <a:cubicBezTo>
                  <a:pt x="48667" y="15233"/>
                  <a:pt x="46567" y="10233"/>
                  <a:pt x="42500" y="6300"/>
                </a:cubicBezTo>
                <a:lnTo>
                  <a:pt x="42500" y="6300"/>
                </a:lnTo>
                <a:cubicBezTo>
                  <a:pt x="38567" y="2233"/>
                  <a:pt x="33533" y="133"/>
                  <a:pt x="27400" y="0"/>
                </a:cubicBezTo>
                <a:lnTo>
                  <a:pt x="27400" y="0"/>
                </a:lnTo>
                <a:moveTo>
                  <a:pt x="27400" y="79200"/>
                </a:moveTo>
                <a:lnTo>
                  <a:pt x="27400" y="79200"/>
                </a:lnTo>
                <a:cubicBezTo>
                  <a:pt x="29933" y="79067"/>
                  <a:pt x="32100" y="78200"/>
                  <a:pt x="33900" y="76600"/>
                </a:cubicBezTo>
                <a:lnTo>
                  <a:pt x="33900" y="76600"/>
                </a:lnTo>
                <a:lnTo>
                  <a:pt x="33900" y="76600"/>
                </a:lnTo>
                <a:cubicBezTo>
                  <a:pt x="35567" y="74800"/>
                  <a:pt x="36467" y="72633"/>
                  <a:pt x="36600" y="70100"/>
                </a:cubicBezTo>
                <a:lnTo>
                  <a:pt x="36600" y="70100"/>
                </a:lnTo>
                <a:cubicBezTo>
                  <a:pt x="36333" y="65900"/>
                  <a:pt x="34300" y="63033"/>
                  <a:pt x="30500" y="61500"/>
                </a:cubicBezTo>
                <a:lnTo>
                  <a:pt x="30500" y="61500"/>
                </a:lnTo>
                <a:lnTo>
                  <a:pt x="30500" y="21300"/>
                </a:lnTo>
                <a:cubicBezTo>
                  <a:pt x="30367" y="19433"/>
                  <a:pt x="29333" y="18433"/>
                  <a:pt x="27400" y="18300"/>
                </a:cubicBezTo>
                <a:lnTo>
                  <a:pt x="27400" y="18300"/>
                </a:lnTo>
                <a:cubicBezTo>
                  <a:pt x="25533" y="18433"/>
                  <a:pt x="24533" y="19433"/>
                  <a:pt x="24400" y="21300"/>
                </a:cubicBezTo>
                <a:lnTo>
                  <a:pt x="24400" y="21300"/>
                </a:lnTo>
                <a:lnTo>
                  <a:pt x="24400" y="61500"/>
                </a:lnTo>
                <a:cubicBezTo>
                  <a:pt x="20600" y="63033"/>
                  <a:pt x="18567" y="65900"/>
                  <a:pt x="18300" y="70100"/>
                </a:cubicBezTo>
                <a:lnTo>
                  <a:pt x="18300" y="70100"/>
                </a:lnTo>
                <a:cubicBezTo>
                  <a:pt x="18433" y="72633"/>
                  <a:pt x="19300" y="74800"/>
                  <a:pt x="20900" y="76600"/>
                </a:cubicBezTo>
                <a:lnTo>
                  <a:pt x="20900" y="76600"/>
                </a:lnTo>
                <a:cubicBezTo>
                  <a:pt x="22700" y="78200"/>
                  <a:pt x="24867" y="79067"/>
                  <a:pt x="27400" y="79200"/>
                </a:cubicBezTo>
                <a:lnTo>
                  <a:pt x="27400" y="79200"/>
                </a:lnTo>
              </a:path>
            </a:pathLst>
          </a:cu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24709-7"/>
          <p:cNvSpPr/>
          <p:nvPr/>
        </p:nvSpPr>
        <p:spPr>
          <a:xfrm>
            <a:off x="400050" y="1357759"/>
            <a:ext cx="8343900" cy="3271391"/>
          </a:xfrm>
          <a:prstGeom prst="roundRect">
            <a:avLst>
              <a:gd name="adj" fmla="val 3494"/>
            </a:avLst>
          </a:prstGeom>
          <a:solidFill>
            <a:srgbClr val="F2EDE6"/>
          </a:solidFill>
          <a:ln w="7144" algn="in">
            <a:solidFill>
              <a:srgbClr val="E0D6C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11524728-12"/>
          <p:cNvSpPr/>
          <p:nvPr/>
        </p:nvSpPr>
        <p:spPr>
          <a:xfrm>
            <a:off x="535781" y="1450628"/>
            <a:ext cx="1557338" cy="3085654"/>
          </a:xfrm>
          <a:prstGeom prst="roundRect">
            <a:avLst>
              <a:gd name="adj" fmla="val 4893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530654-79"/>
          <p:cNvSpPr/>
          <p:nvPr/>
        </p:nvSpPr>
        <p:spPr>
          <a:xfrm>
            <a:off x="1223702" y="1531590"/>
            <a:ext cx="181496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16" y="46889"/>
                </a:moveTo>
                <a:lnTo>
                  <a:pt x="50316" y="46889"/>
                </a:lnTo>
                <a:lnTo>
                  <a:pt x="50316" y="3333"/>
                </a:lnTo>
                <a:cubicBezTo>
                  <a:pt x="50456" y="1370"/>
                  <a:pt x="51456" y="259"/>
                  <a:pt x="53316" y="0"/>
                </a:cubicBezTo>
                <a:lnTo>
                  <a:pt x="53316" y="0"/>
                </a:lnTo>
                <a:cubicBezTo>
                  <a:pt x="61070" y="148"/>
                  <a:pt x="68035" y="2167"/>
                  <a:pt x="74211" y="6056"/>
                </a:cubicBezTo>
                <a:lnTo>
                  <a:pt x="74211" y="6056"/>
                </a:lnTo>
                <a:cubicBezTo>
                  <a:pt x="80491" y="9833"/>
                  <a:pt x="85421" y="15037"/>
                  <a:pt x="89000" y="21667"/>
                </a:cubicBezTo>
                <a:lnTo>
                  <a:pt x="89000" y="21667"/>
                </a:lnTo>
                <a:cubicBezTo>
                  <a:pt x="92684" y="28185"/>
                  <a:pt x="94596" y="35556"/>
                  <a:pt x="94737" y="43778"/>
                </a:cubicBezTo>
                <a:lnTo>
                  <a:pt x="94737" y="43778"/>
                </a:lnTo>
                <a:cubicBezTo>
                  <a:pt x="94491" y="45704"/>
                  <a:pt x="93439" y="46741"/>
                  <a:pt x="91579" y="46889"/>
                </a:cubicBezTo>
                <a:lnTo>
                  <a:pt x="91579" y="46889"/>
                </a:lnTo>
                <a:lnTo>
                  <a:pt x="50316" y="46889"/>
                </a:lnTo>
                <a:moveTo>
                  <a:pt x="0" y="53111"/>
                </a:moveTo>
                <a:lnTo>
                  <a:pt x="0" y="53111"/>
                </a:lnTo>
                <a:cubicBezTo>
                  <a:pt x="246" y="41000"/>
                  <a:pt x="3947" y="30722"/>
                  <a:pt x="11105" y="22278"/>
                </a:cubicBezTo>
                <a:lnTo>
                  <a:pt x="11105" y="22278"/>
                </a:lnTo>
                <a:lnTo>
                  <a:pt x="11105" y="22278"/>
                </a:lnTo>
                <a:cubicBezTo>
                  <a:pt x="18123" y="13685"/>
                  <a:pt x="27193" y="8481"/>
                  <a:pt x="38316" y="6667"/>
                </a:cubicBezTo>
                <a:lnTo>
                  <a:pt x="38316" y="6667"/>
                </a:lnTo>
                <a:cubicBezTo>
                  <a:pt x="40140" y="6667"/>
                  <a:pt x="41193" y="7704"/>
                  <a:pt x="41474" y="9778"/>
                </a:cubicBezTo>
                <a:lnTo>
                  <a:pt x="41474" y="9778"/>
                </a:lnTo>
                <a:lnTo>
                  <a:pt x="41474" y="56278"/>
                </a:lnTo>
                <a:lnTo>
                  <a:pt x="70474" y="86889"/>
                </a:lnTo>
                <a:cubicBezTo>
                  <a:pt x="71737" y="88481"/>
                  <a:pt x="71614" y="89981"/>
                  <a:pt x="70105" y="91389"/>
                </a:cubicBezTo>
                <a:lnTo>
                  <a:pt x="70105" y="91389"/>
                </a:lnTo>
                <a:cubicBezTo>
                  <a:pt x="62702" y="96981"/>
                  <a:pt x="54140" y="99852"/>
                  <a:pt x="44421" y="100000"/>
                </a:cubicBezTo>
                <a:lnTo>
                  <a:pt x="44421" y="100000"/>
                </a:lnTo>
                <a:cubicBezTo>
                  <a:pt x="36140" y="99852"/>
                  <a:pt x="28667" y="97704"/>
                  <a:pt x="22000" y="93556"/>
                </a:cubicBezTo>
                <a:lnTo>
                  <a:pt x="22000" y="93556"/>
                </a:lnTo>
                <a:cubicBezTo>
                  <a:pt x="15368" y="89370"/>
                  <a:pt x="10070" y="83778"/>
                  <a:pt x="6105" y="76778"/>
                </a:cubicBezTo>
                <a:lnTo>
                  <a:pt x="6105" y="76778"/>
                </a:lnTo>
                <a:cubicBezTo>
                  <a:pt x="2175" y="69741"/>
                  <a:pt x="140" y="61852"/>
                  <a:pt x="0" y="53111"/>
                </a:cubicBezTo>
                <a:lnTo>
                  <a:pt x="0" y="53111"/>
                </a:lnTo>
                <a:moveTo>
                  <a:pt x="97316" y="56278"/>
                </a:moveTo>
                <a:lnTo>
                  <a:pt x="97316" y="56278"/>
                </a:lnTo>
                <a:cubicBezTo>
                  <a:pt x="99281" y="56537"/>
                  <a:pt x="100263" y="57630"/>
                  <a:pt x="100263" y="59556"/>
                </a:cubicBezTo>
                <a:lnTo>
                  <a:pt x="100263" y="59556"/>
                </a:lnTo>
                <a:cubicBezTo>
                  <a:pt x="98684" y="70778"/>
                  <a:pt x="94123" y="80019"/>
                  <a:pt x="86579" y="87278"/>
                </a:cubicBezTo>
                <a:lnTo>
                  <a:pt x="86579" y="87278"/>
                </a:lnTo>
                <a:cubicBezTo>
                  <a:pt x="85246" y="88463"/>
                  <a:pt x="83947" y="88463"/>
                  <a:pt x="82684" y="87278"/>
                </a:cubicBezTo>
                <a:lnTo>
                  <a:pt x="82684" y="87278"/>
                </a:lnTo>
                <a:lnTo>
                  <a:pt x="53316" y="56278"/>
                </a:lnTo>
                <a:lnTo>
                  <a:pt x="97316" y="56278"/>
                </a:lnTo>
              </a:path>
            </a:pathLst>
          </a:custGeom>
          <a:solidFill>
            <a:srgbClr val="5A7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30634-72"/>
          <p:cNvSpPr/>
          <p:nvPr/>
        </p:nvSpPr>
        <p:spPr>
          <a:xfrm>
            <a:off x="1088082" y="198700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524730-13"/>
          <p:cNvSpPr/>
          <p:nvPr/>
        </p:nvSpPr>
        <p:spPr>
          <a:xfrm>
            <a:off x="2164556" y="1450628"/>
            <a:ext cx="1557338" cy="3085654"/>
          </a:xfrm>
          <a:prstGeom prst="roundRect">
            <a:avLst>
              <a:gd name="adj" fmla="val 4893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530656-80"/>
          <p:cNvSpPr/>
          <p:nvPr/>
        </p:nvSpPr>
        <p:spPr>
          <a:xfrm>
            <a:off x="2857500" y="1542306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78" y="0"/>
                </a:moveTo>
                <a:lnTo>
                  <a:pt x="6278" y="0"/>
                </a:lnTo>
                <a:cubicBezTo>
                  <a:pt x="8093" y="0"/>
                  <a:pt x="9574" y="667"/>
                  <a:pt x="10722" y="2000"/>
                </a:cubicBezTo>
                <a:lnTo>
                  <a:pt x="10722" y="2000"/>
                </a:lnTo>
                <a:lnTo>
                  <a:pt x="10722" y="2000"/>
                </a:lnTo>
                <a:cubicBezTo>
                  <a:pt x="11907" y="3292"/>
                  <a:pt x="12500" y="4979"/>
                  <a:pt x="12500" y="7062"/>
                </a:cubicBezTo>
                <a:lnTo>
                  <a:pt x="12500" y="7062"/>
                </a:lnTo>
                <a:lnTo>
                  <a:pt x="12500" y="80875"/>
                </a:lnTo>
                <a:cubicBezTo>
                  <a:pt x="12648" y="83042"/>
                  <a:pt x="13685" y="84208"/>
                  <a:pt x="15611" y="84375"/>
                </a:cubicBezTo>
                <a:lnTo>
                  <a:pt x="15611" y="84375"/>
                </a:lnTo>
                <a:lnTo>
                  <a:pt x="93778" y="84375"/>
                </a:lnTo>
                <a:cubicBezTo>
                  <a:pt x="95593" y="84375"/>
                  <a:pt x="97074" y="85042"/>
                  <a:pt x="98222" y="86375"/>
                </a:cubicBezTo>
                <a:lnTo>
                  <a:pt x="98222" y="86375"/>
                </a:lnTo>
                <a:cubicBezTo>
                  <a:pt x="99407" y="87667"/>
                  <a:pt x="100000" y="89354"/>
                  <a:pt x="100000" y="91438"/>
                </a:cubicBezTo>
                <a:lnTo>
                  <a:pt x="100000" y="91438"/>
                </a:lnTo>
                <a:cubicBezTo>
                  <a:pt x="100000" y="93479"/>
                  <a:pt x="99407" y="95146"/>
                  <a:pt x="98222" y="96438"/>
                </a:cubicBezTo>
                <a:lnTo>
                  <a:pt x="98222" y="96438"/>
                </a:lnTo>
                <a:cubicBezTo>
                  <a:pt x="97074" y="97771"/>
                  <a:pt x="95593" y="98438"/>
                  <a:pt x="93778" y="98438"/>
                </a:cubicBezTo>
                <a:lnTo>
                  <a:pt x="93778" y="98438"/>
                </a:lnTo>
                <a:lnTo>
                  <a:pt x="15611" y="98438"/>
                </a:lnTo>
                <a:cubicBezTo>
                  <a:pt x="11204" y="98271"/>
                  <a:pt x="7500" y="96583"/>
                  <a:pt x="4500" y="93375"/>
                </a:cubicBezTo>
                <a:lnTo>
                  <a:pt x="4500" y="93375"/>
                </a:lnTo>
                <a:cubicBezTo>
                  <a:pt x="1648" y="90000"/>
                  <a:pt x="148" y="85833"/>
                  <a:pt x="0" y="80875"/>
                </a:cubicBezTo>
                <a:lnTo>
                  <a:pt x="0" y="80875"/>
                </a:lnTo>
                <a:lnTo>
                  <a:pt x="0" y="7062"/>
                </a:lnTo>
                <a:cubicBezTo>
                  <a:pt x="0" y="4979"/>
                  <a:pt x="593" y="3292"/>
                  <a:pt x="1778" y="2000"/>
                </a:cubicBezTo>
                <a:lnTo>
                  <a:pt x="1778" y="2000"/>
                </a:lnTo>
                <a:cubicBezTo>
                  <a:pt x="2926" y="667"/>
                  <a:pt x="4426" y="0"/>
                  <a:pt x="6278" y="0"/>
                </a:cubicBezTo>
                <a:lnTo>
                  <a:pt x="6278" y="0"/>
                </a:lnTo>
                <a:moveTo>
                  <a:pt x="31278" y="42188"/>
                </a:moveTo>
                <a:lnTo>
                  <a:pt x="31278" y="42188"/>
                </a:lnTo>
                <a:cubicBezTo>
                  <a:pt x="33093" y="42188"/>
                  <a:pt x="34574" y="42854"/>
                  <a:pt x="35722" y="44188"/>
                </a:cubicBezTo>
                <a:lnTo>
                  <a:pt x="35722" y="44188"/>
                </a:lnTo>
                <a:lnTo>
                  <a:pt x="35722" y="44188"/>
                </a:lnTo>
                <a:cubicBezTo>
                  <a:pt x="36907" y="45479"/>
                  <a:pt x="37500" y="47167"/>
                  <a:pt x="37500" y="49250"/>
                </a:cubicBezTo>
                <a:lnTo>
                  <a:pt x="37500" y="49250"/>
                </a:lnTo>
                <a:lnTo>
                  <a:pt x="37500" y="63313"/>
                </a:lnTo>
                <a:cubicBezTo>
                  <a:pt x="37500" y="65354"/>
                  <a:pt x="36907" y="67021"/>
                  <a:pt x="35722" y="68313"/>
                </a:cubicBezTo>
                <a:lnTo>
                  <a:pt x="35722" y="68313"/>
                </a:lnTo>
                <a:cubicBezTo>
                  <a:pt x="34574" y="69646"/>
                  <a:pt x="33093" y="70313"/>
                  <a:pt x="31278" y="70313"/>
                </a:cubicBezTo>
                <a:lnTo>
                  <a:pt x="31278" y="70313"/>
                </a:lnTo>
                <a:cubicBezTo>
                  <a:pt x="29426" y="70313"/>
                  <a:pt x="27926" y="69646"/>
                  <a:pt x="26778" y="68313"/>
                </a:cubicBezTo>
                <a:lnTo>
                  <a:pt x="26778" y="68313"/>
                </a:lnTo>
                <a:cubicBezTo>
                  <a:pt x="25593" y="67021"/>
                  <a:pt x="25000" y="65354"/>
                  <a:pt x="25000" y="63313"/>
                </a:cubicBezTo>
                <a:lnTo>
                  <a:pt x="25000" y="63313"/>
                </a:lnTo>
                <a:lnTo>
                  <a:pt x="25000" y="49250"/>
                </a:lnTo>
                <a:cubicBezTo>
                  <a:pt x="25000" y="47167"/>
                  <a:pt x="25593" y="45479"/>
                  <a:pt x="26778" y="44188"/>
                </a:cubicBezTo>
                <a:lnTo>
                  <a:pt x="26778" y="44188"/>
                </a:lnTo>
                <a:cubicBezTo>
                  <a:pt x="27926" y="42854"/>
                  <a:pt x="29426" y="42188"/>
                  <a:pt x="31278" y="42188"/>
                </a:cubicBezTo>
                <a:lnTo>
                  <a:pt x="31278" y="42188"/>
                </a:lnTo>
                <a:moveTo>
                  <a:pt x="56278" y="28125"/>
                </a:moveTo>
                <a:lnTo>
                  <a:pt x="56278" y="28125"/>
                </a:lnTo>
                <a:lnTo>
                  <a:pt x="56278" y="63313"/>
                </a:lnTo>
                <a:cubicBezTo>
                  <a:pt x="56278" y="65354"/>
                  <a:pt x="55685" y="67021"/>
                  <a:pt x="54500" y="68313"/>
                </a:cubicBezTo>
                <a:lnTo>
                  <a:pt x="54500" y="68313"/>
                </a:lnTo>
                <a:cubicBezTo>
                  <a:pt x="53315" y="69646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69646"/>
                  <a:pt x="45500" y="68313"/>
                </a:cubicBezTo>
                <a:lnTo>
                  <a:pt x="45500" y="68313"/>
                </a:lnTo>
                <a:cubicBezTo>
                  <a:pt x="44352" y="67021"/>
                  <a:pt x="43778" y="65354"/>
                  <a:pt x="43778" y="63313"/>
                </a:cubicBezTo>
                <a:lnTo>
                  <a:pt x="43778" y="63313"/>
                </a:lnTo>
                <a:lnTo>
                  <a:pt x="43778" y="28125"/>
                </a:lnTo>
                <a:cubicBezTo>
                  <a:pt x="43778" y="26083"/>
                  <a:pt x="44352" y="24396"/>
                  <a:pt x="45500" y="23063"/>
                </a:cubicBezTo>
                <a:lnTo>
                  <a:pt x="45500" y="23063"/>
                </a:lnTo>
                <a:cubicBezTo>
                  <a:pt x="46685" y="21771"/>
                  <a:pt x="48185" y="21125"/>
                  <a:pt x="50000" y="21125"/>
                </a:cubicBezTo>
                <a:lnTo>
                  <a:pt x="50000" y="21125"/>
                </a:lnTo>
                <a:cubicBezTo>
                  <a:pt x="51815" y="21125"/>
                  <a:pt x="53315" y="21771"/>
                  <a:pt x="54500" y="23063"/>
                </a:cubicBezTo>
                <a:lnTo>
                  <a:pt x="54500" y="23063"/>
                </a:lnTo>
                <a:cubicBezTo>
                  <a:pt x="55685" y="24396"/>
                  <a:pt x="56278" y="26083"/>
                  <a:pt x="56278" y="28125"/>
                </a:cubicBezTo>
                <a:lnTo>
                  <a:pt x="56278" y="28125"/>
                </a:lnTo>
                <a:moveTo>
                  <a:pt x="68778" y="35188"/>
                </a:moveTo>
                <a:lnTo>
                  <a:pt x="68778" y="35188"/>
                </a:lnTo>
                <a:cubicBezTo>
                  <a:pt x="70593" y="35188"/>
                  <a:pt x="72074" y="35833"/>
                  <a:pt x="73222" y="37125"/>
                </a:cubicBezTo>
                <a:lnTo>
                  <a:pt x="73222" y="37125"/>
                </a:lnTo>
                <a:lnTo>
                  <a:pt x="73222" y="37125"/>
                </a:lnTo>
                <a:cubicBezTo>
                  <a:pt x="74407" y="38458"/>
                  <a:pt x="75000" y="40146"/>
                  <a:pt x="75000" y="42188"/>
                </a:cubicBezTo>
                <a:lnTo>
                  <a:pt x="75000" y="42188"/>
                </a:lnTo>
                <a:lnTo>
                  <a:pt x="75000" y="63313"/>
                </a:lnTo>
                <a:cubicBezTo>
                  <a:pt x="75000" y="65354"/>
                  <a:pt x="74407" y="67021"/>
                  <a:pt x="73222" y="68313"/>
                </a:cubicBezTo>
                <a:lnTo>
                  <a:pt x="73222" y="68313"/>
                </a:lnTo>
                <a:cubicBezTo>
                  <a:pt x="72074" y="69646"/>
                  <a:pt x="70593" y="70313"/>
                  <a:pt x="68778" y="70313"/>
                </a:cubicBezTo>
                <a:lnTo>
                  <a:pt x="68778" y="70313"/>
                </a:lnTo>
                <a:cubicBezTo>
                  <a:pt x="66926" y="70313"/>
                  <a:pt x="65426" y="69646"/>
                  <a:pt x="64278" y="68313"/>
                </a:cubicBezTo>
                <a:lnTo>
                  <a:pt x="64278" y="68313"/>
                </a:lnTo>
                <a:cubicBezTo>
                  <a:pt x="63093" y="67021"/>
                  <a:pt x="62500" y="65354"/>
                  <a:pt x="62500" y="63313"/>
                </a:cubicBezTo>
                <a:lnTo>
                  <a:pt x="62500" y="63313"/>
                </a:lnTo>
                <a:lnTo>
                  <a:pt x="62500" y="42188"/>
                </a:lnTo>
                <a:cubicBezTo>
                  <a:pt x="62500" y="40146"/>
                  <a:pt x="63093" y="38458"/>
                  <a:pt x="64278" y="37125"/>
                </a:cubicBezTo>
                <a:lnTo>
                  <a:pt x="64278" y="37125"/>
                </a:lnTo>
                <a:cubicBezTo>
                  <a:pt x="65426" y="35833"/>
                  <a:pt x="66926" y="35188"/>
                  <a:pt x="68778" y="35188"/>
                </a:cubicBezTo>
                <a:lnTo>
                  <a:pt x="68778" y="35188"/>
                </a:lnTo>
                <a:moveTo>
                  <a:pt x="93778" y="14063"/>
                </a:moveTo>
                <a:lnTo>
                  <a:pt x="93778" y="14063"/>
                </a:lnTo>
                <a:lnTo>
                  <a:pt x="93778" y="63313"/>
                </a:lnTo>
                <a:cubicBezTo>
                  <a:pt x="93778" y="65354"/>
                  <a:pt x="93185" y="67021"/>
                  <a:pt x="92000" y="68313"/>
                </a:cubicBezTo>
                <a:lnTo>
                  <a:pt x="92000" y="68313"/>
                </a:lnTo>
                <a:cubicBezTo>
                  <a:pt x="90815" y="69646"/>
                  <a:pt x="89315" y="70313"/>
                  <a:pt x="87500" y="70313"/>
                </a:cubicBezTo>
                <a:lnTo>
                  <a:pt x="87500" y="70313"/>
                </a:lnTo>
                <a:cubicBezTo>
                  <a:pt x="85685" y="70313"/>
                  <a:pt x="84185" y="69646"/>
                  <a:pt x="83000" y="68313"/>
                </a:cubicBezTo>
                <a:lnTo>
                  <a:pt x="83000" y="68313"/>
                </a:lnTo>
                <a:cubicBezTo>
                  <a:pt x="81852" y="67021"/>
                  <a:pt x="81278" y="65354"/>
                  <a:pt x="81278" y="63313"/>
                </a:cubicBezTo>
                <a:lnTo>
                  <a:pt x="81278" y="63313"/>
                </a:lnTo>
                <a:lnTo>
                  <a:pt x="81278" y="14063"/>
                </a:lnTo>
                <a:cubicBezTo>
                  <a:pt x="81278" y="12021"/>
                  <a:pt x="81852" y="10333"/>
                  <a:pt x="83000" y="9000"/>
                </a:cubicBezTo>
                <a:lnTo>
                  <a:pt x="83000" y="9000"/>
                </a:lnTo>
                <a:cubicBezTo>
                  <a:pt x="84185" y="7708"/>
                  <a:pt x="85685" y="7062"/>
                  <a:pt x="87500" y="7062"/>
                </a:cubicBezTo>
                <a:lnTo>
                  <a:pt x="87500" y="7062"/>
                </a:lnTo>
                <a:cubicBezTo>
                  <a:pt x="89315" y="7062"/>
                  <a:pt x="90815" y="7708"/>
                  <a:pt x="92000" y="9000"/>
                </a:cubicBezTo>
                <a:lnTo>
                  <a:pt x="92000" y="9000"/>
                </a:lnTo>
                <a:cubicBezTo>
                  <a:pt x="93185" y="10333"/>
                  <a:pt x="93778" y="12021"/>
                  <a:pt x="93778" y="14063"/>
                </a:cubicBezTo>
                <a:lnTo>
                  <a:pt x="93778" y="14063"/>
                </a:lnTo>
              </a:path>
            </a:pathLst>
          </a:cu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530635-73"/>
          <p:cNvSpPr/>
          <p:nvPr/>
        </p:nvSpPr>
        <p:spPr>
          <a:xfrm>
            <a:off x="2716857" y="198700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524733-14"/>
          <p:cNvSpPr/>
          <p:nvPr/>
        </p:nvSpPr>
        <p:spPr>
          <a:xfrm>
            <a:off x="3793331" y="1450628"/>
            <a:ext cx="1557338" cy="3085654"/>
          </a:xfrm>
          <a:prstGeom prst="roundRect">
            <a:avLst>
              <a:gd name="adj" fmla="val 4893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530657-81"/>
          <p:cNvSpPr/>
          <p:nvPr/>
        </p:nvSpPr>
        <p:spPr>
          <a:xfrm>
            <a:off x="4486275" y="1542306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7062"/>
                </a:moveTo>
                <a:lnTo>
                  <a:pt x="12500" y="7062"/>
                </a:lnTo>
                <a:cubicBezTo>
                  <a:pt x="12500" y="4979"/>
                  <a:pt x="11907" y="3292"/>
                  <a:pt x="10722" y="2000"/>
                </a:cubicBezTo>
                <a:lnTo>
                  <a:pt x="10722" y="2000"/>
                </a:lnTo>
                <a:lnTo>
                  <a:pt x="10722" y="2000"/>
                </a:lnTo>
                <a:cubicBezTo>
                  <a:pt x="9574" y="667"/>
                  <a:pt x="8093" y="0"/>
                  <a:pt x="6278" y="0"/>
                </a:cubicBezTo>
                <a:lnTo>
                  <a:pt x="6278" y="0"/>
                </a:lnTo>
                <a:cubicBezTo>
                  <a:pt x="4426" y="0"/>
                  <a:pt x="2926" y="667"/>
                  <a:pt x="1778" y="2000"/>
                </a:cubicBezTo>
                <a:lnTo>
                  <a:pt x="1778" y="2000"/>
                </a:lnTo>
                <a:cubicBezTo>
                  <a:pt x="593" y="3292"/>
                  <a:pt x="0" y="4979"/>
                  <a:pt x="0" y="7062"/>
                </a:cubicBezTo>
                <a:lnTo>
                  <a:pt x="0" y="7062"/>
                </a:lnTo>
                <a:lnTo>
                  <a:pt x="0" y="80875"/>
                </a:lnTo>
                <a:cubicBezTo>
                  <a:pt x="148" y="85833"/>
                  <a:pt x="1648" y="90000"/>
                  <a:pt x="4500" y="93375"/>
                </a:cubicBezTo>
                <a:lnTo>
                  <a:pt x="4500" y="93375"/>
                </a:lnTo>
                <a:cubicBezTo>
                  <a:pt x="7500" y="96583"/>
                  <a:pt x="11204" y="98271"/>
                  <a:pt x="15611" y="98438"/>
                </a:cubicBezTo>
                <a:lnTo>
                  <a:pt x="15611" y="98438"/>
                </a:lnTo>
                <a:lnTo>
                  <a:pt x="93778" y="98438"/>
                </a:lnTo>
                <a:cubicBezTo>
                  <a:pt x="95593" y="98438"/>
                  <a:pt x="97074" y="97771"/>
                  <a:pt x="98222" y="96438"/>
                </a:cubicBezTo>
                <a:lnTo>
                  <a:pt x="98222" y="96438"/>
                </a:lnTo>
                <a:cubicBezTo>
                  <a:pt x="99407" y="95146"/>
                  <a:pt x="100000" y="93479"/>
                  <a:pt x="100000" y="91438"/>
                </a:cubicBezTo>
                <a:lnTo>
                  <a:pt x="100000" y="91438"/>
                </a:lnTo>
                <a:cubicBezTo>
                  <a:pt x="100000" y="89354"/>
                  <a:pt x="99407" y="87667"/>
                  <a:pt x="98222" y="86375"/>
                </a:cubicBezTo>
                <a:lnTo>
                  <a:pt x="98222" y="86375"/>
                </a:lnTo>
                <a:cubicBezTo>
                  <a:pt x="97074" y="85042"/>
                  <a:pt x="95593" y="84375"/>
                  <a:pt x="93778" y="84375"/>
                </a:cubicBezTo>
                <a:lnTo>
                  <a:pt x="93778" y="84375"/>
                </a:lnTo>
                <a:lnTo>
                  <a:pt x="15611" y="84375"/>
                </a:lnTo>
                <a:cubicBezTo>
                  <a:pt x="13685" y="84208"/>
                  <a:pt x="12648" y="83042"/>
                  <a:pt x="12500" y="80875"/>
                </a:cubicBezTo>
                <a:lnTo>
                  <a:pt x="12500" y="80875"/>
                </a:lnTo>
                <a:lnTo>
                  <a:pt x="12500" y="7062"/>
                </a:lnTo>
                <a:moveTo>
                  <a:pt x="92000" y="26125"/>
                </a:moveTo>
                <a:lnTo>
                  <a:pt x="92000" y="26125"/>
                </a:lnTo>
                <a:cubicBezTo>
                  <a:pt x="93185" y="24667"/>
                  <a:pt x="93778" y="23000"/>
                  <a:pt x="93778" y="21125"/>
                </a:cubicBezTo>
                <a:lnTo>
                  <a:pt x="93778" y="21125"/>
                </a:lnTo>
                <a:lnTo>
                  <a:pt x="93778" y="21125"/>
                </a:lnTo>
                <a:cubicBezTo>
                  <a:pt x="93778" y="19208"/>
                  <a:pt x="93185" y="17521"/>
                  <a:pt x="92000" y="16062"/>
                </a:cubicBezTo>
                <a:lnTo>
                  <a:pt x="92000" y="16062"/>
                </a:lnTo>
                <a:cubicBezTo>
                  <a:pt x="90704" y="14729"/>
                  <a:pt x="89204" y="14063"/>
                  <a:pt x="87500" y="14063"/>
                </a:cubicBezTo>
                <a:lnTo>
                  <a:pt x="87500" y="14063"/>
                </a:lnTo>
                <a:cubicBezTo>
                  <a:pt x="85796" y="14063"/>
                  <a:pt x="84296" y="14729"/>
                  <a:pt x="83000" y="16062"/>
                </a:cubicBezTo>
                <a:lnTo>
                  <a:pt x="83000" y="16062"/>
                </a:lnTo>
                <a:lnTo>
                  <a:pt x="62500" y="39313"/>
                </a:lnTo>
                <a:lnTo>
                  <a:pt x="51389" y="26563"/>
                </a:lnTo>
                <a:cubicBezTo>
                  <a:pt x="50056" y="25271"/>
                  <a:pt x="48556" y="24625"/>
                  <a:pt x="46889" y="24625"/>
                </a:cubicBezTo>
                <a:lnTo>
                  <a:pt x="46889" y="24625"/>
                </a:lnTo>
                <a:cubicBezTo>
                  <a:pt x="45185" y="24625"/>
                  <a:pt x="43685" y="25271"/>
                  <a:pt x="42389" y="26563"/>
                </a:cubicBezTo>
                <a:lnTo>
                  <a:pt x="42389" y="26563"/>
                </a:lnTo>
                <a:lnTo>
                  <a:pt x="20500" y="51188"/>
                </a:lnTo>
                <a:cubicBezTo>
                  <a:pt x="19352" y="52646"/>
                  <a:pt x="18778" y="54333"/>
                  <a:pt x="18778" y="56250"/>
                </a:cubicBezTo>
                <a:lnTo>
                  <a:pt x="18778" y="56250"/>
                </a:lnTo>
                <a:cubicBezTo>
                  <a:pt x="18778" y="58167"/>
                  <a:pt x="19352" y="59854"/>
                  <a:pt x="20500" y="61313"/>
                </a:cubicBezTo>
                <a:lnTo>
                  <a:pt x="20500" y="61313"/>
                </a:lnTo>
                <a:cubicBezTo>
                  <a:pt x="21796" y="62646"/>
                  <a:pt x="23296" y="63313"/>
                  <a:pt x="25000" y="63313"/>
                </a:cubicBezTo>
                <a:lnTo>
                  <a:pt x="25000" y="63313"/>
                </a:lnTo>
                <a:cubicBezTo>
                  <a:pt x="26704" y="63313"/>
                  <a:pt x="28204" y="62646"/>
                  <a:pt x="29500" y="61313"/>
                </a:cubicBezTo>
                <a:lnTo>
                  <a:pt x="29500" y="61313"/>
                </a:lnTo>
                <a:lnTo>
                  <a:pt x="46889" y="41500"/>
                </a:lnTo>
                <a:lnTo>
                  <a:pt x="58000" y="54250"/>
                </a:lnTo>
                <a:cubicBezTo>
                  <a:pt x="59296" y="55583"/>
                  <a:pt x="60796" y="56250"/>
                  <a:pt x="62500" y="56250"/>
                </a:cubicBezTo>
                <a:lnTo>
                  <a:pt x="62500" y="56250"/>
                </a:lnTo>
                <a:cubicBezTo>
                  <a:pt x="64204" y="56250"/>
                  <a:pt x="65704" y="55583"/>
                  <a:pt x="67000" y="54250"/>
                </a:cubicBezTo>
                <a:lnTo>
                  <a:pt x="67000" y="54250"/>
                </a:lnTo>
                <a:lnTo>
                  <a:pt x="92000" y="26125"/>
                </a:lnTo>
              </a:path>
            </a:pathLst>
          </a:custGeom>
          <a:solidFill>
            <a:srgbClr val="B35D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530636-74"/>
          <p:cNvSpPr/>
          <p:nvPr/>
        </p:nvSpPr>
        <p:spPr>
          <a:xfrm>
            <a:off x="4345632" y="198700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524735-15"/>
          <p:cNvSpPr/>
          <p:nvPr/>
        </p:nvSpPr>
        <p:spPr>
          <a:xfrm>
            <a:off x="5422106" y="1450628"/>
            <a:ext cx="1557338" cy="3085654"/>
          </a:xfrm>
          <a:prstGeom prst="roundRect">
            <a:avLst>
              <a:gd name="adj" fmla="val 4893"/>
            </a:avLst>
          </a:prstGeom>
          <a:solidFill>
            <a:srgbClr val="B4844A">
              <a:alpha val="15000"/>
            </a:srgbClr>
          </a:solidFill>
          <a:ln w="7144" algn="in">
            <a:solidFill>
              <a:srgbClr val="C4A8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511530659-82"/>
          <p:cNvSpPr/>
          <p:nvPr/>
        </p:nvSpPr>
        <p:spPr>
          <a:xfrm>
            <a:off x="6115050" y="1549450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78" y="0"/>
                </a:moveTo>
                <a:lnTo>
                  <a:pt x="6278" y="0"/>
                </a:lnTo>
                <a:cubicBezTo>
                  <a:pt x="8093" y="0"/>
                  <a:pt x="9574" y="667"/>
                  <a:pt x="10722" y="2000"/>
                </a:cubicBezTo>
                <a:lnTo>
                  <a:pt x="10722" y="2000"/>
                </a:lnTo>
                <a:lnTo>
                  <a:pt x="10722" y="2000"/>
                </a:lnTo>
                <a:cubicBezTo>
                  <a:pt x="11907" y="3292"/>
                  <a:pt x="12500" y="4979"/>
                  <a:pt x="12500" y="7062"/>
                </a:cubicBezTo>
                <a:lnTo>
                  <a:pt x="12500" y="7062"/>
                </a:lnTo>
                <a:lnTo>
                  <a:pt x="12500" y="80875"/>
                </a:lnTo>
                <a:cubicBezTo>
                  <a:pt x="12648" y="83042"/>
                  <a:pt x="13685" y="84208"/>
                  <a:pt x="15611" y="84375"/>
                </a:cubicBezTo>
                <a:lnTo>
                  <a:pt x="15611" y="84375"/>
                </a:lnTo>
                <a:lnTo>
                  <a:pt x="93778" y="84375"/>
                </a:lnTo>
                <a:cubicBezTo>
                  <a:pt x="95593" y="84375"/>
                  <a:pt x="97074" y="85042"/>
                  <a:pt x="98222" y="86375"/>
                </a:cubicBezTo>
                <a:lnTo>
                  <a:pt x="98222" y="86375"/>
                </a:lnTo>
                <a:cubicBezTo>
                  <a:pt x="99407" y="87667"/>
                  <a:pt x="100000" y="89354"/>
                  <a:pt x="100000" y="91438"/>
                </a:cubicBezTo>
                <a:lnTo>
                  <a:pt x="100000" y="91438"/>
                </a:lnTo>
                <a:cubicBezTo>
                  <a:pt x="100000" y="93479"/>
                  <a:pt x="99407" y="95146"/>
                  <a:pt x="98222" y="96438"/>
                </a:cubicBezTo>
                <a:lnTo>
                  <a:pt x="98222" y="96438"/>
                </a:lnTo>
                <a:cubicBezTo>
                  <a:pt x="97074" y="97771"/>
                  <a:pt x="95593" y="98438"/>
                  <a:pt x="93778" y="98438"/>
                </a:cubicBezTo>
                <a:lnTo>
                  <a:pt x="93778" y="98438"/>
                </a:lnTo>
                <a:lnTo>
                  <a:pt x="15611" y="98438"/>
                </a:lnTo>
                <a:cubicBezTo>
                  <a:pt x="11204" y="98271"/>
                  <a:pt x="7500" y="96583"/>
                  <a:pt x="4500" y="93375"/>
                </a:cubicBezTo>
                <a:lnTo>
                  <a:pt x="4500" y="93375"/>
                </a:lnTo>
                <a:cubicBezTo>
                  <a:pt x="1648" y="90000"/>
                  <a:pt x="148" y="85833"/>
                  <a:pt x="0" y="80875"/>
                </a:cubicBezTo>
                <a:lnTo>
                  <a:pt x="0" y="80875"/>
                </a:lnTo>
                <a:lnTo>
                  <a:pt x="0" y="7062"/>
                </a:lnTo>
                <a:cubicBezTo>
                  <a:pt x="0" y="4979"/>
                  <a:pt x="593" y="3292"/>
                  <a:pt x="1778" y="2000"/>
                </a:cubicBezTo>
                <a:lnTo>
                  <a:pt x="1778" y="2000"/>
                </a:lnTo>
                <a:cubicBezTo>
                  <a:pt x="2926" y="667"/>
                  <a:pt x="4426" y="0"/>
                  <a:pt x="6278" y="0"/>
                </a:cubicBezTo>
                <a:lnTo>
                  <a:pt x="6278" y="0"/>
                </a:lnTo>
                <a:moveTo>
                  <a:pt x="25000" y="21125"/>
                </a:moveTo>
                <a:lnTo>
                  <a:pt x="25000" y="21125"/>
                </a:lnTo>
                <a:cubicBezTo>
                  <a:pt x="25000" y="19042"/>
                  <a:pt x="25593" y="17354"/>
                  <a:pt x="26778" y="16062"/>
                </a:cubicBezTo>
                <a:lnTo>
                  <a:pt x="26778" y="16062"/>
                </a:lnTo>
                <a:lnTo>
                  <a:pt x="26778" y="16062"/>
                </a:lnTo>
                <a:cubicBezTo>
                  <a:pt x="27926" y="14729"/>
                  <a:pt x="29426" y="14063"/>
                  <a:pt x="31278" y="14063"/>
                </a:cubicBezTo>
                <a:lnTo>
                  <a:pt x="31278" y="14063"/>
                </a:lnTo>
                <a:lnTo>
                  <a:pt x="68778" y="14063"/>
                </a:lnTo>
                <a:cubicBezTo>
                  <a:pt x="70593" y="14063"/>
                  <a:pt x="72074" y="14729"/>
                  <a:pt x="73222" y="16062"/>
                </a:cubicBezTo>
                <a:lnTo>
                  <a:pt x="73222" y="16062"/>
                </a:lnTo>
                <a:cubicBezTo>
                  <a:pt x="74407" y="17354"/>
                  <a:pt x="75000" y="19042"/>
                  <a:pt x="75000" y="21125"/>
                </a:cubicBezTo>
                <a:lnTo>
                  <a:pt x="75000" y="21125"/>
                </a:lnTo>
                <a:cubicBezTo>
                  <a:pt x="75000" y="23167"/>
                  <a:pt x="74407" y="24833"/>
                  <a:pt x="73222" y="26125"/>
                </a:cubicBezTo>
                <a:lnTo>
                  <a:pt x="73222" y="26125"/>
                </a:lnTo>
                <a:cubicBezTo>
                  <a:pt x="72074" y="27458"/>
                  <a:pt x="70593" y="28125"/>
                  <a:pt x="68778" y="28125"/>
                </a:cubicBezTo>
                <a:lnTo>
                  <a:pt x="68778" y="28125"/>
                </a:lnTo>
                <a:lnTo>
                  <a:pt x="31278" y="28125"/>
                </a:lnTo>
                <a:cubicBezTo>
                  <a:pt x="29426" y="28125"/>
                  <a:pt x="27926" y="27458"/>
                  <a:pt x="26778" y="26125"/>
                </a:cubicBezTo>
                <a:lnTo>
                  <a:pt x="26778" y="26125"/>
                </a:lnTo>
                <a:cubicBezTo>
                  <a:pt x="25593" y="24833"/>
                  <a:pt x="25000" y="23167"/>
                  <a:pt x="25000" y="21125"/>
                </a:cubicBezTo>
                <a:lnTo>
                  <a:pt x="25000" y="21125"/>
                </a:lnTo>
                <a:moveTo>
                  <a:pt x="31278" y="35188"/>
                </a:moveTo>
                <a:lnTo>
                  <a:pt x="31278" y="35188"/>
                </a:lnTo>
                <a:lnTo>
                  <a:pt x="56278" y="35188"/>
                </a:lnTo>
                <a:cubicBezTo>
                  <a:pt x="58093" y="35188"/>
                  <a:pt x="59574" y="35833"/>
                  <a:pt x="60722" y="37125"/>
                </a:cubicBezTo>
                <a:lnTo>
                  <a:pt x="60722" y="37125"/>
                </a:lnTo>
                <a:cubicBezTo>
                  <a:pt x="61907" y="38458"/>
                  <a:pt x="62500" y="40146"/>
                  <a:pt x="62500" y="42188"/>
                </a:cubicBezTo>
                <a:lnTo>
                  <a:pt x="62500" y="42188"/>
                </a:lnTo>
                <a:cubicBezTo>
                  <a:pt x="62500" y="44229"/>
                  <a:pt x="61907" y="45917"/>
                  <a:pt x="60722" y="47250"/>
                </a:cubicBezTo>
                <a:lnTo>
                  <a:pt x="60722" y="47250"/>
                </a:lnTo>
                <a:cubicBezTo>
                  <a:pt x="59574" y="48583"/>
                  <a:pt x="58093" y="49250"/>
                  <a:pt x="56278" y="49250"/>
                </a:cubicBezTo>
                <a:lnTo>
                  <a:pt x="56278" y="49250"/>
                </a:lnTo>
                <a:lnTo>
                  <a:pt x="31278" y="49250"/>
                </a:lnTo>
                <a:cubicBezTo>
                  <a:pt x="29426" y="49250"/>
                  <a:pt x="27926" y="48583"/>
                  <a:pt x="26778" y="47250"/>
                </a:cubicBezTo>
                <a:lnTo>
                  <a:pt x="26778" y="47250"/>
                </a:lnTo>
                <a:cubicBezTo>
                  <a:pt x="25593" y="45917"/>
                  <a:pt x="25000" y="44229"/>
                  <a:pt x="25000" y="42188"/>
                </a:cubicBezTo>
                <a:lnTo>
                  <a:pt x="25000" y="42188"/>
                </a:lnTo>
                <a:cubicBezTo>
                  <a:pt x="25000" y="40146"/>
                  <a:pt x="25593" y="38458"/>
                  <a:pt x="26778" y="37125"/>
                </a:cubicBezTo>
                <a:lnTo>
                  <a:pt x="26778" y="37125"/>
                </a:lnTo>
                <a:cubicBezTo>
                  <a:pt x="27926" y="35833"/>
                  <a:pt x="29426" y="35188"/>
                  <a:pt x="31278" y="35188"/>
                </a:cubicBezTo>
                <a:lnTo>
                  <a:pt x="31278" y="35188"/>
                </a:lnTo>
                <a:moveTo>
                  <a:pt x="31278" y="56250"/>
                </a:moveTo>
                <a:lnTo>
                  <a:pt x="31278" y="56250"/>
                </a:lnTo>
                <a:lnTo>
                  <a:pt x="81278" y="56250"/>
                </a:lnTo>
                <a:cubicBezTo>
                  <a:pt x="83093" y="56250"/>
                  <a:pt x="84574" y="56917"/>
                  <a:pt x="85722" y="58250"/>
                </a:cubicBezTo>
                <a:lnTo>
                  <a:pt x="85722" y="58250"/>
                </a:lnTo>
                <a:cubicBezTo>
                  <a:pt x="86907" y="59542"/>
                  <a:pt x="87500" y="61229"/>
                  <a:pt x="87500" y="63313"/>
                </a:cubicBezTo>
                <a:lnTo>
                  <a:pt x="87500" y="63313"/>
                </a:lnTo>
                <a:cubicBezTo>
                  <a:pt x="87500" y="65354"/>
                  <a:pt x="86907" y="67021"/>
                  <a:pt x="85722" y="68313"/>
                </a:cubicBezTo>
                <a:lnTo>
                  <a:pt x="85722" y="68313"/>
                </a:lnTo>
                <a:cubicBezTo>
                  <a:pt x="84574" y="69646"/>
                  <a:pt x="83093" y="70313"/>
                  <a:pt x="81278" y="70313"/>
                </a:cubicBezTo>
                <a:lnTo>
                  <a:pt x="81278" y="70313"/>
                </a:lnTo>
                <a:lnTo>
                  <a:pt x="31278" y="70313"/>
                </a:lnTo>
                <a:cubicBezTo>
                  <a:pt x="29426" y="70313"/>
                  <a:pt x="27926" y="69646"/>
                  <a:pt x="26778" y="68313"/>
                </a:cubicBezTo>
                <a:lnTo>
                  <a:pt x="26778" y="68313"/>
                </a:lnTo>
                <a:cubicBezTo>
                  <a:pt x="25593" y="67021"/>
                  <a:pt x="25000" y="65354"/>
                  <a:pt x="25000" y="63313"/>
                </a:cubicBezTo>
                <a:lnTo>
                  <a:pt x="25000" y="63313"/>
                </a:lnTo>
                <a:cubicBezTo>
                  <a:pt x="25000" y="61229"/>
                  <a:pt x="25593" y="59542"/>
                  <a:pt x="26778" y="58250"/>
                </a:cubicBezTo>
                <a:lnTo>
                  <a:pt x="26778" y="58250"/>
                </a:lnTo>
                <a:cubicBezTo>
                  <a:pt x="27926" y="56917"/>
                  <a:pt x="29426" y="56250"/>
                  <a:pt x="31278" y="56250"/>
                </a:cubicBezTo>
                <a:lnTo>
                  <a:pt x="31278" y="56250"/>
                </a:lnTo>
              </a:path>
            </a:pathLst>
          </a:custGeom>
          <a:solidFill>
            <a:srgbClr val="2A4D6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530637-75"/>
          <p:cNvSpPr/>
          <p:nvPr/>
        </p:nvSpPr>
        <p:spPr>
          <a:xfrm>
            <a:off x="5974407" y="1994148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524738-16"/>
          <p:cNvSpPr/>
          <p:nvPr/>
        </p:nvSpPr>
        <p:spPr>
          <a:xfrm>
            <a:off x="7050881" y="1450628"/>
            <a:ext cx="1557338" cy="3085654"/>
          </a:xfrm>
          <a:prstGeom prst="roundRect">
            <a:avLst>
              <a:gd name="adj" fmla="val 4893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530638-76"/>
          <p:cNvSpPr/>
          <p:nvPr/>
        </p:nvSpPr>
        <p:spPr>
          <a:xfrm>
            <a:off x="7603182" y="1987004"/>
            <a:ext cx="8751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5125"/>
                </a:moveTo>
                <a:lnTo>
                  <a:pt x="100000" y="55125"/>
                </a:lnTo>
                <a:cubicBezTo>
                  <a:pt x="101407" y="53375"/>
                  <a:pt x="102111" y="51417"/>
                  <a:pt x="102111" y="49250"/>
                </a:cubicBezTo>
                <a:lnTo>
                  <a:pt x="102111" y="49250"/>
                </a:lnTo>
                <a:lnTo>
                  <a:pt x="102111" y="49250"/>
                </a:lnTo>
                <a:cubicBezTo>
                  <a:pt x="102111" y="47000"/>
                  <a:pt x="101407" y="45042"/>
                  <a:pt x="100000" y="43375"/>
                </a:cubicBezTo>
                <a:lnTo>
                  <a:pt x="100000" y="43375"/>
                </a:lnTo>
                <a:lnTo>
                  <a:pt x="63556" y="2250"/>
                </a:lnTo>
                <a:cubicBezTo>
                  <a:pt x="62074" y="750"/>
                  <a:pt x="60333" y="0"/>
                  <a:pt x="58333" y="0"/>
                </a:cubicBezTo>
                <a:lnTo>
                  <a:pt x="58333" y="0"/>
                </a:lnTo>
                <a:cubicBezTo>
                  <a:pt x="56333" y="0"/>
                  <a:pt x="54593" y="750"/>
                  <a:pt x="53111" y="2250"/>
                </a:cubicBezTo>
                <a:lnTo>
                  <a:pt x="53111" y="2250"/>
                </a:lnTo>
                <a:cubicBezTo>
                  <a:pt x="51704" y="4000"/>
                  <a:pt x="51000" y="6000"/>
                  <a:pt x="51000" y="8250"/>
                </a:cubicBezTo>
                <a:lnTo>
                  <a:pt x="51000" y="8250"/>
                </a:lnTo>
                <a:cubicBezTo>
                  <a:pt x="51000" y="10417"/>
                  <a:pt x="51704" y="12375"/>
                  <a:pt x="53111" y="14125"/>
                </a:cubicBezTo>
                <a:lnTo>
                  <a:pt x="53111" y="14125"/>
                </a:lnTo>
                <a:lnTo>
                  <a:pt x="77222" y="41000"/>
                </a:lnTo>
                <a:lnTo>
                  <a:pt x="7333" y="41000"/>
                </a:lnTo>
                <a:cubicBezTo>
                  <a:pt x="5185" y="41000"/>
                  <a:pt x="3407" y="41792"/>
                  <a:pt x="2000" y="43375"/>
                </a:cubicBezTo>
                <a:lnTo>
                  <a:pt x="2000" y="43375"/>
                </a:lnTo>
                <a:cubicBezTo>
                  <a:pt x="667" y="44875"/>
                  <a:pt x="0" y="46833"/>
                  <a:pt x="0" y="49250"/>
                </a:cubicBezTo>
                <a:lnTo>
                  <a:pt x="0" y="49250"/>
                </a:lnTo>
                <a:cubicBezTo>
                  <a:pt x="0" y="51583"/>
                  <a:pt x="667" y="53542"/>
                  <a:pt x="2000" y="55125"/>
                </a:cubicBezTo>
                <a:lnTo>
                  <a:pt x="2000" y="55125"/>
                </a:lnTo>
                <a:cubicBezTo>
                  <a:pt x="3407" y="56625"/>
                  <a:pt x="5185" y="57375"/>
                  <a:pt x="7333" y="57375"/>
                </a:cubicBezTo>
                <a:lnTo>
                  <a:pt x="7333" y="57375"/>
                </a:lnTo>
                <a:lnTo>
                  <a:pt x="77222" y="57375"/>
                </a:lnTo>
                <a:lnTo>
                  <a:pt x="53111" y="84375"/>
                </a:lnTo>
                <a:cubicBezTo>
                  <a:pt x="51704" y="86042"/>
                  <a:pt x="51000" y="88000"/>
                  <a:pt x="51000" y="90250"/>
                </a:cubicBezTo>
                <a:lnTo>
                  <a:pt x="51000" y="90250"/>
                </a:lnTo>
                <a:cubicBezTo>
                  <a:pt x="51000" y="92500"/>
                  <a:pt x="51704" y="94458"/>
                  <a:pt x="53111" y="96125"/>
                </a:cubicBezTo>
                <a:lnTo>
                  <a:pt x="53111" y="96125"/>
                </a:lnTo>
                <a:cubicBezTo>
                  <a:pt x="54593" y="97708"/>
                  <a:pt x="56333" y="98500"/>
                  <a:pt x="58333" y="98500"/>
                </a:cubicBezTo>
                <a:lnTo>
                  <a:pt x="58333" y="98500"/>
                </a:lnTo>
                <a:cubicBezTo>
                  <a:pt x="60333" y="98500"/>
                  <a:pt x="62074" y="97708"/>
                  <a:pt x="63556" y="96125"/>
                </a:cubicBezTo>
                <a:lnTo>
                  <a:pt x="63556" y="96125"/>
                </a:lnTo>
                <a:lnTo>
                  <a:pt x="100000" y="55125"/>
                </a:lnTo>
              </a:path>
            </a:pathLst>
          </a:custGeom>
          <a:solidFill>
            <a:srgbClr val="B684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530629-69"/>
          <p:cNvSpPr/>
          <p:nvPr/>
        </p:nvSpPr>
        <p:spPr>
          <a:xfrm>
            <a:off x="400050" y="4927997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00" y="0"/>
                </a:moveTo>
                <a:lnTo>
                  <a:pt x="21100" y="0"/>
                </a:lnTo>
                <a:cubicBezTo>
                  <a:pt x="15100" y="121"/>
                  <a:pt x="10133" y="2000"/>
                  <a:pt x="6200" y="5636"/>
                </a:cubicBezTo>
                <a:lnTo>
                  <a:pt x="6200" y="5636"/>
                </a:lnTo>
                <a:lnTo>
                  <a:pt x="6200" y="5636"/>
                </a:lnTo>
                <a:cubicBezTo>
                  <a:pt x="2200" y="9212"/>
                  <a:pt x="133" y="13727"/>
                  <a:pt x="0" y="19182"/>
                </a:cubicBezTo>
                <a:lnTo>
                  <a:pt x="0" y="19182"/>
                </a:lnTo>
                <a:lnTo>
                  <a:pt x="0" y="83091"/>
                </a:lnTo>
                <a:cubicBezTo>
                  <a:pt x="133" y="88545"/>
                  <a:pt x="2200" y="93061"/>
                  <a:pt x="6200" y="96636"/>
                </a:cubicBezTo>
                <a:lnTo>
                  <a:pt x="6200" y="96636"/>
                </a:lnTo>
                <a:cubicBezTo>
                  <a:pt x="10133" y="100273"/>
                  <a:pt x="15100" y="102152"/>
                  <a:pt x="21100" y="102273"/>
                </a:cubicBezTo>
                <a:lnTo>
                  <a:pt x="21100" y="102273"/>
                </a:lnTo>
                <a:lnTo>
                  <a:pt x="84400" y="102273"/>
                </a:lnTo>
                <a:lnTo>
                  <a:pt x="91400" y="102273"/>
                </a:lnTo>
                <a:cubicBezTo>
                  <a:pt x="93467" y="102273"/>
                  <a:pt x="95167" y="101667"/>
                  <a:pt x="96500" y="100455"/>
                </a:cubicBezTo>
                <a:lnTo>
                  <a:pt x="96500" y="100455"/>
                </a:lnTo>
                <a:cubicBezTo>
                  <a:pt x="97767" y="99242"/>
                  <a:pt x="98400" y="97727"/>
                  <a:pt x="98400" y="95909"/>
                </a:cubicBezTo>
                <a:lnTo>
                  <a:pt x="98400" y="95909"/>
                </a:lnTo>
                <a:cubicBezTo>
                  <a:pt x="98400" y="94030"/>
                  <a:pt x="97767" y="92485"/>
                  <a:pt x="96500" y="91273"/>
                </a:cubicBezTo>
                <a:lnTo>
                  <a:pt x="96500" y="91273"/>
                </a:lnTo>
                <a:cubicBezTo>
                  <a:pt x="95167" y="90061"/>
                  <a:pt x="93467" y="89455"/>
                  <a:pt x="91400" y="89455"/>
                </a:cubicBezTo>
                <a:lnTo>
                  <a:pt x="91400" y="89455"/>
                </a:lnTo>
                <a:lnTo>
                  <a:pt x="91400" y="76727"/>
                </a:lnTo>
                <a:cubicBezTo>
                  <a:pt x="93467" y="76727"/>
                  <a:pt x="95167" y="76121"/>
                  <a:pt x="96500" y="74909"/>
                </a:cubicBezTo>
                <a:lnTo>
                  <a:pt x="96500" y="74909"/>
                </a:lnTo>
                <a:cubicBezTo>
                  <a:pt x="97767" y="73697"/>
                  <a:pt x="98400" y="72152"/>
                  <a:pt x="98400" y="70273"/>
                </a:cubicBezTo>
                <a:lnTo>
                  <a:pt x="98400" y="70273"/>
                </a:lnTo>
                <a:lnTo>
                  <a:pt x="98400" y="6364"/>
                </a:lnTo>
                <a:cubicBezTo>
                  <a:pt x="98400" y="4545"/>
                  <a:pt x="97767" y="3030"/>
                  <a:pt x="96500" y="1818"/>
                </a:cubicBezTo>
                <a:lnTo>
                  <a:pt x="96500" y="1818"/>
                </a:lnTo>
                <a:cubicBezTo>
                  <a:pt x="95167" y="606"/>
                  <a:pt x="93467" y="0"/>
                  <a:pt x="91400" y="0"/>
                </a:cubicBezTo>
                <a:lnTo>
                  <a:pt x="91400" y="0"/>
                </a:lnTo>
                <a:lnTo>
                  <a:pt x="84400" y="0"/>
                </a:lnTo>
                <a:lnTo>
                  <a:pt x="21100" y="0"/>
                </a:lnTo>
                <a:moveTo>
                  <a:pt x="21100" y="76727"/>
                </a:moveTo>
                <a:lnTo>
                  <a:pt x="21100" y="76727"/>
                </a:lnTo>
                <a:lnTo>
                  <a:pt x="77300" y="76727"/>
                </a:lnTo>
                <a:lnTo>
                  <a:pt x="77300" y="89455"/>
                </a:lnTo>
                <a:lnTo>
                  <a:pt x="21100" y="89455"/>
                </a:lnTo>
                <a:cubicBezTo>
                  <a:pt x="19033" y="89455"/>
                  <a:pt x="17333" y="88879"/>
                  <a:pt x="16000" y="87727"/>
                </a:cubicBezTo>
                <a:lnTo>
                  <a:pt x="16000" y="87727"/>
                </a:lnTo>
                <a:cubicBezTo>
                  <a:pt x="14733" y="86515"/>
                  <a:pt x="14100" y="84970"/>
                  <a:pt x="14100" y="83091"/>
                </a:cubicBezTo>
                <a:lnTo>
                  <a:pt x="14100" y="83091"/>
                </a:lnTo>
                <a:cubicBezTo>
                  <a:pt x="14100" y="81212"/>
                  <a:pt x="14733" y="79697"/>
                  <a:pt x="16000" y="78545"/>
                </a:cubicBezTo>
                <a:lnTo>
                  <a:pt x="16000" y="78545"/>
                </a:lnTo>
                <a:cubicBezTo>
                  <a:pt x="17333" y="77333"/>
                  <a:pt x="19033" y="76727"/>
                  <a:pt x="21100" y="76727"/>
                </a:cubicBezTo>
                <a:lnTo>
                  <a:pt x="21100" y="76727"/>
                </a:lnTo>
                <a:moveTo>
                  <a:pt x="28100" y="28727"/>
                </a:moveTo>
                <a:lnTo>
                  <a:pt x="28100" y="28727"/>
                </a:lnTo>
                <a:cubicBezTo>
                  <a:pt x="28233" y="26727"/>
                  <a:pt x="29400" y="25667"/>
                  <a:pt x="31600" y="25545"/>
                </a:cubicBezTo>
                <a:lnTo>
                  <a:pt x="31600" y="25545"/>
                </a:lnTo>
                <a:lnTo>
                  <a:pt x="73800" y="25545"/>
                </a:lnTo>
                <a:cubicBezTo>
                  <a:pt x="76000" y="25667"/>
                  <a:pt x="77167" y="26727"/>
                  <a:pt x="77300" y="28727"/>
                </a:cubicBezTo>
                <a:lnTo>
                  <a:pt x="77300" y="28727"/>
                </a:lnTo>
                <a:cubicBezTo>
                  <a:pt x="77167" y="30727"/>
                  <a:pt x="76000" y="31818"/>
                  <a:pt x="73800" y="32000"/>
                </a:cubicBezTo>
                <a:lnTo>
                  <a:pt x="73800" y="32000"/>
                </a:lnTo>
                <a:lnTo>
                  <a:pt x="31600" y="32000"/>
                </a:lnTo>
                <a:cubicBezTo>
                  <a:pt x="29400" y="31818"/>
                  <a:pt x="28233" y="30727"/>
                  <a:pt x="28100" y="28727"/>
                </a:cubicBezTo>
                <a:lnTo>
                  <a:pt x="28100" y="28727"/>
                </a:lnTo>
                <a:moveTo>
                  <a:pt x="31600" y="38364"/>
                </a:moveTo>
                <a:lnTo>
                  <a:pt x="31600" y="38364"/>
                </a:lnTo>
                <a:lnTo>
                  <a:pt x="73800" y="38364"/>
                </a:lnTo>
                <a:cubicBezTo>
                  <a:pt x="76000" y="38485"/>
                  <a:pt x="77167" y="39545"/>
                  <a:pt x="77300" y="41545"/>
                </a:cubicBezTo>
                <a:lnTo>
                  <a:pt x="77300" y="41545"/>
                </a:lnTo>
                <a:cubicBezTo>
                  <a:pt x="77167" y="43545"/>
                  <a:pt x="76000" y="44606"/>
                  <a:pt x="73800" y="44727"/>
                </a:cubicBezTo>
                <a:lnTo>
                  <a:pt x="73800" y="44727"/>
                </a:lnTo>
                <a:lnTo>
                  <a:pt x="31600" y="44727"/>
                </a:lnTo>
                <a:cubicBezTo>
                  <a:pt x="29400" y="44606"/>
                  <a:pt x="28233" y="43545"/>
                  <a:pt x="28100" y="41545"/>
                </a:cubicBezTo>
                <a:lnTo>
                  <a:pt x="28100" y="41545"/>
                </a:lnTo>
                <a:cubicBezTo>
                  <a:pt x="28233" y="39545"/>
                  <a:pt x="29400" y="38485"/>
                  <a:pt x="31600" y="38364"/>
                </a:cubicBezTo>
                <a:lnTo>
                  <a:pt x="31600" y="38364"/>
                </a:lnTo>
              </a:path>
            </a:pathLst>
          </a:cu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530630-70"/>
          <p:cNvSpPr/>
          <p:nvPr/>
        </p:nvSpPr>
        <p:spPr>
          <a:xfrm>
            <a:off x="7395642" y="4934694"/>
            <a:ext cx="93762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200" y="10500"/>
                </a:moveTo>
                <a:lnTo>
                  <a:pt x="35200" y="10500"/>
                </a:lnTo>
                <a:cubicBezTo>
                  <a:pt x="35333" y="7633"/>
                  <a:pt x="36333" y="5167"/>
                  <a:pt x="38200" y="3100"/>
                </a:cubicBezTo>
                <a:lnTo>
                  <a:pt x="38200" y="3100"/>
                </a:lnTo>
                <a:lnTo>
                  <a:pt x="38200" y="3100"/>
                </a:lnTo>
                <a:cubicBezTo>
                  <a:pt x="40267" y="1167"/>
                  <a:pt x="42767" y="133"/>
                  <a:pt x="45700" y="0"/>
                </a:cubicBezTo>
                <a:lnTo>
                  <a:pt x="45700" y="0"/>
                </a:lnTo>
                <a:lnTo>
                  <a:pt x="52700" y="0"/>
                </a:lnTo>
                <a:cubicBezTo>
                  <a:pt x="55633" y="133"/>
                  <a:pt x="58133" y="1167"/>
                  <a:pt x="60200" y="3100"/>
                </a:cubicBezTo>
                <a:lnTo>
                  <a:pt x="60200" y="3100"/>
                </a:lnTo>
                <a:cubicBezTo>
                  <a:pt x="62133" y="5167"/>
                  <a:pt x="63167" y="7633"/>
                  <a:pt x="63300" y="10500"/>
                </a:cubicBezTo>
                <a:lnTo>
                  <a:pt x="63300" y="10500"/>
                </a:lnTo>
                <a:lnTo>
                  <a:pt x="63300" y="87900"/>
                </a:lnTo>
                <a:cubicBezTo>
                  <a:pt x="63167" y="90833"/>
                  <a:pt x="62133" y="93333"/>
                  <a:pt x="60200" y="95400"/>
                </a:cubicBezTo>
                <a:lnTo>
                  <a:pt x="60200" y="95400"/>
                </a:lnTo>
                <a:cubicBezTo>
                  <a:pt x="58133" y="97267"/>
                  <a:pt x="55633" y="98267"/>
                  <a:pt x="52700" y="98400"/>
                </a:cubicBezTo>
                <a:lnTo>
                  <a:pt x="52700" y="98400"/>
                </a:lnTo>
                <a:lnTo>
                  <a:pt x="45700" y="98400"/>
                </a:lnTo>
                <a:cubicBezTo>
                  <a:pt x="42767" y="98267"/>
                  <a:pt x="40267" y="97267"/>
                  <a:pt x="38200" y="95400"/>
                </a:cubicBezTo>
                <a:lnTo>
                  <a:pt x="38200" y="95400"/>
                </a:lnTo>
                <a:cubicBezTo>
                  <a:pt x="36333" y="93333"/>
                  <a:pt x="35333" y="90833"/>
                  <a:pt x="35200" y="87900"/>
                </a:cubicBezTo>
                <a:lnTo>
                  <a:pt x="35200" y="87900"/>
                </a:lnTo>
                <a:lnTo>
                  <a:pt x="35200" y="10500"/>
                </a:lnTo>
                <a:moveTo>
                  <a:pt x="0" y="52700"/>
                </a:moveTo>
                <a:lnTo>
                  <a:pt x="0" y="52700"/>
                </a:lnTo>
                <a:cubicBezTo>
                  <a:pt x="133" y="49767"/>
                  <a:pt x="1167" y="47300"/>
                  <a:pt x="3100" y="45300"/>
                </a:cubicBezTo>
                <a:lnTo>
                  <a:pt x="3100" y="45300"/>
                </a:lnTo>
                <a:lnTo>
                  <a:pt x="3100" y="45300"/>
                </a:lnTo>
                <a:cubicBezTo>
                  <a:pt x="5167" y="43367"/>
                  <a:pt x="7633" y="42333"/>
                  <a:pt x="10500" y="42200"/>
                </a:cubicBezTo>
                <a:lnTo>
                  <a:pt x="10500" y="42200"/>
                </a:lnTo>
                <a:lnTo>
                  <a:pt x="17600" y="42200"/>
                </a:lnTo>
                <a:cubicBezTo>
                  <a:pt x="20533" y="42333"/>
                  <a:pt x="23000" y="43367"/>
                  <a:pt x="25000" y="45300"/>
                </a:cubicBezTo>
                <a:lnTo>
                  <a:pt x="25000" y="45300"/>
                </a:lnTo>
                <a:cubicBezTo>
                  <a:pt x="26933" y="47300"/>
                  <a:pt x="27967" y="49767"/>
                  <a:pt x="28100" y="52700"/>
                </a:cubicBezTo>
                <a:lnTo>
                  <a:pt x="28100" y="52700"/>
                </a:lnTo>
                <a:lnTo>
                  <a:pt x="28100" y="87900"/>
                </a:lnTo>
                <a:cubicBezTo>
                  <a:pt x="27967" y="90833"/>
                  <a:pt x="26933" y="93333"/>
                  <a:pt x="25000" y="95400"/>
                </a:cubicBezTo>
                <a:lnTo>
                  <a:pt x="25000" y="95400"/>
                </a:lnTo>
                <a:cubicBezTo>
                  <a:pt x="23000" y="97267"/>
                  <a:pt x="20533" y="98267"/>
                  <a:pt x="17600" y="98400"/>
                </a:cubicBezTo>
                <a:lnTo>
                  <a:pt x="17600" y="98400"/>
                </a:lnTo>
                <a:lnTo>
                  <a:pt x="10500" y="98400"/>
                </a:lnTo>
                <a:cubicBezTo>
                  <a:pt x="7633" y="98267"/>
                  <a:pt x="5167" y="97267"/>
                  <a:pt x="3100" y="95400"/>
                </a:cubicBezTo>
                <a:lnTo>
                  <a:pt x="3100" y="95400"/>
                </a:lnTo>
                <a:cubicBezTo>
                  <a:pt x="1167" y="93333"/>
                  <a:pt x="133" y="90833"/>
                  <a:pt x="0" y="87900"/>
                </a:cubicBezTo>
                <a:lnTo>
                  <a:pt x="0" y="87900"/>
                </a:lnTo>
                <a:lnTo>
                  <a:pt x="0" y="52700"/>
                </a:lnTo>
                <a:moveTo>
                  <a:pt x="80900" y="14100"/>
                </a:moveTo>
                <a:lnTo>
                  <a:pt x="80900" y="14100"/>
                </a:lnTo>
                <a:lnTo>
                  <a:pt x="87900" y="14100"/>
                </a:lnTo>
                <a:cubicBezTo>
                  <a:pt x="90833" y="14233"/>
                  <a:pt x="93333" y="15233"/>
                  <a:pt x="95400" y="17100"/>
                </a:cubicBezTo>
                <a:lnTo>
                  <a:pt x="95400" y="17100"/>
                </a:lnTo>
                <a:cubicBezTo>
                  <a:pt x="97267" y="19167"/>
                  <a:pt x="98267" y="21667"/>
                  <a:pt x="98400" y="24600"/>
                </a:cubicBezTo>
                <a:lnTo>
                  <a:pt x="98400" y="24600"/>
                </a:lnTo>
                <a:lnTo>
                  <a:pt x="98400" y="87900"/>
                </a:lnTo>
                <a:cubicBezTo>
                  <a:pt x="98267" y="90833"/>
                  <a:pt x="97267" y="93333"/>
                  <a:pt x="95400" y="95400"/>
                </a:cubicBezTo>
                <a:lnTo>
                  <a:pt x="95400" y="95400"/>
                </a:lnTo>
                <a:cubicBezTo>
                  <a:pt x="93333" y="97267"/>
                  <a:pt x="90833" y="98267"/>
                  <a:pt x="87900" y="98400"/>
                </a:cubicBezTo>
                <a:lnTo>
                  <a:pt x="87900" y="98400"/>
                </a:lnTo>
                <a:lnTo>
                  <a:pt x="80900" y="98400"/>
                </a:lnTo>
                <a:cubicBezTo>
                  <a:pt x="77967" y="98267"/>
                  <a:pt x="75467" y="97267"/>
                  <a:pt x="73400" y="95400"/>
                </a:cubicBezTo>
                <a:lnTo>
                  <a:pt x="73400" y="95400"/>
                </a:lnTo>
                <a:cubicBezTo>
                  <a:pt x="71467" y="93333"/>
                  <a:pt x="70433" y="90833"/>
                  <a:pt x="70300" y="87900"/>
                </a:cubicBezTo>
                <a:lnTo>
                  <a:pt x="70300" y="87900"/>
                </a:lnTo>
                <a:lnTo>
                  <a:pt x="70300" y="24600"/>
                </a:lnTo>
                <a:cubicBezTo>
                  <a:pt x="70433" y="21667"/>
                  <a:pt x="71467" y="19167"/>
                  <a:pt x="73400" y="17100"/>
                </a:cubicBezTo>
                <a:lnTo>
                  <a:pt x="73400" y="17100"/>
                </a:lnTo>
                <a:cubicBezTo>
                  <a:pt x="75467" y="15233"/>
                  <a:pt x="77967" y="14233"/>
                  <a:pt x="80900" y="14100"/>
                </a:cubicBezTo>
                <a:lnTo>
                  <a:pt x="80900" y="14100"/>
                </a:lnTo>
              </a:path>
            </a:pathLst>
          </a:custGeom>
          <a:solidFill>
            <a:srgbClr val="7A8A9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524715-8"/>
          <p:cNvSpPr txBox="1"/>
          <p:nvPr/>
        </p:nvSpPr>
        <p:spPr>
          <a:xfrm>
            <a:off x="657225" y="120253"/>
            <a:ext cx="3414713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直方图与趋势图——看分布、看关系</a:t>
            </a:r>
            <a:endParaRPr/>
          </a:p>
        </p:txBody>
      </p:sp>
      <p:sp>
        <p:nvSpPr>
          <p:cNvPr id="38" name="el-1785511524719-9"/>
          <p:cNvSpPr txBox="1"/>
          <p:nvPr/>
        </p:nvSpPr>
        <p:spPr>
          <a:xfrm>
            <a:off x="4129088" y="167878"/>
            <a:ext cx="172767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A7A88"/>
                </a:solidFill>
                <a:latin typeface="Segoe UI"/>
                <a:ea typeface="Segoe UI"/>
                <a:cs typeface="Segoe UI"/>
              </a:rPr>
              <a:t>· 用图形揭示数据背后的规律</a:t>
            </a:r>
            <a:endParaRPr/>
          </a:p>
        </p:txBody>
      </p:sp>
      <p:sp>
        <p:nvSpPr>
          <p:cNvPr id="39" name="el-1785511524776-31"/>
          <p:cNvSpPr txBox="1"/>
          <p:nvPr/>
        </p:nvSpPr>
        <p:spPr>
          <a:xfrm>
            <a:off x="721519" y="664369"/>
            <a:ext cx="500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直方图</a:t>
            </a:r>
            <a:endParaRPr/>
          </a:p>
        </p:txBody>
      </p:sp>
      <p:sp>
        <p:nvSpPr>
          <p:cNvPr id="40" name="el-1785511524796-37"/>
          <p:cNvSpPr txBox="1"/>
          <p:nvPr/>
        </p:nvSpPr>
        <p:spPr>
          <a:xfrm>
            <a:off x="1264444" y="688181"/>
            <a:ext cx="43041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6A7A88"/>
                </a:solidFill>
                <a:latin typeface="Segoe UI"/>
                <a:ea typeface="Segoe UI"/>
                <a:cs typeface="Segoe UI"/>
              </a:rPr>
              <a:t>· 看分布</a:t>
            </a:r>
            <a:endParaRPr/>
          </a:p>
        </p:txBody>
      </p:sp>
      <p:sp>
        <p:nvSpPr>
          <p:cNvPr id="41" name="el-1785511524797-38"/>
          <p:cNvSpPr txBox="1"/>
          <p:nvPr/>
        </p:nvSpPr>
        <p:spPr>
          <a:xfrm>
            <a:off x="521494" y="1033463"/>
            <a:ext cx="1560909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D4A57"/>
                </a:solidFill>
                <a:latin typeface="Segoe UI"/>
                <a:ea typeface="Segoe UI"/>
                <a:cs typeface="Segoe UI"/>
              </a:rPr>
              <a:t>63人身高数据，组距3，分8组</a:t>
            </a:r>
            <a:endParaRPr/>
          </a:p>
        </p:txBody>
      </p:sp>
      <p:sp>
        <p:nvSpPr>
          <p:cNvPr id="42" name="el-1785511524789-33"/>
          <p:cNvSpPr txBox="1"/>
          <p:nvPr/>
        </p:nvSpPr>
        <p:spPr>
          <a:xfrm>
            <a:off x="3155305" y="1033463"/>
            <a:ext cx="1245245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4661">
              <a:lnSpc>
                <a:spcPct val="100000"/>
              </a:lnSpc>
            </a:pPr>
            <a:r>
              <a:rPr sz="780">
                <a:solidFill>
                  <a:srgbClr val="1F3A52"/>
                </a:solidFill>
                <a:latin typeface="Segoe UI"/>
                <a:ea typeface="Segoe UI"/>
                <a:cs typeface="Segoe UI"/>
              </a:rPr>
              <a:t>155~164cm 人数最多</a:t>
            </a:r>
            <a:endParaRPr/>
          </a:p>
        </p:txBody>
      </p:sp>
      <p:sp>
        <p:nvSpPr>
          <p:cNvPr id="43" name="el-1785511524777-32"/>
          <p:cNvSpPr txBox="1"/>
          <p:nvPr/>
        </p:nvSpPr>
        <p:spPr>
          <a:xfrm>
            <a:off x="4993481" y="664369"/>
            <a:ext cx="500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趋势图</a:t>
            </a:r>
            <a:endParaRPr/>
          </a:p>
        </p:txBody>
      </p:sp>
      <p:sp>
        <p:nvSpPr>
          <p:cNvPr id="44" name="el-1785511524798-39"/>
          <p:cNvSpPr txBox="1"/>
          <p:nvPr/>
        </p:nvSpPr>
        <p:spPr>
          <a:xfrm>
            <a:off x="5536406" y="688181"/>
            <a:ext cx="43041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6A7A88"/>
                </a:solidFill>
                <a:latin typeface="Segoe UI"/>
                <a:ea typeface="Segoe UI"/>
                <a:cs typeface="Segoe UI"/>
              </a:rPr>
              <a:t>· 看关系</a:t>
            </a:r>
            <a:endParaRPr/>
          </a:p>
        </p:txBody>
      </p:sp>
      <p:sp>
        <p:nvSpPr>
          <p:cNvPr id="45" name="el-1785511524798-40"/>
          <p:cNvSpPr txBox="1"/>
          <p:nvPr/>
        </p:nvSpPr>
        <p:spPr>
          <a:xfrm>
            <a:off x="4793456" y="1033463"/>
            <a:ext cx="1200150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D4A57"/>
                </a:solidFill>
                <a:latin typeface="Segoe UI"/>
                <a:ea typeface="Segoe UI"/>
                <a:cs typeface="Segoe UI"/>
              </a:rPr>
              <a:t>冷饮销量与气温的关系</a:t>
            </a:r>
            <a:endParaRPr/>
          </a:p>
        </p:txBody>
      </p:sp>
      <p:sp>
        <p:nvSpPr>
          <p:cNvPr id="46" name="el-1785511524793-35"/>
          <p:cNvSpPr txBox="1"/>
          <p:nvPr/>
        </p:nvSpPr>
        <p:spPr>
          <a:xfrm>
            <a:off x="7502054" y="1033463"/>
            <a:ext cx="1170459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1444">
              <a:lnSpc>
                <a:spcPct val="100000"/>
              </a:lnSpc>
            </a:pPr>
            <a:r>
              <a:rPr sz="780">
                <a:solidFill>
                  <a:srgbClr val="7A3F2E"/>
                </a:solidFill>
                <a:latin typeface="Segoe UI"/>
                <a:ea typeface="Segoe UI"/>
                <a:cs typeface="Segoe UI"/>
              </a:rPr>
              <a:t>气温越高，销量越多</a:t>
            </a:r>
            <a:endParaRPr/>
          </a:p>
        </p:txBody>
      </p:sp>
      <p:sp>
        <p:nvSpPr>
          <p:cNvPr id="47" name="el-1785511524755-22"/>
          <p:cNvSpPr txBox="1"/>
          <p:nvPr/>
        </p:nvSpPr>
        <p:spPr>
          <a:xfrm>
            <a:off x="1057275" y="1750665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看占比</a:t>
            </a:r>
            <a:endParaRPr/>
          </a:p>
        </p:txBody>
      </p:sp>
      <p:sp>
        <p:nvSpPr>
          <p:cNvPr id="48" name="el-1785511524748-17"/>
          <p:cNvSpPr txBox="1"/>
          <p:nvPr/>
        </p:nvSpPr>
        <p:spPr>
          <a:xfrm>
            <a:off x="1034504" y="1950690"/>
            <a:ext cx="559817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sz="840">
                <a:solidFill>
                  <a:srgbClr val="4E5C68"/>
                </a:solidFill>
                <a:latin typeface="Segoe UI"/>
                <a:ea typeface="Segoe UI"/>
                <a:cs typeface="Segoe UI"/>
              </a:rPr>
              <a:t>扇形图</a:t>
            </a:r>
            <a:endParaRPr/>
          </a:p>
        </p:txBody>
      </p:sp>
      <p:sp>
        <p:nvSpPr>
          <p:cNvPr id="49" name="el-1785511524756-23"/>
          <p:cNvSpPr txBox="1"/>
          <p:nvPr/>
        </p:nvSpPr>
        <p:spPr>
          <a:xfrm>
            <a:off x="2686050" y="1750665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比大小</a:t>
            </a:r>
            <a:endParaRPr/>
          </a:p>
        </p:txBody>
      </p:sp>
      <p:sp>
        <p:nvSpPr>
          <p:cNvPr id="50" name="el-1785511524750-18"/>
          <p:cNvSpPr txBox="1"/>
          <p:nvPr/>
        </p:nvSpPr>
        <p:spPr>
          <a:xfrm>
            <a:off x="2663279" y="1950690"/>
            <a:ext cx="559817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sz="840">
                <a:solidFill>
                  <a:srgbClr val="4E5C68"/>
                </a:solidFill>
                <a:latin typeface="Segoe UI"/>
                <a:ea typeface="Segoe UI"/>
                <a:cs typeface="Segoe UI"/>
              </a:rPr>
              <a:t>条形图</a:t>
            </a:r>
            <a:endParaRPr/>
          </a:p>
        </p:txBody>
      </p:sp>
      <p:sp>
        <p:nvSpPr>
          <p:cNvPr id="51" name="el-1785511524757-24"/>
          <p:cNvSpPr txBox="1"/>
          <p:nvPr/>
        </p:nvSpPr>
        <p:spPr>
          <a:xfrm>
            <a:off x="4314825" y="1750665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看趋势</a:t>
            </a:r>
            <a:endParaRPr/>
          </a:p>
        </p:txBody>
      </p:sp>
      <p:sp>
        <p:nvSpPr>
          <p:cNvPr id="52" name="el-1785511524751-19"/>
          <p:cNvSpPr txBox="1"/>
          <p:nvPr/>
        </p:nvSpPr>
        <p:spPr>
          <a:xfrm>
            <a:off x="4292054" y="1950690"/>
            <a:ext cx="559817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sz="840">
                <a:solidFill>
                  <a:srgbClr val="4E5C68"/>
                </a:solidFill>
                <a:latin typeface="Segoe UI"/>
                <a:ea typeface="Segoe UI"/>
                <a:cs typeface="Segoe UI"/>
              </a:rPr>
              <a:t>折线图</a:t>
            </a:r>
            <a:endParaRPr/>
          </a:p>
        </p:txBody>
      </p:sp>
      <p:sp>
        <p:nvSpPr>
          <p:cNvPr id="53" name="el-1785511524757-25"/>
          <p:cNvSpPr txBox="1"/>
          <p:nvPr/>
        </p:nvSpPr>
        <p:spPr>
          <a:xfrm>
            <a:off x="5943600" y="1757809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看分布</a:t>
            </a:r>
            <a:endParaRPr/>
          </a:p>
        </p:txBody>
      </p:sp>
      <p:sp>
        <p:nvSpPr>
          <p:cNvPr id="54" name="el-1785511524753-20"/>
          <p:cNvSpPr txBox="1"/>
          <p:nvPr/>
        </p:nvSpPr>
        <p:spPr>
          <a:xfrm>
            <a:off x="5920829" y="1957834"/>
            <a:ext cx="559817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sz="840">
                <a:solidFill>
                  <a:srgbClr val="4E5C68"/>
                </a:solidFill>
                <a:latin typeface="Segoe UI"/>
                <a:ea typeface="Segoe UI"/>
                <a:cs typeface="Segoe UI"/>
              </a:rPr>
              <a:t>直方图</a:t>
            </a:r>
            <a:endParaRPr/>
          </a:p>
        </p:txBody>
      </p:sp>
      <p:sp>
        <p:nvSpPr>
          <p:cNvPr id="55" name="el-1785511524758-26"/>
          <p:cNvSpPr txBox="1"/>
          <p:nvPr/>
        </p:nvSpPr>
        <p:spPr>
          <a:xfrm>
            <a:off x="7572375" y="1750665"/>
            <a:ext cx="5143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1F2E3A"/>
                </a:solidFill>
                <a:latin typeface="Segoe UI"/>
                <a:ea typeface="Segoe UI"/>
                <a:cs typeface="Segoe UI"/>
              </a:rPr>
              <a:t>看关系</a:t>
            </a:r>
            <a:endParaRPr/>
          </a:p>
        </p:txBody>
      </p:sp>
      <p:sp>
        <p:nvSpPr>
          <p:cNvPr id="56" name="el-1785511524754-21"/>
          <p:cNvSpPr txBox="1"/>
          <p:nvPr/>
        </p:nvSpPr>
        <p:spPr>
          <a:xfrm>
            <a:off x="7549604" y="1950690"/>
            <a:ext cx="559817" cy="1393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01798">
              <a:lnSpc>
                <a:spcPct val="100000"/>
              </a:lnSpc>
            </a:pPr>
            <a:r>
              <a:rPr sz="840">
                <a:solidFill>
                  <a:srgbClr val="4E5C68"/>
                </a:solidFill>
                <a:latin typeface="Segoe UI"/>
                <a:ea typeface="Segoe UI"/>
                <a:cs typeface="Segoe UI"/>
              </a:rPr>
              <a:t>趋势图</a:t>
            </a:r>
            <a:endParaRPr/>
          </a:p>
        </p:txBody>
      </p:sp>
      <p:sp>
        <p:nvSpPr>
          <p:cNvPr id="57" name="el-1785511524703-5"/>
          <p:cNvSpPr txBox="1"/>
          <p:nvPr/>
        </p:nvSpPr>
        <p:spPr>
          <a:xfrm>
            <a:off x="400050" y="4904184"/>
            <a:ext cx="158740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6624">
              <a:lnSpc>
                <a:spcPct val="100000"/>
              </a:lnSpc>
            </a:pPr>
            <a:r>
              <a:rPr sz="840">
                <a:solidFill>
                  <a:srgbClr val="7A8A96"/>
                </a:solidFill>
                <a:latin typeface="Segoe UI"/>
                <a:ea typeface="Segoe UI"/>
                <a:cs typeface="Segoe UI"/>
              </a:rPr>
              <a:t>人教版七年级下册 · 第十二章</a:t>
            </a:r>
            <a:endParaRPr/>
          </a:p>
        </p:txBody>
      </p:sp>
      <p:sp>
        <p:nvSpPr>
          <p:cNvPr id="58" name="el-1785511524705-6"/>
          <p:cNvSpPr txBox="1"/>
          <p:nvPr/>
        </p:nvSpPr>
        <p:spPr>
          <a:xfrm>
            <a:off x="7395642" y="4904184"/>
            <a:ext cx="140188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7334">
              <a:lnSpc>
                <a:spcPct val="100000"/>
              </a:lnSpc>
            </a:pPr>
            <a:r>
              <a:rPr sz="840" spc="28">
                <a:solidFill>
                  <a:srgbClr val="7A8A96"/>
                </a:solidFill>
                <a:latin typeface="Segoe UI"/>
                <a:ea typeface="Segoe UI"/>
                <a:cs typeface="Segoe UI"/>
              </a:rPr>
              <a:t>数据的收集、整理与描述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1F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530419-4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523424-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61C16">
                  <a:alpha val="45000"/>
                </a:srgbClr>
              </a:gs>
              <a:gs pos="90000">
                <a:srgbClr val="120E0C">
                  <a:alpha val="82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530147-4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5" name="el-1785511530056-42"/>
          <p:cNvPicPr/>
          <p:nvPr/>
        </p:nvPicPr>
        <p:blipFill>
          <a:blip r:embed="rId4">
            <a:alphaModFix amt="15000"/>
          </a:blip>
          <a:stretch>
            <a:fillRect/>
          </a:stretch>
        </p:blipFill>
        <p:spPr>
          <a:xfrm rot="180000">
            <a:off x="147761" y="1141380"/>
            <a:ext cx="218828" cy="2003491"/>
          </a:xfrm>
          <a:prstGeom prst="roundRect">
            <a:avLst>
              <a:gd name="adj" fmla="val 50000"/>
            </a:avLst>
          </a:prstGeom>
          <a:ln>
            <a:noFill/>
          </a:ln>
        </p:spPr>
      </p:pic>
      <p:pic>
        <p:nvPicPr>
          <p:cNvPr id="6" name="el-1785511530059-43"/>
          <p:cNvPicPr/>
          <p:nvPr/>
        </p:nvPicPr>
        <p:blipFill>
          <a:blip r:embed="rId5">
            <a:alphaModFix amt="12000"/>
          </a:blip>
          <a:stretch>
            <a:fillRect/>
          </a:stretch>
        </p:blipFill>
        <p:spPr>
          <a:xfrm rot="-240000">
            <a:off x="8789269" y="1427176"/>
            <a:ext cx="209400" cy="1574773"/>
          </a:xfrm>
          <a:prstGeom prst="roundRect">
            <a:avLst>
              <a:gd name="adj" fmla="val 50000"/>
            </a:avLst>
          </a:prstGeom>
          <a:ln>
            <a:noFill/>
          </a:ln>
        </p:spPr>
      </p:pic>
      <p:sp>
        <p:nvSpPr>
          <p:cNvPr id="7" name="el-1785511524403-4"/>
          <p:cNvSpPr/>
          <p:nvPr/>
        </p:nvSpPr>
        <p:spPr>
          <a:xfrm>
            <a:off x="285750" y="200025"/>
            <a:ext cx="8572500" cy="4743450"/>
          </a:xfrm>
          <a:prstGeom prst="roundRect">
            <a:avLst>
              <a:gd name="adj" fmla="val 1205"/>
            </a:avLst>
          </a:prstGeom>
          <a:noFill/>
          <a:ln w="10716" algn="in">
            <a:solidFill>
              <a:srgbClr val="C8A0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524403-5"/>
          <p:cNvSpPr/>
          <p:nvPr/>
        </p:nvSpPr>
        <p:spPr>
          <a:xfrm>
            <a:off x="342900" y="257175"/>
            <a:ext cx="8458200" cy="4629150"/>
          </a:xfrm>
          <a:prstGeom prst="roundRect">
            <a:avLst>
              <a:gd name="adj" fmla="val 617"/>
            </a:avLst>
          </a:prstGeom>
          <a:noFill/>
          <a:ln w="7144" algn="in">
            <a:solidFill>
              <a:srgbClr val="C8A078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5511524410-7"/>
          <p:cNvSpPr/>
          <p:nvPr/>
        </p:nvSpPr>
        <p:spPr>
          <a:xfrm>
            <a:off x="3402211" y="456009"/>
            <a:ext cx="2339578" cy="252413"/>
          </a:xfrm>
          <a:prstGeom prst="roundRect">
            <a:avLst>
              <a:gd name="adj" fmla="val 50000"/>
            </a:avLst>
          </a:prstGeom>
          <a:solidFill>
            <a:srgbClr val="140E0A">
              <a:alpha val="30000"/>
            </a:srgbClr>
          </a:solidFill>
          <a:ln w="7144" algn="in">
            <a:solidFill>
              <a:srgbClr val="C8AA82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529907-41"/>
          <p:cNvSpPr/>
          <p:nvPr/>
        </p:nvSpPr>
        <p:spPr>
          <a:xfrm>
            <a:off x="3654028" y="525066"/>
            <a:ext cx="11072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67" y="42167"/>
                </a:moveTo>
                <a:lnTo>
                  <a:pt x="51333" y="42167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444"/>
                  <a:pt x="5778" y="100444"/>
                  <a:pt x="8000" y="98667"/>
                </a:cubicBezTo>
                <a:lnTo>
                  <a:pt x="8000" y="98667"/>
                </a:lnTo>
                <a:lnTo>
                  <a:pt x="19167" y="87500"/>
                </a:lnTo>
                <a:lnTo>
                  <a:pt x="32417" y="87500"/>
                </a:lnTo>
                <a:cubicBezTo>
                  <a:pt x="42306" y="87389"/>
                  <a:pt x="51361" y="84722"/>
                  <a:pt x="59583" y="79500"/>
                </a:cubicBezTo>
                <a:lnTo>
                  <a:pt x="59583" y="79500"/>
                </a:lnTo>
                <a:cubicBezTo>
                  <a:pt x="60639" y="78722"/>
                  <a:pt x="60972" y="77806"/>
                  <a:pt x="60583" y="76750"/>
                </a:cubicBezTo>
                <a:lnTo>
                  <a:pt x="60583" y="76750"/>
                </a:lnTo>
                <a:cubicBezTo>
                  <a:pt x="60194" y="75694"/>
                  <a:pt x="59333" y="75111"/>
                  <a:pt x="58000" y="75000"/>
                </a:cubicBezTo>
                <a:lnTo>
                  <a:pt x="58000" y="75000"/>
                </a:lnTo>
                <a:cubicBezTo>
                  <a:pt x="56944" y="74889"/>
                  <a:pt x="56361" y="74306"/>
                  <a:pt x="56250" y="73250"/>
                </a:cubicBezTo>
                <a:lnTo>
                  <a:pt x="56250" y="73250"/>
                </a:lnTo>
                <a:cubicBezTo>
                  <a:pt x="56250" y="72361"/>
                  <a:pt x="56639" y="71778"/>
                  <a:pt x="57417" y="71500"/>
                </a:cubicBezTo>
                <a:lnTo>
                  <a:pt x="57417" y="71500"/>
                </a:lnTo>
                <a:lnTo>
                  <a:pt x="73250" y="66833"/>
                </a:lnTo>
                <a:cubicBezTo>
                  <a:pt x="73750" y="66556"/>
                  <a:pt x="74194" y="66278"/>
                  <a:pt x="74583" y="66000"/>
                </a:cubicBezTo>
                <a:lnTo>
                  <a:pt x="74583" y="66000"/>
                </a:lnTo>
                <a:lnTo>
                  <a:pt x="79083" y="61500"/>
                </a:lnTo>
                <a:cubicBezTo>
                  <a:pt x="80028" y="60500"/>
                  <a:pt x="80222" y="59389"/>
                  <a:pt x="79667" y="58167"/>
                </a:cubicBezTo>
                <a:lnTo>
                  <a:pt x="79667" y="58167"/>
                </a:lnTo>
                <a:cubicBezTo>
                  <a:pt x="79167" y="57000"/>
                  <a:pt x="78194" y="56361"/>
                  <a:pt x="76750" y="56250"/>
                </a:cubicBezTo>
                <a:lnTo>
                  <a:pt x="76750" y="56250"/>
                </a:lnTo>
                <a:lnTo>
                  <a:pt x="70500" y="56250"/>
                </a:lnTo>
                <a:cubicBezTo>
                  <a:pt x="69444" y="56139"/>
                  <a:pt x="68861" y="55556"/>
                  <a:pt x="68750" y="54500"/>
                </a:cubicBezTo>
                <a:lnTo>
                  <a:pt x="68750" y="54500"/>
                </a:lnTo>
                <a:cubicBezTo>
                  <a:pt x="68750" y="53611"/>
                  <a:pt x="69139" y="53028"/>
                  <a:pt x="69917" y="52750"/>
                </a:cubicBezTo>
                <a:lnTo>
                  <a:pt x="69917" y="52750"/>
                </a:lnTo>
                <a:lnTo>
                  <a:pt x="91833" y="46083"/>
                </a:lnTo>
                <a:cubicBezTo>
                  <a:pt x="92722" y="45806"/>
                  <a:pt x="93361" y="45361"/>
                  <a:pt x="93750" y="44750"/>
                </a:cubicBezTo>
                <a:lnTo>
                  <a:pt x="93750" y="44750"/>
                </a:lnTo>
                <a:cubicBezTo>
                  <a:pt x="95861" y="40583"/>
                  <a:pt x="96917" y="36083"/>
                  <a:pt x="96917" y="31250"/>
                </a:cubicBezTo>
                <a:lnTo>
                  <a:pt x="96917" y="31250"/>
                </a:lnTo>
                <a:cubicBezTo>
                  <a:pt x="96750" y="22917"/>
                  <a:pt x="93806" y="15833"/>
                  <a:pt x="88083" y="10000"/>
                </a:cubicBezTo>
                <a:lnTo>
                  <a:pt x="88083" y="10000"/>
                </a:lnTo>
                <a:lnTo>
                  <a:pt x="86917" y="8750"/>
                </a:lnTo>
                <a:cubicBezTo>
                  <a:pt x="81083" y="3028"/>
                  <a:pt x="74000" y="111"/>
                  <a:pt x="65667" y="0"/>
                </a:cubicBezTo>
                <a:lnTo>
                  <a:pt x="65667" y="0"/>
                </a:lnTo>
                <a:cubicBezTo>
                  <a:pt x="57333" y="111"/>
                  <a:pt x="50222" y="3028"/>
                  <a:pt x="44333" y="8750"/>
                </a:cubicBezTo>
                <a:lnTo>
                  <a:pt x="44333" y="8750"/>
                </a:lnTo>
                <a:lnTo>
                  <a:pt x="24000" y="29083"/>
                </a:lnTo>
                <a:cubicBezTo>
                  <a:pt x="19333" y="33806"/>
                  <a:pt x="15750" y="39222"/>
                  <a:pt x="13250" y="45333"/>
                </a:cubicBezTo>
                <a:lnTo>
                  <a:pt x="13250" y="45333"/>
                </a:lnTo>
                <a:cubicBezTo>
                  <a:pt x="10694" y="51444"/>
                  <a:pt x="9417" y="57806"/>
                  <a:pt x="9417" y="64417"/>
                </a:cubicBezTo>
                <a:lnTo>
                  <a:pt x="9417" y="64417"/>
                </a:lnTo>
                <a:lnTo>
                  <a:pt x="9417" y="75167"/>
                </a:lnTo>
                <a:lnTo>
                  <a:pt x="46500" y="38250"/>
                </a:lnTo>
                <a:cubicBezTo>
                  <a:pt x="47944" y="37083"/>
                  <a:pt x="49361" y="37083"/>
                  <a:pt x="50750" y="38250"/>
                </a:cubicBezTo>
                <a:lnTo>
                  <a:pt x="50750" y="38250"/>
                </a:lnTo>
                <a:cubicBezTo>
                  <a:pt x="51806" y="39417"/>
                  <a:pt x="51944" y="40722"/>
                  <a:pt x="51167" y="42167"/>
                </a:cubicBezTo>
                <a:lnTo>
                  <a:pt x="51167" y="42167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524418-9"/>
          <p:cNvSpPr/>
          <p:nvPr/>
        </p:nvSpPr>
        <p:spPr>
          <a:xfrm>
            <a:off x="4071938" y="1508522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87C">
                  <a:alpha val="0"/>
                </a:srgbClr>
              </a:gs>
              <a:gs pos="50000">
                <a:srgbClr val="C9A87C"/>
              </a:gs>
              <a:gs pos="100000">
                <a:srgbClr val="C9A87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524439-15"/>
          <p:cNvSpPr/>
          <p:nvPr/>
        </p:nvSpPr>
        <p:spPr>
          <a:xfrm>
            <a:off x="1143000" y="1779984"/>
            <a:ext cx="3286125" cy="1802606"/>
          </a:xfrm>
          <a:prstGeom prst="roundRect">
            <a:avLst>
              <a:gd name="adj" fmla="val 6341"/>
            </a:avLst>
          </a:prstGeom>
          <a:solidFill>
            <a:srgbClr val="140E0A">
              <a:alpha val="25000"/>
            </a:srgbClr>
          </a:solidFill>
          <a:ln w="7144" algn="in">
            <a:solidFill>
              <a:srgbClr val="C8AA82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524452-19"/>
          <p:cNvCxnSpPr/>
          <p:nvPr/>
        </p:nvCxnSpPr>
        <p:spPr>
          <a:xfrm>
            <a:off x="1321594" y="2171700"/>
            <a:ext cx="2928938" cy="914"/>
          </a:xfrm>
          <a:prstGeom prst="line">
            <a:avLst/>
          </a:prstGeom>
          <a:ln w="7144" cap="flat">
            <a:solidFill>
              <a:srgbClr val="C8AA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530551-50"/>
          <p:cNvSpPr/>
          <p:nvPr/>
        </p:nvSpPr>
        <p:spPr>
          <a:xfrm>
            <a:off x="1321594" y="1957983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524442-16"/>
          <p:cNvSpPr/>
          <p:nvPr/>
        </p:nvSpPr>
        <p:spPr>
          <a:xfrm>
            <a:off x="4714875" y="1779984"/>
            <a:ext cx="3286125" cy="1802606"/>
          </a:xfrm>
          <a:prstGeom prst="roundRect">
            <a:avLst>
              <a:gd name="adj" fmla="val 6341"/>
            </a:avLst>
          </a:prstGeom>
          <a:solidFill>
            <a:srgbClr val="140E0A">
              <a:alpha val="25000"/>
            </a:srgbClr>
          </a:solidFill>
          <a:ln w="7144" algn="in">
            <a:solidFill>
              <a:srgbClr val="C8AA82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6" name="el-1785511524453-20"/>
          <p:cNvCxnSpPr/>
          <p:nvPr/>
        </p:nvCxnSpPr>
        <p:spPr>
          <a:xfrm>
            <a:off x="4893469" y="2171700"/>
            <a:ext cx="2928938" cy="914"/>
          </a:xfrm>
          <a:prstGeom prst="line">
            <a:avLst/>
          </a:prstGeom>
          <a:ln w="7144" cap="flat">
            <a:solidFill>
              <a:srgbClr val="C8AA8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530552-51"/>
          <p:cNvSpPr/>
          <p:nvPr/>
        </p:nvSpPr>
        <p:spPr>
          <a:xfrm>
            <a:off x="4898213" y="1949053"/>
            <a:ext cx="15124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13" y="46867"/>
                </a:moveTo>
                <a:lnTo>
                  <a:pt x="49813" y="46867"/>
                </a:lnTo>
                <a:lnTo>
                  <a:pt x="49813" y="3333"/>
                </a:lnTo>
                <a:cubicBezTo>
                  <a:pt x="49938" y="1378"/>
                  <a:pt x="50917" y="267"/>
                  <a:pt x="52750" y="0"/>
                </a:cubicBezTo>
                <a:lnTo>
                  <a:pt x="52750" y="0"/>
                </a:lnTo>
                <a:cubicBezTo>
                  <a:pt x="60417" y="133"/>
                  <a:pt x="67313" y="2156"/>
                  <a:pt x="73438" y="6067"/>
                </a:cubicBezTo>
                <a:lnTo>
                  <a:pt x="73438" y="6067"/>
                </a:lnTo>
                <a:cubicBezTo>
                  <a:pt x="79646" y="9844"/>
                  <a:pt x="84521" y="15044"/>
                  <a:pt x="88063" y="21667"/>
                </a:cubicBezTo>
                <a:lnTo>
                  <a:pt x="88063" y="21667"/>
                </a:lnTo>
                <a:cubicBezTo>
                  <a:pt x="91729" y="28200"/>
                  <a:pt x="93625" y="35556"/>
                  <a:pt x="93750" y="43733"/>
                </a:cubicBezTo>
                <a:lnTo>
                  <a:pt x="93750" y="43733"/>
                </a:lnTo>
                <a:cubicBezTo>
                  <a:pt x="93500" y="45689"/>
                  <a:pt x="92458" y="46733"/>
                  <a:pt x="90625" y="46867"/>
                </a:cubicBezTo>
                <a:lnTo>
                  <a:pt x="90625" y="46867"/>
                </a:lnTo>
                <a:lnTo>
                  <a:pt x="49813" y="46867"/>
                </a:lnTo>
                <a:moveTo>
                  <a:pt x="0" y="53133"/>
                </a:moveTo>
                <a:lnTo>
                  <a:pt x="0" y="53133"/>
                </a:lnTo>
                <a:cubicBezTo>
                  <a:pt x="250" y="41000"/>
                  <a:pt x="3917" y="30711"/>
                  <a:pt x="11000" y="22267"/>
                </a:cubicBezTo>
                <a:lnTo>
                  <a:pt x="11000" y="22267"/>
                </a:lnTo>
                <a:lnTo>
                  <a:pt x="11000" y="22267"/>
                </a:lnTo>
                <a:cubicBezTo>
                  <a:pt x="17958" y="13689"/>
                  <a:pt x="26917" y="8489"/>
                  <a:pt x="37875" y="6667"/>
                </a:cubicBezTo>
                <a:lnTo>
                  <a:pt x="37875" y="6667"/>
                </a:lnTo>
                <a:cubicBezTo>
                  <a:pt x="39708" y="6667"/>
                  <a:pt x="40750" y="7689"/>
                  <a:pt x="41000" y="9733"/>
                </a:cubicBezTo>
                <a:lnTo>
                  <a:pt x="41000" y="9733"/>
                </a:lnTo>
                <a:lnTo>
                  <a:pt x="41000" y="56267"/>
                </a:lnTo>
                <a:lnTo>
                  <a:pt x="69750" y="86933"/>
                </a:lnTo>
                <a:cubicBezTo>
                  <a:pt x="71000" y="88489"/>
                  <a:pt x="70875" y="89978"/>
                  <a:pt x="69375" y="91400"/>
                </a:cubicBezTo>
                <a:lnTo>
                  <a:pt x="69375" y="91400"/>
                </a:lnTo>
                <a:cubicBezTo>
                  <a:pt x="62083" y="97000"/>
                  <a:pt x="53604" y="99867"/>
                  <a:pt x="43938" y="100000"/>
                </a:cubicBezTo>
                <a:lnTo>
                  <a:pt x="43938" y="100000"/>
                </a:lnTo>
                <a:cubicBezTo>
                  <a:pt x="35771" y="99867"/>
                  <a:pt x="28396" y="97711"/>
                  <a:pt x="21813" y="93533"/>
                </a:cubicBezTo>
                <a:lnTo>
                  <a:pt x="21813" y="93533"/>
                </a:lnTo>
                <a:cubicBezTo>
                  <a:pt x="15188" y="89400"/>
                  <a:pt x="9938" y="83800"/>
                  <a:pt x="6063" y="76733"/>
                </a:cubicBezTo>
                <a:lnTo>
                  <a:pt x="6063" y="76733"/>
                </a:lnTo>
                <a:cubicBezTo>
                  <a:pt x="2146" y="69711"/>
                  <a:pt x="125" y="61844"/>
                  <a:pt x="0" y="53133"/>
                </a:cubicBezTo>
                <a:lnTo>
                  <a:pt x="0" y="53133"/>
                </a:lnTo>
                <a:moveTo>
                  <a:pt x="96313" y="56267"/>
                </a:moveTo>
                <a:lnTo>
                  <a:pt x="96313" y="56267"/>
                </a:lnTo>
                <a:cubicBezTo>
                  <a:pt x="98271" y="56533"/>
                  <a:pt x="99250" y="57644"/>
                  <a:pt x="99250" y="59600"/>
                </a:cubicBezTo>
                <a:lnTo>
                  <a:pt x="99250" y="59600"/>
                </a:lnTo>
                <a:cubicBezTo>
                  <a:pt x="97667" y="70800"/>
                  <a:pt x="93146" y="80044"/>
                  <a:pt x="85688" y="87333"/>
                </a:cubicBezTo>
                <a:lnTo>
                  <a:pt x="85688" y="87333"/>
                </a:lnTo>
                <a:cubicBezTo>
                  <a:pt x="84354" y="88489"/>
                  <a:pt x="83083" y="88489"/>
                  <a:pt x="81875" y="87333"/>
                </a:cubicBezTo>
                <a:lnTo>
                  <a:pt x="81875" y="87333"/>
                </a:lnTo>
                <a:lnTo>
                  <a:pt x="52750" y="56267"/>
                </a:lnTo>
                <a:lnTo>
                  <a:pt x="96313" y="56267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524420-10"/>
          <p:cNvSpPr/>
          <p:nvPr/>
        </p:nvSpPr>
        <p:spPr>
          <a:xfrm>
            <a:off x="1813620" y="3796903"/>
            <a:ext cx="5516761" cy="381000"/>
          </a:xfrm>
          <a:prstGeom prst="roundRect">
            <a:avLst>
              <a:gd name="adj" fmla="val 50000"/>
            </a:avLst>
          </a:prstGeom>
          <a:solidFill>
            <a:srgbClr val="0A0806">
              <a:alpha val="20000"/>
            </a:srgbClr>
          </a:solidFill>
          <a:ln w="7144" algn="in">
            <a:solidFill>
              <a:srgbClr val="C8AA82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530547-48"/>
          <p:cNvSpPr/>
          <p:nvPr/>
        </p:nvSpPr>
        <p:spPr>
          <a:xfrm>
            <a:off x="2106513" y="3923068"/>
            <a:ext cx="128588" cy="128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29" y="6071"/>
                </a:moveTo>
                <a:lnTo>
                  <a:pt x="90429" y="6071"/>
                </a:lnTo>
                <a:cubicBezTo>
                  <a:pt x="90286" y="3452"/>
                  <a:pt x="89024" y="1571"/>
                  <a:pt x="86643" y="429"/>
                </a:cubicBezTo>
                <a:lnTo>
                  <a:pt x="86643" y="429"/>
                </a:lnTo>
                <a:cubicBezTo>
                  <a:pt x="84262" y="-429"/>
                  <a:pt x="82071" y="24"/>
                  <a:pt x="80071" y="1786"/>
                </a:cubicBezTo>
                <a:lnTo>
                  <a:pt x="80071" y="1786"/>
                </a:lnTo>
                <a:lnTo>
                  <a:pt x="71929" y="10071"/>
                </a:lnTo>
                <a:cubicBezTo>
                  <a:pt x="67310" y="14595"/>
                  <a:pt x="62095" y="18095"/>
                  <a:pt x="56286" y="20571"/>
                </a:cubicBezTo>
                <a:lnTo>
                  <a:pt x="56286" y="20571"/>
                </a:lnTo>
                <a:cubicBezTo>
                  <a:pt x="50381" y="22952"/>
                  <a:pt x="44238" y="24143"/>
                  <a:pt x="37857" y="24143"/>
                </a:cubicBezTo>
                <a:lnTo>
                  <a:pt x="37857" y="24143"/>
                </a:lnTo>
                <a:lnTo>
                  <a:pt x="36143" y="24143"/>
                </a:lnTo>
                <a:lnTo>
                  <a:pt x="30143" y="24143"/>
                </a:lnTo>
                <a:lnTo>
                  <a:pt x="12071" y="24143"/>
                </a:lnTo>
                <a:cubicBezTo>
                  <a:pt x="8690" y="24286"/>
                  <a:pt x="5857" y="25476"/>
                  <a:pt x="3571" y="27714"/>
                </a:cubicBezTo>
                <a:lnTo>
                  <a:pt x="3571" y="27714"/>
                </a:lnTo>
                <a:cubicBezTo>
                  <a:pt x="1333" y="30000"/>
                  <a:pt x="143" y="32833"/>
                  <a:pt x="0" y="36214"/>
                </a:cubicBezTo>
                <a:lnTo>
                  <a:pt x="0" y="36214"/>
                </a:lnTo>
                <a:lnTo>
                  <a:pt x="0" y="54286"/>
                </a:lnTo>
                <a:cubicBezTo>
                  <a:pt x="143" y="57667"/>
                  <a:pt x="1333" y="60500"/>
                  <a:pt x="3571" y="62786"/>
                </a:cubicBezTo>
                <a:lnTo>
                  <a:pt x="3571" y="62786"/>
                </a:lnTo>
                <a:cubicBezTo>
                  <a:pt x="5857" y="65024"/>
                  <a:pt x="8690" y="66214"/>
                  <a:pt x="12071" y="66357"/>
                </a:cubicBezTo>
                <a:lnTo>
                  <a:pt x="12071" y="66357"/>
                </a:lnTo>
                <a:lnTo>
                  <a:pt x="12071" y="90500"/>
                </a:lnTo>
                <a:cubicBezTo>
                  <a:pt x="12071" y="92214"/>
                  <a:pt x="12619" y="93643"/>
                  <a:pt x="13714" y="94786"/>
                </a:cubicBezTo>
                <a:lnTo>
                  <a:pt x="13714" y="94786"/>
                </a:lnTo>
                <a:cubicBezTo>
                  <a:pt x="14857" y="95929"/>
                  <a:pt x="16310" y="96500"/>
                  <a:pt x="18071" y="96500"/>
                </a:cubicBezTo>
                <a:lnTo>
                  <a:pt x="18071" y="96500"/>
                </a:lnTo>
                <a:lnTo>
                  <a:pt x="30143" y="96500"/>
                </a:lnTo>
                <a:cubicBezTo>
                  <a:pt x="31905" y="96500"/>
                  <a:pt x="33357" y="95929"/>
                  <a:pt x="34500" y="94786"/>
                </a:cubicBezTo>
                <a:lnTo>
                  <a:pt x="34500" y="94786"/>
                </a:lnTo>
                <a:cubicBezTo>
                  <a:pt x="35595" y="93643"/>
                  <a:pt x="36143" y="92214"/>
                  <a:pt x="36143" y="90500"/>
                </a:cubicBezTo>
                <a:lnTo>
                  <a:pt x="36143" y="90500"/>
                </a:lnTo>
                <a:lnTo>
                  <a:pt x="36143" y="66357"/>
                </a:lnTo>
                <a:lnTo>
                  <a:pt x="37857" y="66357"/>
                </a:lnTo>
                <a:cubicBezTo>
                  <a:pt x="44238" y="66357"/>
                  <a:pt x="50381" y="67619"/>
                  <a:pt x="56286" y="70143"/>
                </a:cubicBezTo>
                <a:lnTo>
                  <a:pt x="56286" y="70143"/>
                </a:lnTo>
                <a:cubicBezTo>
                  <a:pt x="62095" y="72524"/>
                  <a:pt x="67310" y="75976"/>
                  <a:pt x="71929" y="80500"/>
                </a:cubicBezTo>
                <a:lnTo>
                  <a:pt x="71929" y="80500"/>
                </a:lnTo>
                <a:lnTo>
                  <a:pt x="80071" y="88786"/>
                </a:lnTo>
                <a:cubicBezTo>
                  <a:pt x="82071" y="90548"/>
                  <a:pt x="84262" y="90976"/>
                  <a:pt x="86643" y="90071"/>
                </a:cubicBezTo>
                <a:lnTo>
                  <a:pt x="86643" y="90071"/>
                </a:lnTo>
                <a:cubicBezTo>
                  <a:pt x="89024" y="88976"/>
                  <a:pt x="90286" y="87095"/>
                  <a:pt x="90429" y="84429"/>
                </a:cubicBezTo>
                <a:lnTo>
                  <a:pt x="90429" y="84429"/>
                </a:lnTo>
                <a:lnTo>
                  <a:pt x="90429" y="56571"/>
                </a:lnTo>
                <a:cubicBezTo>
                  <a:pt x="92190" y="55667"/>
                  <a:pt x="93619" y="54214"/>
                  <a:pt x="94714" y="52214"/>
                </a:cubicBezTo>
                <a:lnTo>
                  <a:pt x="94714" y="52214"/>
                </a:lnTo>
                <a:cubicBezTo>
                  <a:pt x="95857" y="50214"/>
                  <a:pt x="96429" y="47905"/>
                  <a:pt x="96429" y="45286"/>
                </a:cubicBezTo>
                <a:lnTo>
                  <a:pt x="96429" y="45286"/>
                </a:lnTo>
                <a:cubicBezTo>
                  <a:pt x="96429" y="42619"/>
                  <a:pt x="95857" y="40286"/>
                  <a:pt x="94714" y="38286"/>
                </a:cubicBezTo>
                <a:lnTo>
                  <a:pt x="94714" y="38286"/>
                </a:lnTo>
                <a:cubicBezTo>
                  <a:pt x="93619" y="36286"/>
                  <a:pt x="92190" y="34833"/>
                  <a:pt x="90429" y="33929"/>
                </a:cubicBezTo>
                <a:lnTo>
                  <a:pt x="90429" y="33929"/>
                </a:lnTo>
                <a:lnTo>
                  <a:pt x="90429" y="6071"/>
                </a:lnTo>
                <a:moveTo>
                  <a:pt x="78357" y="20571"/>
                </a:moveTo>
                <a:lnTo>
                  <a:pt x="78357" y="20571"/>
                </a:lnTo>
                <a:lnTo>
                  <a:pt x="78357" y="45286"/>
                </a:lnTo>
                <a:lnTo>
                  <a:pt x="78357" y="69929"/>
                </a:lnTo>
                <a:cubicBezTo>
                  <a:pt x="72690" y="64929"/>
                  <a:pt x="66405" y="61095"/>
                  <a:pt x="59500" y="58429"/>
                </a:cubicBezTo>
                <a:lnTo>
                  <a:pt x="59500" y="58429"/>
                </a:lnTo>
                <a:cubicBezTo>
                  <a:pt x="52595" y="55667"/>
                  <a:pt x="45381" y="54286"/>
                  <a:pt x="37857" y="54286"/>
                </a:cubicBezTo>
                <a:lnTo>
                  <a:pt x="37857" y="54286"/>
                </a:lnTo>
                <a:lnTo>
                  <a:pt x="36143" y="54286"/>
                </a:lnTo>
                <a:lnTo>
                  <a:pt x="36143" y="36214"/>
                </a:lnTo>
                <a:lnTo>
                  <a:pt x="37857" y="36214"/>
                </a:lnTo>
                <a:cubicBezTo>
                  <a:pt x="45381" y="36214"/>
                  <a:pt x="52595" y="34833"/>
                  <a:pt x="59500" y="32071"/>
                </a:cubicBezTo>
                <a:lnTo>
                  <a:pt x="59500" y="32071"/>
                </a:lnTo>
                <a:cubicBezTo>
                  <a:pt x="66405" y="29452"/>
                  <a:pt x="72690" y="25619"/>
                  <a:pt x="78357" y="20571"/>
                </a:cubicBezTo>
                <a:lnTo>
                  <a:pt x="78357" y="20571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530548-49"/>
          <p:cNvSpPr/>
          <p:nvPr/>
        </p:nvSpPr>
        <p:spPr>
          <a:xfrm>
            <a:off x="4456807" y="3931146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524423-11"/>
          <p:cNvSpPr/>
          <p:nvPr/>
        </p:nvSpPr>
        <p:spPr>
          <a:xfrm>
            <a:off x="2114550" y="4363641"/>
            <a:ext cx="4914900" cy="252413"/>
          </a:xfrm>
          <a:prstGeom prst="roundRect">
            <a:avLst>
              <a:gd name="adj" fmla="val 50000"/>
            </a:avLst>
          </a:prstGeom>
          <a:solidFill>
            <a:srgbClr val="0A0806">
              <a:alpha val="15000"/>
            </a:srgbClr>
          </a:solidFill>
          <a:ln w="7144" algn="in">
            <a:solidFill>
              <a:srgbClr val="B4966E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530543-46"/>
          <p:cNvSpPr/>
          <p:nvPr/>
        </p:nvSpPr>
        <p:spPr>
          <a:xfrm>
            <a:off x="2377306" y="4418409"/>
            <a:ext cx="12456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4" y="40714"/>
                </a:moveTo>
                <a:lnTo>
                  <a:pt x="53308" y="40714"/>
                </a:lnTo>
                <a:lnTo>
                  <a:pt x="1385" y="88714"/>
                </a:lnTo>
                <a:cubicBezTo>
                  <a:pt x="-462" y="90857"/>
                  <a:pt x="-462" y="93000"/>
                  <a:pt x="1385" y="95143"/>
                </a:cubicBezTo>
                <a:lnTo>
                  <a:pt x="1385" y="95143"/>
                </a:lnTo>
                <a:cubicBezTo>
                  <a:pt x="3692" y="96857"/>
                  <a:pt x="6000" y="96857"/>
                  <a:pt x="8308" y="95143"/>
                </a:cubicBezTo>
                <a:lnTo>
                  <a:pt x="8308" y="95143"/>
                </a:lnTo>
                <a:lnTo>
                  <a:pt x="19846" y="84357"/>
                </a:lnTo>
                <a:lnTo>
                  <a:pt x="33692" y="84357"/>
                </a:lnTo>
                <a:cubicBezTo>
                  <a:pt x="43949" y="84262"/>
                  <a:pt x="53333" y="81690"/>
                  <a:pt x="61846" y="76643"/>
                </a:cubicBezTo>
                <a:lnTo>
                  <a:pt x="61846" y="76643"/>
                </a:lnTo>
                <a:cubicBezTo>
                  <a:pt x="62923" y="75881"/>
                  <a:pt x="63256" y="75000"/>
                  <a:pt x="62846" y="74000"/>
                </a:cubicBezTo>
                <a:lnTo>
                  <a:pt x="62846" y="74000"/>
                </a:lnTo>
                <a:cubicBezTo>
                  <a:pt x="62436" y="73000"/>
                  <a:pt x="61564" y="72452"/>
                  <a:pt x="60231" y="72357"/>
                </a:cubicBezTo>
                <a:lnTo>
                  <a:pt x="60231" y="72357"/>
                </a:lnTo>
                <a:cubicBezTo>
                  <a:pt x="59154" y="72214"/>
                  <a:pt x="58538" y="71643"/>
                  <a:pt x="58385" y="70643"/>
                </a:cubicBezTo>
                <a:lnTo>
                  <a:pt x="58385" y="70643"/>
                </a:lnTo>
                <a:cubicBezTo>
                  <a:pt x="58385" y="69738"/>
                  <a:pt x="58795" y="69167"/>
                  <a:pt x="59615" y="68929"/>
                </a:cubicBezTo>
                <a:lnTo>
                  <a:pt x="59615" y="68929"/>
                </a:lnTo>
                <a:lnTo>
                  <a:pt x="76077" y="64429"/>
                </a:lnTo>
                <a:cubicBezTo>
                  <a:pt x="76590" y="64143"/>
                  <a:pt x="77051" y="63881"/>
                  <a:pt x="77462" y="63643"/>
                </a:cubicBezTo>
                <a:lnTo>
                  <a:pt x="77462" y="63643"/>
                </a:lnTo>
                <a:lnTo>
                  <a:pt x="82154" y="59357"/>
                </a:lnTo>
                <a:cubicBezTo>
                  <a:pt x="83077" y="58310"/>
                  <a:pt x="83282" y="57238"/>
                  <a:pt x="82769" y="56143"/>
                </a:cubicBezTo>
                <a:lnTo>
                  <a:pt x="82769" y="56143"/>
                </a:lnTo>
                <a:cubicBezTo>
                  <a:pt x="82205" y="55000"/>
                  <a:pt x="81179" y="54357"/>
                  <a:pt x="79692" y="54214"/>
                </a:cubicBezTo>
                <a:lnTo>
                  <a:pt x="79692" y="54214"/>
                </a:lnTo>
                <a:lnTo>
                  <a:pt x="73231" y="54214"/>
                </a:lnTo>
                <a:cubicBezTo>
                  <a:pt x="72154" y="54119"/>
                  <a:pt x="71538" y="53571"/>
                  <a:pt x="71385" y="52571"/>
                </a:cubicBezTo>
                <a:lnTo>
                  <a:pt x="71385" y="52571"/>
                </a:lnTo>
                <a:cubicBezTo>
                  <a:pt x="71385" y="51667"/>
                  <a:pt x="71795" y="51095"/>
                  <a:pt x="72615" y="50857"/>
                </a:cubicBezTo>
                <a:lnTo>
                  <a:pt x="72615" y="50857"/>
                </a:lnTo>
                <a:lnTo>
                  <a:pt x="95308" y="44429"/>
                </a:lnTo>
                <a:cubicBezTo>
                  <a:pt x="96282" y="44190"/>
                  <a:pt x="96974" y="43762"/>
                  <a:pt x="97385" y="43143"/>
                </a:cubicBezTo>
                <a:lnTo>
                  <a:pt x="97385" y="43143"/>
                </a:lnTo>
                <a:cubicBezTo>
                  <a:pt x="99538" y="39095"/>
                  <a:pt x="100615" y="34762"/>
                  <a:pt x="100615" y="30143"/>
                </a:cubicBezTo>
                <a:lnTo>
                  <a:pt x="100615" y="30143"/>
                </a:lnTo>
                <a:cubicBezTo>
                  <a:pt x="100462" y="22095"/>
                  <a:pt x="97410" y="15238"/>
                  <a:pt x="91462" y="9571"/>
                </a:cubicBezTo>
                <a:lnTo>
                  <a:pt x="91462" y="9571"/>
                </a:lnTo>
                <a:lnTo>
                  <a:pt x="90231" y="8500"/>
                </a:lnTo>
                <a:cubicBezTo>
                  <a:pt x="84179" y="2976"/>
                  <a:pt x="76821" y="143"/>
                  <a:pt x="68154" y="0"/>
                </a:cubicBezTo>
                <a:lnTo>
                  <a:pt x="68154" y="0"/>
                </a:lnTo>
                <a:cubicBezTo>
                  <a:pt x="59487" y="143"/>
                  <a:pt x="52128" y="2976"/>
                  <a:pt x="46077" y="8500"/>
                </a:cubicBezTo>
                <a:lnTo>
                  <a:pt x="46077" y="8500"/>
                </a:lnTo>
                <a:lnTo>
                  <a:pt x="24923" y="28071"/>
                </a:lnTo>
                <a:cubicBezTo>
                  <a:pt x="20051" y="32595"/>
                  <a:pt x="16333" y="37810"/>
                  <a:pt x="13769" y="43714"/>
                </a:cubicBezTo>
                <a:lnTo>
                  <a:pt x="13769" y="43714"/>
                </a:lnTo>
                <a:cubicBezTo>
                  <a:pt x="11103" y="49619"/>
                  <a:pt x="9769" y="55762"/>
                  <a:pt x="9769" y="62143"/>
                </a:cubicBezTo>
                <a:lnTo>
                  <a:pt x="9769" y="62143"/>
                </a:lnTo>
                <a:lnTo>
                  <a:pt x="9769" y="72500"/>
                </a:lnTo>
                <a:lnTo>
                  <a:pt x="48308" y="36929"/>
                </a:lnTo>
                <a:cubicBezTo>
                  <a:pt x="49795" y="35786"/>
                  <a:pt x="51282" y="35786"/>
                  <a:pt x="52769" y="36929"/>
                </a:cubicBezTo>
                <a:lnTo>
                  <a:pt x="52769" y="36929"/>
                </a:lnTo>
                <a:cubicBezTo>
                  <a:pt x="53846" y="38071"/>
                  <a:pt x="53974" y="39333"/>
                  <a:pt x="53154" y="40714"/>
                </a:cubicBezTo>
                <a:lnTo>
                  <a:pt x="53154" y="40714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530545-47"/>
          <p:cNvSpPr/>
          <p:nvPr/>
        </p:nvSpPr>
        <p:spPr>
          <a:xfrm>
            <a:off x="6642125" y="4418409"/>
            <a:ext cx="12456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4" y="40714"/>
                </a:moveTo>
                <a:lnTo>
                  <a:pt x="53308" y="40714"/>
                </a:lnTo>
                <a:lnTo>
                  <a:pt x="1385" y="88714"/>
                </a:lnTo>
                <a:cubicBezTo>
                  <a:pt x="-462" y="90857"/>
                  <a:pt x="-462" y="93000"/>
                  <a:pt x="1385" y="95143"/>
                </a:cubicBezTo>
                <a:lnTo>
                  <a:pt x="1385" y="95143"/>
                </a:lnTo>
                <a:cubicBezTo>
                  <a:pt x="3692" y="96857"/>
                  <a:pt x="6000" y="96857"/>
                  <a:pt x="8308" y="95143"/>
                </a:cubicBezTo>
                <a:lnTo>
                  <a:pt x="8308" y="95143"/>
                </a:lnTo>
                <a:lnTo>
                  <a:pt x="19846" y="84357"/>
                </a:lnTo>
                <a:lnTo>
                  <a:pt x="33692" y="84357"/>
                </a:lnTo>
                <a:cubicBezTo>
                  <a:pt x="43949" y="84262"/>
                  <a:pt x="53333" y="81690"/>
                  <a:pt x="61846" y="76643"/>
                </a:cubicBezTo>
                <a:lnTo>
                  <a:pt x="61846" y="76643"/>
                </a:lnTo>
                <a:cubicBezTo>
                  <a:pt x="62923" y="75881"/>
                  <a:pt x="63256" y="75000"/>
                  <a:pt x="62846" y="74000"/>
                </a:cubicBezTo>
                <a:lnTo>
                  <a:pt x="62846" y="74000"/>
                </a:lnTo>
                <a:cubicBezTo>
                  <a:pt x="62436" y="73000"/>
                  <a:pt x="61564" y="72452"/>
                  <a:pt x="60231" y="72357"/>
                </a:cubicBezTo>
                <a:lnTo>
                  <a:pt x="60231" y="72357"/>
                </a:lnTo>
                <a:cubicBezTo>
                  <a:pt x="59154" y="72214"/>
                  <a:pt x="58538" y="71643"/>
                  <a:pt x="58385" y="70643"/>
                </a:cubicBezTo>
                <a:lnTo>
                  <a:pt x="58385" y="70643"/>
                </a:lnTo>
                <a:cubicBezTo>
                  <a:pt x="58385" y="69738"/>
                  <a:pt x="58795" y="69167"/>
                  <a:pt x="59615" y="68929"/>
                </a:cubicBezTo>
                <a:lnTo>
                  <a:pt x="59615" y="68929"/>
                </a:lnTo>
                <a:lnTo>
                  <a:pt x="76077" y="64429"/>
                </a:lnTo>
                <a:cubicBezTo>
                  <a:pt x="76590" y="64143"/>
                  <a:pt x="77051" y="63881"/>
                  <a:pt x="77462" y="63643"/>
                </a:cubicBezTo>
                <a:lnTo>
                  <a:pt x="77462" y="63643"/>
                </a:lnTo>
                <a:lnTo>
                  <a:pt x="82154" y="59357"/>
                </a:lnTo>
                <a:cubicBezTo>
                  <a:pt x="83077" y="58310"/>
                  <a:pt x="83282" y="57238"/>
                  <a:pt x="82769" y="56143"/>
                </a:cubicBezTo>
                <a:lnTo>
                  <a:pt x="82769" y="56143"/>
                </a:lnTo>
                <a:cubicBezTo>
                  <a:pt x="82205" y="55000"/>
                  <a:pt x="81179" y="54357"/>
                  <a:pt x="79692" y="54214"/>
                </a:cubicBezTo>
                <a:lnTo>
                  <a:pt x="79692" y="54214"/>
                </a:lnTo>
                <a:lnTo>
                  <a:pt x="73231" y="54214"/>
                </a:lnTo>
                <a:cubicBezTo>
                  <a:pt x="72154" y="54119"/>
                  <a:pt x="71538" y="53571"/>
                  <a:pt x="71385" y="52571"/>
                </a:cubicBezTo>
                <a:lnTo>
                  <a:pt x="71385" y="52571"/>
                </a:lnTo>
                <a:cubicBezTo>
                  <a:pt x="71385" y="51667"/>
                  <a:pt x="71795" y="51095"/>
                  <a:pt x="72615" y="50857"/>
                </a:cubicBezTo>
                <a:lnTo>
                  <a:pt x="72615" y="50857"/>
                </a:lnTo>
                <a:lnTo>
                  <a:pt x="95308" y="44429"/>
                </a:lnTo>
                <a:cubicBezTo>
                  <a:pt x="96282" y="44190"/>
                  <a:pt x="96974" y="43762"/>
                  <a:pt x="97385" y="43143"/>
                </a:cubicBezTo>
                <a:lnTo>
                  <a:pt x="97385" y="43143"/>
                </a:lnTo>
                <a:cubicBezTo>
                  <a:pt x="99538" y="39095"/>
                  <a:pt x="100615" y="34762"/>
                  <a:pt x="100615" y="30143"/>
                </a:cubicBezTo>
                <a:lnTo>
                  <a:pt x="100615" y="30143"/>
                </a:lnTo>
                <a:cubicBezTo>
                  <a:pt x="100462" y="22095"/>
                  <a:pt x="97410" y="15238"/>
                  <a:pt x="91462" y="9571"/>
                </a:cubicBezTo>
                <a:lnTo>
                  <a:pt x="91462" y="9571"/>
                </a:lnTo>
                <a:lnTo>
                  <a:pt x="90231" y="8500"/>
                </a:lnTo>
                <a:cubicBezTo>
                  <a:pt x="84179" y="2976"/>
                  <a:pt x="76821" y="143"/>
                  <a:pt x="68154" y="0"/>
                </a:cubicBezTo>
                <a:lnTo>
                  <a:pt x="68154" y="0"/>
                </a:lnTo>
                <a:cubicBezTo>
                  <a:pt x="59487" y="143"/>
                  <a:pt x="52128" y="2976"/>
                  <a:pt x="46077" y="8500"/>
                </a:cubicBezTo>
                <a:lnTo>
                  <a:pt x="46077" y="8500"/>
                </a:lnTo>
                <a:lnTo>
                  <a:pt x="24923" y="28071"/>
                </a:lnTo>
                <a:cubicBezTo>
                  <a:pt x="20051" y="32595"/>
                  <a:pt x="16333" y="37810"/>
                  <a:pt x="13769" y="43714"/>
                </a:cubicBezTo>
                <a:lnTo>
                  <a:pt x="13769" y="43714"/>
                </a:lnTo>
                <a:cubicBezTo>
                  <a:pt x="11103" y="49619"/>
                  <a:pt x="9769" y="55762"/>
                  <a:pt x="9769" y="62143"/>
                </a:cubicBezTo>
                <a:lnTo>
                  <a:pt x="9769" y="62143"/>
                </a:lnTo>
                <a:lnTo>
                  <a:pt x="9769" y="72500"/>
                </a:lnTo>
                <a:lnTo>
                  <a:pt x="48308" y="36929"/>
                </a:lnTo>
                <a:cubicBezTo>
                  <a:pt x="49795" y="35786"/>
                  <a:pt x="51282" y="35786"/>
                  <a:pt x="52769" y="36929"/>
                </a:cubicBezTo>
                <a:lnTo>
                  <a:pt x="52769" y="36929"/>
                </a:lnTo>
                <a:cubicBezTo>
                  <a:pt x="53846" y="38071"/>
                  <a:pt x="53974" y="39333"/>
                  <a:pt x="53154" y="40714"/>
                </a:cubicBezTo>
                <a:lnTo>
                  <a:pt x="53154" y="40714"/>
                </a:lnTo>
              </a:path>
            </a:pathLst>
          </a:custGeom>
          <a:solidFill>
            <a:srgbClr val="C48D6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524407-6"/>
          <p:cNvSpPr txBox="1"/>
          <p:nvPr/>
        </p:nvSpPr>
        <p:spPr>
          <a:xfrm>
            <a:off x="3652242" y="506016"/>
            <a:ext cx="215384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57175">
              <a:lnSpc>
                <a:spcPct val="100000"/>
              </a:lnSpc>
            </a:pPr>
            <a:r>
              <a:rPr sz="1010" spc="563">
                <a:solidFill>
                  <a:srgbClr val="DAC29C"/>
                </a:solidFill>
                <a:latin typeface="Times New Roman"/>
                <a:ea typeface="Times New Roman"/>
                <a:cs typeface="Times New Roman"/>
              </a:rPr>
              <a:t>第十二章 · 结语</a:t>
            </a:r>
            <a:endParaRPr/>
          </a:p>
        </p:txBody>
      </p:sp>
      <p:sp>
        <p:nvSpPr>
          <p:cNvPr id="25" name="el-1785511524412-8"/>
          <p:cNvSpPr txBox="1"/>
          <p:nvPr/>
        </p:nvSpPr>
        <p:spPr>
          <a:xfrm>
            <a:off x="2703612" y="851297"/>
            <a:ext cx="3943871" cy="485775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60" spc="563">
                <a:solidFill>
                  <a:srgbClr val="F7EFE0"/>
                </a:solidFill>
                <a:latin typeface="Times New Roman"/>
                <a:ea typeface="Times New Roman"/>
                <a:cs typeface="Times New Roman"/>
              </a:rPr>
              <a:t>小结：</a:t>
            </a:r>
            <a:r>
              <a:rPr b="1" sz="3260" spc="563">
                <a:solidFill>
                  <a:srgbClr val="E8B48B"/>
                </a:solidFill>
                <a:latin typeface="Times New Roman"/>
                <a:ea typeface="Times New Roman"/>
                <a:cs typeface="Times New Roman"/>
              </a:rPr>
              <a:t>数据的智慧</a:t>
            </a:r>
            <a:endParaRPr/>
          </a:p>
        </p:txBody>
      </p:sp>
      <p:sp>
        <p:nvSpPr>
          <p:cNvPr id="26" name="el-1785511524449-17"/>
          <p:cNvSpPr txBox="1"/>
          <p:nvPr/>
        </p:nvSpPr>
        <p:spPr>
          <a:xfrm>
            <a:off x="1321594" y="1930003"/>
            <a:ext cx="3007519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75034">
              <a:lnSpc>
                <a:spcPct val="100000"/>
              </a:lnSpc>
            </a:pPr>
            <a:r>
              <a:rPr b="1" sz="1230" spc="225">
                <a:solidFill>
                  <a:srgbClr val="EDDCC8"/>
                </a:solidFill>
                <a:latin typeface="Times New Roman"/>
                <a:ea typeface="Times New Roman"/>
                <a:cs typeface="Times New Roman"/>
              </a:rPr>
              <a:t>数据收集</a:t>
            </a:r>
            <a:endParaRPr/>
          </a:p>
        </p:txBody>
      </p:sp>
      <p:sp>
        <p:nvSpPr>
          <p:cNvPr id="27" name="el-1785511524466-29"/>
          <p:cNvSpPr txBox="1"/>
          <p:nvPr/>
        </p:nvSpPr>
        <p:spPr>
          <a:xfrm>
            <a:off x="1271588" y="2334816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28" name="el-1785511524461-21"/>
          <p:cNvSpPr txBox="1"/>
          <p:nvPr/>
        </p:nvSpPr>
        <p:spPr>
          <a:xfrm>
            <a:off x="1507331" y="2311003"/>
            <a:ext cx="642938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全面调查</a:t>
            </a:r>
            <a:endParaRPr/>
          </a:p>
        </p:txBody>
      </p:sp>
      <p:sp>
        <p:nvSpPr>
          <p:cNvPr id="29" name="el-1785511524467-30"/>
          <p:cNvSpPr txBox="1"/>
          <p:nvPr/>
        </p:nvSpPr>
        <p:spPr>
          <a:xfrm>
            <a:off x="2150269" y="2282428"/>
            <a:ext cx="4523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D5B0"/>
                </a:solidFill>
                <a:latin typeface="Times New Roman"/>
                <a:ea typeface="Times New Roman"/>
                <a:cs typeface="Times New Roman"/>
              </a:rPr>
              <a:t>(普查)</a:t>
            </a:r>
            <a:endParaRPr/>
          </a:p>
        </p:txBody>
      </p:sp>
      <p:sp>
        <p:nvSpPr>
          <p:cNvPr id="30" name="el-1785511524462-22"/>
          <p:cNvSpPr txBox="1"/>
          <p:nvPr/>
        </p:nvSpPr>
        <p:spPr>
          <a:xfrm>
            <a:off x="2602632" y="2311003"/>
            <a:ext cx="96440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—— 全体对象</a:t>
            </a:r>
            <a:endParaRPr/>
          </a:p>
        </p:txBody>
      </p:sp>
      <p:sp>
        <p:nvSpPr>
          <p:cNvPr id="31" name="el-1785511524467-31"/>
          <p:cNvSpPr txBox="1"/>
          <p:nvPr/>
        </p:nvSpPr>
        <p:spPr>
          <a:xfrm>
            <a:off x="1271588" y="2634853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2" name="el-1785511524462-23"/>
          <p:cNvSpPr txBox="1"/>
          <p:nvPr/>
        </p:nvSpPr>
        <p:spPr>
          <a:xfrm>
            <a:off x="1507331" y="2611041"/>
            <a:ext cx="185737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抽样调查 —— 样本估计总体</a:t>
            </a:r>
            <a:endParaRPr/>
          </a:p>
        </p:txBody>
      </p:sp>
      <p:sp>
        <p:nvSpPr>
          <p:cNvPr id="33" name="el-1785511524468-32"/>
          <p:cNvSpPr txBox="1"/>
          <p:nvPr/>
        </p:nvSpPr>
        <p:spPr>
          <a:xfrm>
            <a:off x="1271588" y="2977753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◇</a:t>
            </a:r>
            <a:endParaRPr/>
          </a:p>
        </p:txBody>
      </p:sp>
      <p:sp>
        <p:nvSpPr>
          <p:cNvPr id="34" name="el-1785511524462-24"/>
          <p:cNvSpPr txBox="1"/>
          <p:nvPr/>
        </p:nvSpPr>
        <p:spPr>
          <a:xfrm>
            <a:off x="1507331" y="2953941"/>
            <a:ext cx="78581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数据整理：</a:t>
            </a:r>
            <a:endParaRPr/>
          </a:p>
        </p:txBody>
      </p:sp>
      <p:sp>
        <p:nvSpPr>
          <p:cNvPr id="35" name="el-1785511524468-33"/>
          <p:cNvSpPr txBox="1"/>
          <p:nvPr/>
        </p:nvSpPr>
        <p:spPr>
          <a:xfrm>
            <a:off x="2293144" y="2925366"/>
            <a:ext cx="90494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F0D5B0"/>
                </a:solidFill>
                <a:latin typeface="Times New Roman"/>
                <a:ea typeface="Times New Roman"/>
                <a:cs typeface="Times New Roman"/>
              </a:rPr>
              <a:t>表格 · 划记法</a:t>
            </a:r>
            <a:endParaRPr/>
          </a:p>
        </p:txBody>
      </p:sp>
      <p:sp>
        <p:nvSpPr>
          <p:cNvPr id="36" name="el-1785511524451-18"/>
          <p:cNvSpPr txBox="1"/>
          <p:nvPr/>
        </p:nvSpPr>
        <p:spPr>
          <a:xfrm>
            <a:off x="4893469" y="1930003"/>
            <a:ext cx="3007519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75034">
              <a:lnSpc>
                <a:spcPct val="100000"/>
              </a:lnSpc>
            </a:pPr>
            <a:r>
              <a:rPr b="1" sz="1230" spc="225">
                <a:solidFill>
                  <a:srgbClr val="EDDCC8"/>
                </a:solidFill>
                <a:latin typeface="Times New Roman"/>
                <a:ea typeface="Times New Roman"/>
                <a:cs typeface="Times New Roman"/>
              </a:rPr>
              <a:t>数据描述</a:t>
            </a:r>
            <a:endParaRPr/>
          </a:p>
        </p:txBody>
      </p:sp>
      <p:sp>
        <p:nvSpPr>
          <p:cNvPr id="37" name="el-1785511524469-34"/>
          <p:cNvSpPr txBox="1"/>
          <p:nvPr/>
        </p:nvSpPr>
        <p:spPr>
          <a:xfrm>
            <a:off x="4843463" y="2334816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●</a:t>
            </a:r>
            <a:endParaRPr/>
          </a:p>
        </p:txBody>
      </p:sp>
      <p:sp>
        <p:nvSpPr>
          <p:cNvPr id="38" name="el-1785511524463-25"/>
          <p:cNvSpPr txBox="1"/>
          <p:nvPr/>
        </p:nvSpPr>
        <p:spPr>
          <a:xfrm>
            <a:off x="5079206" y="2311003"/>
            <a:ext cx="128587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扇形图 —— 看占比</a:t>
            </a:r>
            <a:endParaRPr/>
          </a:p>
        </p:txBody>
      </p:sp>
      <p:sp>
        <p:nvSpPr>
          <p:cNvPr id="39" name="el-1785511524469-35"/>
          <p:cNvSpPr txBox="1"/>
          <p:nvPr/>
        </p:nvSpPr>
        <p:spPr>
          <a:xfrm>
            <a:off x="4843463" y="2634853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●</a:t>
            </a:r>
            <a:endParaRPr/>
          </a:p>
        </p:txBody>
      </p:sp>
      <p:sp>
        <p:nvSpPr>
          <p:cNvPr id="40" name="el-1785511524463-26"/>
          <p:cNvSpPr txBox="1"/>
          <p:nvPr/>
        </p:nvSpPr>
        <p:spPr>
          <a:xfrm>
            <a:off x="5079206" y="2611041"/>
            <a:ext cx="128587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条形图 —— 比大小</a:t>
            </a:r>
            <a:endParaRPr/>
          </a:p>
        </p:txBody>
      </p:sp>
      <p:sp>
        <p:nvSpPr>
          <p:cNvPr id="41" name="el-1785511524470-36"/>
          <p:cNvSpPr txBox="1"/>
          <p:nvPr/>
        </p:nvSpPr>
        <p:spPr>
          <a:xfrm>
            <a:off x="4843463" y="2934891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●</a:t>
            </a:r>
            <a:endParaRPr/>
          </a:p>
        </p:txBody>
      </p:sp>
      <p:sp>
        <p:nvSpPr>
          <p:cNvPr id="42" name="el-1785511524464-27"/>
          <p:cNvSpPr txBox="1"/>
          <p:nvPr/>
        </p:nvSpPr>
        <p:spPr>
          <a:xfrm>
            <a:off x="5079206" y="2911078"/>
            <a:ext cx="128587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折线图 —— 看趋势</a:t>
            </a:r>
            <a:endParaRPr/>
          </a:p>
        </p:txBody>
      </p:sp>
      <p:sp>
        <p:nvSpPr>
          <p:cNvPr id="43" name="el-1785511524471-37"/>
          <p:cNvSpPr txBox="1"/>
          <p:nvPr/>
        </p:nvSpPr>
        <p:spPr>
          <a:xfrm>
            <a:off x="4843463" y="3234928"/>
            <a:ext cx="21431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C48D64"/>
                </a:solidFill>
                <a:latin typeface="Times New Roman"/>
                <a:ea typeface="Times New Roman"/>
                <a:cs typeface="Times New Roman"/>
              </a:rPr>
              <a:t>●</a:t>
            </a:r>
            <a:endParaRPr/>
          </a:p>
        </p:txBody>
      </p:sp>
      <p:sp>
        <p:nvSpPr>
          <p:cNvPr id="44" name="el-1785511524464-28"/>
          <p:cNvSpPr txBox="1"/>
          <p:nvPr/>
        </p:nvSpPr>
        <p:spPr>
          <a:xfrm>
            <a:off x="5079206" y="3211116"/>
            <a:ext cx="238117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E6D8C4"/>
                </a:solidFill>
                <a:latin typeface="Times New Roman"/>
                <a:ea typeface="Times New Roman"/>
                <a:cs typeface="Times New Roman"/>
              </a:rPr>
              <a:t>直方图 · 趋势图 —— 看分布 · 看关系</a:t>
            </a:r>
            <a:endParaRPr/>
          </a:p>
        </p:txBody>
      </p:sp>
      <p:sp>
        <p:nvSpPr>
          <p:cNvPr id="45" name="el-1785511524432-13"/>
          <p:cNvSpPr txBox="1"/>
          <p:nvPr/>
        </p:nvSpPr>
        <p:spPr>
          <a:xfrm>
            <a:off x="2106513" y="3904059"/>
            <a:ext cx="2164556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1120" spc="113">
                <a:solidFill>
                  <a:srgbClr val="DCC9AE"/>
                </a:solidFill>
                <a:latin typeface="Times New Roman"/>
                <a:ea typeface="Times New Roman"/>
                <a:cs typeface="Times New Roman"/>
              </a:rPr>
              <a:t>用数据说话 —— </a:t>
            </a:r>
            <a:r>
              <a:rPr b="1" sz="1120" spc="113">
                <a:solidFill>
                  <a:srgbClr val="F0D5B0"/>
                </a:solidFill>
                <a:latin typeface="Times New Roman"/>
                <a:ea typeface="Times New Roman"/>
                <a:cs typeface="Times New Roman"/>
              </a:rPr>
              <a:t>揭示规律</a:t>
            </a:r>
            <a:endParaRPr/>
          </a:p>
        </p:txBody>
      </p:sp>
      <p:sp>
        <p:nvSpPr>
          <p:cNvPr id="46" name="el-1785511524434-14"/>
          <p:cNvSpPr txBox="1"/>
          <p:nvPr/>
        </p:nvSpPr>
        <p:spPr>
          <a:xfrm>
            <a:off x="4456807" y="3904059"/>
            <a:ext cx="2652117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30386">
              <a:lnSpc>
                <a:spcPct val="100000"/>
              </a:lnSpc>
            </a:pPr>
            <a:r>
              <a:rPr sz="1120" spc="113">
                <a:solidFill>
                  <a:srgbClr val="DCC9AE"/>
                </a:solidFill>
                <a:latin typeface="Times New Roman"/>
                <a:ea typeface="Times New Roman"/>
                <a:cs typeface="Times New Roman"/>
              </a:rPr>
              <a:t>样本估计总体 —— </a:t>
            </a:r>
            <a:r>
              <a:rPr b="1" sz="1120" spc="113">
                <a:solidFill>
                  <a:srgbClr val="F0D5B0"/>
                </a:solidFill>
                <a:latin typeface="Times New Roman"/>
                <a:ea typeface="Times New Roman"/>
                <a:cs typeface="Times New Roman"/>
              </a:rPr>
              <a:t>统计基本思想</a:t>
            </a:r>
            <a:endParaRPr/>
          </a:p>
        </p:txBody>
      </p:sp>
      <p:sp>
        <p:nvSpPr>
          <p:cNvPr id="47" name="el-1785511524427-12"/>
          <p:cNvSpPr txBox="1"/>
          <p:nvPr/>
        </p:nvSpPr>
        <p:spPr>
          <a:xfrm>
            <a:off x="2493169" y="4418409"/>
            <a:ext cx="41576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CBB295"/>
                </a:solidFill>
                <a:latin typeface="Times New Roman"/>
                <a:ea typeface="Times New Roman"/>
                <a:cs typeface="Times New Roman"/>
              </a:rPr>
              <a:t>从结绳记事到数据分析 · 统计帮助我们了解世界、作出决策</a:t>
            </a:r>
            <a:endParaRPr/>
          </a:p>
        </p:txBody>
      </p:sp>
      <p:sp>
        <p:nvSpPr>
          <p:cNvPr id="48" name="el-1785511523307-1"/>
          <p:cNvSpPr txBox="1"/>
          <p:nvPr/>
        </p:nvSpPr>
        <p:spPr>
          <a:xfrm>
            <a:off x="400050" y="4819650"/>
            <a:ext cx="151454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BEA582">
                    <a:alpha val="25000"/>
                  </a:srgbClr>
                </a:solidFill>
                <a:latin typeface="楷体"/>
                <a:ea typeface="楷体"/>
                <a:cs typeface="楷体"/>
              </a:rPr>
              <a:t>⟡ 结绳 · 书契 · 数据 ⟡</a:t>
            </a:r>
            <a:endParaRPr/>
          </a:p>
        </p:txBody>
      </p:sp>
      <p:sp>
        <p:nvSpPr>
          <p:cNvPr id="49" name="el-1785511523308-2"/>
          <p:cNvSpPr txBox="1"/>
          <p:nvPr/>
        </p:nvSpPr>
        <p:spPr>
          <a:xfrm>
            <a:off x="8101013" y="4829175"/>
            <a:ext cx="692944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EA582">
                    <a:alpha val="30000"/>
                  </a:srgbClr>
                </a:solidFill>
                <a:latin typeface="楷体"/>
                <a:ea typeface="楷体"/>
                <a:cs typeface="楷体"/>
              </a:rPr>
              <a:t>数据的力量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2026-07-31T15:25:37.909Z</dcterms:created>
  <dcterms:modified xsi:type="dcterms:W3CDTF">2026-07-31T15:25:37.909Z</dcterms:modified>
</cp:coreProperties>
</file>