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  <Relationship Id="rId16" Type="http://schemas.openxmlformats.org/officeDocument/2006/relationships/theme" Target="theme/theme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475002-4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511475004-44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1E1610">
                  <a:alpha val="35000"/>
                </a:srgbClr>
              </a:gs>
              <a:gs pos="100000">
                <a:srgbClr val="0A0705">
                  <a:alpha val="7500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5511472103-1"/>
          <p:cNvCxnSpPr/>
          <p:nvPr/>
        </p:nvCxnSpPr>
        <p:spPr>
          <a:xfrm>
            <a:off x="571500" y="432197"/>
            <a:ext cx="8008144" cy="914"/>
          </a:xfrm>
          <a:prstGeom prst="line">
            <a:avLst/>
          </a:prstGeom>
          <a:ln w="7144" cap="flat">
            <a:solidFill>
              <a:srgbClr val="B2663A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5511472103-2"/>
          <p:cNvCxnSpPr/>
          <p:nvPr/>
        </p:nvCxnSpPr>
        <p:spPr>
          <a:xfrm>
            <a:off x="575072" y="428625"/>
            <a:ext cx="914" cy="4293394"/>
          </a:xfrm>
          <a:prstGeom prst="line">
            <a:avLst/>
          </a:prstGeom>
          <a:ln w="7144" cap="flat">
            <a:solidFill>
              <a:srgbClr val="B2663A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5511472103-3"/>
          <p:cNvCxnSpPr/>
          <p:nvPr/>
        </p:nvCxnSpPr>
        <p:spPr>
          <a:xfrm>
            <a:off x="8568928" y="421481"/>
            <a:ext cx="914" cy="4293394"/>
          </a:xfrm>
          <a:prstGeom prst="line">
            <a:avLst/>
          </a:prstGeom>
          <a:ln w="7144" cap="flat">
            <a:solidFill>
              <a:srgbClr val="B2663A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5511472104-4"/>
          <p:cNvCxnSpPr/>
          <p:nvPr/>
        </p:nvCxnSpPr>
        <p:spPr>
          <a:xfrm>
            <a:off x="564356" y="4711303"/>
            <a:ext cx="8008144" cy="914"/>
          </a:xfrm>
          <a:prstGeom prst="line">
            <a:avLst/>
          </a:prstGeom>
          <a:ln w="7144" cap="flat">
            <a:solidFill>
              <a:srgbClr val="B2663A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5511472113-7"/>
          <p:cNvSpPr/>
          <p:nvPr/>
        </p:nvSpPr>
        <p:spPr>
          <a:xfrm rot="720001">
            <a:off x="714375" y="4200525"/>
            <a:ext cx="428625" cy="428625"/>
          </a:xfrm>
          <a:prstGeom prst="roundRect">
            <a:avLst>
              <a:gd name="adj" fmla="val 8889"/>
            </a:avLst>
          </a:prstGeom>
          <a:solidFill>
            <a:srgbClr val="000000">
              <a:alpha val="0"/>
            </a:srgbClr>
          </a:solidFill>
          <a:ln w="14288" algn="in">
            <a:solidFill>
              <a:srgbClr val="B2663A">
                <a:alpha val="4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el-1785511472121-8"/>
          <p:cNvSpPr/>
          <p:nvPr/>
        </p:nvSpPr>
        <p:spPr>
          <a:xfrm>
            <a:off x="8043863" y="571500"/>
            <a:ext cx="314325" cy="314325"/>
          </a:xfrm>
          <a:prstGeom prst="ellipse">
            <a:avLst/>
          </a:prstGeom>
          <a:solidFill>
            <a:srgbClr val="000000">
              <a:alpha val="0"/>
            </a:srgbClr>
          </a:solidFill>
          <a:ln w="7144" algn="in">
            <a:solidFill>
              <a:srgbClr val="B2663A">
                <a:alpha val="9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el-1785511472123-9"/>
          <p:cNvSpPr/>
          <p:nvPr/>
        </p:nvSpPr>
        <p:spPr>
          <a:xfrm>
            <a:off x="8086725" y="1000125"/>
            <a:ext cx="128588" cy="128588"/>
          </a:xfrm>
          <a:prstGeom prst="ellipse">
            <a:avLst/>
          </a:prstGeom>
          <a:solidFill>
            <a:srgbClr val="B2663A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11472109-6"/>
          <p:cNvSpPr txBox="1"/>
          <p:nvPr/>
        </p:nvSpPr>
        <p:spPr>
          <a:xfrm rot="720001">
            <a:off x="728663" y="4214813"/>
            <a:ext cx="400050" cy="4643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vert="eaVert" anchor="ctr"/>
          <a:lstStyle/>
          <a:p>
            <a:pPr algn="ctr">
              <a:lnSpc>
                <a:spcPts val="1212"/>
              </a:lnSpc>
            </a:pPr>
            <a:r>
              <a:rPr sz="1010" spc="113">
                <a:solidFill>
                  <a:srgbClr val="B2663A">
                    <a:alpha val="40000"/>
                  </a:srgbClr>
                </a:solidFill>
                <a:latin typeface="Times New Roman"/>
                <a:ea typeface="Times New Roman"/>
                <a:cs typeface="Times New Roman"/>
              </a:rPr>
              <a:t>方程</a:t>
            </a:r>
            <a:endParaRPr/>
          </a:p>
        </p:txBody>
      </p:sp>
      <p:sp>
        <p:nvSpPr>
          <p:cNvPr id="12" name="el-1785511472140-11"/>
          <p:cNvSpPr/>
          <p:nvPr/>
        </p:nvSpPr>
        <p:spPr>
          <a:xfrm>
            <a:off x="7156068" y="238998"/>
            <a:ext cx="67021" cy="148147"/>
          </a:xfrm>
          <a:prstGeom prst="roundRect">
            <a:avLst>
              <a:gd name="adj" fmla="val 28424"/>
            </a:avLst>
          </a:prstGeom>
          <a:solidFill>
            <a:srgbClr val="A04030">
              <a:alpha val="2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511472143-12"/>
          <p:cNvSpPr/>
          <p:nvPr/>
        </p:nvSpPr>
        <p:spPr>
          <a:xfrm>
            <a:off x="7228086" y="253884"/>
            <a:ext cx="79426" cy="218500"/>
          </a:xfrm>
          <a:prstGeom prst="roundRect">
            <a:avLst>
              <a:gd name="adj" fmla="val 23985"/>
            </a:avLst>
          </a:prstGeom>
          <a:solidFill>
            <a:srgbClr val="B2663A">
              <a:alpha val="2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511472146-13"/>
          <p:cNvSpPr/>
          <p:nvPr/>
        </p:nvSpPr>
        <p:spPr>
          <a:xfrm>
            <a:off x="7319951" y="268770"/>
            <a:ext cx="71983" cy="176288"/>
          </a:xfrm>
          <a:prstGeom prst="roundRect">
            <a:avLst>
              <a:gd name="adj" fmla="val 26464"/>
            </a:avLst>
          </a:prstGeom>
          <a:solidFill>
            <a:srgbClr val="D49C6A">
              <a:alpha val="2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511472148-14"/>
          <p:cNvSpPr/>
          <p:nvPr/>
        </p:nvSpPr>
        <p:spPr>
          <a:xfrm>
            <a:off x="7409336" y="283656"/>
            <a:ext cx="67021" cy="148147"/>
          </a:xfrm>
          <a:prstGeom prst="roundRect">
            <a:avLst>
              <a:gd name="adj" fmla="val 28424"/>
            </a:avLst>
          </a:prstGeom>
          <a:solidFill>
            <a:srgbClr val="A04030">
              <a:alpha val="2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511472151-15"/>
          <p:cNvSpPr/>
          <p:nvPr/>
        </p:nvSpPr>
        <p:spPr>
          <a:xfrm>
            <a:off x="7481353" y="298542"/>
            <a:ext cx="79427" cy="218500"/>
          </a:xfrm>
          <a:prstGeom prst="roundRect">
            <a:avLst>
              <a:gd name="adj" fmla="val 23984"/>
            </a:avLst>
          </a:prstGeom>
          <a:solidFill>
            <a:srgbClr val="B2663A">
              <a:alpha val="2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511472154-16"/>
          <p:cNvSpPr/>
          <p:nvPr/>
        </p:nvSpPr>
        <p:spPr>
          <a:xfrm>
            <a:off x="7573219" y="313428"/>
            <a:ext cx="71983" cy="176288"/>
          </a:xfrm>
          <a:prstGeom prst="roundRect">
            <a:avLst>
              <a:gd name="adj" fmla="val 26465"/>
            </a:avLst>
          </a:prstGeom>
          <a:solidFill>
            <a:srgbClr val="D49C6A">
              <a:alpha val="2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511472156-17"/>
          <p:cNvSpPr/>
          <p:nvPr/>
        </p:nvSpPr>
        <p:spPr>
          <a:xfrm>
            <a:off x="7650199" y="328314"/>
            <a:ext cx="79426" cy="218500"/>
          </a:xfrm>
          <a:prstGeom prst="roundRect">
            <a:avLst>
              <a:gd name="adj" fmla="val 23985"/>
            </a:avLst>
          </a:prstGeom>
          <a:solidFill>
            <a:srgbClr val="B2663A">
              <a:alpha val="2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511472159-18"/>
          <p:cNvSpPr/>
          <p:nvPr/>
        </p:nvSpPr>
        <p:spPr>
          <a:xfrm>
            <a:off x="1133628" y="4147251"/>
            <a:ext cx="57244" cy="160604"/>
          </a:xfrm>
          <a:prstGeom prst="roundRect">
            <a:avLst>
              <a:gd name="adj" fmla="val 33279"/>
            </a:avLst>
          </a:prstGeom>
          <a:solidFill>
            <a:srgbClr val="B2663A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511472161-19"/>
          <p:cNvSpPr/>
          <p:nvPr/>
        </p:nvSpPr>
        <p:spPr>
          <a:xfrm>
            <a:off x="1204370" y="4137309"/>
            <a:ext cx="51279" cy="118159"/>
          </a:xfrm>
          <a:prstGeom prst="roundRect">
            <a:avLst>
              <a:gd name="adj" fmla="val 37150"/>
            </a:avLst>
          </a:prstGeom>
          <a:solidFill>
            <a:srgbClr val="A04030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511472164-20"/>
          <p:cNvSpPr/>
          <p:nvPr/>
        </p:nvSpPr>
        <p:spPr>
          <a:xfrm>
            <a:off x="1275113" y="4127367"/>
            <a:ext cx="57244" cy="160604"/>
          </a:xfrm>
          <a:prstGeom prst="roundRect">
            <a:avLst>
              <a:gd name="adj" fmla="val 33279"/>
            </a:avLst>
          </a:prstGeom>
          <a:solidFill>
            <a:srgbClr val="B2663A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511472166-21"/>
          <p:cNvSpPr/>
          <p:nvPr/>
        </p:nvSpPr>
        <p:spPr>
          <a:xfrm>
            <a:off x="1345855" y="4117425"/>
            <a:ext cx="57244" cy="160604"/>
          </a:xfrm>
          <a:prstGeom prst="roundRect">
            <a:avLst>
              <a:gd name="adj" fmla="val 33279"/>
            </a:avLst>
          </a:prstGeom>
          <a:solidFill>
            <a:srgbClr val="B2663A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511472170-22"/>
          <p:cNvSpPr/>
          <p:nvPr/>
        </p:nvSpPr>
        <p:spPr>
          <a:xfrm>
            <a:off x="1416597" y="4107483"/>
            <a:ext cx="51279" cy="118159"/>
          </a:xfrm>
          <a:prstGeom prst="roundRect">
            <a:avLst>
              <a:gd name="adj" fmla="val 37150"/>
            </a:avLst>
          </a:prstGeom>
          <a:solidFill>
            <a:srgbClr val="A04030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511474639-42"/>
          <p:cNvSpPr/>
          <p:nvPr/>
        </p:nvSpPr>
        <p:spPr>
          <a:xfrm>
            <a:off x="3254120" y="3268259"/>
            <a:ext cx="83060" cy="8573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222" y="42222"/>
                </a:moveTo>
                <a:lnTo>
                  <a:pt x="51333" y="42222"/>
                </a:lnTo>
                <a:lnTo>
                  <a:pt x="1333" y="92000"/>
                </a:lnTo>
                <a:cubicBezTo>
                  <a:pt x="-444" y="94222"/>
                  <a:pt x="-444" y="96444"/>
                  <a:pt x="1333" y="98667"/>
                </a:cubicBezTo>
                <a:lnTo>
                  <a:pt x="1333" y="98667"/>
                </a:lnTo>
                <a:cubicBezTo>
                  <a:pt x="3556" y="100444"/>
                  <a:pt x="5778" y="100444"/>
                  <a:pt x="8000" y="98667"/>
                </a:cubicBezTo>
                <a:lnTo>
                  <a:pt x="8000" y="98667"/>
                </a:lnTo>
                <a:lnTo>
                  <a:pt x="22667" y="84000"/>
                </a:lnTo>
                <a:cubicBezTo>
                  <a:pt x="24074" y="84889"/>
                  <a:pt x="25630" y="85593"/>
                  <a:pt x="27333" y="86111"/>
                </a:cubicBezTo>
                <a:lnTo>
                  <a:pt x="27333" y="86111"/>
                </a:lnTo>
                <a:cubicBezTo>
                  <a:pt x="31778" y="87444"/>
                  <a:pt x="37111" y="87778"/>
                  <a:pt x="43333" y="87111"/>
                </a:cubicBezTo>
                <a:lnTo>
                  <a:pt x="43333" y="87111"/>
                </a:lnTo>
                <a:cubicBezTo>
                  <a:pt x="49630" y="86593"/>
                  <a:pt x="56148" y="84185"/>
                  <a:pt x="62889" y="79889"/>
                </a:cubicBezTo>
                <a:lnTo>
                  <a:pt x="62889" y="79889"/>
                </a:lnTo>
                <a:cubicBezTo>
                  <a:pt x="64074" y="79000"/>
                  <a:pt x="64481" y="78037"/>
                  <a:pt x="64111" y="77000"/>
                </a:cubicBezTo>
                <a:lnTo>
                  <a:pt x="64111" y="77000"/>
                </a:lnTo>
                <a:cubicBezTo>
                  <a:pt x="63593" y="75815"/>
                  <a:pt x="62593" y="75148"/>
                  <a:pt x="61111" y="75000"/>
                </a:cubicBezTo>
                <a:lnTo>
                  <a:pt x="61111" y="75000"/>
                </a:lnTo>
                <a:lnTo>
                  <a:pt x="58000" y="75000"/>
                </a:lnTo>
                <a:cubicBezTo>
                  <a:pt x="56963" y="74852"/>
                  <a:pt x="56370" y="74259"/>
                  <a:pt x="56222" y="73222"/>
                </a:cubicBezTo>
                <a:lnTo>
                  <a:pt x="56222" y="73222"/>
                </a:lnTo>
                <a:cubicBezTo>
                  <a:pt x="56222" y="72333"/>
                  <a:pt x="56630" y="71778"/>
                  <a:pt x="57444" y="71556"/>
                </a:cubicBezTo>
                <a:lnTo>
                  <a:pt x="57444" y="71556"/>
                </a:lnTo>
                <a:lnTo>
                  <a:pt x="76556" y="65889"/>
                </a:lnTo>
                <a:cubicBezTo>
                  <a:pt x="77222" y="65593"/>
                  <a:pt x="77741" y="65185"/>
                  <a:pt x="78111" y="64667"/>
                </a:cubicBezTo>
                <a:lnTo>
                  <a:pt x="78111" y="64667"/>
                </a:lnTo>
                <a:cubicBezTo>
                  <a:pt x="79000" y="63333"/>
                  <a:pt x="79852" y="62037"/>
                  <a:pt x="80667" y="60778"/>
                </a:cubicBezTo>
                <a:lnTo>
                  <a:pt x="80667" y="60778"/>
                </a:lnTo>
                <a:cubicBezTo>
                  <a:pt x="81185" y="59741"/>
                  <a:pt x="81185" y="58741"/>
                  <a:pt x="80667" y="57778"/>
                </a:cubicBezTo>
                <a:lnTo>
                  <a:pt x="80667" y="57778"/>
                </a:lnTo>
                <a:cubicBezTo>
                  <a:pt x="80148" y="56741"/>
                  <a:pt x="79296" y="56222"/>
                  <a:pt x="78111" y="56222"/>
                </a:cubicBezTo>
                <a:lnTo>
                  <a:pt x="78111" y="56222"/>
                </a:lnTo>
                <a:lnTo>
                  <a:pt x="70556" y="56222"/>
                </a:lnTo>
                <a:cubicBezTo>
                  <a:pt x="69519" y="56148"/>
                  <a:pt x="68926" y="55593"/>
                  <a:pt x="68778" y="54556"/>
                </a:cubicBezTo>
                <a:lnTo>
                  <a:pt x="68778" y="54556"/>
                </a:lnTo>
                <a:cubicBezTo>
                  <a:pt x="68778" y="53593"/>
                  <a:pt x="69148" y="53000"/>
                  <a:pt x="69889" y="52778"/>
                </a:cubicBezTo>
                <a:lnTo>
                  <a:pt x="69889" y="52778"/>
                </a:lnTo>
                <a:lnTo>
                  <a:pt x="85778" y="48111"/>
                </a:lnTo>
                <a:cubicBezTo>
                  <a:pt x="86667" y="47667"/>
                  <a:pt x="87296" y="47000"/>
                  <a:pt x="87667" y="46111"/>
                </a:cubicBezTo>
                <a:lnTo>
                  <a:pt x="87667" y="46111"/>
                </a:lnTo>
                <a:cubicBezTo>
                  <a:pt x="90556" y="38852"/>
                  <a:pt x="92704" y="31815"/>
                  <a:pt x="94111" y="25000"/>
                </a:cubicBezTo>
                <a:lnTo>
                  <a:pt x="94111" y="25000"/>
                </a:lnTo>
                <a:cubicBezTo>
                  <a:pt x="95593" y="18111"/>
                  <a:pt x="96519" y="12185"/>
                  <a:pt x="96889" y="7222"/>
                </a:cubicBezTo>
                <a:lnTo>
                  <a:pt x="96889" y="7222"/>
                </a:lnTo>
                <a:cubicBezTo>
                  <a:pt x="97037" y="5148"/>
                  <a:pt x="96370" y="3407"/>
                  <a:pt x="94889" y="2000"/>
                </a:cubicBezTo>
                <a:lnTo>
                  <a:pt x="94889" y="2000"/>
                </a:lnTo>
                <a:cubicBezTo>
                  <a:pt x="93481" y="519"/>
                  <a:pt x="91741" y="-148"/>
                  <a:pt x="89667" y="0"/>
                </a:cubicBezTo>
                <a:lnTo>
                  <a:pt x="89667" y="0"/>
                </a:lnTo>
                <a:cubicBezTo>
                  <a:pt x="84037" y="370"/>
                  <a:pt x="77259" y="1481"/>
                  <a:pt x="69333" y="3333"/>
                </a:cubicBezTo>
                <a:lnTo>
                  <a:pt x="69333" y="3333"/>
                </a:lnTo>
                <a:cubicBezTo>
                  <a:pt x="61259" y="5185"/>
                  <a:pt x="53185" y="7926"/>
                  <a:pt x="45111" y="11556"/>
                </a:cubicBezTo>
                <a:lnTo>
                  <a:pt x="45111" y="11556"/>
                </a:lnTo>
                <a:cubicBezTo>
                  <a:pt x="36889" y="15037"/>
                  <a:pt x="29741" y="19778"/>
                  <a:pt x="23667" y="25778"/>
                </a:cubicBezTo>
                <a:lnTo>
                  <a:pt x="23667" y="25778"/>
                </a:lnTo>
                <a:cubicBezTo>
                  <a:pt x="16111" y="33704"/>
                  <a:pt x="11667" y="41667"/>
                  <a:pt x="10333" y="49667"/>
                </a:cubicBezTo>
                <a:lnTo>
                  <a:pt x="10333" y="49667"/>
                </a:lnTo>
                <a:cubicBezTo>
                  <a:pt x="8926" y="57444"/>
                  <a:pt x="9074" y="64074"/>
                  <a:pt x="10778" y="69556"/>
                </a:cubicBezTo>
                <a:lnTo>
                  <a:pt x="10778" y="69556"/>
                </a:lnTo>
                <a:cubicBezTo>
                  <a:pt x="11519" y="71259"/>
                  <a:pt x="12667" y="71519"/>
                  <a:pt x="14222" y="70333"/>
                </a:cubicBezTo>
                <a:lnTo>
                  <a:pt x="14222" y="70333"/>
                </a:lnTo>
                <a:lnTo>
                  <a:pt x="46444" y="38333"/>
                </a:lnTo>
                <a:cubicBezTo>
                  <a:pt x="47926" y="37148"/>
                  <a:pt x="49370" y="37148"/>
                  <a:pt x="50778" y="38333"/>
                </a:cubicBezTo>
                <a:lnTo>
                  <a:pt x="50778" y="38333"/>
                </a:lnTo>
                <a:cubicBezTo>
                  <a:pt x="51815" y="39444"/>
                  <a:pt x="51963" y="40741"/>
                  <a:pt x="51222" y="42222"/>
                </a:cubicBezTo>
                <a:lnTo>
                  <a:pt x="51222" y="42222"/>
                </a:lnTo>
              </a:path>
            </a:pathLst>
          </a:custGeom>
          <a:solidFill>
            <a:srgbClr val="B2663A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5" name="el-1785511472183-26"/>
          <p:cNvCxnSpPr/>
          <p:nvPr/>
        </p:nvCxnSpPr>
        <p:spPr>
          <a:xfrm>
            <a:off x="3107531" y="2782491"/>
            <a:ext cx="428625" cy="914"/>
          </a:xfrm>
          <a:prstGeom prst="line">
            <a:avLst/>
          </a:prstGeom>
          <a:ln w="9525" cap="flat">
            <a:solidFill>
              <a:srgbClr val="B2663A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el-1785511472184-27"/>
          <p:cNvCxnSpPr/>
          <p:nvPr/>
        </p:nvCxnSpPr>
        <p:spPr>
          <a:xfrm>
            <a:off x="5607844" y="2782491"/>
            <a:ext cx="428625" cy="914"/>
          </a:xfrm>
          <a:prstGeom prst="line">
            <a:avLst/>
          </a:prstGeom>
          <a:ln w="9525" cap="flat">
            <a:solidFill>
              <a:srgbClr val="B2663A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el-1785511472172-23"/>
          <p:cNvCxnSpPr/>
          <p:nvPr/>
        </p:nvCxnSpPr>
        <p:spPr>
          <a:xfrm>
            <a:off x="2566020" y="3169444"/>
            <a:ext cx="4011960" cy="914"/>
          </a:xfrm>
          <a:prstGeom prst="line">
            <a:avLst/>
          </a:prstGeom>
          <a:ln w="7144" cap="flat">
            <a:solidFill>
              <a:srgbClr val="B2663A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85511475317-53"/>
          <p:cNvSpPr/>
          <p:nvPr/>
        </p:nvSpPr>
        <p:spPr>
          <a:xfrm>
            <a:off x="2719611" y="3357201"/>
            <a:ext cx="128588" cy="9835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1857" y="103100"/>
                </a:moveTo>
                <a:lnTo>
                  <a:pt x="41857" y="103100"/>
                </a:lnTo>
                <a:cubicBezTo>
                  <a:pt x="42762" y="103433"/>
                  <a:pt x="43595" y="103200"/>
                  <a:pt x="44357" y="102400"/>
                </a:cubicBezTo>
                <a:lnTo>
                  <a:pt x="44357" y="102400"/>
                </a:lnTo>
                <a:lnTo>
                  <a:pt x="44357" y="102400"/>
                </a:lnTo>
                <a:cubicBezTo>
                  <a:pt x="45167" y="101800"/>
                  <a:pt x="45571" y="100800"/>
                  <a:pt x="45571" y="99400"/>
                </a:cubicBezTo>
                <a:lnTo>
                  <a:pt x="45571" y="99400"/>
                </a:lnTo>
                <a:lnTo>
                  <a:pt x="45571" y="11000"/>
                </a:lnTo>
                <a:cubicBezTo>
                  <a:pt x="45571" y="9933"/>
                  <a:pt x="45286" y="9067"/>
                  <a:pt x="44714" y="8400"/>
                </a:cubicBezTo>
                <a:lnTo>
                  <a:pt x="44714" y="8400"/>
                </a:lnTo>
                <a:cubicBezTo>
                  <a:pt x="43048" y="6400"/>
                  <a:pt x="40429" y="4533"/>
                  <a:pt x="36857" y="2800"/>
                </a:cubicBezTo>
                <a:lnTo>
                  <a:pt x="36857" y="2800"/>
                </a:lnTo>
                <a:cubicBezTo>
                  <a:pt x="33286" y="1067"/>
                  <a:pt x="29048" y="133"/>
                  <a:pt x="24143" y="0"/>
                </a:cubicBezTo>
                <a:lnTo>
                  <a:pt x="24143" y="0"/>
                </a:lnTo>
                <a:cubicBezTo>
                  <a:pt x="19857" y="0"/>
                  <a:pt x="15881" y="633"/>
                  <a:pt x="12214" y="1900"/>
                </a:cubicBezTo>
                <a:lnTo>
                  <a:pt x="12214" y="1900"/>
                </a:lnTo>
                <a:cubicBezTo>
                  <a:pt x="8548" y="3167"/>
                  <a:pt x="5476" y="4400"/>
                  <a:pt x="3000" y="5600"/>
                </a:cubicBezTo>
                <a:lnTo>
                  <a:pt x="3000" y="5600"/>
                </a:lnTo>
                <a:cubicBezTo>
                  <a:pt x="1095" y="6867"/>
                  <a:pt x="95" y="9067"/>
                  <a:pt x="0" y="12200"/>
                </a:cubicBezTo>
                <a:lnTo>
                  <a:pt x="0" y="12200"/>
                </a:lnTo>
                <a:lnTo>
                  <a:pt x="0" y="98900"/>
                </a:lnTo>
                <a:cubicBezTo>
                  <a:pt x="0" y="100300"/>
                  <a:pt x="452" y="101400"/>
                  <a:pt x="1357" y="102200"/>
                </a:cubicBezTo>
                <a:lnTo>
                  <a:pt x="1357" y="102200"/>
                </a:lnTo>
                <a:cubicBezTo>
                  <a:pt x="2119" y="103000"/>
                  <a:pt x="3000" y="103233"/>
                  <a:pt x="4000" y="102900"/>
                </a:cubicBezTo>
                <a:lnTo>
                  <a:pt x="4000" y="102900"/>
                </a:lnTo>
                <a:cubicBezTo>
                  <a:pt x="6810" y="101500"/>
                  <a:pt x="10000" y="100233"/>
                  <a:pt x="13571" y="99100"/>
                </a:cubicBezTo>
                <a:lnTo>
                  <a:pt x="13571" y="99100"/>
                </a:lnTo>
                <a:cubicBezTo>
                  <a:pt x="17238" y="98033"/>
                  <a:pt x="20762" y="97500"/>
                  <a:pt x="24143" y="97500"/>
                </a:cubicBezTo>
                <a:lnTo>
                  <a:pt x="24143" y="97500"/>
                </a:lnTo>
                <a:cubicBezTo>
                  <a:pt x="27000" y="97633"/>
                  <a:pt x="30119" y="98267"/>
                  <a:pt x="33500" y="99400"/>
                </a:cubicBezTo>
                <a:lnTo>
                  <a:pt x="33500" y="99400"/>
                </a:lnTo>
                <a:cubicBezTo>
                  <a:pt x="36738" y="100667"/>
                  <a:pt x="39524" y="101900"/>
                  <a:pt x="41857" y="103100"/>
                </a:cubicBezTo>
                <a:lnTo>
                  <a:pt x="41857" y="103100"/>
                </a:lnTo>
                <a:moveTo>
                  <a:pt x="54571" y="103100"/>
                </a:moveTo>
                <a:lnTo>
                  <a:pt x="54571" y="103100"/>
                </a:lnTo>
                <a:cubicBezTo>
                  <a:pt x="56905" y="101900"/>
                  <a:pt x="59690" y="100667"/>
                  <a:pt x="62929" y="99400"/>
                </a:cubicBezTo>
                <a:lnTo>
                  <a:pt x="62929" y="99400"/>
                </a:lnTo>
                <a:lnTo>
                  <a:pt x="62929" y="99400"/>
                </a:lnTo>
                <a:cubicBezTo>
                  <a:pt x="66310" y="98267"/>
                  <a:pt x="69452" y="97633"/>
                  <a:pt x="72357" y="97500"/>
                </a:cubicBezTo>
                <a:lnTo>
                  <a:pt x="72357" y="97500"/>
                </a:lnTo>
                <a:cubicBezTo>
                  <a:pt x="75690" y="97500"/>
                  <a:pt x="79190" y="98033"/>
                  <a:pt x="82857" y="99100"/>
                </a:cubicBezTo>
                <a:lnTo>
                  <a:pt x="82857" y="99100"/>
                </a:lnTo>
                <a:cubicBezTo>
                  <a:pt x="86429" y="100233"/>
                  <a:pt x="89619" y="101500"/>
                  <a:pt x="92429" y="102900"/>
                </a:cubicBezTo>
                <a:lnTo>
                  <a:pt x="92429" y="102900"/>
                </a:lnTo>
                <a:cubicBezTo>
                  <a:pt x="93429" y="103233"/>
                  <a:pt x="94310" y="103000"/>
                  <a:pt x="95071" y="102200"/>
                </a:cubicBezTo>
                <a:lnTo>
                  <a:pt x="95071" y="102200"/>
                </a:lnTo>
                <a:cubicBezTo>
                  <a:pt x="95976" y="101400"/>
                  <a:pt x="96429" y="100300"/>
                  <a:pt x="96429" y="98900"/>
                </a:cubicBezTo>
                <a:lnTo>
                  <a:pt x="96429" y="98900"/>
                </a:lnTo>
                <a:lnTo>
                  <a:pt x="96429" y="12200"/>
                </a:lnTo>
                <a:cubicBezTo>
                  <a:pt x="96333" y="9067"/>
                  <a:pt x="95333" y="6867"/>
                  <a:pt x="93429" y="5600"/>
                </a:cubicBezTo>
                <a:lnTo>
                  <a:pt x="93429" y="5600"/>
                </a:lnTo>
                <a:cubicBezTo>
                  <a:pt x="90952" y="4400"/>
                  <a:pt x="87881" y="3167"/>
                  <a:pt x="84214" y="1900"/>
                </a:cubicBezTo>
                <a:lnTo>
                  <a:pt x="84214" y="1900"/>
                </a:lnTo>
                <a:cubicBezTo>
                  <a:pt x="80548" y="633"/>
                  <a:pt x="76595" y="0"/>
                  <a:pt x="72357" y="0"/>
                </a:cubicBezTo>
                <a:lnTo>
                  <a:pt x="72357" y="0"/>
                </a:lnTo>
                <a:cubicBezTo>
                  <a:pt x="67405" y="133"/>
                  <a:pt x="63143" y="1067"/>
                  <a:pt x="59571" y="2800"/>
                </a:cubicBezTo>
                <a:lnTo>
                  <a:pt x="59571" y="2800"/>
                </a:lnTo>
                <a:cubicBezTo>
                  <a:pt x="56000" y="4533"/>
                  <a:pt x="53381" y="6400"/>
                  <a:pt x="51714" y="8400"/>
                </a:cubicBezTo>
                <a:lnTo>
                  <a:pt x="51714" y="8400"/>
                </a:lnTo>
                <a:cubicBezTo>
                  <a:pt x="51190" y="9067"/>
                  <a:pt x="50929" y="9933"/>
                  <a:pt x="50929" y="11000"/>
                </a:cubicBezTo>
                <a:lnTo>
                  <a:pt x="50929" y="11000"/>
                </a:lnTo>
                <a:lnTo>
                  <a:pt x="50929" y="99400"/>
                </a:lnTo>
                <a:cubicBezTo>
                  <a:pt x="50929" y="100800"/>
                  <a:pt x="51310" y="101800"/>
                  <a:pt x="52071" y="102400"/>
                </a:cubicBezTo>
                <a:lnTo>
                  <a:pt x="52071" y="102400"/>
                </a:lnTo>
                <a:cubicBezTo>
                  <a:pt x="52833" y="103200"/>
                  <a:pt x="53667" y="103433"/>
                  <a:pt x="54571" y="103100"/>
                </a:cubicBezTo>
                <a:lnTo>
                  <a:pt x="54571" y="103100"/>
                </a:lnTo>
              </a:path>
            </a:pathLst>
          </a:custGeom>
          <a:solidFill>
            <a:srgbClr val="D48B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511475335-54"/>
          <p:cNvSpPr/>
          <p:nvPr/>
        </p:nvSpPr>
        <p:spPr>
          <a:xfrm>
            <a:off x="5160169" y="3358753"/>
            <a:ext cx="80367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7625" y="0"/>
                </a:moveTo>
                <a:lnTo>
                  <a:pt x="17625" y="0"/>
                </a:lnTo>
                <a:cubicBezTo>
                  <a:pt x="12625" y="121"/>
                  <a:pt x="8500" y="1394"/>
                  <a:pt x="5250" y="3818"/>
                </a:cubicBezTo>
                <a:lnTo>
                  <a:pt x="5250" y="3818"/>
                </a:lnTo>
                <a:lnTo>
                  <a:pt x="5250" y="3818"/>
                </a:lnTo>
                <a:cubicBezTo>
                  <a:pt x="1917" y="6182"/>
                  <a:pt x="167" y="9182"/>
                  <a:pt x="0" y="12818"/>
                </a:cubicBezTo>
                <a:lnTo>
                  <a:pt x="0" y="12818"/>
                </a:lnTo>
                <a:lnTo>
                  <a:pt x="0" y="89455"/>
                </a:lnTo>
                <a:cubicBezTo>
                  <a:pt x="167" y="93091"/>
                  <a:pt x="1917" y="96091"/>
                  <a:pt x="5250" y="98455"/>
                </a:cubicBezTo>
                <a:lnTo>
                  <a:pt x="5250" y="98455"/>
                </a:lnTo>
                <a:cubicBezTo>
                  <a:pt x="8500" y="100879"/>
                  <a:pt x="12625" y="102152"/>
                  <a:pt x="17625" y="102273"/>
                </a:cubicBezTo>
                <a:lnTo>
                  <a:pt x="17625" y="102273"/>
                </a:lnTo>
                <a:lnTo>
                  <a:pt x="87875" y="102273"/>
                </a:lnTo>
                <a:cubicBezTo>
                  <a:pt x="92792" y="102152"/>
                  <a:pt x="96917" y="100879"/>
                  <a:pt x="100250" y="98455"/>
                </a:cubicBezTo>
                <a:lnTo>
                  <a:pt x="100250" y="98455"/>
                </a:lnTo>
                <a:cubicBezTo>
                  <a:pt x="103583" y="96091"/>
                  <a:pt x="105333" y="93091"/>
                  <a:pt x="105500" y="89455"/>
                </a:cubicBezTo>
                <a:lnTo>
                  <a:pt x="105500" y="89455"/>
                </a:lnTo>
                <a:lnTo>
                  <a:pt x="105500" y="12818"/>
                </a:lnTo>
                <a:cubicBezTo>
                  <a:pt x="105333" y="9182"/>
                  <a:pt x="103583" y="6182"/>
                  <a:pt x="100250" y="3818"/>
                </a:cubicBezTo>
                <a:lnTo>
                  <a:pt x="100250" y="3818"/>
                </a:lnTo>
                <a:cubicBezTo>
                  <a:pt x="96917" y="1394"/>
                  <a:pt x="92792" y="121"/>
                  <a:pt x="87875" y="0"/>
                </a:cubicBezTo>
                <a:lnTo>
                  <a:pt x="87875" y="0"/>
                </a:lnTo>
                <a:lnTo>
                  <a:pt x="17625" y="0"/>
                </a:lnTo>
                <a:moveTo>
                  <a:pt x="26375" y="12818"/>
                </a:moveTo>
                <a:lnTo>
                  <a:pt x="26375" y="12818"/>
                </a:lnTo>
                <a:lnTo>
                  <a:pt x="79125" y="12818"/>
                </a:lnTo>
                <a:cubicBezTo>
                  <a:pt x="81708" y="12818"/>
                  <a:pt x="83792" y="13394"/>
                  <a:pt x="85375" y="14545"/>
                </a:cubicBezTo>
                <a:lnTo>
                  <a:pt x="85375" y="14545"/>
                </a:lnTo>
                <a:cubicBezTo>
                  <a:pt x="87042" y="15758"/>
                  <a:pt x="87875" y="17303"/>
                  <a:pt x="87875" y="19182"/>
                </a:cubicBezTo>
                <a:lnTo>
                  <a:pt x="87875" y="19182"/>
                </a:lnTo>
                <a:lnTo>
                  <a:pt x="87875" y="25545"/>
                </a:lnTo>
                <a:cubicBezTo>
                  <a:pt x="87875" y="27424"/>
                  <a:pt x="87042" y="28970"/>
                  <a:pt x="85375" y="30182"/>
                </a:cubicBezTo>
                <a:lnTo>
                  <a:pt x="85375" y="30182"/>
                </a:lnTo>
                <a:cubicBezTo>
                  <a:pt x="83792" y="31394"/>
                  <a:pt x="81708" y="32000"/>
                  <a:pt x="79125" y="32000"/>
                </a:cubicBezTo>
                <a:lnTo>
                  <a:pt x="79125" y="32000"/>
                </a:lnTo>
                <a:lnTo>
                  <a:pt x="26375" y="32000"/>
                </a:lnTo>
                <a:cubicBezTo>
                  <a:pt x="23792" y="32000"/>
                  <a:pt x="21667" y="31394"/>
                  <a:pt x="20000" y="30182"/>
                </a:cubicBezTo>
                <a:lnTo>
                  <a:pt x="20000" y="30182"/>
                </a:lnTo>
                <a:cubicBezTo>
                  <a:pt x="18417" y="28970"/>
                  <a:pt x="17625" y="27424"/>
                  <a:pt x="17625" y="25545"/>
                </a:cubicBezTo>
                <a:lnTo>
                  <a:pt x="17625" y="25545"/>
                </a:lnTo>
                <a:lnTo>
                  <a:pt x="17625" y="19182"/>
                </a:lnTo>
                <a:cubicBezTo>
                  <a:pt x="17625" y="17303"/>
                  <a:pt x="18417" y="15758"/>
                  <a:pt x="20000" y="14545"/>
                </a:cubicBezTo>
                <a:lnTo>
                  <a:pt x="20000" y="14545"/>
                </a:lnTo>
                <a:cubicBezTo>
                  <a:pt x="21667" y="13394"/>
                  <a:pt x="23792" y="12818"/>
                  <a:pt x="26375" y="12818"/>
                </a:cubicBezTo>
                <a:lnTo>
                  <a:pt x="26375" y="12818"/>
                </a:lnTo>
                <a:moveTo>
                  <a:pt x="35125" y="44727"/>
                </a:moveTo>
                <a:lnTo>
                  <a:pt x="35125" y="44727"/>
                </a:lnTo>
                <a:cubicBezTo>
                  <a:pt x="35125" y="46606"/>
                  <a:pt x="34292" y="48152"/>
                  <a:pt x="32625" y="49364"/>
                </a:cubicBezTo>
                <a:lnTo>
                  <a:pt x="32625" y="49364"/>
                </a:lnTo>
                <a:lnTo>
                  <a:pt x="32625" y="49364"/>
                </a:lnTo>
                <a:cubicBezTo>
                  <a:pt x="31042" y="50576"/>
                  <a:pt x="28958" y="51182"/>
                  <a:pt x="26375" y="51182"/>
                </a:cubicBezTo>
                <a:lnTo>
                  <a:pt x="26375" y="51182"/>
                </a:lnTo>
                <a:cubicBezTo>
                  <a:pt x="23792" y="51182"/>
                  <a:pt x="21667" y="50576"/>
                  <a:pt x="20000" y="49364"/>
                </a:cubicBezTo>
                <a:lnTo>
                  <a:pt x="20000" y="49364"/>
                </a:lnTo>
                <a:cubicBezTo>
                  <a:pt x="18417" y="48152"/>
                  <a:pt x="17625" y="46606"/>
                  <a:pt x="17625" y="44727"/>
                </a:cubicBezTo>
                <a:lnTo>
                  <a:pt x="17625" y="44727"/>
                </a:lnTo>
                <a:cubicBezTo>
                  <a:pt x="17625" y="42848"/>
                  <a:pt x="18417" y="41333"/>
                  <a:pt x="20000" y="40182"/>
                </a:cubicBezTo>
                <a:lnTo>
                  <a:pt x="20000" y="40182"/>
                </a:lnTo>
                <a:cubicBezTo>
                  <a:pt x="21667" y="38970"/>
                  <a:pt x="23792" y="38364"/>
                  <a:pt x="26375" y="38364"/>
                </a:cubicBezTo>
                <a:lnTo>
                  <a:pt x="26375" y="38364"/>
                </a:lnTo>
                <a:cubicBezTo>
                  <a:pt x="28958" y="38364"/>
                  <a:pt x="31042" y="38970"/>
                  <a:pt x="32625" y="40182"/>
                </a:cubicBezTo>
                <a:lnTo>
                  <a:pt x="32625" y="40182"/>
                </a:lnTo>
                <a:cubicBezTo>
                  <a:pt x="34292" y="41333"/>
                  <a:pt x="35125" y="42848"/>
                  <a:pt x="35125" y="44727"/>
                </a:cubicBezTo>
                <a:lnTo>
                  <a:pt x="35125" y="44727"/>
                </a:lnTo>
                <a:moveTo>
                  <a:pt x="26375" y="70273"/>
                </a:moveTo>
                <a:lnTo>
                  <a:pt x="26375" y="70273"/>
                </a:lnTo>
                <a:cubicBezTo>
                  <a:pt x="23792" y="70273"/>
                  <a:pt x="21667" y="69697"/>
                  <a:pt x="20000" y="68545"/>
                </a:cubicBezTo>
                <a:lnTo>
                  <a:pt x="20000" y="68545"/>
                </a:lnTo>
                <a:lnTo>
                  <a:pt x="20000" y="68545"/>
                </a:lnTo>
                <a:cubicBezTo>
                  <a:pt x="18417" y="67333"/>
                  <a:pt x="17625" y="65788"/>
                  <a:pt x="17625" y="63909"/>
                </a:cubicBezTo>
                <a:lnTo>
                  <a:pt x="17625" y="63909"/>
                </a:lnTo>
                <a:cubicBezTo>
                  <a:pt x="17625" y="62030"/>
                  <a:pt x="18417" y="60515"/>
                  <a:pt x="20000" y="59364"/>
                </a:cubicBezTo>
                <a:lnTo>
                  <a:pt x="20000" y="59364"/>
                </a:lnTo>
                <a:cubicBezTo>
                  <a:pt x="21667" y="58152"/>
                  <a:pt x="23792" y="57545"/>
                  <a:pt x="26375" y="57545"/>
                </a:cubicBezTo>
                <a:lnTo>
                  <a:pt x="26375" y="57545"/>
                </a:lnTo>
                <a:cubicBezTo>
                  <a:pt x="28958" y="57545"/>
                  <a:pt x="31042" y="58152"/>
                  <a:pt x="32625" y="59364"/>
                </a:cubicBezTo>
                <a:lnTo>
                  <a:pt x="32625" y="59364"/>
                </a:lnTo>
                <a:cubicBezTo>
                  <a:pt x="34292" y="60515"/>
                  <a:pt x="35125" y="62030"/>
                  <a:pt x="35125" y="63909"/>
                </a:cubicBezTo>
                <a:lnTo>
                  <a:pt x="35125" y="63909"/>
                </a:lnTo>
                <a:cubicBezTo>
                  <a:pt x="35125" y="65788"/>
                  <a:pt x="34292" y="67333"/>
                  <a:pt x="32625" y="68545"/>
                </a:cubicBezTo>
                <a:lnTo>
                  <a:pt x="32625" y="68545"/>
                </a:lnTo>
                <a:cubicBezTo>
                  <a:pt x="31042" y="69697"/>
                  <a:pt x="28958" y="70273"/>
                  <a:pt x="26375" y="70273"/>
                </a:cubicBezTo>
                <a:lnTo>
                  <a:pt x="26375" y="70273"/>
                </a:lnTo>
                <a:moveTo>
                  <a:pt x="17625" y="83091"/>
                </a:moveTo>
                <a:lnTo>
                  <a:pt x="17625" y="83091"/>
                </a:lnTo>
                <a:cubicBezTo>
                  <a:pt x="17625" y="81212"/>
                  <a:pt x="18417" y="79697"/>
                  <a:pt x="20000" y="78545"/>
                </a:cubicBezTo>
                <a:lnTo>
                  <a:pt x="20000" y="78545"/>
                </a:lnTo>
                <a:lnTo>
                  <a:pt x="20000" y="78545"/>
                </a:lnTo>
                <a:cubicBezTo>
                  <a:pt x="21667" y="77333"/>
                  <a:pt x="23792" y="76727"/>
                  <a:pt x="26375" y="76727"/>
                </a:cubicBezTo>
                <a:lnTo>
                  <a:pt x="26375" y="76727"/>
                </a:lnTo>
                <a:lnTo>
                  <a:pt x="52750" y="76727"/>
                </a:lnTo>
                <a:cubicBezTo>
                  <a:pt x="55333" y="76727"/>
                  <a:pt x="57417" y="77333"/>
                  <a:pt x="59000" y="78545"/>
                </a:cubicBezTo>
                <a:lnTo>
                  <a:pt x="59000" y="78545"/>
                </a:lnTo>
                <a:cubicBezTo>
                  <a:pt x="60667" y="79697"/>
                  <a:pt x="61500" y="81212"/>
                  <a:pt x="61500" y="83091"/>
                </a:cubicBezTo>
                <a:lnTo>
                  <a:pt x="61500" y="83091"/>
                </a:lnTo>
                <a:cubicBezTo>
                  <a:pt x="61500" y="84970"/>
                  <a:pt x="60667" y="86515"/>
                  <a:pt x="59000" y="87727"/>
                </a:cubicBezTo>
                <a:lnTo>
                  <a:pt x="59000" y="87727"/>
                </a:lnTo>
                <a:cubicBezTo>
                  <a:pt x="57417" y="88879"/>
                  <a:pt x="55333" y="89455"/>
                  <a:pt x="52750" y="89455"/>
                </a:cubicBezTo>
                <a:lnTo>
                  <a:pt x="52750" y="89455"/>
                </a:lnTo>
                <a:lnTo>
                  <a:pt x="26375" y="89455"/>
                </a:lnTo>
                <a:cubicBezTo>
                  <a:pt x="23792" y="89455"/>
                  <a:pt x="21667" y="88879"/>
                  <a:pt x="20000" y="87727"/>
                </a:cubicBezTo>
                <a:lnTo>
                  <a:pt x="20000" y="87727"/>
                </a:lnTo>
                <a:cubicBezTo>
                  <a:pt x="18417" y="86515"/>
                  <a:pt x="17625" y="84970"/>
                  <a:pt x="17625" y="83091"/>
                </a:cubicBezTo>
                <a:lnTo>
                  <a:pt x="17625" y="83091"/>
                </a:lnTo>
                <a:moveTo>
                  <a:pt x="52750" y="51182"/>
                </a:moveTo>
                <a:lnTo>
                  <a:pt x="52750" y="51182"/>
                </a:lnTo>
                <a:cubicBezTo>
                  <a:pt x="50167" y="51182"/>
                  <a:pt x="48042" y="50576"/>
                  <a:pt x="46375" y="49364"/>
                </a:cubicBezTo>
                <a:lnTo>
                  <a:pt x="46375" y="49364"/>
                </a:lnTo>
                <a:lnTo>
                  <a:pt x="46375" y="49364"/>
                </a:lnTo>
                <a:cubicBezTo>
                  <a:pt x="44792" y="48152"/>
                  <a:pt x="44000" y="46606"/>
                  <a:pt x="44000" y="44727"/>
                </a:cubicBezTo>
                <a:lnTo>
                  <a:pt x="44000" y="44727"/>
                </a:lnTo>
                <a:cubicBezTo>
                  <a:pt x="44000" y="42848"/>
                  <a:pt x="44792" y="41333"/>
                  <a:pt x="46375" y="40182"/>
                </a:cubicBezTo>
                <a:lnTo>
                  <a:pt x="46375" y="40182"/>
                </a:lnTo>
                <a:cubicBezTo>
                  <a:pt x="48042" y="38970"/>
                  <a:pt x="50167" y="38364"/>
                  <a:pt x="52750" y="38364"/>
                </a:cubicBezTo>
                <a:lnTo>
                  <a:pt x="52750" y="38364"/>
                </a:lnTo>
                <a:cubicBezTo>
                  <a:pt x="55333" y="38364"/>
                  <a:pt x="57417" y="38970"/>
                  <a:pt x="59000" y="40182"/>
                </a:cubicBezTo>
                <a:lnTo>
                  <a:pt x="59000" y="40182"/>
                </a:lnTo>
                <a:cubicBezTo>
                  <a:pt x="60667" y="41333"/>
                  <a:pt x="61500" y="42848"/>
                  <a:pt x="61500" y="44727"/>
                </a:cubicBezTo>
                <a:lnTo>
                  <a:pt x="61500" y="44727"/>
                </a:lnTo>
                <a:cubicBezTo>
                  <a:pt x="61500" y="46606"/>
                  <a:pt x="60667" y="48152"/>
                  <a:pt x="59000" y="49364"/>
                </a:cubicBezTo>
                <a:lnTo>
                  <a:pt x="59000" y="49364"/>
                </a:lnTo>
                <a:cubicBezTo>
                  <a:pt x="57417" y="50576"/>
                  <a:pt x="55333" y="51182"/>
                  <a:pt x="52750" y="51182"/>
                </a:cubicBezTo>
                <a:lnTo>
                  <a:pt x="52750" y="51182"/>
                </a:lnTo>
                <a:moveTo>
                  <a:pt x="61500" y="63909"/>
                </a:moveTo>
                <a:lnTo>
                  <a:pt x="61500" y="63909"/>
                </a:lnTo>
                <a:cubicBezTo>
                  <a:pt x="61500" y="65788"/>
                  <a:pt x="60667" y="67333"/>
                  <a:pt x="59000" y="68545"/>
                </a:cubicBezTo>
                <a:lnTo>
                  <a:pt x="59000" y="68545"/>
                </a:lnTo>
                <a:lnTo>
                  <a:pt x="59000" y="68545"/>
                </a:lnTo>
                <a:cubicBezTo>
                  <a:pt x="57417" y="69697"/>
                  <a:pt x="55333" y="70273"/>
                  <a:pt x="52750" y="70273"/>
                </a:cubicBezTo>
                <a:lnTo>
                  <a:pt x="52750" y="70273"/>
                </a:lnTo>
                <a:cubicBezTo>
                  <a:pt x="50167" y="70273"/>
                  <a:pt x="48042" y="69697"/>
                  <a:pt x="46375" y="68545"/>
                </a:cubicBezTo>
                <a:lnTo>
                  <a:pt x="46375" y="68545"/>
                </a:lnTo>
                <a:cubicBezTo>
                  <a:pt x="44792" y="67333"/>
                  <a:pt x="44000" y="65788"/>
                  <a:pt x="44000" y="63909"/>
                </a:cubicBezTo>
                <a:lnTo>
                  <a:pt x="44000" y="63909"/>
                </a:lnTo>
                <a:cubicBezTo>
                  <a:pt x="44000" y="62030"/>
                  <a:pt x="44792" y="60515"/>
                  <a:pt x="46375" y="59364"/>
                </a:cubicBezTo>
                <a:lnTo>
                  <a:pt x="46375" y="59364"/>
                </a:lnTo>
                <a:cubicBezTo>
                  <a:pt x="48042" y="58152"/>
                  <a:pt x="50167" y="57545"/>
                  <a:pt x="52750" y="57545"/>
                </a:cubicBezTo>
                <a:lnTo>
                  <a:pt x="52750" y="57545"/>
                </a:lnTo>
                <a:cubicBezTo>
                  <a:pt x="55333" y="57545"/>
                  <a:pt x="57417" y="58152"/>
                  <a:pt x="59000" y="59364"/>
                </a:cubicBezTo>
                <a:lnTo>
                  <a:pt x="59000" y="59364"/>
                </a:lnTo>
                <a:cubicBezTo>
                  <a:pt x="60667" y="60515"/>
                  <a:pt x="61500" y="62030"/>
                  <a:pt x="61500" y="63909"/>
                </a:cubicBezTo>
                <a:lnTo>
                  <a:pt x="61500" y="63909"/>
                </a:lnTo>
                <a:moveTo>
                  <a:pt x="79125" y="51182"/>
                </a:moveTo>
                <a:lnTo>
                  <a:pt x="79125" y="51182"/>
                </a:lnTo>
                <a:cubicBezTo>
                  <a:pt x="76542" y="51182"/>
                  <a:pt x="74417" y="50576"/>
                  <a:pt x="72750" y="49364"/>
                </a:cubicBezTo>
                <a:lnTo>
                  <a:pt x="72750" y="49364"/>
                </a:lnTo>
                <a:lnTo>
                  <a:pt x="72750" y="49364"/>
                </a:lnTo>
                <a:cubicBezTo>
                  <a:pt x="71167" y="48152"/>
                  <a:pt x="70375" y="46606"/>
                  <a:pt x="70375" y="44727"/>
                </a:cubicBezTo>
                <a:lnTo>
                  <a:pt x="70375" y="44727"/>
                </a:lnTo>
                <a:cubicBezTo>
                  <a:pt x="70375" y="42848"/>
                  <a:pt x="71167" y="41333"/>
                  <a:pt x="72750" y="40182"/>
                </a:cubicBezTo>
                <a:lnTo>
                  <a:pt x="72750" y="40182"/>
                </a:lnTo>
                <a:cubicBezTo>
                  <a:pt x="74417" y="38970"/>
                  <a:pt x="76542" y="38364"/>
                  <a:pt x="79125" y="38364"/>
                </a:cubicBezTo>
                <a:lnTo>
                  <a:pt x="79125" y="38364"/>
                </a:lnTo>
                <a:cubicBezTo>
                  <a:pt x="81708" y="38364"/>
                  <a:pt x="83792" y="38970"/>
                  <a:pt x="85375" y="40182"/>
                </a:cubicBezTo>
                <a:lnTo>
                  <a:pt x="85375" y="40182"/>
                </a:lnTo>
                <a:cubicBezTo>
                  <a:pt x="87042" y="41333"/>
                  <a:pt x="87875" y="42848"/>
                  <a:pt x="87875" y="44727"/>
                </a:cubicBezTo>
                <a:lnTo>
                  <a:pt x="87875" y="44727"/>
                </a:lnTo>
                <a:cubicBezTo>
                  <a:pt x="87875" y="46606"/>
                  <a:pt x="87042" y="48152"/>
                  <a:pt x="85375" y="49364"/>
                </a:cubicBezTo>
                <a:lnTo>
                  <a:pt x="85375" y="49364"/>
                </a:lnTo>
                <a:cubicBezTo>
                  <a:pt x="83792" y="50576"/>
                  <a:pt x="81708" y="51182"/>
                  <a:pt x="79125" y="51182"/>
                </a:cubicBezTo>
                <a:lnTo>
                  <a:pt x="79125" y="51182"/>
                </a:lnTo>
                <a:moveTo>
                  <a:pt x="87875" y="63909"/>
                </a:moveTo>
                <a:lnTo>
                  <a:pt x="87875" y="63909"/>
                </a:lnTo>
                <a:cubicBezTo>
                  <a:pt x="87875" y="65788"/>
                  <a:pt x="87042" y="67333"/>
                  <a:pt x="85375" y="68545"/>
                </a:cubicBezTo>
                <a:lnTo>
                  <a:pt x="85375" y="68545"/>
                </a:lnTo>
                <a:lnTo>
                  <a:pt x="85375" y="68545"/>
                </a:lnTo>
                <a:cubicBezTo>
                  <a:pt x="83792" y="69697"/>
                  <a:pt x="81708" y="70273"/>
                  <a:pt x="79125" y="70273"/>
                </a:cubicBezTo>
                <a:lnTo>
                  <a:pt x="79125" y="70273"/>
                </a:lnTo>
                <a:cubicBezTo>
                  <a:pt x="76542" y="70273"/>
                  <a:pt x="74417" y="69697"/>
                  <a:pt x="72750" y="68545"/>
                </a:cubicBezTo>
                <a:lnTo>
                  <a:pt x="72750" y="68545"/>
                </a:lnTo>
                <a:cubicBezTo>
                  <a:pt x="71167" y="67333"/>
                  <a:pt x="70375" y="65788"/>
                  <a:pt x="70375" y="63909"/>
                </a:cubicBezTo>
                <a:lnTo>
                  <a:pt x="70375" y="63909"/>
                </a:lnTo>
                <a:cubicBezTo>
                  <a:pt x="70375" y="62030"/>
                  <a:pt x="71167" y="60515"/>
                  <a:pt x="72750" y="59364"/>
                </a:cubicBezTo>
                <a:lnTo>
                  <a:pt x="72750" y="59364"/>
                </a:lnTo>
                <a:cubicBezTo>
                  <a:pt x="74417" y="58152"/>
                  <a:pt x="76542" y="57545"/>
                  <a:pt x="79125" y="57545"/>
                </a:cubicBezTo>
                <a:lnTo>
                  <a:pt x="79125" y="57545"/>
                </a:lnTo>
                <a:cubicBezTo>
                  <a:pt x="81708" y="57545"/>
                  <a:pt x="83792" y="58152"/>
                  <a:pt x="85375" y="59364"/>
                </a:cubicBezTo>
                <a:lnTo>
                  <a:pt x="85375" y="59364"/>
                </a:lnTo>
                <a:cubicBezTo>
                  <a:pt x="87042" y="60515"/>
                  <a:pt x="87875" y="62030"/>
                  <a:pt x="87875" y="63909"/>
                </a:cubicBezTo>
                <a:lnTo>
                  <a:pt x="87875" y="63909"/>
                </a:lnTo>
                <a:moveTo>
                  <a:pt x="79125" y="89455"/>
                </a:moveTo>
                <a:lnTo>
                  <a:pt x="79125" y="89455"/>
                </a:lnTo>
                <a:cubicBezTo>
                  <a:pt x="76542" y="89455"/>
                  <a:pt x="74417" y="88879"/>
                  <a:pt x="72750" y="87727"/>
                </a:cubicBezTo>
                <a:lnTo>
                  <a:pt x="72750" y="87727"/>
                </a:lnTo>
                <a:lnTo>
                  <a:pt x="72750" y="87727"/>
                </a:lnTo>
                <a:cubicBezTo>
                  <a:pt x="71167" y="86515"/>
                  <a:pt x="70375" y="84970"/>
                  <a:pt x="70375" y="83091"/>
                </a:cubicBezTo>
                <a:lnTo>
                  <a:pt x="70375" y="83091"/>
                </a:lnTo>
                <a:cubicBezTo>
                  <a:pt x="70375" y="81212"/>
                  <a:pt x="71167" y="79697"/>
                  <a:pt x="72750" y="78545"/>
                </a:cubicBezTo>
                <a:lnTo>
                  <a:pt x="72750" y="78545"/>
                </a:lnTo>
                <a:cubicBezTo>
                  <a:pt x="74417" y="77333"/>
                  <a:pt x="76542" y="76727"/>
                  <a:pt x="79125" y="76727"/>
                </a:cubicBezTo>
                <a:lnTo>
                  <a:pt x="79125" y="76727"/>
                </a:lnTo>
                <a:cubicBezTo>
                  <a:pt x="81708" y="76727"/>
                  <a:pt x="83792" y="77333"/>
                  <a:pt x="85375" y="78545"/>
                </a:cubicBezTo>
                <a:lnTo>
                  <a:pt x="85375" y="78545"/>
                </a:lnTo>
                <a:cubicBezTo>
                  <a:pt x="87042" y="79697"/>
                  <a:pt x="87875" y="81212"/>
                  <a:pt x="87875" y="83091"/>
                </a:cubicBezTo>
                <a:lnTo>
                  <a:pt x="87875" y="83091"/>
                </a:lnTo>
                <a:cubicBezTo>
                  <a:pt x="87875" y="84970"/>
                  <a:pt x="87042" y="86515"/>
                  <a:pt x="85375" y="87727"/>
                </a:cubicBezTo>
                <a:lnTo>
                  <a:pt x="85375" y="87727"/>
                </a:lnTo>
                <a:cubicBezTo>
                  <a:pt x="83792" y="88879"/>
                  <a:pt x="81708" y="89455"/>
                  <a:pt x="79125" y="89455"/>
                </a:cubicBezTo>
                <a:lnTo>
                  <a:pt x="79125" y="89455"/>
                </a:lnTo>
              </a:path>
            </a:pathLst>
          </a:custGeom>
          <a:solidFill>
            <a:srgbClr val="D48B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5511472135-10"/>
          <p:cNvSpPr txBox="1"/>
          <p:nvPr/>
        </p:nvSpPr>
        <p:spPr>
          <a:xfrm>
            <a:off x="2193131" y="1513284"/>
            <a:ext cx="4757738" cy="1028700"/>
          </a:xfrm>
          <a:prstGeom prst="rect">
            <a:avLst/>
          </a:prstGeom>
          <a:noFill/>
          <a:ln>
            <a:noFill/>
          </a:ln>
          <a:effectLst>
            <a:outerShdw blurRad="142875" dist="28575" dir="5400000" sx="100000" sy="100000" kx="0" ky="0" algn="ctr">
              <a:srgbClr val="000000">
                <a:alpha val="60000"/>
              </a:srgbClr>
            </a:outerShdw>
          </a:effectLst>
        </p:spPr>
        <p:txBody>
          <a:bodyPr lIns="0" tIns="0" rIns="0" bIns="0"/>
          <a:lstStyle/>
          <a:p>
            <a:pPr algn="ctr">
              <a:lnSpc>
                <a:spcPts val="4044"/>
              </a:lnSpc>
            </a:pPr>
            <a:r>
              <a:rPr b="1" sz="3370" spc="338">
                <a:solidFill>
                  <a:srgbClr val="F5EDE4"/>
                </a:solidFill>
                <a:latin typeface="Noto Serif SC"/>
                <a:ea typeface="Noto Serif SC"/>
                <a:cs typeface="Noto Serif SC"/>
              </a:rPr>
              <a:t>二元一次方程组</a:t>
            </a:r>
            <a:endParaRPr/>
          </a:p>
          <a:p>
            <a:pPr algn="ctr">
              <a:lnSpc>
                <a:spcPts val="4044"/>
              </a:lnSpc>
            </a:pPr>
            <a:r>
              <a:rPr b="1" sz="3370" spc="338">
                <a:solidFill>
                  <a:srgbClr val="D48B5C"/>
                </a:solidFill>
                <a:latin typeface="Noto Serif SC"/>
                <a:ea typeface="Noto Serif SC"/>
                <a:cs typeface="Noto Serif SC"/>
              </a:rPr>
              <a:t>——</a:t>
            </a:r>
            <a:r>
              <a:rPr b="1" sz="3370" spc="338">
                <a:solidFill>
                  <a:srgbClr val="F5EDE4"/>
                </a:solidFill>
                <a:latin typeface="Noto Serif SC"/>
                <a:ea typeface="Noto Serif SC"/>
                <a:cs typeface="Noto Serif SC"/>
              </a:rPr>
              <a:t>从方程术到消元法</a:t>
            </a:r>
            <a:endParaRPr/>
          </a:p>
        </p:txBody>
      </p:sp>
      <p:sp>
        <p:nvSpPr>
          <p:cNvPr id="31" name="el-1785511472186-28"/>
          <p:cNvSpPr txBox="1"/>
          <p:nvPr/>
        </p:nvSpPr>
        <p:spPr>
          <a:xfrm>
            <a:off x="3629025" y="2670572"/>
            <a:ext cx="1885950" cy="2238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spc="225">
                <a:solidFill>
                  <a:srgbClr val="CFB8A4"/>
                </a:solidFill>
                <a:latin typeface="Noto Serif SC"/>
                <a:ea typeface="Noto Serif SC"/>
                <a:cs typeface="Noto Serif SC"/>
              </a:rPr>
              <a:t>多元问题，</a:t>
            </a:r>
            <a:r>
              <a:rPr sz="600" spc="225">
                <a:solidFill>
                  <a:srgbClr val="CFB8A4"/>
                </a:solidFill>
                <a:latin typeface="Noto Serif SC"/>
                <a:ea typeface="Noto Serif SC"/>
                <a:cs typeface="Noto Serif SC"/>
              </a:rPr>
              <a:t> </a:t>
            </a:r>
            <a:r>
              <a:rPr sz="1230" spc="225">
                <a:solidFill>
                  <a:srgbClr val="D48B5C"/>
                </a:solidFill>
                <a:latin typeface="Noto Serif SC"/>
                <a:ea typeface="Noto Serif SC"/>
                <a:cs typeface="Noto Serif SC"/>
              </a:rPr>
              <a:t>消元</a:t>
            </a:r>
            <a:r>
              <a:rPr sz="600" spc="225">
                <a:solidFill>
                  <a:srgbClr val="CFB8A4"/>
                </a:solidFill>
                <a:latin typeface="Noto Serif SC"/>
                <a:ea typeface="Noto Serif SC"/>
                <a:cs typeface="Noto Serif SC"/>
              </a:rPr>
              <a:t> </a:t>
            </a:r>
            <a:r>
              <a:rPr sz="1230" spc="225">
                <a:solidFill>
                  <a:srgbClr val="CFB8A4"/>
                </a:solidFill>
                <a:latin typeface="Noto Serif SC"/>
                <a:ea typeface="Noto Serif SC"/>
                <a:cs typeface="Noto Serif SC"/>
              </a:rPr>
              <a:t>解决</a:t>
            </a:r>
            <a:endParaRPr/>
          </a:p>
        </p:txBody>
      </p:sp>
      <p:sp>
        <p:nvSpPr>
          <p:cNvPr id="32" name="el-1785511472178-24"/>
          <p:cNvSpPr txBox="1"/>
          <p:nvPr/>
        </p:nvSpPr>
        <p:spPr>
          <a:xfrm>
            <a:off x="2866058" y="3301603"/>
            <a:ext cx="2059707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spc="169">
                <a:solidFill>
                  <a:srgbClr val="B3947C"/>
                </a:solidFill>
                <a:latin typeface="Noto Serif SC"/>
                <a:ea typeface="Noto Serif SC"/>
                <a:cs typeface="Noto Serif SC"/>
              </a:rPr>
              <a:t>人教版七年级下册 · 第十章</a:t>
            </a:r>
            <a:endParaRPr/>
          </a:p>
        </p:txBody>
      </p:sp>
      <p:sp>
        <p:nvSpPr>
          <p:cNvPr id="33" name="el-1785511472187-29"/>
          <p:cNvSpPr txBox="1"/>
          <p:nvPr/>
        </p:nvSpPr>
        <p:spPr>
          <a:xfrm>
            <a:off x="4882902" y="3301603"/>
            <a:ext cx="19072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spc="169">
                <a:solidFill>
                  <a:srgbClr val="B2663A">
                    <a:alpha val="40000"/>
                  </a:srgbClr>
                </a:solidFill>
                <a:latin typeface="Noto Serif SC"/>
                <a:ea typeface="Noto Serif SC"/>
                <a:cs typeface="Noto Serif SC"/>
              </a:rPr>
              <a:t>|</a:t>
            </a:r>
            <a:endParaRPr/>
          </a:p>
        </p:txBody>
      </p:sp>
      <p:sp>
        <p:nvSpPr>
          <p:cNvPr id="34" name="el-1785511472178-25"/>
          <p:cNvSpPr txBox="1"/>
          <p:nvPr/>
        </p:nvSpPr>
        <p:spPr>
          <a:xfrm>
            <a:off x="5244108" y="3301603"/>
            <a:ext cx="1255291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spc="169">
                <a:solidFill>
                  <a:srgbClr val="B3947C"/>
                </a:solidFill>
                <a:latin typeface="Noto Serif SC"/>
                <a:ea typeface="Noto Serif SC"/>
                <a:cs typeface="Noto Serif SC"/>
              </a:rPr>
              <a:t>方程术 · 消元法</a:t>
            </a:r>
            <a:endParaRPr/>
          </a:p>
        </p:txBody>
      </p:sp>
      <p:sp>
        <p:nvSpPr>
          <p:cNvPr id="35" name="el-1785511472108-5"/>
          <p:cNvSpPr txBox="1"/>
          <p:nvPr/>
        </p:nvSpPr>
        <p:spPr>
          <a:xfrm>
            <a:off x="3195638" y="3230166"/>
            <a:ext cx="1323975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42875">
              <a:lnSpc>
                <a:spcPct val="100000"/>
              </a:lnSpc>
            </a:pPr>
            <a:r>
              <a:rPr sz="780" spc="113">
                <a:solidFill>
                  <a:srgbClr val="7A5F4A">
                    <a:alpha val="60000"/>
                  </a:srgbClr>
                </a:solidFill>
                <a:latin typeface="Noto Serif SC"/>
                <a:ea typeface="Noto Serif SC"/>
                <a:cs typeface="Noto Serif SC"/>
              </a:rPr>
              <a:t>九章算术 · 算筹遗韵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CF6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511469252-1"/>
          <p:cNvSpPr/>
          <p:nvPr/>
        </p:nvSpPr>
        <p:spPr>
          <a:xfrm>
            <a:off x="7286625" y="0"/>
            <a:ext cx="1857375" cy="1714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71572"/>
                </a:moveTo>
                <a:lnTo>
                  <a:pt x="98615" y="74072"/>
                </a:lnTo>
                <a:lnTo>
                  <a:pt x="95472" y="78672"/>
                </a:lnTo>
                <a:lnTo>
                  <a:pt x="91923" y="82917"/>
                </a:lnTo>
                <a:lnTo>
                  <a:pt x="88005" y="86761"/>
                </a:lnTo>
                <a:lnTo>
                  <a:pt x="83759" y="90167"/>
                </a:lnTo>
                <a:lnTo>
                  <a:pt x="79231" y="93111"/>
                </a:lnTo>
                <a:lnTo>
                  <a:pt x="74451" y="95561"/>
                </a:lnTo>
                <a:lnTo>
                  <a:pt x="69477" y="97489"/>
                </a:lnTo>
                <a:lnTo>
                  <a:pt x="64349" y="98878"/>
                </a:lnTo>
                <a:lnTo>
                  <a:pt x="59123" y="99717"/>
                </a:lnTo>
                <a:lnTo>
                  <a:pt x="53846" y="100000"/>
                </a:lnTo>
                <a:lnTo>
                  <a:pt x="48569" y="99717"/>
                </a:lnTo>
                <a:lnTo>
                  <a:pt x="43344" y="98878"/>
                </a:lnTo>
                <a:lnTo>
                  <a:pt x="38215" y="97489"/>
                </a:lnTo>
                <a:lnTo>
                  <a:pt x="33241" y="95561"/>
                </a:lnTo>
                <a:lnTo>
                  <a:pt x="28462" y="93111"/>
                </a:lnTo>
                <a:lnTo>
                  <a:pt x="23933" y="90167"/>
                </a:lnTo>
                <a:lnTo>
                  <a:pt x="19687" y="86761"/>
                </a:lnTo>
                <a:lnTo>
                  <a:pt x="15769" y="82917"/>
                </a:lnTo>
                <a:lnTo>
                  <a:pt x="12221" y="78672"/>
                </a:lnTo>
                <a:lnTo>
                  <a:pt x="9077" y="74072"/>
                </a:lnTo>
                <a:lnTo>
                  <a:pt x="6359" y="69167"/>
                </a:lnTo>
                <a:lnTo>
                  <a:pt x="4097" y="63989"/>
                </a:lnTo>
                <a:lnTo>
                  <a:pt x="2318" y="58600"/>
                </a:lnTo>
                <a:lnTo>
                  <a:pt x="1036" y="53044"/>
                </a:lnTo>
                <a:lnTo>
                  <a:pt x="262" y="47383"/>
                </a:lnTo>
                <a:lnTo>
                  <a:pt x="0" y="41667"/>
                </a:lnTo>
                <a:lnTo>
                  <a:pt x="262" y="35950"/>
                </a:lnTo>
                <a:lnTo>
                  <a:pt x="1036" y="30289"/>
                </a:lnTo>
                <a:lnTo>
                  <a:pt x="2318" y="24733"/>
                </a:lnTo>
                <a:lnTo>
                  <a:pt x="4097" y="19344"/>
                </a:lnTo>
                <a:lnTo>
                  <a:pt x="6359" y="14167"/>
                </a:lnTo>
                <a:lnTo>
                  <a:pt x="9077" y="9261"/>
                </a:lnTo>
                <a:lnTo>
                  <a:pt x="12221" y="4661"/>
                </a:lnTo>
                <a:lnTo>
                  <a:pt x="15769" y="417"/>
                </a:lnTo>
                <a:lnTo>
                  <a:pt x="16195" y="0"/>
                </a:lnTo>
                <a:lnTo>
                  <a:pt x="91497" y="0"/>
                </a:lnTo>
                <a:lnTo>
                  <a:pt x="91923" y="417"/>
                </a:lnTo>
                <a:lnTo>
                  <a:pt x="95472" y="4661"/>
                </a:lnTo>
                <a:lnTo>
                  <a:pt x="98615" y="9261"/>
                </a:lnTo>
                <a:lnTo>
                  <a:pt x="100000" y="11761"/>
                </a:lnTo>
                <a:close/>
              </a:path>
            </a:pathLst>
          </a:custGeom>
          <a:gradFill rotWithShape="1">
            <a:gsLst>
              <a:gs pos="0">
                <a:srgbClr val="B3412A">
                  <a:alpha val="3000"/>
                </a:srgbClr>
              </a:gs>
              <a:gs pos="70000">
                <a:srgbClr val="B3412A">
                  <a:alpha val="0"/>
                </a:srgbClr>
              </a:gs>
            </a:gsLst>
            <a:path path="circle">
              <a:fillToRect l="30000" t="40000" r="70000" b="6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5511469263-2"/>
          <p:cNvSpPr/>
          <p:nvPr/>
        </p:nvSpPr>
        <p:spPr>
          <a:xfrm>
            <a:off x="214313" y="3571875"/>
            <a:ext cx="2571750" cy="1428750"/>
          </a:xfrm>
          <a:prstGeom prst="ellipse">
            <a:avLst/>
          </a:prstGeom>
          <a:gradFill rotWithShape="1">
            <a:gsLst>
              <a:gs pos="0">
                <a:srgbClr val="3B6EA5">
                  <a:alpha val="3000"/>
                </a:srgbClr>
              </a:gs>
              <a:gs pos="70000">
                <a:srgbClr val="3B6EA5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5511469265-3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B49B82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5511469279-5"/>
          <p:cNvSpPr/>
          <p:nvPr/>
        </p:nvSpPr>
        <p:spPr>
          <a:xfrm>
            <a:off x="400050" y="180975"/>
            <a:ext cx="734020" cy="1524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390" y="0"/>
                </a:moveTo>
                <a:lnTo>
                  <a:pt x="89610" y="0"/>
                </a:lnTo>
                <a:lnTo>
                  <a:pt x="90623" y="250"/>
                </a:lnTo>
                <a:lnTo>
                  <a:pt x="91636" y="938"/>
                </a:lnTo>
                <a:lnTo>
                  <a:pt x="92623" y="2125"/>
                </a:lnTo>
                <a:lnTo>
                  <a:pt x="93584" y="3813"/>
                </a:lnTo>
                <a:lnTo>
                  <a:pt x="94506" y="5875"/>
                </a:lnTo>
                <a:lnTo>
                  <a:pt x="95377" y="8438"/>
                </a:lnTo>
                <a:lnTo>
                  <a:pt x="96208" y="11375"/>
                </a:lnTo>
                <a:lnTo>
                  <a:pt x="96961" y="14625"/>
                </a:lnTo>
                <a:lnTo>
                  <a:pt x="97636" y="18250"/>
                </a:lnTo>
                <a:lnTo>
                  <a:pt x="98247" y="22250"/>
                </a:lnTo>
                <a:lnTo>
                  <a:pt x="98779" y="26438"/>
                </a:lnTo>
                <a:lnTo>
                  <a:pt x="99208" y="30875"/>
                </a:lnTo>
                <a:lnTo>
                  <a:pt x="99558" y="35500"/>
                </a:lnTo>
                <a:lnTo>
                  <a:pt x="99805" y="40250"/>
                </a:lnTo>
                <a:lnTo>
                  <a:pt x="99948" y="45125"/>
                </a:lnTo>
                <a:lnTo>
                  <a:pt x="100000" y="50000"/>
                </a:lnTo>
                <a:lnTo>
                  <a:pt x="100000" y="50000"/>
                </a:lnTo>
                <a:lnTo>
                  <a:pt x="99948" y="54875"/>
                </a:lnTo>
                <a:lnTo>
                  <a:pt x="99805" y="59750"/>
                </a:lnTo>
                <a:lnTo>
                  <a:pt x="99558" y="64500"/>
                </a:lnTo>
                <a:lnTo>
                  <a:pt x="99208" y="69125"/>
                </a:lnTo>
                <a:lnTo>
                  <a:pt x="98779" y="73563"/>
                </a:lnTo>
                <a:lnTo>
                  <a:pt x="98247" y="77750"/>
                </a:lnTo>
                <a:lnTo>
                  <a:pt x="97636" y="81750"/>
                </a:lnTo>
                <a:lnTo>
                  <a:pt x="96961" y="85375"/>
                </a:lnTo>
                <a:lnTo>
                  <a:pt x="96208" y="88625"/>
                </a:lnTo>
                <a:lnTo>
                  <a:pt x="95377" y="91563"/>
                </a:lnTo>
                <a:lnTo>
                  <a:pt x="94506" y="94125"/>
                </a:lnTo>
                <a:lnTo>
                  <a:pt x="93584" y="96188"/>
                </a:lnTo>
                <a:lnTo>
                  <a:pt x="92623" y="97875"/>
                </a:lnTo>
                <a:lnTo>
                  <a:pt x="91636" y="99063"/>
                </a:lnTo>
                <a:lnTo>
                  <a:pt x="90623" y="99750"/>
                </a:lnTo>
                <a:lnTo>
                  <a:pt x="89610" y="100000"/>
                </a:lnTo>
                <a:lnTo>
                  <a:pt x="10390" y="100000"/>
                </a:lnTo>
                <a:lnTo>
                  <a:pt x="9377" y="99750"/>
                </a:lnTo>
                <a:lnTo>
                  <a:pt x="8364" y="99063"/>
                </a:lnTo>
                <a:lnTo>
                  <a:pt x="7377" y="97875"/>
                </a:lnTo>
                <a:lnTo>
                  <a:pt x="6416" y="96188"/>
                </a:lnTo>
                <a:lnTo>
                  <a:pt x="5494" y="94125"/>
                </a:lnTo>
                <a:lnTo>
                  <a:pt x="4623" y="91563"/>
                </a:lnTo>
                <a:lnTo>
                  <a:pt x="3792" y="88625"/>
                </a:lnTo>
                <a:lnTo>
                  <a:pt x="3039" y="85375"/>
                </a:lnTo>
                <a:lnTo>
                  <a:pt x="2364" y="81750"/>
                </a:lnTo>
                <a:lnTo>
                  <a:pt x="1753" y="77750"/>
                </a:lnTo>
                <a:lnTo>
                  <a:pt x="1221" y="73563"/>
                </a:lnTo>
                <a:lnTo>
                  <a:pt x="792" y="69125"/>
                </a:lnTo>
                <a:lnTo>
                  <a:pt x="442" y="64500"/>
                </a:lnTo>
                <a:lnTo>
                  <a:pt x="195" y="59750"/>
                </a:lnTo>
                <a:lnTo>
                  <a:pt x="52" y="54875"/>
                </a:lnTo>
                <a:lnTo>
                  <a:pt x="0" y="50000"/>
                </a:lnTo>
                <a:lnTo>
                  <a:pt x="0" y="50000"/>
                </a:lnTo>
                <a:lnTo>
                  <a:pt x="52" y="45125"/>
                </a:lnTo>
                <a:lnTo>
                  <a:pt x="195" y="40250"/>
                </a:lnTo>
                <a:lnTo>
                  <a:pt x="442" y="35500"/>
                </a:lnTo>
                <a:lnTo>
                  <a:pt x="792" y="30875"/>
                </a:lnTo>
                <a:lnTo>
                  <a:pt x="1221" y="26438"/>
                </a:lnTo>
                <a:lnTo>
                  <a:pt x="1753" y="22250"/>
                </a:lnTo>
                <a:lnTo>
                  <a:pt x="2364" y="18250"/>
                </a:lnTo>
                <a:lnTo>
                  <a:pt x="3039" y="14625"/>
                </a:lnTo>
                <a:lnTo>
                  <a:pt x="3792" y="11375"/>
                </a:lnTo>
                <a:lnTo>
                  <a:pt x="4623" y="8438"/>
                </a:lnTo>
                <a:lnTo>
                  <a:pt x="5494" y="5875"/>
                </a:lnTo>
                <a:lnTo>
                  <a:pt x="6416" y="3813"/>
                </a:lnTo>
                <a:lnTo>
                  <a:pt x="7377" y="2125"/>
                </a:lnTo>
                <a:lnTo>
                  <a:pt x="8364" y="938"/>
                </a:lnTo>
                <a:lnTo>
                  <a:pt x="9377" y="250"/>
                </a:lnTo>
                <a:lnTo>
                  <a:pt x="10390" y="0"/>
                </a:lnTo>
                <a:close/>
              </a:path>
            </a:pathLst>
          </a:custGeom>
          <a:solidFill>
            <a:srgbClr val="9E7E5C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511469284-8"/>
          <p:cNvSpPr/>
          <p:nvPr/>
        </p:nvSpPr>
        <p:spPr>
          <a:xfrm>
            <a:off x="400050" y="180975"/>
            <a:ext cx="76200" cy="1524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41"/>
                </a:lnTo>
                <a:lnTo>
                  <a:pt x="80491" y="961"/>
                </a:lnTo>
                <a:lnTo>
                  <a:pt x="70972" y="2153"/>
                </a:lnTo>
                <a:lnTo>
                  <a:pt x="61732" y="3806"/>
                </a:lnTo>
                <a:lnTo>
                  <a:pt x="52860" y="5904"/>
                </a:lnTo>
                <a:lnTo>
                  <a:pt x="44443" y="8427"/>
                </a:lnTo>
                <a:lnTo>
                  <a:pt x="36561" y="11349"/>
                </a:lnTo>
                <a:lnTo>
                  <a:pt x="29289" y="14645"/>
                </a:lnTo>
                <a:lnTo>
                  <a:pt x="22699" y="18280"/>
                </a:lnTo>
                <a:lnTo>
                  <a:pt x="16853" y="22221"/>
                </a:lnTo>
                <a:lnTo>
                  <a:pt x="11808" y="26430"/>
                </a:lnTo>
                <a:lnTo>
                  <a:pt x="7612" y="30866"/>
                </a:lnTo>
                <a:lnTo>
                  <a:pt x="4306" y="35486"/>
                </a:lnTo>
                <a:lnTo>
                  <a:pt x="1921" y="40245"/>
                </a:lnTo>
                <a:lnTo>
                  <a:pt x="482" y="45099"/>
                </a:lnTo>
                <a:lnTo>
                  <a:pt x="0" y="50000"/>
                </a:lnTo>
                <a:lnTo>
                  <a:pt x="0" y="50000"/>
                </a:lnTo>
                <a:lnTo>
                  <a:pt x="482" y="54901"/>
                </a:lnTo>
                <a:lnTo>
                  <a:pt x="1921" y="59755"/>
                </a:lnTo>
                <a:lnTo>
                  <a:pt x="4306" y="64514"/>
                </a:lnTo>
                <a:lnTo>
                  <a:pt x="7612" y="69134"/>
                </a:lnTo>
                <a:lnTo>
                  <a:pt x="11808" y="73570"/>
                </a:lnTo>
                <a:lnTo>
                  <a:pt x="16853" y="77779"/>
                </a:lnTo>
                <a:lnTo>
                  <a:pt x="22699" y="81720"/>
                </a:lnTo>
                <a:lnTo>
                  <a:pt x="29289" y="85355"/>
                </a:lnTo>
                <a:lnTo>
                  <a:pt x="36561" y="88651"/>
                </a:lnTo>
                <a:lnTo>
                  <a:pt x="44443" y="91573"/>
                </a:lnTo>
                <a:lnTo>
                  <a:pt x="52860" y="94096"/>
                </a:lnTo>
                <a:lnTo>
                  <a:pt x="61732" y="96194"/>
                </a:lnTo>
                <a:lnTo>
                  <a:pt x="70972" y="97847"/>
                </a:lnTo>
                <a:lnTo>
                  <a:pt x="80491" y="99039"/>
                </a:lnTo>
                <a:lnTo>
                  <a:pt x="90198" y="99759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2955" y="99759"/>
                </a:lnTo>
                <a:lnTo>
                  <a:pt x="85978" y="99039"/>
                </a:lnTo>
                <a:lnTo>
                  <a:pt x="79136" y="97847"/>
                </a:lnTo>
                <a:lnTo>
                  <a:pt x="72495" y="96194"/>
                </a:lnTo>
                <a:lnTo>
                  <a:pt x="66118" y="94096"/>
                </a:lnTo>
                <a:lnTo>
                  <a:pt x="60068" y="91573"/>
                </a:lnTo>
                <a:lnTo>
                  <a:pt x="54403" y="88651"/>
                </a:lnTo>
                <a:lnTo>
                  <a:pt x="49177" y="85355"/>
                </a:lnTo>
                <a:lnTo>
                  <a:pt x="44440" y="81720"/>
                </a:lnTo>
                <a:lnTo>
                  <a:pt x="40238" y="77779"/>
                </a:lnTo>
                <a:lnTo>
                  <a:pt x="36612" y="73570"/>
                </a:lnTo>
                <a:lnTo>
                  <a:pt x="33596" y="69134"/>
                </a:lnTo>
                <a:lnTo>
                  <a:pt x="31220" y="64514"/>
                </a:lnTo>
                <a:lnTo>
                  <a:pt x="29506" y="59755"/>
                </a:lnTo>
                <a:lnTo>
                  <a:pt x="28471" y="54901"/>
                </a:lnTo>
                <a:lnTo>
                  <a:pt x="28125" y="50000"/>
                </a:lnTo>
                <a:lnTo>
                  <a:pt x="28125" y="50000"/>
                </a:lnTo>
                <a:lnTo>
                  <a:pt x="28471" y="45099"/>
                </a:lnTo>
                <a:lnTo>
                  <a:pt x="29506" y="40245"/>
                </a:lnTo>
                <a:lnTo>
                  <a:pt x="31220" y="35486"/>
                </a:lnTo>
                <a:lnTo>
                  <a:pt x="33596" y="30866"/>
                </a:lnTo>
                <a:lnTo>
                  <a:pt x="36612" y="26430"/>
                </a:lnTo>
                <a:lnTo>
                  <a:pt x="40238" y="22221"/>
                </a:lnTo>
                <a:lnTo>
                  <a:pt x="44440" y="18280"/>
                </a:lnTo>
                <a:lnTo>
                  <a:pt x="49177" y="14645"/>
                </a:lnTo>
                <a:lnTo>
                  <a:pt x="54403" y="11349"/>
                </a:lnTo>
                <a:lnTo>
                  <a:pt x="60068" y="8427"/>
                </a:lnTo>
                <a:lnTo>
                  <a:pt x="66118" y="5904"/>
                </a:lnTo>
                <a:lnTo>
                  <a:pt x="72495" y="3806"/>
                </a:lnTo>
                <a:lnTo>
                  <a:pt x="79136" y="2153"/>
                </a:lnTo>
                <a:lnTo>
                  <a:pt x="85978" y="961"/>
                </a:lnTo>
                <a:lnTo>
                  <a:pt x="92955" y="241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341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511469839-15"/>
          <p:cNvSpPr/>
          <p:nvPr/>
        </p:nvSpPr>
        <p:spPr>
          <a:xfrm>
            <a:off x="521494" y="216526"/>
            <a:ext cx="112514" cy="860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750" y="100222"/>
                </a:moveTo>
                <a:lnTo>
                  <a:pt x="42750" y="100222"/>
                </a:lnTo>
                <a:cubicBezTo>
                  <a:pt x="43639" y="100519"/>
                  <a:pt x="44472" y="100296"/>
                  <a:pt x="45250" y="99556"/>
                </a:cubicBezTo>
                <a:lnTo>
                  <a:pt x="45250" y="99556"/>
                </a:lnTo>
                <a:lnTo>
                  <a:pt x="45250" y="99556"/>
                </a:lnTo>
                <a:cubicBezTo>
                  <a:pt x="46083" y="98963"/>
                  <a:pt x="46500" y="98000"/>
                  <a:pt x="46500" y="96667"/>
                </a:cubicBezTo>
                <a:lnTo>
                  <a:pt x="46500" y="96667"/>
                </a:lnTo>
                <a:lnTo>
                  <a:pt x="46500" y="10667"/>
                </a:lnTo>
                <a:cubicBezTo>
                  <a:pt x="46500" y="9630"/>
                  <a:pt x="46222" y="8815"/>
                  <a:pt x="45667" y="8222"/>
                </a:cubicBezTo>
                <a:lnTo>
                  <a:pt x="45667" y="8222"/>
                </a:lnTo>
                <a:cubicBezTo>
                  <a:pt x="43944" y="6222"/>
                  <a:pt x="41250" y="4407"/>
                  <a:pt x="37583" y="2778"/>
                </a:cubicBezTo>
                <a:lnTo>
                  <a:pt x="37583" y="2778"/>
                </a:lnTo>
                <a:cubicBezTo>
                  <a:pt x="33972" y="1074"/>
                  <a:pt x="29639" y="148"/>
                  <a:pt x="24583" y="0"/>
                </a:cubicBezTo>
                <a:lnTo>
                  <a:pt x="24583" y="0"/>
                </a:lnTo>
                <a:cubicBezTo>
                  <a:pt x="20250" y="0"/>
                  <a:pt x="16222" y="593"/>
                  <a:pt x="12500" y="1778"/>
                </a:cubicBezTo>
                <a:lnTo>
                  <a:pt x="12500" y="1778"/>
                </a:lnTo>
                <a:cubicBezTo>
                  <a:pt x="8722" y="3037"/>
                  <a:pt x="5583" y="4259"/>
                  <a:pt x="3083" y="5444"/>
                </a:cubicBezTo>
                <a:lnTo>
                  <a:pt x="3083" y="5444"/>
                </a:lnTo>
                <a:cubicBezTo>
                  <a:pt x="1139" y="6704"/>
                  <a:pt x="111" y="8852"/>
                  <a:pt x="0" y="11889"/>
                </a:cubicBezTo>
                <a:lnTo>
                  <a:pt x="0" y="11889"/>
                </a:lnTo>
                <a:lnTo>
                  <a:pt x="0" y="96111"/>
                </a:lnTo>
                <a:cubicBezTo>
                  <a:pt x="0" y="97519"/>
                  <a:pt x="444" y="98593"/>
                  <a:pt x="1333" y="99333"/>
                </a:cubicBezTo>
                <a:lnTo>
                  <a:pt x="1333" y="99333"/>
                </a:lnTo>
                <a:cubicBezTo>
                  <a:pt x="2167" y="100074"/>
                  <a:pt x="3083" y="100296"/>
                  <a:pt x="4083" y="100000"/>
                </a:cubicBezTo>
                <a:lnTo>
                  <a:pt x="4083" y="100000"/>
                </a:lnTo>
                <a:cubicBezTo>
                  <a:pt x="6917" y="98667"/>
                  <a:pt x="10167" y="97444"/>
                  <a:pt x="13833" y="96333"/>
                </a:cubicBezTo>
                <a:lnTo>
                  <a:pt x="13833" y="96333"/>
                </a:lnTo>
                <a:cubicBezTo>
                  <a:pt x="17611" y="95296"/>
                  <a:pt x="21194" y="94778"/>
                  <a:pt x="24583" y="94778"/>
                </a:cubicBezTo>
                <a:lnTo>
                  <a:pt x="24583" y="94778"/>
                </a:lnTo>
                <a:cubicBezTo>
                  <a:pt x="27583" y="94926"/>
                  <a:pt x="30778" y="95556"/>
                  <a:pt x="34167" y="96667"/>
                </a:cubicBezTo>
                <a:lnTo>
                  <a:pt x="34167" y="96667"/>
                </a:lnTo>
                <a:cubicBezTo>
                  <a:pt x="37500" y="97852"/>
                  <a:pt x="40361" y="99037"/>
                  <a:pt x="42750" y="100222"/>
                </a:cubicBezTo>
                <a:lnTo>
                  <a:pt x="42750" y="100222"/>
                </a:lnTo>
                <a:moveTo>
                  <a:pt x="55750" y="100222"/>
                </a:moveTo>
                <a:lnTo>
                  <a:pt x="55750" y="100222"/>
                </a:lnTo>
                <a:cubicBezTo>
                  <a:pt x="58139" y="99037"/>
                  <a:pt x="60972" y="97852"/>
                  <a:pt x="64250" y="96667"/>
                </a:cubicBezTo>
                <a:lnTo>
                  <a:pt x="64250" y="96667"/>
                </a:lnTo>
                <a:lnTo>
                  <a:pt x="64250" y="96667"/>
                </a:lnTo>
                <a:cubicBezTo>
                  <a:pt x="67694" y="95556"/>
                  <a:pt x="70889" y="94926"/>
                  <a:pt x="73833" y="94778"/>
                </a:cubicBezTo>
                <a:lnTo>
                  <a:pt x="73833" y="94778"/>
                </a:lnTo>
                <a:cubicBezTo>
                  <a:pt x="77222" y="94778"/>
                  <a:pt x="80806" y="95296"/>
                  <a:pt x="84583" y="96333"/>
                </a:cubicBezTo>
                <a:lnTo>
                  <a:pt x="84583" y="96333"/>
                </a:lnTo>
                <a:cubicBezTo>
                  <a:pt x="88250" y="97444"/>
                  <a:pt x="91500" y="98667"/>
                  <a:pt x="94333" y="100000"/>
                </a:cubicBezTo>
                <a:lnTo>
                  <a:pt x="94333" y="100000"/>
                </a:lnTo>
                <a:cubicBezTo>
                  <a:pt x="95333" y="100296"/>
                  <a:pt x="96250" y="100074"/>
                  <a:pt x="97083" y="99333"/>
                </a:cubicBezTo>
                <a:lnTo>
                  <a:pt x="97083" y="99333"/>
                </a:lnTo>
                <a:cubicBezTo>
                  <a:pt x="97972" y="98593"/>
                  <a:pt x="98417" y="97519"/>
                  <a:pt x="98417" y="96111"/>
                </a:cubicBezTo>
                <a:lnTo>
                  <a:pt x="98417" y="96111"/>
                </a:lnTo>
                <a:lnTo>
                  <a:pt x="98417" y="11889"/>
                </a:lnTo>
                <a:cubicBezTo>
                  <a:pt x="98306" y="8852"/>
                  <a:pt x="97278" y="6704"/>
                  <a:pt x="95333" y="5444"/>
                </a:cubicBezTo>
                <a:lnTo>
                  <a:pt x="95333" y="5444"/>
                </a:lnTo>
                <a:cubicBezTo>
                  <a:pt x="92833" y="4259"/>
                  <a:pt x="89722" y="3037"/>
                  <a:pt x="86000" y="1778"/>
                </a:cubicBezTo>
                <a:lnTo>
                  <a:pt x="86000" y="1778"/>
                </a:lnTo>
                <a:cubicBezTo>
                  <a:pt x="82222" y="593"/>
                  <a:pt x="78167" y="0"/>
                  <a:pt x="73833" y="0"/>
                </a:cubicBezTo>
                <a:lnTo>
                  <a:pt x="73833" y="0"/>
                </a:lnTo>
                <a:cubicBezTo>
                  <a:pt x="68833" y="148"/>
                  <a:pt x="64500" y="1074"/>
                  <a:pt x="60833" y="2778"/>
                </a:cubicBezTo>
                <a:lnTo>
                  <a:pt x="60833" y="2778"/>
                </a:lnTo>
                <a:cubicBezTo>
                  <a:pt x="57167" y="4407"/>
                  <a:pt x="54500" y="6222"/>
                  <a:pt x="52833" y="8222"/>
                </a:cubicBezTo>
                <a:lnTo>
                  <a:pt x="52833" y="8222"/>
                </a:lnTo>
                <a:cubicBezTo>
                  <a:pt x="52222" y="8815"/>
                  <a:pt x="51917" y="9630"/>
                  <a:pt x="51917" y="10667"/>
                </a:cubicBezTo>
                <a:lnTo>
                  <a:pt x="51917" y="10667"/>
                </a:lnTo>
                <a:lnTo>
                  <a:pt x="51917" y="96667"/>
                </a:lnTo>
                <a:cubicBezTo>
                  <a:pt x="51917" y="98000"/>
                  <a:pt x="52333" y="98963"/>
                  <a:pt x="53167" y="99556"/>
                </a:cubicBezTo>
                <a:lnTo>
                  <a:pt x="53167" y="99556"/>
                </a:lnTo>
                <a:cubicBezTo>
                  <a:pt x="53944" y="100296"/>
                  <a:pt x="54806" y="100519"/>
                  <a:pt x="55750" y="100222"/>
                </a:cubicBezTo>
                <a:lnTo>
                  <a:pt x="55750" y="100222"/>
                </a:lnTo>
              </a:path>
            </a:pathLst>
          </a:custGeom>
          <a:solidFill>
            <a:srgbClr val="9E7E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511470030-16"/>
          <p:cNvSpPr/>
          <p:nvPr/>
        </p:nvSpPr>
        <p:spPr>
          <a:xfrm>
            <a:off x="1305520" y="204788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57786" y="61214"/>
                </a:moveTo>
                <a:lnTo>
                  <a:pt x="57786" y="61214"/>
                </a:lnTo>
                <a:lnTo>
                  <a:pt x="30500" y="71786"/>
                </a:lnTo>
                <a:cubicBezTo>
                  <a:pt x="28643" y="72262"/>
                  <a:pt x="27071" y="71881"/>
                  <a:pt x="25786" y="70643"/>
                </a:cubicBezTo>
                <a:lnTo>
                  <a:pt x="25786" y="70643"/>
                </a:lnTo>
                <a:cubicBezTo>
                  <a:pt x="24548" y="69357"/>
                  <a:pt x="24167" y="67786"/>
                  <a:pt x="24643" y="65929"/>
                </a:cubicBezTo>
                <a:lnTo>
                  <a:pt x="24643" y="65929"/>
                </a:lnTo>
                <a:lnTo>
                  <a:pt x="35214" y="38643"/>
                </a:lnTo>
                <a:cubicBezTo>
                  <a:pt x="35833" y="36976"/>
                  <a:pt x="36976" y="35833"/>
                  <a:pt x="38643" y="35214"/>
                </a:cubicBezTo>
                <a:lnTo>
                  <a:pt x="38643" y="35214"/>
                </a:lnTo>
                <a:lnTo>
                  <a:pt x="65929" y="24643"/>
                </a:lnTo>
                <a:cubicBezTo>
                  <a:pt x="67786" y="24167"/>
                  <a:pt x="69357" y="24548"/>
                  <a:pt x="70643" y="25786"/>
                </a:cubicBezTo>
                <a:lnTo>
                  <a:pt x="70643" y="25786"/>
                </a:lnTo>
                <a:cubicBezTo>
                  <a:pt x="71881" y="27071"/>
                  <a:pt x="72262" y="28643"/>
                  <a:pt x="71786" y="30500"/>
                </a:cubicBezTo>
                <a:lnTo>
                  <a:pt x="71786" y="30500"/>
                </a:lnTo>
                <a:lnTo>
                  <a:pt x="61214" y="57786"/>
                </a:lnTo>
                <a:cubicBezTo>
                  <a:pt x="60595" y="59452"/>
                  <a:pt x="59452" y="60595"/>
                  <a:pt x="57786" y="61214"/>
                </a:cubicBezTo>
                <a:lnTo>
                  <a:pt x="57786" y="61214"/>
                </a:lnTo>
                <a:moveTo>
                  <a:pt x="54214" y="48214"/>
                </a:moveTo>
                <a:lnTo>
                  <a:pt x="54214" y="48214"/>
                </a:lnTo>
                <a:cubicBezTo>
                  <a:pt x="54214" y="46452"/>
                  <a:pt x="53667" y="45000"/>
                  <a:pt x="52571" y="43857"/>
                </a:cubicBezTo>
                <a:lnTo>
                  <a:pt x="52571" y="43857"/>
                </a:lnTo>
                <a:lnTo>
                  <a:pt x="52571" y="43857"/>
                </a:lnTo>
                <a:cubicBezTo>
                  <a:pt x="51429" y="42762"/>
                  <a:pt x="49976" y="42214"/>
                  <a:pt x="48214" y="42214"/>
                </a:cubicBezTo>
                <a:lnTo>
                  <a:pt x="48214" y="42214"/>
                </a:lnTo>
                <a:cubicBezTo>
                  <a:pt x="46452" y="42214"/>
                  <a:pt x="45000" y="42762"/>
                  <a:pt x="43857" y="43857"/>
                </a:cubicBezTo>
                <a:lnTo>
                  <a:pt x="43857" y="43857"/>
                </a:lnTo>
                <a:cubicBezTo>
                  <a:pt x="42762" y="45000"/>
                  <a:pt x="42214" y="46452"/>
                  <a:pt x="42214" y="48214"/>
                </a:cubicBezTo>
                <a:lnTo>
                  <a:pt x="42214" y="48214"/>
                </a:lnTo>
                <a:cubicBezTo>
                  <a:pt x="42214" y="49976"/>
                  <a:pt x="42762" y="51429"/>
                  <a:pt x="43857" y="52571"/>
                </a:cubicBezTo>
                <a:lnTo>
                  <a:pt x="43857" y="52571"/>
                </a:lnTo>
                <a:cubicBezTo>
                  <a:pt x="45000" y="53667"/>
                  <a:pt x="46452" y="54214"/>
                  <a:pt x="48214" y="54214"/>
                </a:cubicBezTo>
                <a:lnTo>
                  <a:pt x="48214" y="54214"/>
                </a:lnTo>
                <a:cubicBezTo>
                  <a:pt x="49976" y="54214"/>
                  <a:pt x="51429" y="53667"/>
                  <a:pt x="52571" y="52571"/>
                </a:cubicBezTo>
                <a:lnTo>
                  <a:pt x="52571" y="52571"/>
                </a:lnTo>
                <a:cubicBezTo>
                  <a:pt x="53667" y="51429"/>
                  <a:pt x="54214" y="49976"/>
                  <a:pt x="54214" y="48214"/>
                </a:cubicBezTo>
                <a:lnTo>
                  <a:pt x="54214" y="48214"/>
                </a:lnTo>
              </a:path>
            </a:pathLst>
          </a:custGeom>
          <a:solidFill>
            <a:srgbClr val="B341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511469305-10"/>
          <p:cNvSpPr/>
          <p:nvPr/>
        </p:nvSpPr>
        <p:spPr>
          <a:xfrm>
            <a:off x="5260925" y="3988073"/>
            <a:ext cx="1056233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459" y="0"/>
                </a:moveTo>
                <a:lnTo>
                  <a:pt x="90541" y="0"/>
                </a:lnTo>
                <a:lnTo>
                  <a:pt x="91468" y="238"/>
                </a:lnTo>
                <a:lnTo>
                  <a:pt x="92387" y="952"/>
                </a:lnTo>
                <a:lnTo>
                  <a:pt x="93288" y="2143"/>
                </a:lnTo>
                <a:lnTo>
                  <a:pt x="94162" y="3810"/>
                </a:lnTo>
                <a:lnTo>
                  <a:pt x="95000" y="5905"/>
                </a:lnTo>
                <a:lnTo>
                  <a:pt x="95793" y="8429"/>
                </a:lnTo>
                <a:lnTo>
                  <a:pt x="96541" y="11333"/>
                </a:lnTo>
                <a:lnTo>
                  <a:pt x="97225" y="14667"/>
                </a:lnTo>
                <a:lnTo>
                  <a:pt x="97856" y="18286"/>
                </a:lnTo>
                <a:lnTo>
                  <a:pt x="98405" y="22238"/>
                </a:lnTo>
                <a:lnTo>
                  <a:pt x="98883" y="26429"/>
                </a:lnTo>
                <a:lnTo>
                  <a:pt x="99279" y="30857"/>
                </a:lnTo>
                <a:lnTo>
                  <a:pt x="99595" y="35476"/>
                </a:lnTo>
                <a:lnTo>
                  <a:pt x="99820" y="40238"/>
                </a:lnTo>
                <a:lnTo>
                  <a:pt x="99955" y="45095"/>
                </a:lnTo>
                <a:lnTo>
                  <a:pt x="100000" y="50000"/>
                </a:lnTo>
                <a:lnTo>
                  <a:pt x="100000" y="50000"/>
                </a:lnTo>
                <a:lnTo>
                  <a:pt x="99955" y="54905"/>
                </a:lnTo>
                <a:lnTo>
                  <a:pt x="99820" y="59762"/>
                </a:lnTo>
                <a:lnTo>
                  <a:pt x="99595" y="64524"/>
                </a:lnTo>
                <a:lnTo>
                  <a:pt x="99279" y="69143"/>
                </a:lnTo>
                <a:lnTo>
                  <a:pt x="98883" y="73571"/>
                </a:lnTo>
                <a:lnTo>
                  <a:pt x="98405" y="77762"/>
                </a:lnTo>
                <a:lnTo>
                  <a:pt x="97856" y="81714"/>
                </a:lnTo>
                <a:lnTo>
                  <a:pt x="97225" y="85333"/>
                </a:lnTo>
                <a:lnTo>
                  <a:pt x="96541" y="88667"/>
                </a:lnTo>
                <a:lnTo>
                  <a:pt x="95793" y="91571"/>
                </a:lnTo>
                <a:lnTo>
                  <a:pt x="95000" y="94095"/>
                </a:lnTo>
                <a:lnTo>
                  <a:pt x="94162" y="96190"/>
                </a:lnTo>
                <a:lnTo>
                  <a:pt x="93288" y="97857"/>
                </a:lnTo>
                <a:lnTo>
                  <a:pt x="92387" y="99048"/>
                </a:lnTo>
                <a:lnTo>
                  <a:pt x="91468" y="99762"/>
                </a:lnTo>
                <a:lnTo>
                  <a:pt x="90541" y="100000"/>
                </a:lnTo>
                <a:lnTo>
                  <a:pt x="9459" y="100000"/>
                </a:lnTo>
                <a:lnTo>
                  <a:pt x="8532" y="99762"/>
                </a:lnTo>
                <a:lnTo>
                  <a:pt x="7613" y="99048"/>
                </a:lnTo>
                <a:lnTo>
                  <a:pt x="6712" y="97857"/>
                </a:lnTo>
                <a:lnTo>
                  <a:pt x="5838" y="96190"/>
                </a:lnTo>
                <a:lnTo>
                  <a:pt x="5000" y="94095"/>
                </a:lnTo>
                <a:lnTo>
                  <a:pt x="4207" y="91571"/>
                </a:lnTo>
                <a:lnTo>
                  <a:pt x="3459" y="88667"/>
                </a:lnTo>
                <a:lnTo>
                  <a:pt x="2775" y="85333"/>
                </a:lnTo>
                <a:lnTo>
                  <a:pt x="2144" y="81714"/>
                </a:lnTo>
                <a:lnTo>
                  <a:pt x="1595" y="77762"/>
                </a:lnTo>
                <a:lnTo>
                  <a:pt x="1117" y="73571"/>
                </a:lnTo>
                <a:lnTo>
                  <a:pt x="721" y="69143"/>
                </a:lnTo>
                <a:lnTo>
                  <a:pt x="405" y="64524"/>
                </a:lnTo>
                <a:lnTo>
                  <a:pt x="180" y="59762"/>
                </a:lnTo>
                <a:lnTo>
                  <a:pt x="45" y="54905"/>
                </a:lnTo>
                <a:lnTo>
                  <a:pt x="0" y="50000"/>
                </a:lnTo>
                <a:lnTo>
                  <a:pt x="0" y="50000"/>
                </a:lnTo>
                <a:lnTo>
                  <a:pt x="45" y="45095"/>
                </a:lnTo>
                <a:lnTo>
                  <a:pt x="180" y="40238"/>
                </a:lnTo>
                <a:lnTo>
                  <a:pt x="405" y="35476"/>
                </a:lnTo>
                <a:lnTo>
                  <a:pt x="721" y="30857"/>
                </a:lnTo>
                <a:lnTo>
                  <a:pt x="1117" y="26429"/>
                </a:lnTo>
                <a:lnTo>
                  <a:pt x="1595" y="22238"/>
                </a:lnTo>
                <a:lnTo>
                  <a:pt x="2144" y="18286"/>
                </a:lnTo>
                <a:lnTo>
                  <a:pt x="2775" y="14667"/>
                </a:lnTo>
                <a:lnTo>
                  <a:pt x="3459" y="11333"/>
                </a:lnTo>
                <a:lnTo>
                  <a:pt x="4207" y="8429"/>
                </a:lnTo>
                <a:lnTo>
                  <a:pt x="5000" y="5905"/>
                </a:lnTo>
                <a:lnTo>
                  <a:pt x="5838" y="3810"/>
                </a:lnTo>
                <a:lnTo>
                  <a:pt x="6712" y="2143"/>
                </a:lnTo>
                <a:lnTo>
                  <a:pt x="7613" y="952"/>
                </a:lnTo>
                <a:lnTo>
                  <a:pt x="8532" y="238"/>
                </a:lnTo>
                <a:lnTo>
                  <a:pt x="9459" y="0"/>
                </a:lnTo>
                <a:close/>
              </a:path>
            </a:pathLst>
          </a:custGeom>
          <a:solidFill>
            <a:srgbClr val="B3412A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11469322-15"/>
          <p:cNvSpPr/>
          <p:nvPr/>
        </p:nvSpPr>
        <p:spPr>
          <a:xfrm>
            <a:off x="5260925" y="3988073"/>
            <a:ext cx="100013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41"/>
                </a:lnTo>
                <a:lnTo>
                  <a:pt x="80491" y="961"/>
                </a:lnTo>
                <a:lnTo>
                  <a:pt x="70972" y="2153"/>
                </a:lnTo>
                <a:lnTo>
                  <a:pt x="61732" y="3806"/>
                </a:lnTo>
                <a:lnTo>
                  <a:pt x="52860" y="5904"/>
                </a:lnTo>
                <a:lnTo>
                  <a:pt x="44443" y="8427"/>
                </a:lnTo>
                <a:lnTo>
                  <a:pt x="36561" y="11349"/>
                </a:lnTo>
                <a:lnTo>
                  <a:pt x="29289" y="14645"/>
                </a:lnTo>
                <a:lnTo>
                  <a:pt x="22699" y="18280"/>
                </a:lnTo>
                <a:lnTo>
                  <a:pt x="16853" y="22221"/>
                </a:lnTo>
                <a:lnTo>
                  <a:pt x="11808" y="26430"/>
                </a:lnTo>
                <a:lnTo>
                  <a:pt x="7612" y="30866"/>
                </a:lnTo>
                <a:lnTo>
                  <a:pt x="4306" y="35486"/>
                </a:lnTo>
                <a:lnTo>
                  <a:pt x="1921" y="40245"/>
                </a:lnTo>
                <a:lnTo>
                  <a:pt x="482" y="45099"/>
                </a:lnTo>
                <a:lnTo>
                  <a:pt x="0" y="50000"/>
                </a:lnTo>
                <a:lnTo>
                  <a:pt x="0" y="50000"/>
                </a:lnTo>
                <a:lnTo>
                  <a:pt x="482" y="54901"/>
                </a:lnTo>
                <a:lnTo>
                  <a:pt x="1921" y="59755"/>
                </a:lnTo>
                <a:lnTo>
                  <a:pt x="4306" y="64514"/>
                </a:lnTo>
                <a:lnTo>
                  <a:pt x="7612" y="69134"/>
                </a:lnTo>
                <a:lnTo>
                  <a:pt x="11808" y="73570"/>
                </a:lnTo>
                <a:lnTo>
                  <a:pt x="16853" y="77779"/>
                </a:lnTo>
                <a:lnTo>
                  <a:pt x="22699" y="81720"/>
                </a:lnTo>
                <a:lnTo>
                  <a:pt x="29289" y="85355"/>
                </a:lnTo>
                <a:lnTo>
                  <a:pt x="36561" y="88651"/>
                </a:lnTo>
                <a:lnTo>
                  <a:pt x="44443" y="91573"/>
                </a:lnTo>
                <a:lnTo>
                  <a:pt x="52860" y="94096"/>
                </a:lnTo>
                <a:lnTo>
                  <a:pt x="61732" y="96194"/>
                </a:lnTo>
                <a:lnTo>
                  <a:pt x="70972" y="97847"/>
                </a:lnTo>
                <a:lnTo>
                  <a:pt x="80491" y="99039"/>
                </a:lnTo>
                <a:lnTo>
                  <a:pt x="90198" y="99759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2299" y="99759"/>
                </a:lnTo>
                <a:lnTo>
                  <a:pt x="84671" y="99039"/>
                </a:lnTo>
                <a:lnTo>
                  <a:pt x="77192" y="97847"/>
                </a:lnTo>
                <a:lnTo>
                  <a:pt x="69932" y="96194"/>
                </a:lnTo>
                <a:lnTo>
                  <a:pt x="62962" y="94096"/>
                </a:lnTo>
                <a:lnTo>
                  <a:pt x="56348" y="91573"/>
                </a:lnTo>
                <a:lnTo>
                  <a:pt x="50155" y="88651"/>
                </a:lnTo>
                <a:lnTo>
                  <a:pt x="44442" y="85355"/>
                </a:lnTo>
                <a:lnTo>
                  <a:pt x="39263" y="81720"/>
                </a:lnTo>
                <a:lnTo>
                  <a:pt x="34670" y="77779"/>
                </a:lnTo>
                <a:lnTo>
                  <a:pt x="30706" y="73570"/>
                </a:lnTo>
                <a:lnTo>
                  <a:pt x="27409" y="69134"/>
                </a:lnTo>
                <a:lnTo>
                  <a:pt x="24812" y="64514"/>
                </a:lnTo>
                <a:lnTo>
                  <a:pt x="22938" y="59755"/>
                </a:lnTo>
                <a:lnTo>
                  <a:pt x="21807" y="54901"/>
                </a:lnTo>
                <a:lnTo>
                  <a:pt x="21429" y="50000"/>
                </a:lnTo>
                <a:lnTo>
                  <a:pt x="21429" y="50000"/>
                </a:lnTo>
                <a:lnTo>
                  <a:pt x="21807" y="45099"/>
                </a:lnTo>
                <a:lnTo>
                  <a:pt x="22938" y="40245"/>
                </a:lnTo>
                <a:lnTo>
                  <a:pt x="24812" y="35486"/>
                </a:lnTo>
                <a:lnTo>
                  <a:pt x="27409" y="30866"/>
                </a:lnTo>
                <a:lnTo>
                  <a:pt x="30706" y="26430"/>
                </a:lnTo>
                <a:lnTo>
                  <a:pt x="34670" y="22221"/>
                </a:lnTo>
                <a:lnTo>
                  <a:pt x="39263" y="18280"/>
                </a:lnTo>
                <a:lnTo>
                  <a:pt x="44442" y="14645"/>
                </a:lnTo>
                <a:lnTo>
                  <a:pt x="50155" y="11349"/>
                </a:lnTo>
                <a:lnTo>
                  <a:pt x="56348" y="8427"/>
                </a:lnTo>
                <a:lnTo>
                  <a:pt x="62962" y="5904"/>
                </a:lnTo>
                <a:lnTo>
                  <a:pt x="69932" y="3806"/>
                </a:lnTo>
                <a:lnTo>
                  <a:pt x="77192" y="2153"/>
                </a:lnTo>
                <a:lnTo>
                  <a:pt x="84671" y="961"/>
                </a:lnTo>
                <a:lnTo>
                  <a:pt x="92299" y="241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341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11470033-18"/>
          <p:cNvSpPr/>
          <p:nvPr/>
        </p:nvSpPr>
        <p:spPr>
          <a:xfrm>
            <a:off x="5388620" y="4051474"/>
            <a:ext cx="50006" cy="8751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1400" y="45778"/>
                </a:moveTo>
                <a:lnTo>
                  <a:pt x="101400" y="45778"/>
                </a:lnTo>
                <a:cubicBezTo>
                  <a:pt x="103800" y="47333"/>
                  <a:pt x="105000" y="49074"/>
                  <a:pt x="105000" y="51000"/>
                </a:cubicBezTo>
                <a:lnTo>
                  <a:pt x="105000" y="51000"/>
                </a:lnTo>
                <a:lnTo>
                  <a:pt x="105000" y="51000"/>
                </a:lnTo>
                <a:cubicBezTo>
                  <a:pt x="105000" y="53000"/>
                  <a:pt x="103800" y="54778"/>
                  <a:pt x="101400" y="56333"/>
                </a:cubicBezTo>
                <a:lnTo>
                  <a:pt x="101400" y="56333"/>
                </a:lnTo>
                <a:lnTo>
                  <a:pt x="22600" y="100000"/>
                </a:lnTo>
                <a:cubicBezTo>
                  <a:pt x="19800" y="101407"/>
                  <a:pt x="16667" y="102111"/>
                  <a:pt x="13200" y="102111"/>
                </a:cubicBezTo>
                <a:lnTo>
                  <a:pt x="13200" y="102111"/>
                </a:lnTo>
                <a:cubicBezTo>
                  <a:pt x="9600" y="102111"/>
                  <a:pt x="6400" y="101407"/>
                  <a:pt x="3600" y="100000"/>
                </a:cubicBezTo>
                <a:lnTo>
                  <a:pt x="3600" y="100000"/>
                </a:lnTo>
                <a:cubicBezTo>
                  <a:pt x="1200" y="98519"/>
                  <a:pt x="0" y="96778"/>
                  <a:pt x="0" y="94778"/>
                </a:cubicBezTo>
                <a:lnTo>
                  <a:pt x="0" y="94778"/>
                </a:lnTo>
                <a:cubicBezTo>
                  <a:pt x="0" y="92778"/>
                  <a:pt x="1200" y="91037"/>
                  <a:pt x="3600" y="89556"/>
                </a:cubicBezTo>
                <a:lnTo>
                  <a:pt x="3600" y="89556"/>
                </a:lnTo>
                <a:lnTo>
                  <a:pt x="73400" y="51000"/>
                </a:lnTo>
                <a:lnTo>
                  <a:pt x="3600" y="12556"/>
                </a:lnTo>
                <a:cubicBezTo>
                  <a:pt x="1200" y="11000"/>
                  <a:pt x="0" y="9259"/>
                  <a:pt x="0" y="7333"/>
                </a:cubicBezTo>
                <a:lnTo>
                  <a:pt x="0" y="7333"/>
                </a:lnTo>
                <a:cubicBezTo>
                  <a:pt x="0" y="5333"/>
                  <a:pt x="1200" y="3556"/>
                  <a:pt x="3600" y="2000"/>
                </a:cubicBezTo>
                <a:lnTo>
                  <a:pt x="3600" y="2000"/>
                </a:lnTo>
                <a:cubicBezTo>
                  <a:pt x="6400" y="667"/>
                  <a:pt x="9600" y="0"/>
                  <a:pt x="13200" y="0"/>
                </a:cubicBezTo>
                <a:lnTo>
                  <a:pt x="13200" y="0"/>
                </a:lnTo>
                <a:cubicBezTo>
                  <a:pt x="16667" y="0"/>
                  <a:pt x="19800" y="667"/>
                  <a:pt x="22600" y="2000"/>
                </a:cubicBezTo>
                <a:lnTo>
                  <a:pt x="22600" y="2000"/>
                </a:lnTo>
                <a:lnTo>
                  <a:pt x="101400" y="45778"/>
                </a:lnTo>
              </a:path>
            </a:pathLst>
          </a:custGeom>
          <a:solidFill>
            <a:srgbClr val="B341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511469313-12"/>
          <p:cNvSpPr/>
          <p:nvPr/>
        </p:nvSpPr>
        <p:spPr>
          <a:xfrm>
            <a:off x="6445746" y="3988073"/>
            <a:ext cx="1056233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459" y="0"/>
                </a:moveTo>
                <a:lnTo>
                  <a:pt x="90541" y="0"/>
                </a:lnTo>
                <a:lnTo>
                  <a:pt x="91468" y="238"/>
                </a:lnTo>
                <a:lnTo>
                  <a:pt x="92387" y="952"/>
                </a:lnTo>
                <a:lnTo>
                  <a:pt x="93288" y="2143"/>
                </a:lnTo>
                <a:lnTo>
                  <a:pt x="94162" y="3810"/>
                </a:lnTo>
                <a:lnTo>
                  <a:pt x="95000" y="5905"/>
                </a:lnTo>
                <a:lnTo>
                  <a:pt x="95793" y="8429"/>
                </a:lnTo>
                <a:lnTo>
                  <a:pt x="96541" y="11333"/>
                </a:lnTo>
                <a:lnTo>
                  <a:pt x="97225" y="14667"/>
                </a:lnTo>
                <a:lnTo>
                  <a:pt x="97856" y="18286"/>
                </a:lnTo>
                <a:lnTo>
                  <a:pt x="98405" y="22238"/>
                </a:lnTo>
                <a:lnTo>
                  <a:pt x="98883" y="26429"/>
                </a:lnTo>
                <a:lnTo>
                  <a:pt x="99279" y="30857"/>
                </a:lnTo>
                <a:lnTo>
                  <a:pt x="99595" y="35476"/>
                </a:lnTo>
                <a:lnTo>
                  <a:pt x="99820" y="40238"/>
                </a:lnTo>
                <a:lnTo>
                  <a:pt x="99955" y="45095"/>
                </a:lnTo>
                <a:lnTo>
                  <a:pt x="100000" y="50000"/>
                </a:lnTo>
                <a:lnTo>
                  <a:pt x="100000" y="50000"/>
                </a:lnTo>
                <a:lnTo>
                  <a:pt x="99955" y="54905"/>
                </a:lnTo>
                <a:lnTo>
                  <a:pt x="99820" y="59762"/>
                </a:lnTo>
                <a:lnTo>
                  <a:pt x="99595" y="64524"/>
                </a:lnTo>
                <a:lnTo>
                  <a:pt x="99279" y="69143"/>
                </a:lnTo>
                <a:lnTo>
                  <a:pt x="98883" y="73571"/>
                </a:lnTo>
                <a:lnTo>
                  <a:pt x="98405" y="77762"/>
                </a:lnTo>
                <a:lnTo>
                  <a:pt x="97856" y="81714"/>
                </a:lnTo>
                <a:lnTo>
                  <a:pt x="97225" y="85333"/>
                </a:lnTo>
                <a:lnTo>
                  <a:pt x="96541" y="88667"/>
                </a:lnTo>
                <a:lnTo>
                  <a:pt x="95793" y="91571"/>
                </a:lnTo>
                <a:lnTo>
                  <a:pt x="95000" y="94095"/>
                </a:lnTo>
                <a:lnTo>
                  <a:pt x="94162" y="96190"/>
                </a:lnTo>
                <a:lnTo>
                  <a:pt x="93288" y="97857"/>
                </a:lnTo>
                <a:lnTo>
                  <a:pt x="92387" y="99048"/>
                </a:lnTo>
                <a:lnTo>
                  <a:pt x="91468" y="99762"/>
                </a:lnTo>
                <a:lnTo>
                  <a:pt x="90541" y="100000"/>
                </a:lnTo>
                <a:lnTo>
                  <a:pt x="9459" y="100000"/>
                </a:lnTo>
                <a:lnTo>
                  <a:pt x="8532" y="99762"/>
                </a:lnTo>
                <a:lnTo>
                  <a:pt x="7613" y="99048"/>
                </a:lnTo>
                <a:lnTo>
                  <a:pt x="6712" y="97857"/>
                </a:lnTo>
                <a:lnTo>
                  <a:pt x="5838" y="96190"/>
                </a:lnTo>
                <a:lnTo>
                  <a:pt x="5000" y="94095"/>
                </a:lnTo>
                <a:lnTo>
                  <a:pt x="4207" y="91571"/>
                </a:lnTo>
                <a:lnTo>
                  <a:pt x="3459" y="88667"/>
                </a:lnTo>
                <a:lnTo>
                  <a:pt x="2775" y="85333"/>
                </a:lnTo>
                <a:lnTo>
                  <a:pt x="2144" y="81714"/>
                </a:lnTo>
                <a:lnTo>
                  <a:pt x="1595" y="77762"/>
                </a:lnTo>
                <a:lnTo>
                  <a:pt x="1117" y="73571"/>
                </a:lnTo>
                <a:lnTo>
                  <a:pt x="721" y="69143"/>
                </a:lnTo>
                <a:lnTo>
                  <a:pt x="405" y="64524"/>
                </a:lnTo>
                <a:lnTo>
                  <a:pt x="180" y="59762"/>
                </a:lnTo>
                <a:lnTo>
                  <a:pt x="45" y="54905"/>
                </a:lnTo>
                <a:lnTo>
                  <a:pt x="0" y="50000"/>
                </a:lnTo>
                <a:lnTo>
                  <a:pt x="0" y="50000"/>
                </a:lnTo>
                <a:lnTo>
                  <a:pt x="45" y="45095"/>
                </a:lnTo>
                <a:lnTo>
                  <a:pt x="180" y="40238"/>
                </a:lnTo>
                <a:lnTo>
                  <a:pt x="405" y="35476"/>
                </a:lnTo>
                <a:lnTo>
                  <a:pt x="721" y="30857"/>
                </a:lnTo>
                <a:lnTo>
                  <a:pt x="1117" y="26429"/>
                </a:lnTo>
                <a:lnTo>
                  <a:pt x="1595" y="22238"/>
                </a:lnTo>
                <a:lnTo>
                  <a:pt x="2144" y="18286"/>
                </a:lnTo>
                <a:lnTo>
                  <a:pt x="2775" y="14667"/>
                </a:lnTo>
                <a:lnTo>
                  <a:pt x="3459" y="11333"/>
                </a:lnTo>
                <a:lnTo>
                  <a:pt x="4207" y="8429"/>
                </a:lnTo>
                <a:lnTo>
                  <a:pt x="5000" y="5905"/>
                </a:lnTo>
                <a:lnTo>
                  <a:pt x="5838" y="3810"/>
                </a:lnTo>
                <a:lnTo>
                  <a:pt x="6712" y="2143"/>
                </a:lnTo>
                <a:lnTo>
                  <a:pt x="7613" y="952"/>
                </a:lnTo>
                <a:lnTo>
                  <a:pt x="8532" y="238"/>
                </a:lnTo>
                <a:lnTo>
                  <a:pt x="9459" y="0"/>
                </a:lnTo>
                <a:close/>
              </a:path>
            </a:pathLst>
          </a:custGeom>
          <a:solidFill>
            <a:srgbClr val="B3412A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511469323-16"/>
          <p:cNvSpPr/>
          <p:nvPr/>
        </p:nvSpPr>
        <p:spPr>
          <a:xfrm>
            <a:off x="6445746" y="3988073"/>
            <a:ext cx="100013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41"/>
                </a:lnTo>
                <a:lnTo>
                  <a:pt x="80491" y="961"/>
                </a:lnTo>
                <a:lnTo>
                  <a:pt x="70972" y="2153"/>
                </a:lnTo>
                <a:lnTo>
                  <a:pt x="61732" y="3806"/>
                </a:lnTo>
                <a:lnTo>
                  <a:pt x="52860" y="5904"/>
                </a:lnTo>
                <a:lnTo>
                  <a:pt x="44443" y="8427"/>
                </a:lnTo>
                <a:lnTo>
                  <a:pt x="36561" y="11349"/>
                </a:lnTo>
                <a:lnTo>
                  <a:pt x="29289" y="14645"/>
                </a:lnTo>
                <a:lnTo>
                  <a:pt x="22699" y="18280"/>
                </a:lnTo>
                <a:lnTo>
                  <a:pt x="16853" y="22221"/>
                </a:lnTo>
                <a:lnTo>
                  <a:pt x="11808" y="26430"/>
                </a:lnTo>
                <a:lnTo>
                  <a:pt x="7612" y="30866"/>
                </a:lnTo>
                <a:lnTo>
                  <a:pt x="4306" y="35486"/>
                </a:lnTo>
                <a:lnTo>
                  <a:pt x="1921" y="40245"/>
                </a:lnTo>
                <a:lnTo>
                  <a:pt x="482" y="45099"/>
                </a:lnTo>
                <a:lnTo>
                  <a:pt x="0" y="50000"/>
                </a:lnTo>
                <a:lnTo>
                  <a:pt x="0" y="50000"/>
                </a:lnTo>
                <a:lnTo>
                  <a:pt x="482" y="54901"/>
                </a:lnTo>
                <a:lnTo>
                  <a:pt x="1921" y="59755"/>
                </a:lnTo>
                <a:lnTo>
                  <a:pt x="4306" y="64514"/>
                </a:lnTo>
                <a:lnTo>
                  <a:pt x="7612" y="69134"/>
                </a:lnTo>
                <a:lnTo>
                  <a:pt x="11808" y="73570"/>
                </a:lnTo>
                <a:lnTo>
                  <a:pt x="16853" y="77779"/>
                </a:lnTo>
                <a:lnTo>
                  <a:pt x="22699" y="81720"/>
                </a:lnTo>
                <a:lnTo>
                  <a:pt x="29289" y="85355"/>
                </a:lnTo>
                <a:lnTo>
                  <a:pt x="36561" y="88651"/>
                </a:lnTo>
                <a:lnTo>
                  <a:pt x="44443" y="91573"/>
                </a:lnTo>
                <a:lnTo>
                  <a:pt x="52860" y="94096"/>
                </a:lnTo>
                <a:lnTo>
                  <a:pt x="61732" y="96194"/>
                </a:lnTo>
                <a:lnTo>
                  <a:pt x="70972" y="97847"/>
                </a:lnTo>
                <a:lnTo>
                  <a:pt x="80491" y="99039"/>
                </a:lnTo>
                <a:lnTo>
                  <a:pt x="90198" y="99759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2299" y="99759"/>
                </a:lnTo>
                <a:lnTo>
                  <a:pt x="84671" y="99039"/>
                </a:lnTo>
                <a:lnTo>
                  <a:pt x="77192" y="97847"/>
                </a:lnTo>
                <a:lnTo>
                  <a:pt x="69932" y="96194"/>
                </a:lnTo>
                <a:lnTo>
                  <a:pt x="62962" y="94096"/>
                </a:lnTo>
                <a:lnTo>
                  <a:pt x="56348" y="91573"/>
                </a:lnTo>
                <a:lnTo>
                  <a:pt x="50155" y="88651"/>
                </a:lnTo>
                <a:lnTo>
                  <a:pt x="44442" y="85355"/>
                </a:lnTo>
                <a:lnTo>
                  <a:pt x="39263" y="81720"/>
                </a:lnTo>
                <a:lnTo>
                  <a:pt x="34670" y="77779"/>
                </a:lnTo>
                <a:lnTo>
                  <a:pt x="30706" y="73570"/>
                </a:lnTo>
                <a:lnTo>
                  <a:pt x="27409" y="69134"/>
                </a:lnTo>
                <a:lnTo>
                  <a:pt x="24812" y="64514"/>
                </a:lnTo>
                <a:lnTo>
                  <a:pt x="22938" y="59755"/>
                </a:lnTo>
                <a:lnTo>
                  <a:pt x="21807" y="54901"/>
                </a:lnTo>
                <a:lnTo>
                  <a:pt x="21429" y="50000"/>
                </a:lnTo>
                <a:lnTo>
                  <a:pt x="21429" y="50000"/>
                </a:lnTo>
                <a:lnTo>
                  <a:pt x="21807" y="45099"/>
                </a:lnTo>
                <a:lnTo>
                  <a:pt x="22938" y="40245"/>
                </a:lnTo>
                <a:lnTo>
                  <a:pt x="24812" y="35486"/>
                </a:lnTo>
                <a:lnTo>
                  <a:pt x="27409" y="30866"/>
                </a:lnTo>
                <a:lnTo>
                  <a:pt x="30706" y="26430"/>
                </a:lnTo>
                <a:lnTo>
                  <a:pt x="34670" y="22221"/>
                </a:lnTo>
                <a:lnTo>
                  <a:pt x="39263" y="18280"/>
                </a:lnTo>
                <a:lnTo>
                  <a:pt x="44442" y="14645"/>
                </a:lnTo>
                <a:lnTo>
                  <a:pt x="50155" y="11349"/>
                </a:lnTo>
                <a:lnTo>
                  <a:pt x="56348" y="8427"/>
                </a:lnTo>
                <a:lnTo>
                  <a:pt x="62962" y="5904"/>
                </a:lnTo>
                <a:lnTo>
                  <a:pt x="69932" y="3806"/>
                </a:lnTo>
                <a:lnTo>
                  <a:pt x="77192" y="2153"/>
                </a:lnTo>
                <a:lnTo>
                  <a:pt x="84671" y="961"/>
                </a:lnTo>
                <a:lnTo>
                  <a:pt x="92299" y="241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341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511470033-19"/>
          <p:cNvSpPr/>
          <p:nvPr/>
        </p:nvSpPr>
        <p:spPr>
          <a:xfrm>
            <a:off x="6573441" y="4051474"/>
            <a:ext cx="50006" cy="8751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1400" y="45778"/>
                </a:moveTo>
                <a:lnTo>
                  <a:pt x="101400" y="45778"/>
                </a:lnTo>
                <a:cubicBezTo>
                  <a:pt x="103800" y="47333"/>
                  <a:pt x="105000" y="49074"/>
                  <a:pt x="105000" y="51000"/>
                </a:cubicBezTo>
                <a:lnTo>
                  <a:pt x="105000" y="51000"/>
                </a:lnTo>
                <a:lnTo>
                  <a:pt x="105000" y="51000"/>
                </a:lnTo>
                <a:cubicBezTo>
                  <a:pt x="105000" y="53000"/>
                  <a:pt x="103800" y="54778"/>
                  <a:pt x="101400" y="56333"/>
                </a:cubicBezTo>
                <a:lnTo>
                  <a:pt x="101400" y="56333"/>
                </a:lnTo>
                <a:lnTo>
                  <a:pt x="22600" y="100000"/>
                </a:lnTo>
                <a:cubicBezTo>
                  <a:pt x="19800" y="101407"/>
                  <a:pt x="16667" y="102111"/>
                  <a:pt x="13200" y="102111"/>
                </a:cubicBezTo>
                <a:lnTo>
                  <a:pt x="13200" y="102111"/>
                </a:lnTo>
                <a:cubicBezTo>
                  <a:pt x="9600" y="102111"/>
                  <a:pt x="6400" y="101407"/>
                  <a:pt x="3600" y="100000"/>
                </a:cubicBezTo>
                <a:lnTo>
                  <a:pt x="3600" y="100000"/>
                </a:lnTo>
                <a:cubicBezTo>
                  <a:pt x="1200" y="98519"/>
                  <a:pt x="0" y="96778"/>
                  <a:pt x="0" y="94778"/>
                </a:cubicBezTo>
                <a:lnTo>
                  <a:pt x="0" y="94778"/>
                </a:lnTo>
                <a:cubicBezTo>
                  <a:pt x="0" y="92778"/>
                  <a:pt x="1200" y="91037"/>
                  <a:pt x="3600" y="89556"/>
                </a:cubicBezTo>
                <a:lnTo>
                  <a:pt x="3600" y="89556"/>
                </a:lnTo>
                <a:lnTo>
                  <a:pt x="73400" y="51000"/>
                </a:lnTo>
                <a:lnTo>
                  <a:pt x="3600" y="12556"/>
                </a:lnTo>
                <a:cubicBezTo>
                  <a:pt x="1200" y="11000"/>
                  <a:pt x="0" y="9259"/>
                  <a:pt x="0" y="7333"/>
                </a:cubicBezTo>
                <a:lnTo>
                  <a:pt x="0" y="7333"/>
                </a:lnTo>
                <a:cubicBezTo>
                  <a:pt x="0" y="5333"/>
                  <a:pt x="1200" y="3556"/>
                  <a:pt x="3600" y="2000"/>
                </a:cubicBezTo>
                <a:lnTo>
                  <a:pt x="3600" y="2000"/>
                </a:lnTo>
                <a:cubicBezTo>
                  <a:pt x="6400" y="667"/>
                  <a:pt x="9600" y="0"/>
                  <a:pt x="13200" y="0"/>
                </a:cubicBezTo>
                <a:lnTo>
                  <a:pt x="13200" y="0"/>
                </a:lnTo>
                <a:cubicBezTo>
                  <a:pt x="16667" y="0"/>
                  <a:pt x="19800" y="667"/>
                  <a:pt x="22600" y="2000"/>
                </a:cubicBezTo>
                <a:lnTo>
                  <a:pt x="22600" y="2000"/>
                </a:lnTo>
                <a:lnTo>
                  <a:pt x="101400" y="45778"/>
                </a:lnTo>
              </a:path>
            </a:pathLst>
          </a:custGeom>
          <a:solidFill>
            <a:srgbClr val="B341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511469320-14"/>
          <p:cNvSpPr/>
          <p:nvPr/>
        </p:nvSpPr>
        <p:spPr>
          <a:xfrm>
            <a:off x="7630567" y="3988073"/>
            <a:ext cx="1056233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459" y="0"/>
                </a:moveTo>
                <a:lnTo>
                  <a:pt x="90541" y="0"/>
                </a:lnTo>
                <a:lnTo>
                  <a:pt x="91468" y="238"/>
                </a:lnTo>
                <a:lnTo>
                  <a:pt x="92387" y="952"/>
                </a:lnTo>
                <a:lnTo>
                  <a:pt x="93288" y="2143"/>
                </a:lnTo>
                <a:lnTo>
                  <a:pt x="94162" y="3810"/>
                </a:lnTo>
                <a:lnTo>
                  <a:pt x="95000" y="5905"/>
                </a:lnTo>
                <a:lnTo>
                  <a:pt x="95793" y="8429"/>
                </a:lnTo>
                <a:lnTo>
                  <a:pt x="96541" y="11333"/>
                </a:lnTo>
                <a:lnTo>
                  <a:pt x="97225" y="14667"/>
                </a:lnTo>
                <a:lnTo>
                  <a:pt x="97856" y="18286"/>
                </a:lnTo>
                <a:lnTo>
                  <a:pt x="98405" y="22238"/>
                </a:lnTo>
                <a:lnTo>
                  <a:pt x="98883" y="26429"/>
                </a:lnTo>
                <a:lnTo>
                  <a:pt x="99279" y="30857"/>
                </a:lnTo>
                <a:lnTo>
                  <a:pt x="99595" y="35476"/>
                </a:lnTo>
                <a:lnTo>
                  <a:pt x="99820" y="40238"/>
                </a:lnTo>
                <a:lnTo>
                  <a:pt x="99955" y="45095"/>
                </a:lnTo>
                <a:lnTo>
                  <a:pt x="100000" y="50000"/>
                </a:lnTo>
                <a:lnTo>
                  <a:pt x="100000" y="50000"/>
                </a:lnTo>
                <a:lnTo>
                  <a:pt x="99955" y="54905"/>
                </a:lnTo>
                <a:lnTo>
                  <a:pt x="99820" y="59762"/>
                </a:lnTo>
                <a:lnTo>
                  <a:pt x="99595" y="64524"/>
                </a:lnTo>
                <a:lnTo>
                  <a:pt x="99279" y="69143"/>
                </a:lnTo>
                <a:lnTo>
                  <a:pt x="98883" y="73571"/>
                </a:lnTo>
                <a:lnTo>
                  <a:pt x="98405" y="77762"/>
                </a:lnTo>
                <a:lnTo>
                  <a:pt x="97856" y="81714"/>
                </a:lnTo>
                <a:lnTo>
                  <a:pt x="97225" y="85333"/>
                </a:lnTo>
                <a:lnTo>
                  <a:pt x="96541" y="88667"/>
                </a:lnTo>
                <a:lnTo>
                  <a:pt x="95793" y="91571"/>
                </a:lnTo>
                <a:lnTo>
                  <a:pt x="95000" y="94095"/>
                </a:lnTo>
                <a:lnTo>
                  <a:pt x="94162" y="96190"/>
                </a:lnTo>
                <a:lnTo>
                  <a:pt x="93288" y="97857"/>
                </a:lnTo>
                <a:lnTo>
                  <a:pt x="92387" y="99048"/>
                </a:lnTo>
                <a:lnTo>
                  <a:pt x="91468" y="99762"/>
                </a:lnTo>
                <a:lnTo>
                  <a:pt x="90541" y="100000"/>
                </a:lnTo>
                <a:lnTo>
                  <a:pt x="9459" y="100000"/>
                </a:lnTo>
                <a:lnTo>
                  <a:pt x="8532" y="99762"/>
                </a:lnTo>
                <a:lnTo>
                  <a:pt x="7613" y="99048"/>
                </a:lnTo>
                <a:lnTo>
                  <a:pt x="6712" y="97857"/>
                </a:lnTo>
                <a:lnTo>
                  <a:pt x="5838" y="96190"/>
                </a:lnTo>
                <a:lnTo>
                  <a:pt x="5000" y="94095"/>
                </a:lnTo>
                <a:lnTo>
                  <a:pt x="4207" y="91571"/>
                </a:lnTo>
                <a:lnTo>
                  <a:pt x="3459" y="88667"/>
                </a:lnTo>
                <a:lnTo>
                  <a:pt x="2775" y="85333"/>
                </a:lnTo>
                <a:lnTo>
                  <a:pt x="2144" y="81714"/>
                </a:lnTo>
                <a:lnTo>
                  <a:pt x="1595" y="77762"/>
                </a:lnTo>
                <a:lnTo>
                  <a:pt x="1117" y="73571"/>
                </a:lnTo>
                <a:lnTo>
                  <a:pt x="721" y="69143"/>
                </a:lnTo>
                <a:lnTo>
                  <a:pt x="405" y="64524"/>
                </a:lnTo>
                <a:lnTo>
                  <a:pt x="180" y="59762"/>
                </a:lnTo>
                <a:lnTo>
                  <a:pt x="45" y="54905"/>
                </a:lnTo>
                <a:lnTo>
                  <a:pt x="0" y="50000"/>
                </a:lnTo>
                <a:lnTo>
                  <a:pt x="0" y="50000"/>
                </a:lnTo>
                <a:lnTo>
                  <a:pt x="45" y="45095"/>
                </a:lnTo>
                <a:lnTo>
                  <a:pt x="180" y="40238"/>
                </a:lnTo>
                <a:lnTo>
                  <a:pt x="405" y="35476"/>
                </a:lnTo>
                <a:lnTo>
                  <a:pt x="721" y="30857"/>
                </a:lnTo>
                <a:lnTo>
                  <a:pt x="1117" y="26429"/>
                </a:lnTo>
                <a:lnTo>
                  <a:pt x="1595" y="22238"/>
                </a:lnTo>
                <a:lnTo>
                  <a:pt x="2144" y="18286"/>
                </a:lnTo>
                <a:lnTo>
                  <a:pt x="2775" y="14667"/>
                </a:lnTo>
                <a:lnTo>
                  <a:pt x="3459" y="11333"/>
                </a:lnTo>
                <a:lnTo>
                  <a:pt x="4207" y="8429"/>
                </a:lnTo>
                <a:lnTo>
                  <a:pt x="5000" y="5905"/>
                </a:lnTo>
                <a:lnTo>
                  <a:pt x="5838" y="3810"/>
                </a:lnTo>
                <a:lnTo>
                  <a:pt x="6712" y="2143"/>
                </a:lnTo>
                <a:lnTo>
                  <a:pt x="7613" y="952"/>
                </a:lnTo>
                <a:lnTo>
                  <a:pt x="8532" y="238"/>
                </a:lnTo>
                <a:lnTo>
                  <a:pt x="9459" y="0"/>
                </a:lnTo>
                <a:close/>
              </a:path>
            </a:pathLst>
          </a:custGeom>
          <a:solidFill>
            <a:srgbClr val="B3412A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511469323-17"/>
          <p:cNvSpPr/>
          <p:nvPr/>
        </p:nvSpPr>
        <p:spPr>
          <a:xfrm>
            <a:off x="7630567" y="3988073"/>
            <a:ext cx="100013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41"/>
                </a:lnTo>
                <a:lnTo>
                  <a:pt x="80491" y="961"/>
                </a:lnTo>
                <a:lnTo>
                  <a:pt x="70972" y="2153"/>
                </a:lnTo>
                <a:lnTo>
                  <a:pt x="61732" y="3806"/>
                </a:lnTo>
                <a:lnTo>
                  <a:pt x="52860" y="5904"/>
                </a:lnTo>
                <a:lnTo>
                  <a:pt x="44443" y="8427"/>
                </a:lnTo>
                <a:lnTo>
                  <a:pt x="36561" y="11349"/>
                </a:lnTo>
                <a:lnTo>
                  <a:pt x="29289" y="14645"/>
                </a:lnTo>
                <a:lnTo>
                  <a:pt x="22699" y="18280"/>
                </a:lnTo>
                <a:lnTo>
                  <a:pt x="16853" y="22221"/>
                </a:lnTo>
                <a:lnTo>
                  <a:pt x="11808" y="26430"/>
                </a:lnTo>
                <a:lnTo>
                  <a:pt x="7612" y="30866"/>
                </a:lnTo>
                <a:lnTo>
                  <a:pt x="4306" y="35486"/>
                </a:lnTo>
                <a:lnTo>
                  <a:pt x="1921" y="40245"/>
                </a:lnTo>
                <a:lnTo>
                  <a:pt x="482" y="45099"/>
                </a:lnTo>
                <a:lnTo>
                  <a:pt x="0" y="50000"/>
                </a:lnTo>
                <a:lnTo>
                  <a:pt x="0" y="50000"/>
                </a:lnTo>
                <a:lnTo>
                  <a:pt x="482" y="54901"/>
                </a:lnTo>
                <a:lnTo>
                  <a:pt x="1921" y="59755"/>
                </a:lnTo>
                <a:lnTo>
                  <a:pt x="4306" y="64514"/>
                </a:lnTo>
                <a:lnTo>
                  <a:pt x="7612" y="69134"/>
                </a:lnTo>
                <a:lnTo>
                  <a:pt x="11808" y="73570"/>
                </a:lnTo>
                <a:lnTo>
                  <a:pt x="16853" y="77779"/>
                </a:lnTo>
                <a:lnTo>
                  <a:pt x="22699" y="81720"/>
                </a:lnTo>
                <a:lnTo>
                  <a:pt x="29289" y="85355"/>
                </a:lnTo>
                <a:lnTo>
                  <a:pt x="36561" y="88651"/>
                </a:lnTo>
                <a:lnTo>
                  <a:pt x="44443" y="91573"/>
                </a:lnTo>
                <a:lnTo>
                  <a:pt x="52860" y="94096"/>
                </a:lnTo>
                <a:lnTo>
                  <a:pt x="61732" y="96194"/>
                </a:lnTo>
                <a:lnTo>
                  <a:pt x="70972" y="97847"/>
                </a:lnTo>
                <a:lnTo>
                  <a:pt x="80491" y="99039"/>
                </a:lnTo>
                <a:lnTo>
                  <a:pt x="90198" y="99759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2299" y="99759"/>
                </a:lnTo>
                <a:lnTo>
                  <a:pt x="84671" y="99039"/>
                </a:lnTo>
                <a:lnTo>
                  <a:pt x="77192" y="97847"/>
                </a:lnTo>
                <a:lnTo>
                  <a:pt x="69932" y="96194"/>
                </a:lnTo>
                <a:lnTo>
                  <a:pt x="62962" y="94096"/>
                </a:lnTo>
                <a:lnTo>
                  <a:pt x="56348" y="91573"/>
                </a:lnTo>
                <a:lnTo>
                  <a:pt x="50155" y="88651"/>
                </a:lnTo>
                <a:lnTo>
                  <a:pt x="44442" y="85355"/>
                </a:lnTo>
                <a:lnTo>
                  <a:pt x="39263" y="81720"/>
                </a:lnTo>
                <a:lnTo>
                  <a:pt x="34670" y="77779"/>
                </a:lnTo>
                <a:lnTo>
                  <a:pt x="30706" y="73570"/>
                </a:lnTo>
                <a:lnTo>
                  <a:pt x="27409" y="69134"/>
                </a:lnTo>
                <a:lnTo>
                  <a:pt x="24812" y="64514"/>
                </a:lnTo>
                <a:lnTo>
                  <a:pt x="22938" y="59755"/>
                </a:lnTo>
                <a:lnTo>
                  <a:pt x="21807" y="54901"/>
                </a:lnTo>
                <a:lnTo>
                  <a:pt x="21429" y="50000"/>
                </a:lnTo>
                <a:lnTo>
                  <a:pt x="21429" y="50000"/>
                </a:lnTo>
                <a:lnTo>
                  <a:pt x="21807" y="45099"/>
                </a:lnTo>
                <a:lnTo>
                  <a:pt x="22938" y="40245"/>
                </a:lnTo>
                <a:lnTo>
                  <a:pt x="24812" y="35486"/>
                </a:lnTo>
                <a:lnTo>
                  <a:pt x="27409" y="30866"/>
                </a:lnTo>
                <a:lnTo>
                  <a:pt x="30706" y="26430"/>
                </a:lnTo>
                <a:lnTo>
                  <a:pt x="34670" y="22221"/>
                </a:lnTo>
                <a:lnTo>
                  <a:pt x="39263" y="18280"/>
                </a:lnTo>
                <a:lnTo>
                  <a:pt x="44442" y="14645"/>
                </a:lnTo>
                <a:lnTo>
                  <a:pt x="50155" y="11349"/>
                </a:lnTo>
                <a:lnTo>
                  <a:pt x="56348" y="8427"/>
                </a:lnTo>
                <a:lnTo>
                  <a:pt x="62962" y="5904"/>
                </a:lnTo>
                <a:lnTo>
                  <a:pt x="69932" y="3806"/>
                </a:lnTo>
                <a:lnTo>
                  <a:pt x="77192" y="2153"/>
                </a:lnTo>
                <a:lnTo>
                  <a:pt x="84671" y="961"/>
                </a:lnTo>
                <a:lnTo>
                  <a:pt x="92299" y="241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341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511470034-20"/>
          <p:cNvSpPr/>
          <p:nvPr/>
        </p:nvSpPr>
        <p:spPr>
          <a:xfrm>
            <a:off x="7758262" y="4051474"/>
            <a:ext cx="50006" cy="8751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1400" y="45778"/>
                </a:moveTo>
                <a:lnTo>
                  <a:pt x="101400" y="45778"/>
                </a:lnTo>
                <a:cubicBezTo>
                  <a:pt x="103800" y="47333"/>
                  <a:pt x="105000" y="49074"/>
                  <a:pt x="105000" y="51000"/>
                </a:cubicBezTo>
                <a:lnTo>
                  <a:pt x="105000" y="51000"/>
                </a:lnTo>
                <a:lnTo>
                  <a:pt x="105000" y="51000"/>
                </a:lnTo>
                <a:cubicBezTo>
                  <a:pt x="105000" y="53000"/>
                  <a:pt x="103800" y="54778"/>
                  <a:pt x="101400" y="56333"/>
                </a:cubicBezTo>
                <a:lnTo>
                  <a:pt x="101400" y="56333"/>
                </a:lnTo>
                <a:lnTo>
                  <a:pt x="22600" y="100000"/>
                </a:lnTo>
                <a:cubicBezTo>
                  <a:pt x="19800" y="101407"/>
                  <a:pt x="16667" y="102111"/>
                  <a:pt x="13200" y="102111"/>
                </a:cubicBezTo>
                <a:lnTo>
                  <a:pt x="13200" y="102111"/>
                </a:lnTo>
                <a:cubicBezTo>
                  <a:pt x="9600" y="102111"/>
                  <a:pt x="6400" y="101407"/>
                  <a:pt x="3600" y="100000"/>
                </a:cubicBezTo>
                <a:lnTo>
                  <a:pt x="3600" y="100000"/>
                </a:lnTo>
                <a:cubicBezTo>
                  <a:pt x="1200" y="98519"/>
                  <a:pt x="0" y="96778"/>
                  <a:pt x="0" y="94778"/>
                </a:cubicBezTo>
                <a:lnTo>
                  <a:pt x="0" y="94778"/>
                </a:lnTo>
                <a:cubicBezTo>
                  <a:pt x="0" y="92778"/>
                  <a:pt x="1200" y="91037"/>
                  <a:pt x="3600" y="89556"/>
                </a:cubicBezTo>
                <a:lnTo>
                  <a:pt x="3600" y="89556"/>
                </a:lnTo>
                <a:lnTo>
                  <a:pt x="73400" y="51000"/>
                </a:lnTo>
                <a:lnTo>
                  <a:pt x="3600" y="12556"/>
                </a:lnTo>
                <a:cubicBezTo>
                  <a:pt x="1200" y="11000"/>
                  <a:pt x="0" y="9259"/>
                  <a:pt x="0" y="7333"/>
                </a:cubicBezTo>
                <a:lnTo>
                  <a:pt x="0" y="7333"/>
                </a:lnTo>
                <a:cubicBezTo>
                  <a:pt x="0" y="5333"/>
                  <a:pt x="1200" y="3556"/>
                  <a:pt x="3600" y="2000"/>
                </a:cubicBezTo>
                <a:lnTo>
                  <a:pt x="3600" y="2000"/>
                </a:lnTo>
                <a:cubicBezTo>
                  <a:pt x="6400" y="667"/>
                  <a:pt x="9600" y="0"/>
                  <a:pt x="13200" y="0"/>
                </a:cubicBezTo>
                <a:lnTo>
                  <a:pt x="13200" y="0"/>
                </a:lnTo>
                <a:cubicBezTo>
                  <a:pt x="16667" y="0"/>
                  <a:pt x="19800" y="667"/>
                  <a:pt x="22600" y="2000"/>
                </a:cubicBezTo>
                <a:lnTo>
                  <a:pt x="22600" y="2000"/>
                </a:lnTo>
                <a:lnTo>
                  <a:pt x="101400" y="45778"/>
                </a:lnTo>
              </a:path>
            </a:pathLst>
          </a:custGeom>
          <a:solidFill>
            <a:srgbClr val="B341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511470031-17"/>
          <p:cNvSpPr/>
          <p:nvPr/>
        </p:nvSpPr>
        <p:spPr>
          <a:xfrm>
            <a:off x="400050" y="4934248"/>
            <a:ext cx="100013" cy="8751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727" y="14556"/>
                </a:moveTo>
                <a:lnTo>
                  <a:pt x="50727" y="14556"/>
                </a:lnTo>
                <a:cubicBezTo>
                  <a:pt x="43273" y="14704"/>
                  <a:pt x="36727" y="17370"/>
                  <a:pt x="31091" y="22556"/>
                </a:cubicBezTo>
                <a:lnTo>
                  <a:pt x="31091" y="22556"/>
                </a:lnTo>
                <a:lnTo>
                  <a:pt x="31091" y="22556"/>
                </a:lnTo>
                <a:cubicBezTo>
                  <a:pt x="25515" y="27593"/>
                  <a:pt x="21606" y="34259"/>
                  <a:pt x="19364" y="42556"/>
                </a:cubicBezTo>
                <a:lnTo>
                  <a:pt x="19364" y="42556"/>
                </a:lnTo>
                <a:cubicBezTo>
                  <a:pt x="25727" y="38630"/>
                  <a:pt x="32697" y="36593"/>
                  <a:pt x="40273" y="36444"/>
                </a:cubicBezTo>
                <a:lnTo>
                  <a:pt x="40273" y="36444"/>
                </a:lnTo>
                <a:lnTo>
                  <a:pt x="56636" y="36444"/>
                </a:lnTo>
                <a:cubicBezTo>
                  <a:pt x="58515" y="36593"/>
                  <a:pt x="59515" y="37815"/>
                  <a:pt x="59636" y="40111"/>
                </a:cubicBezTo>
                <a:lnTo>
                  <a:pt x="59636" y="40111"/>
                </a:lnTo>
                <a:cubicBezTo>
                  <a:pt x="59515" y="42407"/>
                  <a:pt x="58515" y="43630"/>
                  <a:pt x="56636" y="43778"/>
                </a:cubicBezTo>
                <a:lnTo>
                  <a:pt x="56636" y="43778"/>
                </a:lnTo>
                <a:lnTo>
                  <a:pt x="53727" y="43778"/>
                </a:lnTo>
                <a:lnTo>
                  <a:pt x="40273" y="43778"/>
                </a:lnTo>
                <a:cubicBezTo>
                  <a:pt x="40273" y="43778"/>
                  <a:pt x="40273" y="43778"/>
                  <a:pt x="40273" y="43778"/>
                </a:cubicBezTo>
                <a:lnTo>
                  <a:pt x="40273" y="43778"/>
                </a:lnTo>
                <a:cubicBezTo>
                  <a:pt x="40273" y="43778"/>
                  <a:pt x="40273" y="43778"/>
                  <a:pt x="40273" y="43778"/>
                </a:cubicBezTo>
                <a:lnTo>
                  <a:pt x="40273" y="43778"/>
                </a:lnTo>
                <a:cubicBezTo>
                  <a:pt x="37182" y="43778"/>
                  <a:pt x="34212" y="44148"/>
                  <a:pt x="31364" y="44889"/>
                </a:cubicBezTo>
                <a:lnTo>
                  <a:pt x="31364" y="44889"/>
                </a:lnTo>
                <a:cubicBezTo>
                  <a:pt x="26515" y="46222"/>
                  <a:pt x="22030" y="48593"/>
                  <a:pt x="17909" y="52000"/>
                </a:cubicBezTo>
                <a:lnTo>
                  <a:pt x="17909" y="52000"/>
                </a:lnTo>
                <a:cubicBezTo>
                  <a:pt x="17909" y="52000"/>
                  <a:pt x="17909" y="52000"/>
                  <a:pt x="17909" y="52000"/>
                </a:cubicBezTo>
                <a:lnTo>
                  <a:pt x="17909" y="52000"/>
                </a:lnTo>
                <a:cubicBezTo>
                  <a:pt x="12455" y="56519"/>
                  <a:pt x="8091" y="62259"/>
                  <a:pt x="4818" y="69222"/>
                </a:cubicBezTo>
                <a:lnTo>
                  <a:pt x="4818" y="69222"/>
                </a:lnTo>
                <a:cubicBezTo>
                  <a:pt x="1727" y="76407"/>
                  <a:pt x="121" y="84333"/>
                  <a:pt x="0" y="93000"/>
                </a:cubicBezTo>
                <a:lnTo>
                  <a:pt x="0" y="93000"/>
                </a:lnTo>
                <a:lnTo>
                  <a:pt x="0" y="96667"/>
                </a:lnTo>
                <a:cubicBezTo>
                  <a:pt x="242" y="100000"/>
                  <a:pt x="1727" y="101815"/>
                  <a:pt x="4455" y="102111"/>
                </a:cubicBezTo>
                <a:lnTo>
                  <a:pt x="4455" y="102111"/>
                </a:lnTo>
                <a:cubicBezTo>
                  <a:pt x="7182" y="101815"/>
                  <a:pt x="8667" y="100000"/>
                  <a:pt x="8909" y="96667"/>
                </a:cubicBezTo>
                <a:lnTo>
                  <a:pt x="8909" y="96667"/>
                </a:lnTo>
                <a:lnTo>
                  <a:pt x="8909" y="93000"/>
                </a:lnTo>
                <a:cubicBezTo>
                  <a:pt x="9212" y="81593"/>
                  <a:pt x="12576" y="72222"/>
                  <a:pt x="19000" y="64889"/>
                </a:cubicBezTo>
                <a:lnTo>
                  <a:pt x="19000" y="64889"/>
                </a:lnTo>
                <a:cubicBezTo>
                  <a:pt x="21000" y="73704"/>
                  <a:pt x="24848" y="80852"/>
                  <a:pt x="30545" y="86333"/>
                </a:cubicBezTo>
                <a:lnTo>
                  <a:pt x="30545" y="86333"/>
                </a:lnTo>
                <a:cubicBezTo>
                  <a:pt x="36303" y="91815"/>
                  <a:pt x="43030" y="94630"/>
                  <a:pt x="50727" y="94778"/>
                </a:cubicBezTo>
                <a:lnTo>
                  <a:pt x="50727" y="94778"/>
                </a:lnTo>
                <a:lnTo>
                  <a:pt x="50909" y="94778"/>
                </a:lnTo>
                <a:cubicBezTo>
                  <a:pt x="59212" y="94630"/>
                  <a:pt x="66727" y="91593"/>
                  <a:pt x="73455" y="85667"/>
                </a:cubicBezTo>
                <a:lnTo>
                  <a:pt x="73455" y="85667"/>
                </a:lnTo>
                <a:cubicBezTo>
                  <a:pt x="80182" y="79741"/>
                  <a:pt x="85455" y="71778"/>
                  <a:pt x="89273" y="61778"/>
                </a:cubicBezTo>
                <a:lnTo>
                  <a:pt x="89273" y="61778"/>
                </a:lnTo>
                <a:cubicBezTo>
                  <a:pt x="93273" y="51852"/>
                  <a:pt x="95333" y="40741"/>
                  <a:pt x="95455" y="28444"/>
                </a:cubicBezTo>
                <a:lnTo>
                  <a:pt x="95455" y="28444"/>
                </a:lnTo>
                <a:cubicBezTo>
                  <a:pt x="95455" y="18593"/>
                  <a:pt x="94152" y="9481"/>
                  <a:pt x="91545" y="1111"/>
                </a:cubicBezTo>
                <a:lnTo>
                  <a:pt x="91545" y="1111"/>
                </a:lnTo>
                <a:cubicBezTo>
                  <a:pt x="91303" y="370"/>
                  <a:pt x="90818" y="0"/>
                  <a:pt x="90091" y="0"/>
                </a:cubicBezTo>
                <a:lnTo>
                  <a:pt x="90091" y="0"/>
                </a:lnTo>
                <a:cubicBezTo>
                  <a:pt x="89424" y="0"/>
                  <a:pt x="88909" y="370"/>
                  <a:pt x="88545" y="1111"/>
                </a:cubicBezTo>
                <a:lnTo>
                  <a:pt x="88545" y="1111"/>
                </a:lnTo>
                <a:cubicBezTo>
                  <a:pt x="86667" y="5259"/>
                  <a:pt x="84121" y="8519"/>
                  <a:pt x="80909" y="10889"/>
                </a:cubicBezTo>
                <a:lnTo>
                  <a:pt x="80909" y="10889"/>
                </a:lnTo>
                <a:cubicBezTo>
                  <a:pt x="77697" y="13333"/>
                  <a:pt x="74091" y="14556"/>
                  <a:pt x="70091" y="14556"/>
                </a:cubicBezTo>
                <a:lnTo>
                  <a:pt x="70091" y="14556"/>
                </a:lnTo>
                <a:lnTo>
                  <a:pt x="50727" y="14556"/>
                </a:lnTo>
              </a:path>
            </a:pathLst>
          </a:custGeom>
          <a:solidFill>
            <a:srgbClr val="B341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511470037-21"/>
          <p:cNvSpPr/>
          <p:nvPr/>
        </p:nvSpPr>
        <p:spPr>
          <a:xfrm>
            <a:off x="6848773" y="4929188"/>
            <a:ext cx="81260" cy="928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3556" y="6100"/>
                </a:moveTo>
                <a:lnTo>
                  <a:pt x="13556" y="6100"/>
                </a:lnTo>
                <a:cubicBezTo>
                  <a:pt x="13556" y="4300"/>
                  <a:pt x="12926" y="2833"/>
                  <a:pt x="11667" y="1700"/>
                </a:cubicBezTo>
                <a:lnTo>
                  <a:pt x="11667" y="1700"/>
                </a:lnTo>
                <a:lnTo>
                  <a:pt x="11667" y="1700"/>
                </a:lnTo>
                <a:cubicBezTo>
                  <a:pt x="10407" y="567"/>
                  <a:pt x="8778" y="0"/>
                  <a:pt x="6778" y="0"/>
                </a:cubicBezTo>
                <a:lnTo>
                  <a:pt x="6778" y="0"/>
                </a:lnTo>
                <a:cubicBezTo>
                  <a:pt x="4778" y="0"/>
                  <a:pt x="3148" y="567"/>
                  <a:pt x="1889" y="1700"/>
                </a:cubicBezTo>
                <a:lnTo>
                  <a:pt x="1889" y="1700"/>
                </a:lnTo>
                <a:cubicBezTo>
                  <a:pt x="630" y="2833"/>
                  <a:pt x="0" y="4300"/>
                  <a:pt x="0" y="6100"/>
                </a:cubicBezTo>
                <a:lnTo>
                  <a:pt x="0" y="6100"/>
                </a:lnTo>
                <a:lnTo>
                  <a:pt x="0" y="12200"/>
                </a:lnTo>
                <a:lnTo>
                  <a:pt x="0" y="70100"/>
                </a:lnTo>
                <a:lnTo>
                  <a:pt x="0" y="91400"/>
                </a:lnTo>
                <a:cubicBezTo>
                  <a:pt x="0" y="93200"/>
                  <a:pt x="630" y="94667"/>
                  <a:pt x="1889" y="95800"/>
                </a:cubicBezTo>
                <a:lnTo>
                  <a:pt x="1889" y="95800"/>
                </a:lnTo>
                <a:cubicBezTo>
                  <a:pt x="3148" y="96933"/>
                  <a:pt x="4778" y="97500"/>
                  <a:pt x="6778" y="97500"/>
                </a:cubicBezTo>
                <a:lnTo>
                  <a:pt x="6778" y="97500"/>
                </a:lnTo>
                <a:cubicBezTo>
                  <a:pt x="8778" y="97500"/>
                  <a:pt x="10407" y="96933"/>
                  <a:pt x="11667" y="95800"/>
                </a:cubicBezTo>
                <a:lnTo>
                  <a:pt x="11667" y="95800"/>
                </a:lnTo>
                <a:cubicBezTo>
                  <a:pt x="12926" y="94667"/>
                  <a:pt x="13556" y="93200"/>
                  <a:pt x="13556" y="91400"/>
                </a:cubicBezTo>
                <a:lnTo>
                  <a:pt x="13556" y="91400"/>
                </a:lnTo>
                <a:lnTo>
                  <a:pt x="13556" y="67000"/>
                </a:lnTo>
                <a:lnTo>
                  <a:pt x="27111" y="64000"/>
                </a:lnTo>
                <a:cubicBezTo>
                  <a:pt x="36148" y="62067"/>
                  <a:pt x="44815" y="62900"/>
                  <a:pt x="53111" y="66500"/>
                </a:cubicBezTo>
                <a:lnTo>
                  <a:pt x="53111" y="66500"/>
                </a:lnTo>
                <a:cubicBezTo>
                  <a:pt x="62815" y="70767"/>
                  <a:pt x="72815" y="71267"/>
                  <a:pt x="83111" y="68000"/>
                </a:cubicBezTo>
                <a:lnTo>
                  <a:pt x="83111" y="68000"/>
                </a:lnTo>
                <a:lnTo>
                  <a:pt x="90333" y="65500"/>
                </a:lnTo>
                <a:cubicBezTo>
                  <a:pt x="93148" y="64367"/>
                  <a:pt x="94630" y="62467"/>
                  <a:pt x="94778" y="59800"/>
                </a:cubicBezTo>
                <a:lnTo>
                  <a:pt x="94778" y="59800"/>
                </a:lnTo>
                <a:lnTo>
                  <a:pt x="94778" y="12600"/>
                </a:lnTo>
                <a:cubicBezTo>
                  <a:pt x="94630" y="10267"/>
                  <a:pt x="93593" y="8600"/>
                  <a:pt x="91667" y="7600"/>
                </a:cubicBezTo>
                <a:lnTo>
                  <a:pt x="91667" y="7600"/>
                </a:lnTo>
                <a:cubicBezTo>
                  <a:pt x="89815" y="6467"/>
                  <a:pt x="87667" y="6333"/>
                  <a:pt x="85222" y="7200"/>
                </a:cubicBezTo>
                <a:lnTo>
                  <a:pt x="85222" y="7200"/>
                </a:lnTo>
                <a:lnTo>
                  <a:pt x="83333" y="8200"/>
                </a:lnTo>
                <a:cubicBezTo>
                  <a:pt x="78296" y="10467"/>
                  <a:pt x="73074" y="11600"/>
                  <a:pt x="67667" y="11600"/>
                </a:cubicBezTo>
                <a:lnTo>
                  <a:pt x="67667" y="11600"/>
                </a:lnTo>
                <a:cubicBezTo>
                  <a:pt x="62333" y="11600"/>
                  <a:pt x="57185" y="10467"/>
                  <a:pt x="52222" y="8200"/>
                </a:cubicBezTo>
                <a:lnTo>
                  <a:pt x="52222" y="8200"/>
                </a:lnTo>
                <a:cubicBezTo>
                  <a:pt x="44519" y="4867"/>
                  <a:pt x="36481" y="4100"/>
                  <a:pt x="28111" y="5900"/>
                </a:cubicBezTo>
                <a:lnTo>
                  <a:pt x="28111" y="5900"/>
                </a:lnTo>
                <a:lnTo>
                  <a:pt x="13556" y="9100"/>
                </a:lnTo>
                <a:lnTo>
                  <a:pt x="13556" y="6100"/>
                </a:lnTo>
              </a:path>
            </a:pathLst>
          </a:custGeom>
          <a:solidFill>
            <a:srgbClr val="B341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511470038-22"/>
          <p:cNvSpPr/>
          <p:nvPr/>
        </p:nvSpPr>
        <p:spPr>
          <a:xfrm>
            <a:off x="7803241" y="4929369"/>
            <a:ext cx="92506" cy="925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800" y="5100"/>
                </a:moveTo>
                <a:lnTo>
                  <a:pt x="70800" y="5100"/>
                </a:lnTo>
                <a:cubicBezTo>
                  <a:pt x="73733" y="1833"/>
                  <a:pt x="77500" y="133"/>
                  <a:pt x="82100" y="0"/>
                </a:cubicBezTo>
                <a:lnTo>
                  <a:pt x="82100" y="0"/>
                </a:lnTo>
                <a:cubicBezTo>
                  <a:pt x="86367" y="133"/>
                  <a:pt x="89900" y="1600"/>
                  <a:pt x="92700" y="4400"/>
                </a:cubicBezTo>
                <a:lnTo>
                  <a:pt x="92700" y="4400"/>
                </a:lnTo>
                <a:cubicBezTo>
                  <a:pt x="95500" y="7200"/>
                  <a:pt x="96967" y="10733"/>
                  <a:pt x="97100" y="15000"/>
                </a:cubicBezTo>
                <a:lnTo>
                  <a:pt x="97100" y="15000"/>
                </a:lnTo>
                <a:cubicBezTo>
                  <a:pt x="96967" y="19600"/>
                  <a:pt x="95267" y="23433"/>
                  <a:pt x="92000" y="26500"/>
                </a:cubicBezTo>
                <a:lnTo>
                  <a:pt x="92000" y="26500"/>
                </a:lnTo>
                <a:lnTo>
                  <a:pt x="52600" y="60700"/>
                </a:lnTo>
                <a:lnTo>
                  <a:pt x="50500" y="58800"/>
                </a:lnTo>
                <a:lnTo>
                  <a:pt x="38300" y="46700"/>
                </a:lnTo>
                <a:lnTo>
                  <a:pt x="36400" y="44600"/>
                </a:lnTo>
                <a:lnTo>
                  <a:pt x="70800" y="5100"/>
                </a:lnTo>
                <a:moveTo>
                  <a:pt x="32000" y="48900"/>
                </a:moveTo>
                <a:lnTo>
                  <a:pt x="32000" y="48900"/>
                </a:lnTo>
                <a:lnTo>
                  <a:pt x="34100" y="50800"/>
                </a:lnTo>
                <a:lnTo>
                  <a:pt x="46300" y="63000"/>
                </a:lnTo>
                <a:lnTo>
                  <a:pt x="48200" y="65100"/>
                </a:lnTo>
                <a:lnTo>
                  <a:pt x="44600" y="80900"/>
                </a:lnTo>
                <a:cubicBezTo>
                  <a:pt x="43667" y="84367"/>
                  <a:pt x="41500" y="86600"/>
                  <a:pt x="38100" y="87600"/>
                </a:cubicBezTo>
                <a:lnTo>
                  <a:pt x="38100" y="87600"/>
                </a:lnTo>
                <a:lnTo>
                  <a:pt x="4200" y="97100"/>
                </a:lnTo>
                <a:lnTo>
                  <a:pt x="22500" y="79000"/>
                </a:lnTo>
                <a:cubicBezTo>
                  <a:pt x="22967" y="79133"/>
                  <a:pt x="23467" y="79200"/>
                  <a:pt x="24000" y="79200"/>
                </a:cubicBezTo>
                <a:lnTo>
                  <a:pt x="24000" y="79200"/>
                </a:lnTo>
                <a:cubicBezTo>
                  <a:pt x="25800" y="79200"/>
                  <a:pt x="27267" y="78633"/>
                  <a:pt x="28400" y="77500"/>
                </a:cubicBezTo>
                <a:lnTo>
                  <a:pt x="28400" y="77500"/>
                </a:lnTo>
                <a:cubicBezTo>
                  <a:pt x="29533" y="76367"/>
                  <a:pt x="30100" y="74900"/>
                  <a:pt x="30100" y="73100"/>
                </a:cubicBezTo>
                <a:lnTo>
                  <a:pt x="30100" y="73100"/>
                </a:lnTo>
                <a:cubicBezTo>
                  <a:pt x="30100" y="71367"/>
                  <a:pt x="29533" y="69900"/>
                  <a:pt x="28400" y="68700"/>
                </a:cubicBezTo>
                <a:lnTo>
                  <a:pt x="28400" y="68700"/>
                </a:lnTo>
                <a:cubicBezTo>
                  <a:pt x="27267" y="67567"/>
                  <a:pt x="25800" y="67000"/>
                  <a:pt x="24000" y="67000"/>
                </a:cubicBezTo>
                <a:lnTo>
                  <a:pt x="24000" y="67000"/>
                </a:lnTo>
                <a:cubicBezTo>
                  <a:pt x="22200" y="67000"/>
                  <a:pt x="20733" y="67567"/>
                  <a:pt x="19600" y="68700"/>
                </a:cubicBezTo>
                <a:lnTo>
                  <a:pt x="19600" y="68700"/>
                </a:lnTo>
                <a:cubicBezTo>
                  <a:pt x="18467" y="69900"/>
                  <a:pt x="17900" y="71367"/>
                  <a:pt x="17900" y="73100"/>
                </a:cubicBezTo>
                <a:lnTo>
                  <a:pt x="17900" y="73100"/>
                </a:lnTo>
                <a:cubicBezTo>
                  <a:pt x="17900" y="73633"/>
                  <a:pt x="17967" y="74133"/>
                  <a:pt x="18100" y="74600"/>
                </a:cubicBezTo>
                <a:lnTo>
                  <a:pt x="18100" y="74600"/>
                </a:lnTo>
                <a:lnTo>
                  <a:pt x="0" y="92900"/>
                </a:lnTo>
                <a:lnTo>
                  <a:pt x="9500" y="59000"/>
                </a:lnTo>
                <a:cubicBezTo>
                  <a:pt x="10500" y="55600"/>
                  <a:pt x="12733" y="53467"/>
                  <a:pt x="16200" y="52600"/>
                </a:cubicBezTo>
                <a:lnTo>
                  <a:pt x="16200" y="52600"/>
                </a:lnTo>
                <a:lnTo>
                  <a:pt x="32000" y="48900"/>
                </a:lnTo>
              </a:path>
            </a:pathLst>
          </a:custGeom>
          <a:solidFill>
            <a:srgbClr val="B341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511469274-4"/>
          <p:cNvSpPr txBox="1"/>
          <p:nvPr/>
        </p:nvSpPr>
        <p:spPr>
          <a:xfrm>
            <a:off x="521494" y="195263"/>
            <a:ext cx="662583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69664">
              <a:lnSpc>
                <a:spcPct val="100000"/>
              </a:lnSpc>
            </a:pPr>
            <a:r>
              <a:rPr sz="780" spc="113">
                <a:solidFill>
                  <a:srgbClr val="9E7E5C"/>
                </a:solidFill>
                <a:latin typeface="Segoe UI"/>
                <a:ea typeface="Segoe UI"/>
                <a:cs typeface="Segoe UI"/>
              </a:rPr>
              <a:t>第十章</a:t>
            </a:r>
            <a:endParaRPr/>
          </a:p>
        </p:txBody>
      </p:sp>
      <p:sp>
        <p:nvSpPr>
          <p:cNvPr id="22" name="el-1785511469280-6"/>
          <p:cNvSpPr txBox="1"/>
          <p:nvPr/>
        </p:nvSpPr>
        <p:spPr>
          <a:xfrm>
            <a:off x="1305520" y="157163"/>
            <a:ext cx="928688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92881">
              <a:lnSpc>
                <a:spcPct val="100000"/>
              </a:lnSpc>
            </a:pPr>
            <a:r>
              <a:rPr sz="1230" spc="56">
                <a:solidFill>
                  <a:srgbClr val="3E2E22"/>
                </a:solidFill>
                <a:latin typeface="Segoe UI"/>
                <a:ea typeface="Segoe UI"/>
                <a:cs typeface="Segoe UI"/>
              </a:rPr>
              <a:t>本章导航</a:t>
            </a:r>
            <a:endParaRPr/>
          </a:p>
        </p:txBody>
      </p:sp>
      <p:sp>
        <p:nvSpPr>
          <p:cNvPr id="23" name="el-1785511469299-9"/>
          <p:cNvSpPr txBox="1"/>
          <p:nvPr/>
        </p:nvSpPr>
        <p:spPr>
          <a:xfrm>
            <a:off x="5382369" y="4016648"/>
            <a:ext cx="99193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21816">
              <a:lnSpc>
                <a:spcPct val="100000"/>
              </a:lnSpc>
            </a:pPr>
            <a:r>
              <a:rPr sz="900" spc="17">
                <a:solidFill>
                  <a:srgbClr val="7A6A56"/>
                </a:solidFill>
                <a:latin typeface="Segoe UI"/>
                <a:ea typeface="Segoe UI"/>
                <a:cs typeface="Segoe UI"/>
              </a:rPr>
              <a:t>四章层层递进</a:t>
            </a:r>
            <a:endParaRPr/>
          </a:p>
        </p:txBody>
      </p:sp>
      <p:sp>
        <p:nvSpPr>
          <p:cNvPr id="24" name="el-1785511469307-11"/>
          <p:cNvSpPr txBox="1"/>
          <p:nvPr/>
        </p:nvSpPr>
        <p:spPr>
          <a:xfrm>
            <a:off x="6567190" y="4016648"/>
            <a:ext cx="99193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21816">
              <a:lnSpc>
                <a:spcPct val="100000"/>
              </a:lnSpc>
            </a:pPr>
            <a:r>
              <a:rPr sz="900" spc="17">
                <a:solidFill>
                  <a:srgbClr val="7A6A56"/>
                </a:solidFill>
                <a:latin typeface="Segoe UI"/>
                <a:ea typeface="Segoe UI"/>
                <a:cs typeface="Segoe UI"/>
              </a:rPr>
              <a:t>消元思想贯穿</a:t>
            </a:r>
            <a:endParaRPr/>
          </a:p>
        </p:txBody>
      </p:sp>
      <p:sp>
        <p:nvSpPr>
          <p:cNvPr id="25" name="el-1785511469314-13"/>
          <p:cNvSpPr txBox="1"/>
          <p:nvPr/>
        </p:nvSpPr>
        <p:spPr>
          <a:xfrm>
            <a:off x="7752011" y="4016648"/>
            <a:ext cx="99193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21816">
              <a:lnSpc>
                <a:spcPct val="100000"/>
              </a:lnSpc>
            </a:pPr>
            <a:r>
              <a:rPr sz="900" spc="17">
                <a:solidFill>
                  <a:srgbClr val="7A6A56"/>
                </a:solidFill>
                <a:latin typeface="Segoe UI"/>
                <a:ea typeface="Segoe UI"/>
                <a:cs typeface="Segoe UI"/>
              </a:rPr>
              <a:t>九章算术一脉</a:t>
            </a:r>
            <a:endParaRPr/>
          </a:p>
        </p:txBody>
      </p:sp>
      <p:sp>
        <p:nvSpPr>
          <p:cNvPr id="26" name="el-1785511469282-7"/>
          <p:cNvSpPr txBox="1"/>
          <p:nvPr/>
        </p:nvSpPr>
        <p:spPr>
          <a:xfrm>
            <a:off x="400050" y="4913710"/>
            <a:ext cx="1148060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9321">
              <a:lnSpc>
                <a:spcPct val="100000"/>
              </a:lnSpc>
            </a:pPr>
            <a:r>
              <a:rPr sz="780" spc="17">
                <a:solidFill>
                  <a:srgbClr val="9B8978"/>
                </a:solidFill>
                <a:latin typeface="Segoe UI"/>
                <a:ea typeface="Segoe UI"/>
                <a:cs typeface="Segoe UI"/>
              </a:rPr>
              <a:t>人教版 · 七年级下册</a:t>
            </a:r>
            <a:endParaRPr/>
          </a:p>
        </p:txBody>
      </p:sp>
      <p:sp>
        <p:nvSpPr>
          <p:cNvPr id="27" name="el-1785511469360-26"/>
          <p:cNvSpPr txBox="1"/>
          <p:nvPr/>
        </p:nvSpPr>
        <p:spPr>
          <a:xfrm>
            <a:off x="6960766" y="4913710"/>
            <a:ext cx="749424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17">
                <a:solidFill>
                  <a:srgbClr val="9B8978"/>
                </a:solidFill>
                <a:latin typeface="Segoe UI"/>
                <a:ea typeface="Segoe UI"/>
                <a:cs typeface="Segoe UI"/>
              </a:rPr>
              <a:t>第2页 / 共11页</a:t>
            </a:r>
            <a:endParaRPr/>
          </a:p>
        </p:txBody>
      </p:sp>
      <p:sp>
        <p:nvSpPr>
          <p:cNvPr id="28" name="el-1785511469361-27"/>
          <p:cNvSpPr txBox="1"/>
          <p:nvPr/>
        </p:nvSpPr>
        <p:spPr>
          <a:xfrm>
            <a:off x="7926660" y="4913710"/>
            <a:ext cx="867296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17">
                <a:solidFill>
                  <a:srgbClr val="9B8978"/>
                </a:solidFill>
                <a:latin typeface="Segoe UI"/>
                <a:ea typeface="Segoe UI"/>
                <a:cs typeface="Segoe UI"/>
              </a:rPr>
              <a:t>从方程术到消元法</a:t>
            </a:r>
            <a:endParaRPr/>
          </a:p>
        </p:txBody>
      </p:sp>
      <p:sp>
        <p:nvSpPr>
          <p:cNvPr id="29" name="el-1785511469337-18"/>
          <p:cNvSpPr/>
          <p:nvPr/>
        </p:nvSpPr>
        <p:spPr>
          <a:xfrm>
            <a:off x="400050" y="1069702"/>
            <a:ext cx="1935956" cy="2661196"/>
          </a:xfrm>
          <a:prstGeom prst="roundRect">
            <a:avLst>
              <a:gd name="adj" fmla="val 11808"/>
            </a:avLst>
          </a:prstGeom>
          <a:solidFill>
            <a:srgbClr val="FFFFFF"/>
          </a:solidFill>
          <a:ln w="7144" algn="in">
            <a:solidFill>
              <a:srgbClr val="C8B49B">
                <a:alpha val="20000"/>
              </a:srgbClr>
            </a:solidFill>
            <a:prstDash val="solid"/>
          </a:ln>
          <a:effectLst>
            <a:outerShdw blurRad="128588" dist="57150" dir="5400000" sx="100000" sy="100000" kx="0" ky="0" algn="ctr">
              <a:srgbClr val="644628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0" name="el-1785511469354-22"/>
          <p:cNvSpPr/>
          <p:nvPr/>
        </p:nvSpPr>
        <p:spPr>
          <a:xfrm>
            <a:off x="550069" y="1305446"/>
            <a:ext cx="342900" cy="28575"/>
          </a:xfrm>
          <a:prstGeom prst="roundRect">
            <a:avLst>
              <a:gd name="adj" fmla="val 50000"/>
            </a:avLst>
          </a:prstGeom>
          <a:solidFill>
            <a:srgbClr val="B341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5511470063-27"/>
          <p:cNvSpPr/>
          <p:nvPr/>
        </p:nvSpPr>
        <p:spPr>
          <a:xfrm>
            <a:off x="564356" y="2471217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</a:path>
            </a:pathLst>
          </a:custGeom>
          <a:solidFill>
            <a:srgbClr val="B341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5511470065-28"/>
          <p:cNvSpPr/>
          <p:nvPr/>
        </p:nvSpPr>
        <p:spPr>
          <a:xfrm>
            <a:off x="564356" y="2706960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</a:path>
            </a:pathLst>
          </a:custGeom>
          <a:solidFill>
            <a:srgbClr val="B341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5511470067-29"/>
          <p:cNvSpPr/>
          <p:nvPr/>
        </p:nvSpPr>
        <p:spPr>
          <a:xfrm>
            <a:off x="564356" y="2942704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</a:path>
            </a:pathLst>
          </a:custGeom>
          <a:solidFill>
            <a:srgbClr val="B3412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4" name="el-1785511469384-32"/>
          <p:cNvCxnSpPr/>
          <p:nvPr/>
        </p:nvCxnSpPr>
        <p:spPr>
          <a:xfrm>
            <a:off x="550069" y="3253457"/>
            <a:ext cx="1635919" cy="914"/>
          </a:xfrm>
          <a:prstGeom prst="line">
            <a:avLst/>
          </a:prstGeom>
          <a:ln w="7144" cap="flat">
            <a:solidFill>
              <a:srgbClr val="DDD2C2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el-1785511470040-23"/>
          <p:cNvSpPr/>
          <p:nvPr/>
        </p:nvSpPr>
        <p:spPr>
          <a:xfrm>
            <a:off x="1273373" y="3349000"/>
            <a:ext cx="112514" cy="8752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333" y="10444"/>
                </a:moveTo>
                <a:lnTo>
                  <a:pt x="48333" y="10444"/>
                </a:lnTo>
                <a:cubicBezTo>
                  <a:pt x="49056" y="7259"/>
                  <a:pt x="50389" y="4778"/>
                  <a:pt x="52333" y="3000"/>
                </a:cubicBezTo>
                <a:lnTo>
                  <a:pt x="52333" y="3000"/>
                </a:lnTo>
                <a:lnTo>
                  <a:pt x="52333" y="3000"/>
                </a:lnTo>
                <a:cubicBezTo>
                  <a:pt x="54111" y="1000"/>
                  <a:pt x="56250" y="0"/>
                  <a:pt x="58750" y="0"/>
                </a:cubicBezTo>
                <a:lnTo>
                  <a:pt x="58750" y="0"/>
                </a:lnTo>
                <a:lnTo>
                  <a:pt x="93000" y="0"/>
                </a:lnTo>
                <a:cubicBezTo>
                  <a:pt x="94556" y="0"/>
                  <a:pt x="95861" y="667"/>
                  <a:pt x="96917" y="2000"/>
                </a:cubicBezTo>
                <a:lnTo>
                  <a:pt x="96917" y="2000"/>
                </a:lnTo>
                <a:cubicBezTo>
                  <a:pt x="97917" y="3407"/>
                  <a:pt x="98417" y="5185"/>
                  <a:pt x="98417" y="7333"/>
                </a:cubicBezTo>
                <a:lnTo>
                  <a:pt x="98417" y="7333"/>
                </a:lnTo>
                <a:cubicBezTo>
                  <a:pt x="98417" y="9407"/>
                  <a:pt x="97917" y="11148"/>
                  <a:pt x="96917" y="12556"/>
                </a:cubicBezTo>
                <a:lnTo>
                  <a:pt x="96917" y="12556"/>
                </a:lnTo>
                <a:cubicBezTo>
                  <a:pt x="95861" y="13889"/>
                  <a:pt x="94556" y="14556"/>
                  <a:pt x="93000" y="14556"/>
                </a:cubicBezTo>
                <a:lnTo>
                  <a:pt x="93000" y="14556"/>
                </a:lnTo>
                <a:lnTo>
                  <a:pt x="58750" y="14556"/>
                </a:lnTo>
                <a:lnTo>
                  <a:pt x="40833" y="96889"/>
                </a:lnTo>
                <a:cubicBezTo>
                  <a:pt x="40056" y="99778"/>
                  <a:pt x="38528" y="101519"/>
                  <a:pt x="36250" y="102111"/>
                </a:cubicBezTo>
                <a:lnTo>
                  <a:pt x="36250" y="102111"/>
                </a:lnTo>
                <a:cubicBezTo>
                  <a:pt x="33861" y="102259"/>
                  <a:pt x="32028" y="101037"/>
                  <a:pt x="30750" y="98444"/>
                </a:cubicBezTo>
                <a:lnTo>
                  <a:pt x="30750" y="98444"/>
                </a:lnTo>
                <a:lnTo>
                  <a:pt x="13333" y="58333"/>
                </a:lnTo>
                <a:lnTo>
                  <a:pt x="5500" y="58333"/>
                </a:lnTo>
                <a:cubicBezTo>
                  <a:pt x="3889" y="58333"/>
                  <a:pt x="2556" y="57667"/>
                  <a:pt x="1500" y="56333"/>
                </a:cubicBezTo>
                <a:lnTo>
                  <a:pt x="1500" y="56333"/>
                </a:lnTo>
                <a:cubicBezTo>
                  <a:pt x="500" y="54926"/>
                  <a:pt x="0" y="53148"/>
                  <a:pt x="0" y="51000"/>
                </a:cubicBezTo>
                <a:lnTo>
                  <a:pt x="0" y="51000"/>
                </a:lnTo>
                <a:cubicBezTo>
                  <a:pt x="0" y="48926"/>
                  <a:pt x="500" y="47185"/>
                  <a:pt x="1500" y="45778"/>
                </a:cubicBezTo>
                <a:lnTo>
                  <a:pt x="1500" y="45778"/>
                </a:lnTo>
                <a:cubicBezTo>
                  <a:pt x="2556" y="44444"/>
                  <a:pt x="3889" y="43778"/>
                  <a:pt x="5500" y="43778"/>
                </a:cubicBezTo>
                <a:lnTo>
                  <a:pt x="5500" y="43778"/>
                </a:lnTo>
                <a:lnTo>
                  <a:pt x="13333" y="43778"/>
                </a:lnTo>
                <a:cubicBezTo>
                  <a:pt x="17444" y="43926"/>
                  <a:pt x="20583" y="46333"/>
                  <a:pt x="22750" y="51000"/>
                </a:cubicBezTo>
                <a:lnTo>
                  <a:pt x="22750" y="51000"/>
                </a:lnTo>
                <a:lnTo>
                  <a:pt x="33833" y="76556"/>
                </a:lnTo>
                <a:lnTo>
                  <a:pt x="48333" y="10444"/>
                </a:lnTo>
                <a:moveTo>
                  <a:pt x="67167" y="45778"/>
                </a:moveTo>
                <a:lnTo>
                  <a:pt x="67167" y="45778"/>
                </a:lnTo>
                <a:cubicBezTo>
                  <a:pt x="68278" y="44444"/>
                  <a:pt x="69583" y="43778"/>
                  <a:pt x="71083" y="43778"/>
                </a:cubicBezTo>
                <a:lnTo>
                  <a:pt x="71083" y="43778"/>
                </a:lnTo>
                <a:lnTo>
                  <a:pt x="71083" y="43778"/>
                </a:lnTo>
                <a:cubicBezTo>
                  <a:pt x="72583" y="43778"/>
                  <a:pt x="73889" y="44444"/>
                  <a:pt x="75000" y="45778"/>
                </a:cubicBezTo>
                <a:lnTo>
                  <a:pt x="75000" y="45778"/>
                </a:lnTo>
                <a:lnTo>
                  <a:pt x="82000" y="55333"/>
                </a:lnTo>
                <a:lnTo>
                  <a:pt x="89000" y="45778"/>
                </a:lnTo>
                <a:cubicBezTo>
                  <a:pt x="90167" y="44444"/>
                  <a:pt x="91500" y="43778"/>
                  <a:pt x="93000" y="43778"/>
                </a:cubicBezTo>
                <a:lnTo>
                  <a:pt x="93000" y="43778"/>
                </a:lnTo>
                <a:cubicBezTo>
                  <a:pt x="94444" y="43778"/>
                  <a:pt x="95750" y="44444"/>
                  <a:pt x="96917" y="45778"/>
                </a:cubicBezTo>
                <a:lnTo>
                  <a:pt x="96917" y="45778"/>
                </a:lnTo>
                <a:cubicBezTo>
                  <a:pt x="97917" y="47333"/>
                  <a:pt x="98417" y="49074"/>
                  <a:pt x="98417" y="51000"/>
                </a:cubicBezTo>
                <a:lnTo>
                  <a:pt x="98417" y="51000"/>
                </a:lnTo>
                <a:cubicBezTo>
                  <a:pt x="98417" y="53000"/>
                  <a:pt x="97917" y="54778"/>
                  <a:pt x="96917" y="56333"/>
                </a:cubicBezTo>
                <a:lnTo>
                  <a:pt x="96917" y="56333"/>
                </a:lnTo>
                <a:lnTo>
                  <a:pt x="89750" y="65667"/>
                </a:lnTo>
                <a:lnTo>
                  <a:pt x="96917" y="75000"/>
                </a:lnTo>
                <a:cubicBezTo>
                  <a:pt x="97917" y="76481"/>
                  <a:pt x="98417" y="78222"/>
                  <a:pt x="98417" y="80222"/>
                </a:cubicBezTo>
                <a:lnTo>
                  <a:pt x="98417" y="80222"/>
                </a:lnTo>
                <a:cubicBezTo>
                  <a:pt x="98417" y="82222"/>
                  <a:pt x="97917" y="83963"/>
                  <a:pt x="96917" y="85444"/>
                </a:cubicBezTo>
                <a:lnTo>
                  <a:pt x="96917" y="85444"/>
                </a:lnTo>
                <a:cubicBezTo>
                  <a:pt x="95750" y="86852"/>
                  <a:pt x="94444" y="87556"/>
                  <a:pt x="93000" y="87556"/>
                </a:cubicBezTo>
                <a:lnTo>
                  <a:pt x="93000" y="87556"/>
                </a:lnTo>
                <a:cubicBezTo>
                  <a:pt x="91500" y="87556"/>
                  <a:pt x="90167" y="86852"/>
                  <a:pt x="89000" y="85444"/>
                </a:cubicBezTo>
                <a:lnTo>
                  <a:pt x="89000" y="85444"/>
                </a:lnTo>
                <a:lnTo>
                  <a:pt x="82000" y="75889"/>
                </a:lnTo>
                <a:lnTo>
                  <a:pt x="75000" y="85444"/>
                </a:lnTo>
                <a:cubicBezTo>
                  <a:pt x="73889" y="86852"/>
                  <a:pt x="72583" y="87556"/>
                  <a:pt x="71083" y="87556"/>
                </a:cubicBezTo>
                <a:lnTo>
                  <a:pt x="71083" y="87556"/>
                </a:lnTo>
                <a:cubicBezTo>
                  <a:pt x="69583" y="87556"/>
                  <a:pt x="68278" y="86852"/>
                  <a:pt x="67167" y="85444"/>
                </a:cubicBezTo>
                <a:lnTo>
                  <a:pt x="67167" y="85444"/>
                </a:lnTo>
                <a:cubicBezTo>
                  <a:pt x="66167" y="83963"/>
                  <a:pt x="65667" y="82222"/>
                  <a:pt x="65667" y="80222"/>
                </a:cubicBezTo>
                <a:lnTo>
                  <a:pt x="65667" y="80222"/>
                </a:lnTo>
                <a:cubicBezTo>
                  <a:pt x="65667" y="78222"/>
                  <a:pt x="66167" y="76481"/>
                  <a:pt x="67167" y="75000"/>
                </a:cubicBezTo>
                <a:lnTo>
                  <a:pt x="67167" y="75000"/>
                </a:lnTo>
                <a:lnTo>
                  <a:pt x="74333" y="65667"/>
                </a:lnTo>
                <a:lnTo>
                  <a:pt x="67167" y="56333"/>
                </a:lnTo>
                <a:cubicBezTo>
                  <a:pt x="66167" y="54778"/>
                  <a:pt x="65667" y="53000"/>
                  <a:pt x="65667" y="51000"/>
                </a:cubicBezTo>
                <a:lnTo>
                  <a:pt x="65667" y="51000"/>
                </a:lnTo>
                <a:cubicBezTo>
                  <a:pt x="65667" y="49074"/>
                  <a:pt x="66167" y="47333"/>
                  <a:pt x="67167" y="45778"/>
                </a:cubicBezTo>
                <a:lnTo>
                  <a:pt x="67167" y="45778"/>
                </a:lnTo>
              </a:path>
            </a:pathLst>
          </a:custGeom>
          <a:solidFill>
            <a:srgbClr val="B341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5511469342-19"/>
          <p:cNvSpPr/>
          <p:nvPr/>
        </p:nvSpPr>
        <p:spPr>
          <a:xfrm>
            <a:off x="2536031" y="1069702"/>
            <a:ext cx="1935956" cy="2661196"/>
          </a:xfrm>
          <a:prstGeom prst="roundRect">
            <a:avLst>
              <a:gd name="adj" fmla="val 11808"/>
            </a:avLst>
          </a:prstGeom>
          <a:solidFill>
            <a:srgbClr val="FFFFFF"/>
          </a:solidFill>
          <a:ln w="7144" algn="in">
            <a:solidFill>
              <a:srgbClr val="C8B49B">
                <a:alpha val="20000"/>
              </a:srgbClr>
            </a:solidFill>
            <a:prstDash val="solid"/>
          </a:ln>
          <a:effectLst>
            <a:outerShdw blurRad="128588" dist="57150" dir="5400000" sx="100000" sy="100000" kx="0" ky="0" algn="ctr">
              <a:srgbClr val="644628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7" name="el-1785511469355-23"/>
          <p:cNvSpPr/>
          <p:nvPr/>
        </p:nvSpPr>
        <p:spPr>
          <a:xfrm>
            <a:off x="2686050" y="1305446"/>
            <a:ext cx="342900" cy="28575"/>
          </a:xfrm>
          <a:prstGeom prst="roundRect">
            <a:avLst>
              <a:gd name="adj" fmla="val 50000"/>
            </a:avLst>
          </a:prstGeom>
          <a:solidFill>
            <a:srgbClr val="3B6EA5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5511470071-30"/>
          <p:cNvSpPr/>
          <p:nvPr/>
        </p:nvSpPr>
        <p:spPr>
          <a:xfrm>
            <a:off x="2700338" y="2471217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</a:path>
            </a:pathLst>
          </a:custGeom>
          <a:solidFill>
            <a:srgbClr val="B341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5511470073-31"/>
          <p:cNvSpPr/>
          <p:nvPr/>
        </p:nvSpPr>
        <p:spPr>
          <a:xfrm>
            <a:off x="2700338" y="2706960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</a:path>
            </a:pathLst>
          </a:custGeom>
          <a:solidFill>
            <a:srgbClr val="B341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5511470075-32"/>
          <p:cNvSpPr/>
          <p:nvPr/>
        </p:nvSpPr>
        <p:spPr>
          <a:xfrm>
            <a:off x="2700338" y="2942704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</a:path>
            </a:pathLst>
          </a:custGeom>
          <a:solidFill>
            <a:srgbClr val="B3412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1" name="el-1785511469386-33"/>
          <p:cNvCxnSpPr/>
          <p:nvPr/>
        </p:nvCxnSpPr>
        <p:spPr>
          <a:xfrm>
            <a:off x="2686050" y="3253457"/>
            <a:ext cx="1635919" cy="914"/>
          </a:xfrm>
          <a:prstGeom prst="line">
            <a:avLst/>
          </a:prstGeom>
          <a:ln w="7144" cap="flat">
            <a:solidFill>
              <a:srgbClr val="DDD2C2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el-1785511470042-24"/>
          <p:cNvSpPr/>
          <p:nvPr/>
        </p:nvSpPr>
        <p:spPr>
          <a:xfrm>
            <a:off x="3755827" y="3342754"/>
            <a:ext cx="87511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28182"/>
                </a:moveTo>
                <a:lnTo>
                  <a:pt x="100000" y="28182"/>
                </a:lnTo>
                <a:cubicBezTo>
                  <a:pt x="101407" y="26909"/>
                  <a:pt x="102111" y="25485"/>
                  <a:pt x="102111" y="23909"/>
                </a:cubicBezTo>
                <a:lnTo>
                  <a:pt x="102111" y="23909"/>
                </a:lnTo>
                <a:lnTo>
                  <a:pt x="102111" y="23909"/>
                </a:lnTo>
                <a:cubicBezTo>
                  <a:pt x="102111" y="22273"/>
                  <a:pt x="101407" y="20818"/>
                  <a:pt x="100000" y="19545"/>
                </a:cubicBezTo>
                <a:lnTo>
                  <a:pt x="100000" y="19545"/>
                </a:lnTo>
                <a:lnTo>
                  <a:pt x="78111" y="1636"/>
                </a:lnTo>
                <a:cubicBezTo>
                  <a:pt x="76630" y="545"/>
                  <a:pt x="74889" y="0"/>
                  <a:pt x="72889" y="0"/>
                </a:cubicBezTo>
                <a:lnTo>
                  <a:pt x="72889" y="0"/>
                </a:lnTo>
                <a:cubicBezTo>
                  <a:pt x="70963" y="0"/>
                  <a:pt x="69222" y="545"/>
                  <a:pt x="67667" y="1636"/>
                </a:cubicBezTo>
                <a:lnTo>
                  <a:pt x="67667" y="1636"/>
                </a:lnTo>
                <a:cubicBezTo>
                  <a:pt x="66333" y="2909"/>
                  <a:pt x="65667" y="4364"/>
                  <a:pt x="65667" y="6000"/>
                </a:cubicBezTo>
                <a:lnTo>
                  <a:pt x="65667" y="6000"/>
                </a:lnTo>
                <a:cubicBezTo>
                  <a:pt x="65667" y="7576"/>
                  <a:pt x="66333" y="9000"/>
                  <a:pt x="67667" y="10273"/>
                </a:cubicBezTo>
                <a:lnTo>
                  <a:pt x="67667" y="10273"/>
                </a:lnTo>
                <a:lnTo>
                  <a:pt x="77222" y="17909"/>
                </a:lnTo>
                <a:lnTo>
                  <a:pt x="7333" y="17909"/>
                </a:lnTo>
                <a:cubicBezTo>
                  <a:pt x="5185" y="17909"/>
                  <a:pt x="3407" y="18455"/>
                  <a:pt x="2000" y="19545"/>
                </a:cubicBezTo>
                <a:lnTo>
                  <a:pt x="2000" y="19545"/>
                </a:lnTo>
                <a:cubicBezTo>
                  <a:pt x="667" y="20697"/>
                  <a:pt x="0" y="22152"/>
                  <a:pt x="0" y="23909"/>
                </a:cubicBezTo>
                <a:lnTo>
                  <a:pt x="0" y="23909"/>
                </a:lnTo>
                <a:cubicBezTo>
                  <a:pt x="0" y="25606"/>
                  <a:pt x="667" y="27030"/>
                  <a:pt x="2000" y="28182"/>
                </a:cubicBezTo>
                <a:lnTo>
                  <a:pt x="2000" y="28182"/>
                </a:lnTo>
                <a:cubicBezTo>
                  <a:pt x="3407" y="29273"/>
                  <a:pt x="5185" y="29818"/>
                  <a:pt x="7333" y="29818"/>
                </a:cubicBezTo>
                <a:lnTo>
                  <a:pt x="7333" y="29818"/>
                </a:lnTo>
                <a:lnTo>
                  <a:pt x="77222" y="29818"/>
                </a:lnTo>
                <a:lnTo>
                  <a:pt x="67667" y="37455"/>
                </a:lnTo>
                <a:cubicBezTo>
                  <a:pt x="66333" y="38727"/>
                  <a:pt x="65667" y="40152"/>
                  <a:pt x="65667" y="41727"/>
                </a:cubicBezTo>
                <a:lnTo>
                  <a:pt x="65667" y="41727"/>
                </a:lnTo>
                <a:cubicBezTo>
                  <a:pt x="65667" y="43364"/>
                  <a:pt x="66333" y="44818"/>
                  <a:pt x="67667" y="46091"/>
                </a:cubicBezTo>
                <a:lnTo>
                  <a:pt x="67667" y="46091"/>
                </a:lnTo>
                <a:cubicBezTo>
                  <a:pt x="69222" y="47182"/>
                  <a:pt x="70963" y="47727"/>
                  <a:pt x="72889" y="47727"/>
                </a:cubicBezTo>
                <a:lnTo>
                  <a:pt x="72889" y="47727"/>
                </a:lnTo>
                <a:cubicBezTo>
                  <a:pt x="74889" y="47727"/>
                  <a:pt x="76630" y="47182"/>
                  <a:pt x="78111" y="46091"/>
                </a:cubicBezTo>
                <a:lnTo>
                  <a:pt x="78111" y="46091"/>
                </a:lnTo>
                <a:lnTo>
                  <a:pt x="100000" y="28182"/>
                </a:lnTo>
                <a:moveTo>
                  <a:pt x="23889" y="93818"/>
                </a:moveTo>
                <a:lnTo>
                  <a:pt x="23889" y="93818"/>
                </a:lnTo>
                <a:cubicBezTo>
                  <a:pt x="25444" y="94909"/>
                  <a:pt x="27222" y="95455"/>
                  <a:pt x="29222" y="95455"/>
                </a:cubicBezTo>
                <a:lnTo>
                  <a:pt x="29222" y="95455"/>
                </a:lnTo>
                <a:lnTo>
                  <a:pt x="29222" y="95455"/>
                </a:lnTo>
                <a:cubicBezTo>
                  <a:pt x="31148" y="95455"/>
                  <a:pt x="32889" y="94909"/>
                  <a:pt x="34444" y="93818"/>
                </a:cubicBezTo>
                <a:lnTo>
                  <a:pt x="34444" y="93818"/>
                </a:lnTo>
                <a:cubicBezTo>
                  <a:pt x="35778" y="92545"/>
                  <a:pt x="36444" y="91091"/>
                  <a:pt x="36444" y="89455"/>
                </a:cubicBezTo>
                <a:lnTo>
                  <a:pt x="36444" y="89455"/>
                </a:lnTo>
                <a:cubicBezTo>
                  <a:pt x="36444" y="87879"/>
                  <a:pt x="35778" y="86455"/>
                  <a:pt x="34444" y="85182"/>
                </a:cubicBezTo>
                <a:lnTo>
                  <a:pt x="34444" y="85182"/>
                </a:lnTo>
                <a:lnTo>
                  <a:pt x="24889" y="77545"/>
                </a:lnTo>
                <a:lnTo>
                  <a:pt x="94778" y="77545"/>
                </a:lnTo>
                <a:cubicBezTo>
                  <a:pt x="96926" y="77545"/>
                  <a:pt x="98667" y="77000"/>
                  <a:pt x="100000" y="75909"/>
                </a:cubicBezTo>
                <a:lnTo>
                  <a:pt x="100000" y="75909"/>
                </a:lnTo>
                <a:cubicBezTo>
                  <a:pt x="101407" y="74758"/>
                  <a:pt x="102111" y="73333"/>
                  <a:pt x="102111" y="71636"/>
                </a:cubicBezTo>
                <a:lnTo>
                  <a:pt x="102111" y="71636"/>
                </a:lnTo>
                <a:cubicBezTo>
                  <a:pt x="102111" y="69879"/>
                  <a:pt x="101407" y="68424"/>
                  <a:pt x="100000" y="67273"/>
                </a:cubicBezTo>
                <a:lnTo>
                  <a:pt x="100000" y="67273"/>
                </a:lnTo>
                <a:cubicBezTo>
                  <a:pt x="98667" y="66182"/>
                  <a:pt x="96926" y="65636"/>
                  <a:pt x="94778" y="65636"/>
                </a:cubicBezTo>
                <a:lnTo>
                  <a:pt x="94778" y="65636"/>
                </a:lnTo>
                <a:lnTo>
                  <a:pt x="24889" y="65636"/>
                </a:lnTo>
                <a:lnTo>
                  <a:pt x="34444" y="58000"/>
                </a:lnTo>
                <a:cubicBezTo>
                  <a:pt x="35778" y="56727"/>
                  <a:pt x="36444" y="55303"/>
                  <a:pt x="36444" y="53727"/>
                </a:cubicBezTo>
                <a:lnTo>
                  <a:pt x="36444" y="53727"/>
                </a:lnTo>
                <a:cubicBezTo>
                  <a:pt x="36444" y="52091"/>
                  <a:pt x="35778" y="50636"/>
                  <a:pt x="34444" y="49364"/>
                </a:cubicBezTo>
                <a:lnTo>
                  <a:pt x="34444" y="49364"/>
                </a:lnTo>
                <a:cubicBezTo>
                  <a:pt x="32889" y="48273"/>
                  <a:pt x="31148" y="47727"/>
                  <a:pt x="29222" y="47727"/>
                </a:cubicBezTo>
                <a:lnTo>
                  <a:pt x="29222" y="47727"/>
                </a:lnTo>
                <a:cubicBezTo>
                  <a:pt x="27222" y="47727"/>
                  <a:pt x="25444" y="48273"/>
                  <a:pt x="23889" y="49364"/>
                </a:cubicBezTo>
                <a:lnTo>
                  <a:pt x="23889" y="49364"/>
                </a:lnTo>
                <a:lnTo>
                  <a:pt x="2000" y="67273"/>
                </a:lnTo>
                <a:cubicBezTo>
                  <a:pt x="667" y="68545"/>
                  <a:pt x="0" y="70000"/>
                  <a:pt x="0" y="71636"/>
                </a:cubicBezTo>
                <a:lnTo>
                  <a:pt x="0" y="71636"/>
                </a:lnTo>
                <a:cubicBezTo>
                  <a:pt x="0" y="73212"/>
                  <a:pt x="667" y="74636"/>
                  <a:pt x="2000" y="75909"/>
                </a:cubicBezTo>
                <a:lnTo>
                  <a:pt x="2000" y="75909"/>
                </a:lnTo>
                <a:lnTo>
                  <a:pt x="23889" y="93818"/>
                </a:lnTo>
              </a:path>
            </a:pathLst>
          </a:custGeom>
          <a:solidFill>
            <a:srgbClr val="B341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5511469346-20"/>
          <p:cNvSpPr/>
          <p:nvPr/>
        </p:nvSpPr>
        <p:spPr>
          <a:xfrm>
            <a:off x="4672013" y="1069702"/>
            <a:ext cx="1935956" cy="2661196"/>
          </a:xfrm>
          <a:prstGeom prst="roundRect">
            <a:avLst>
              <a:gd name="adj" fmla="val 11808"/>
            </a:avLst>
          </a:prstGeom>
          <a:solidFill>
            <a:srgbClr val="FFFFFF"/>
          </a:solidFill>
          <a:ln w="7144" algn="in">
            <a:solidFill>
              <a:srgbClr val="C8B49B">
                <a:alpha val="20000"/>
              </a:srgbClr>
            </a:solidFill>
            <a:prstDash val="solid"/>
          </a:ln>
          <a:effectLst>
            <a:outerShdw blurRad="128588" dist="57150" dir="5400000" sx="100000" sy="100000" kx="0" ky="0" algn="ctr">
              <a:srgbClr val="644628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4" name="el-1785511469358-24"/>
          <p:cNvSpPr/>
          <p:nvPr/>
        </p:nvSpPr>
        <p:spPr>
          <a:xfrm>
            <a:off x="4822031" y="1305446"/>
            <a:ext cx="342900" cy="28575"/>
          </a:xfrm>
          <a:prstGeom prst="roundRect">
            <a:avLst>
              <a:gd name="adj" fmla="val 50000"/>
            </a:avLst>
          </a:prstGeom>
          <a:solidFill>
            <a:srgbClr val="2B7A4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el-1785511470077-33"/>
          <p:cNvSpPr/>
          <p:nvPr/>
        </p:nvSpPr>
        <p:spPr>
          <a:xfrm>
            <a:off x="4836319" y="2471217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</a:path>
            </a:pathLst>
          </a:custGeom>
          <a:solidFill>
            <a:srgbClr val="B341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el-1785511470078-34"/>
          <p:cNvSpPr/>
          <p:nvPr/>
        </p:nvSpPr>
        <p:spPr>
          <a:xfrm>
            <a:off x="4836319" y="2706960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</a:path>
            </a:pathLst>
          </a:custGeom>
          <a:solidFill>
            <a:srgbClr val="B341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7" name="el-1785511470079-35"/>
          <p:cNvSpPr/>
          <p:nvPr/>
        </p:nvSpPr>
        <p:spPr>
          <a:xfrm>
            <a:off x="4836319" y="2942704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</a:path>
            </a:pathLst>
          </a:custGeom>
          <a:solidFill>
            <a:srgbClr val="B3412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8" name="el-1785511469387-34"/>
          <p:cNvCxnSpPr/>
          <p:nvPr/>
        </p:nvCxnSpPr>
        <p:spPr>
          <a:xfrm>
            <a:off x="4822031" y="3253457"/>
            <a:ext cx="1635919" cy="914"/>
          </a:xfrm>
          <a:prstGeom prst="line">
            <a:avLst/>
          </a:prstGeom>
          <a:ln w="7144" cap="flat">
            <a:solidFill>
              <a:srgbClr val="DDD2C2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el-1785511470046-25"/>
          <p:cNvSpPr/>
          <p:nvPr/>
        </p:nvSpPr>
        <p:spPr>
          <a:xfrm>
            <a:off x="5640148" y="3342754"/>
            <a:ext cx="124700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0538" y="6000"/>
                </a:moveTo>
                <a:lnTo>
                  <a:pt x="60538" y="6000"/>
                </a:lnTo>
                <a:lnTo>
                  <a:pt x="80692" y="6000"/>
                </a:lnTo>
                <a:cubicBezTo>
                  <a:pt x="82179" y="6000"/>
                  <a:pt x="83410" y="6545"/>
                  <a:pt x="84385" y="7636"/>
                </a:cubicBezTo>
                <a:lnTo>
                  <a:pt x="84385" y="7636"/>
                </a:lnTo>
                <a:cubicBezTo>
                  <a:pt x="85308" y="8788"/>
                  <a:pt x="85769" y="10212"/>
                  <a:pt x="85769" y="11909"/>
                </a:cubicBezTo>
                <a:lnTo>
                  <a:pt x="85769" y="11909"/>
                </a:lnTo>
                <a:cubicBezTo>
                  <a:pt x="85769" y="13667"/>
                  <a:pt x="85308" y="15091"/>
                  <a:pt x="84385" y="16182"/>
                </a:cubicBezTo>
                <a:lnTo>
                  <a:pt x="84385" y="16182"/>
                </a:lnTo>
                <a:cubicBezTo>
                  <a:pt x="83410" y="17333"/>
                  <a:pt x="82179" y="17909"/>
                  <a:pt x="80692" y="17909"/>
                </a:cubicBezTo>
                <a:lnTo>
                  <a:pt x="80692" y="17909"/>
                </a:lnTo>
                <a:lnTo>
                  <a:pt x="62769" y="17909"/>
                </a:lnTo>
                <a:cubicBezTo>
                  <a:pt x="61795" y="22879"/>
                  <a:pt x="59359" y="26424"/>
                  <a:pt x="55462" y="28545"/>
                </a:cubicBezTo>
                <a:lnTo>
                  <a:pt x="55462" y="28545"/>
                </a:lnTo>
                <a:lnTo>
                  <a:pt x="55462" y="83545"/>
                </a:lnTo>
                <a:lnTo>
                  <a:pt x="80692" y="83545"/>
                </a:lnTo>
                <a:cubicBezTo>
                  <a:pt x="82179" y="83545"/>
                  <a:pt x="83410" y="84091"/>
                  <a:pt x="84385" y="85182"/>
                </a:cubicBezTo>
                <a:lnTo>
                  <a:pt x="84385" y="85182"/>
                </a:lnTo>
                <a:cubicBezTo>
                  <a:pt x="85308" y="86333"/>
                  <a:pt x="85769" y="87758"/>
                  <a:pt x="85769" y="89455"/>
                </a:cubicBezTo>
                <a:lnTo>
                  <a:pt x="85769" y="89455"/>
                </a:lnTo>
                <a:cubicBezTo>
                  <a:pt x="85769" y="91212"/>
                  <a:pt x="85308" y="92667"/>
                  <a:pt x="84385" y="93818"/>
                </a:cubicBezTo>
                <a:lnTo>
                  <a:pt x="84385" y="93818"/>
                </a:lnTo>
                <a:cubicBezTo>
                  <a:pt x="83410" y="94909"/>
                  <a:pt x="82179" y="95455"/>
                  <a:pt x="80692" y="95455"/>
                </a:cubicBezTo>
                <a:lnTo>
                  <a:pt x="80692" y="95455"/>
                </a:lnTo>
                <a:lnTo>
                  <a:pt x="50462" y="95455"/>
                </a:lnTo>
                <a:lnTo>
                  <a:pt x="20154" y="95455"/>
                </a:lnTo>
                <a:cubicBezTo>
                  <a:pt x="18667" y="95455"/>
                  <a:pt x="17462" y="94909"/>
                  <a:pt x="16538" y="93818"/>
                </a:cubicBezTo>
                <a:lnTo>
                  <a:pt x="16538" y="93818"/>
                </a:lnTo>
                <a:cubicBezTo>
                  <a:pt x="15564" y="92667"/>
                  <a:pt x="15077" y="91212"/>
                  <a:pt x="15077" y="89455"/>
                </a:cubicBezTo>
                <a:lnTo>
                  <a:pt x="15077" y="89455"/>
                </a:lnTo>
                <a:cubicBezTo>
                  <a:pt x="15077" y="87758"/>
                  <a:pt x="15564" y="86333"/>
                  <a:pt x="16538" y="85182"/>
                </a:cubicBezTo>
                <a:lnTo>
                  <a:pt x="16538" y="85182"/>
                </a:lnTo>
                <a:cubicBezTo>
                  <a:pt x="17462" y="84091"/>
                  <a:pt x="18667" y="83545"/>
                  <a:pt x="20154" y="83545"/>
                </a:cubicBezTo>
                <a:lnTo>
                  <a:pt x="20154" y="83545"/>
                </a:lnTo>
                <a:lnTo>
                  <a:pt x="45385" y="83545"/>
                </a:lnTo>
                <a:lnTo>
                  <a:pt x="45385" y="28545"/>
                </a:lnTo>
                <a:cubicBezTo>
                  <a:pt x="41487" y="26424"/>
                  <a:pt x="39077" y="22879"/>
                  <a:pt x="38154" y="17909"/>
                </a:cubicBezTo>
                <a:lnTo>
                  <a:pt x="38154" y="17909"/>
                </a:lnTo>
                <a:lnTo>
                  <a:pt x="20154" y="17909"/>
                </a:lnTo>
                <a:cubicBezTo>
                  <a:pt x="18667" y="17909"/>
                  <a:pt x="17462" y="17333"/>
                  <a:pt x="16538" y="16182"/>
                </a:cubicBezTo>
                <a:lnTo>
                  <a:pt x="16538" y="16182"/>
                </a:lnTo>
                <a:cubicBezTo>
                  <a:pt x="15564" y="15091"/>
                  <a:pt x="15077" y="13667"/>
                  <a:pt x="15077" y="11909"/>
                </a:cubicBezTo>
                <a:lnTo>
                  <a:pt x="15077" y="11909"/>
                </a:lnTo>
                <a:cubicBezTo>
                  <a:pt x="15077" y="10212"/>
                  <a:pt x="15564" y="8788"/>
                  <a:pt x="16538" y="7636"/>
                </a:cubicBezTo>
                <a:lnTo>
                  <a:pt x="16538" y="7636"/>
                </a:lnTo>
                <a:cubicBezTo>
                  <a:pt x="17462" y="6545"/>
                  <a:pt x="18667" y="6000"/>
                  <a:pt x="20154" y="6000"/>
                </a:cubicBezTo>
                <a:lnTo>
                  <a:pt x="20154" y="6000"/>
                </a:lnTo>
                <a:lnTo>
                  <a:pt x="40308" y="6000"/>
                </a:lnTo>
                <a:cubicBezTo>
                  <a:pt x="42769" y="2121"/>
                  <a:pt x="46154" y="121"/>
                  <a:pt x="50462" y="0"/>
                </a:cubicBezTo>
                <a:lnTo>
                  <a:pt x="50462" y="0"/>
                </a:lnTo>
                <a:cubicBezTo>
                  <a:pt x="54769" y="121"/>
                  <a:pt x="58128" y="2121"/>
                  <a:pt x="60538" y="6000"/>
                </a:cubicBezTo>
                <a:lnTo>
                  <a:pt x="60538" y="6000"/>
                </a:lnTo>
                <a:moveTo>
                  <a:pt x="69385" y="59636"/>
                </a:moveTo>
                <a:lnTo>
                  <a:pt x="69385" y="59636"/>
                </a:lnTo>
                <a:lnTo>
                  <a:pt x="92077" y="59636"/>
                </a:lnTo>
                <a:lnTo>
                  <a:pt x="80692" y="36545"/>
                </a:lnTo>
                <a:lnTo>
                  <a:pt x="69385" y="59636"/>
                </a:lnTo>
                <a:moveTo>
                  <a:pt x="80692" y="77545"/>
                </a:moveTo>
                <a:lnTo>
                  <a:pt x="80692" y="77545"/>
                </a:lnTo>
                <a:cubicBezTo>
                  <a:pt x="75667" y="77424"/>
                  <a:pt x="71308" y="76000"/>
                  <a:pt x="67615" y="73273"/>
                </a:cubicBezTo>
                <a:lnTo>
                  <a:pt x="67615" y="73273"/>
                </a:lnTo>
                <a:lnTo>
                  <a:pt x="67615" y="73273"/>
                </a:lnTo>
                <a:cubicBezTo>
                  <a:pt x="64026" y="70545"/>
                  <a:pt x="61769" y="67061"/>
                  <a:pt x="60846" y="62818"/>
                </a:cubicBezTo>
                <a:lnTo>
                  <a:pt x="60846" y="62818"/>
                </a:lnTo>
                <a:cubicBezTo>
                  <a:pt x="60538" y="60697"/>
                  <a:pt x="60897" y="58697"/>
                  <a:pt x="61923" y="56818"/>
                </a:cubicBezTo>
                <a:lnTo>
                  <a:pt x="61923" y="56818"/>
                </a:lnTo>
                <a:lnTo>
                  <a:pt x="76923" y="26455"/>
                </a:lnTo>
                <a:cubicBezTo>
                  <a:pt x="77795" y="24758"/>
                  <a:pt x="79051" y="23909"/>
                  <a:pt x="80692" y="23909"/>
                </a:cubicBezTo>
                <a:lnTo>
                  <a:pt x="80692" y="23909"/>
                </a:lnTo>
                <a:cubicBezTo>
                  <a:pt x="82385" y="24030"/>
                  <a:pt x="83667" y="24879"/>
                  <a:pt x="84538" y="26455"/>
                </a:cubicBezTo>
                <a:lnTo>
                  <a:pt x="84538" y="26455"/>
                </a:lnTo>
                <a:lnTo>
                  <a:pt x="99462" y="56818"/>
                </a:lnTo>
                <a:cubicBezTo>
                  <a:pt x="100538" y="58697"/>
                  <a:pt x="100923" y="60697"/>
                  <a:pt x="100615" y="62818"/>
                </a:cubicBezTo>
                <a:lnTo>
                  <a:pt x="100615" y="62818"/>
                </a:lnTo>
                <a:cubicBezTo>
                  <a:pt x="99641" y="67061"/>
                  <a:pt x="97385" y="70545"/>
                  <a:pt x="93846" y="73273"/>
                </a:cubicBezTo>
                <a:lnTo>
                  <a:pt x="93846" y="73273"/>
                </a:lnTo>
                <a:cubicBezTo>
                  <a:pt x="90154" y="76000"/>
                  <a:pt x="85769" y="77424"/>
                  <a:pt x="80692" y="77545"/>
                </a:cubicBezTo>
                <a:lnTo>
                  <a:pt x="80692" y="77545"/>
                </a:lnTo>
                <a:moveTo>
                  <a:pt x="20000" y="36545"/>
                </a:moveTo>
                <a:lnTo>
                  <a:pt x="20000" y="36545"/>
                </a:lnTo>
                <a:lnTo>
                  <a:pt x="8462" y="59636"/>
                </a:lnTo>
                <a:lnTo>
                  <a:pt x="31308" y="59636"/>
                </a:lnTo>
                <a:lnTo>
                  <a:pt x="20000" y="36545"/>
                </a:lnTo>
                <a:moveTo>
                  <a:pt x="77" y="62818"/>
                </a:moveTo>
                <a:lnTo>
                  <a:pt x="77" y="62818"/>
                </a:lnTo>
                <a:cubicBezTo>
                  <a:pt x="-231" y="60697"/>
                  <a:pt x="154" y="58697"/>
                  <a:pt x="1231" y="56818"/>
                </a:cubicBezTo>
                <a:lnTo>
                  <a:pt x="1231" y="56818"/>
                </a:lnTo>
                <a:lnTo>
                  <a:pt x="16231" y="26455"/>
                </a:lnTo>
                <a:cubicBezTo>
                  <a:pt x="17051" y="24758"/>
                  <a:pt x="18308" y="23909"/>
                  <a:pt x="20000" y="23909"/>
                </a:cubicBezTo>
                <a:lnTo>
                  <a:pt x="20000" y="23909"/>
                </a:lnTo>
                <a:cubicBezTo>
                  <a:pt x="21692" y="24030"/>
                  <a:pt x="22949" y="24879"/>
                  <a:pt x="23769" y="26455"/>
                </a:cubicBezTo>
                <a:lnTo>
                  <a:pt x="23769" y="26455"/>
                </a:lnTo>
                <a:lnTo>
                  <a:pt x="38769" y="56818"/>
                </a:lnTo>
                <a:cubicBezTo>
                  <a:pt x="39795" y="58697"/>
                  <a:pt x="40154" y="60697"/>
                  <a:pt x="39846" y="62818"/>
                </a:cubicBezTo>
                <a:lnTo>
                  <a:pt x="39846" y="62818"/>
                </a:lnTo>
                <a:cubicBezTo>
                  <a:pt x="38923" y="67061"/>
                  <a:pt x="36615" y="70545"/>
                  <a:pt x="32923" y="73273"/>
                </a:cubicBezTo>
                <a:lnTo>
                  <a:pt x="32923" y="73273"/>
                </a:lnTo>
                <a:cubicBezTo>
                  <a:pt x="29333" y="76000"/>
                  <a:pt x="25026" y="77424"/>
                  <a:pt x="20000" y="77545"/>
                </a:cubicBezTo>
                <a:lnTo>
                  <a:pt x="20000" y="77545"/>
                </a:lnTo>
                <a:cubicBezTo>
                  <a:pt x="14923" y="77424"/>
                  <a:pt x="10564" y="76000"/>
                  <a:pt x="6923" y="73273"/>
                </a:cubicBezTo>
                <a:lnTo>
                  <a:pt x="6923" y="73273"/>
                </a:lnTo>
                <a:cubicBezTo>
                  <a:pt x="3333" y="70545"/>
                  <a:pt x="1051" y="67061"/>
                  <a:pt x="77" y="62818"/>
                </a:cubicBezTo>
                <a:lnTo>
                  <a:pt x="77" y="62818"/>
                </a:lnTo>
              </a:path>
            </a:pathLst>
          </a:custGeom>
          <a:solidFill>
            <a:srgbClr val="B341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" name="el-1785511469351-21"/>
          <p:cNvSpPr/>
          <p:nvPr/>
        </p:nvSpPr>
        <p:spPr>
          <a:xfrm>
            <a:off x="6807994" y="1069702"/>
            <a:ext cx="1935956" cy="2661196"/>
          </a:xfrm>
          <a:prstGeom prst="roundRect">
            <a:avLst>
              <a:gd name="adj" fmla="val 11808"/>
            </a:avLst>
          </a:prstGeom>
          <a:solidFill>
            <a:srgbClr val="FFFFFF"/>
          </a:solidFill>
          <a:ln w="7144" algn="in">
            <a:solidFill>
              <a:srgbClr val="C8B49B">
                <a:alpha val="20000"/>
              </a:srgbClr>
            </a:solidFill>
            <a:prstDash val="solid"/>
          </a:ln>
          <a:effectLst>
            <a:outerShdw blurRad="128588" dist="57150" dir="5400000" sx="100000" sy="100000" kx="0" ky="0" algn="ctr">
              <a:srgbClr val="644628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1" name="el-1785511469359-25"/>
          <p:cNvSpPr/>
          <p:nvPr/>
        </p:nvSpPr>
        <p:spPr>
          <a:xfrm>
            <a:off x="6958013" y="1305446"/>
            <a:ext cx="342900" cy="28575"/>
          </a:xfrm>
          <a:prstGeom prst="roundRect">
            <a:avLst>
              <a:gd name="adj" fmla="val 50000"/>
            </a:avLst>
          </a:prstGeom>
          <a:solidFill>
            <a:srgbClr val="B87C3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el-1785511470081-36"/>
          <p:cNvSpPr/>
          <p:nvPr/>
        </p:nvSpPr>
        <p:spPr>
          <a:xfrm>
            <a:off x="6972300" y="2471217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</a:path>
            </a:pathLst>
          </a:custGeom>
          <a:solidFill>
            <a:srgbClr val="B341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3" name="el-1785511470083-37"/>
          <p:cNvSpPr/>
          <p:nvPr/>
        </p:nvSpPr>
        <p:spPr>
          <a:xfrm>
            <a:off x="6972300" y="2706960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</a:path>
            </a:pathLst>
          </a:custGeom>
          <a:solidFill>
            <a:srgbClr val="B341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4" name="el-1785511470084-38"/>
          <p:cNvSpPr/>
          <p:nvPr/>
        </p:nvSpPr>
        <p:spPr>
          <a:xfrm>
            <a:off x="6972300" y="2942704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</a:path>
            </a:pathLst>
          </a:custGeom>
          <a:solidFill>
            <a:srgbClr val="B3412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5" name="el-1785511469388-35"/>
          <p:cNvCxnSpPr/>
          <p:nvPr/>
        </p:nvCxnSpPr>
        <p:spPr>
          <a:xfrm>
            <a:off x="6958013" y="3253457"/>
            <a:ext cx="1635919" cy="914"/>
          </a:xfrm>
          <a:prstGeom prst="line">
            <a:avLst/>
          </a:prstGeom>
          <a:ln w="7144" cap="flat">
            <a:solidFill>
              <a:srgbClr val="DDD2C2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el-1785511470048-26"/>
          <p:cNvSpPr/>
          <p:nvPr/>
        </p:nvSpPr>
        <p:spPr>
          <a:xfrm>
            <a:off x="7794724" y="3342754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455" y="909"/>
                </a:moveTo>
                <a:lnTo>
                  <a:pt x="43455" y="909"/>
                </a:lnTo>
                <a:cubicBezTo>
                  <a:pt x="46303" y="-303"/>
                  <a:pt x="49212" y="-303"/>
                  <a:pt x="52182" y="909"/>
                </a:cubicBezTo>
                <a:lnTo>
                  <a:pt x="52182" y="909"/>
                </a:lnTo>
                <a:lnTo>
                  <a:pt x="92818" y="19727"/>
                </a:lnTo>
                <a:cubicBezTo>
                  <a:pt x="94455" y="20636"/>
                  <a:pt x="95333" y="22030"/>
                  <a:pt x="95455" y="23909"/>
                </a:cubicBezTo>
                <a:lnTo>
                  <a:pt x="95455" y="23909"/>
                </a:lnTo>
                <a:cubicBezTo>
                  <a:pt x="95333" y="25727"/>
                  <a:pt x="94455" y="27091"/>
                  <a:pt x="92818" y="28000"/>
                </a:cubicBezTo>
                <a:lnTo>
                  <a:pt x="92818" y="28000"/>
                </a:lnTo>
                <a:lnTo>
                  <a:pt x="52000" y="46818"/>
                </a:lnTo>
                <a:cubicBezTo>
                  <a:pt x="49152" y="48030"/>
                  <a:pt x="46242" y="48030"/>
                  <a:pt x="43273" y="46818"/>
                </a:cubicBezTo>
                <a:lnTo>
                  <a:pt x="43273" y="46818"/>
                </a:lnTo>
                <a:lnTo>
                  <a:pt x="2636" y="28000"/>
                </a:lnTo>
                <a:cubicBezTo>
                  <a:pt x="1000" y="27091"/>
                  <a:pt x="121" y="25727"/>
                  <a:pt x="0" y="23909"/>
                </a:cubicBezTo>
                <a:lnTo>
                  <a:pt x="0" y="23909"/>
                </a:lnTo>
                <a:cubicBezTo>
                  <a:pt x="121" y="22030"/>
                  <a:pt x="1000" y="20636"/>
                  <a:pt x="2636" y="19727"/>
                </a:cubicBezTo>
                <a:lnTo>
                  <a:pt x="2636" y="19727"/>
                </a:lnTo>
                <a:lnTo>
                  <a:pt x="43455" y="909"/>
                </a:lnTo>
                <a:moveTo>
                  <a:pt x="83000" y="39182"/>
                </a:moveTo>
                <a:lnTo>
                  <a:pt x="83000" y="39182"/>
                </a:lnTo>
                <a:lnTo>
                  <a:pt x="92818" y="43636"/>
                </a:lnTo>
                <a:cubicBezTo>
                  <a:pt x="94455" y="44485"/>
                  <a:pt x="95333" y="45848"/>
                  <a:pt x="95455" y="47727"/>
                </a:cubicBezTo>
                <a:lnTo>
                  <a:pt x="95455" y="47727"/>
                </a:lnTo>
                <a:cubicBezTo>
                  <a:pt x="95333" y="49606"/>
                  <a:pt x="94455" y="50970"/>
                  <a:pt x="92818" y="51818"/>
                </a:cubicBezTo>
                <a:lnTo>
                  <a:pt x="92818" y="51818"/>
                </a:lnTo>
                <a:lnTo>
                  <a:pt x="52000" y="70636"/>
                </a:lnTo>
                <a:cubicBezTo>
                  <a:pt x="49152" y="71909"/>
                  <a:pt x="46242" y="71909"/>
                  <a:pt x="43273" y="70636"/>
                </a:cubicBezTo>
                <a:lnTo>
                  <a:pt x="43273" y="70636"/>
                </a:lnTo>
                <a:lnTo>
                  <a:pt x="2636" y="51818"/>
                </a:lnTo>
                <a:cubicBezTo>
                  <a:pt x="1000" y="50970"/>
                  <a:pt x="121" y="49606"/>
                  <a:pt x="0" y="47727"/>
                </a:cubicBezTo>
                <a:lnTo>
                  <a:pt x="0" y="47727"/>
                </a:lnTo>
                <a:cubicBezTo>
                  <a:pt x="121" y="45848"/>
                  <a:pt x="1000" y="44485"/>
                  <a:pt x="2636" y="43636"/>
                </a:cubicBezTo>
                <a:lnTo>
                  <a:pt x="2636" y="43636"/>
                </a:lnTo>
                <a:lnTo>
                  <a:pt x="12455" y="39182"/>
                </a:lnTo>
                <a:lnTo>
                  <a:pt x="40818" y="52182"/>
                </a:lnTo>
                <a:cubicBezTo>
                  <a:pt x="45424" y="54182"/>
                  <a:pt x="50030" y="54182"/>
                  <a:pt x="54636" y="52182"/>
                </a:cubicBezTo>
                <a:lnTo>
                  <a:pt x="54636" y="52182"/>
                </a:lnTo>
                <a:lnTo>
                  <a:pt x="83000" y="39182"/>
                </a:lnTo>
                <a:moveTo>
                  <a:pt x="54636" y="76091"/>
                </a:moveTo>
                <a:lnTo>
                  <a:pt x="54636" y="76091"/>
                </a:lnTo>
                <a:lnTo>
                  <a:pt x="83000" y="63000"/>
                </a:lnTo>
                <a:lnTo>
                  <a:pt x="92818" y="67455"/>
                </a:lnTo>
                <a:cubicBezTo>
                  <a:pt x="94455" y="68364"/>
                  <a:pt x="95333" y="69758"/>
                  <a:pt x="95455" y="71636"/>
                </a:cubicBezTo>
                <a:lnTo>
                  <a:pt x="95455" y="71636"/>
                </a:lnTo>
                <a:cubicBezTo>
                  <a:pt x="95333" y="73455"/>
                  <a:pt x="94455" y="74818"/>
                  <a:pt x="92818" y="75727"/>
                </a:cubicBezTo>
                <a:lnTo>
                  <a:pt x="92818" y="75727"/>
                </a:lnTo>
                <a:lnTo>
                  <a:pt x="52000" y="94545"/>
                </a:lnTo>
                <a:cubicBezTo>
                  <a:pt x="49152" y="95758"/>
                  <a:pt x="46242" y="95758"/>
                  <a:pt x="43273" y="94545"/>
                </a:cubicBezTo>
                <a:lnTo>
                  <a:pt x="43273" y="94545"/>
                </a:lnTo>
                <a:lnTo>
                  <a:pt x="2636" y="75727"/>
                </a:lnTo>
                <a:cubicBezTo>
                  <a:pt x="1000" y="74818"/>
                  <a:pt x="121" y="73455"/>
                  <a:pt x="0" y="71636"/>
                </a:cubicBezTo>
                <a:lnTo>
                  <a:pt x="0" y="71636"/>
                </a:lnTo>
                <a:cubicBezTo>
                  <a:pt x="121" y="69758"/>
                  <a:pt x="1000" y="68364"/>
                  <a:pt x="2636" y="67455"/>
                </a:cubicBezTo>
                <a:lnTo>
                  <a:pt x="2636" y="67455"/>
                </a:lnTo>
                <a:lnTo>
                  <a:pt x="12455" y="63000"/>
                </a:lnTo>
                <a:lnTo>
                  <a:pt x="40818" y="76091"/>
                </a:lnTo>
                <a:cubicBezTo>
                  <a:pt x="45424" y="78091"/>
                  <a:pt x="50030" y="78091"/>
                  <a:pt x="54636" y="76091"/>
                </a:cubicBezTo>
                <a:lnTo>
                  <a:pt x="54636" y="76091"/>
                </a:lnTo>
              </a:path>
            </a:pathLst>
          </a:custGeom>
          <a:solidFill>
            <a:srgbClr val="B341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7" name="el-1785511469390-36"/>
          <p:cNvSpPr txBox="1"/>
          <p:nvPr/>
        </p:nvSpPr>
        <p:spPr>
          <a:xfrm>
            <a:off x="550069" y="1467371"/>
            <a:ext cx="438671" cy="3286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 spc="-28">
                <a:solidFill>
                  <a:srgbClr val="2C1F14"/>
                </a:solidFill>
                <a:latin typeface="Segoe UI"/>
                <a:ea typeface="Segoe UI"/>
                <a:cs typeface="Segoe UI"/>
              </a:rPr>
              <a:t>01</a:t>
            </a:r>
            <a:endParaRPr/>
          </a:p>
        </p:txBody>
      </p:sp>
      <p:sp>
        <p:nvSpPr>
          <p:cNvPr id="58" name="el-1785511469407-44"/>
          <p:cNvSpPr txBox="1"/>
          <p:nvPr/>
        </p:nvSpPr>
        <p:spPr>
          <a:xfrm>
            <a:off x="917302" y="1569765"/>
            <a:ext cx="325785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17">
                <a:solidFill>
                  <a:srgbClr val="8A7A66"/>
                </a:solidFill>
                <a:latin typeface="Segoe UI"/>
                <a:ea typeface="Segoe UI"/>
                <a:cs typeface="Segoe UI"/>
              </a:rPr>
              <a:t>概念</a:t>
            </a:r>
            <a:endParaRPr/>
          </a:p>
        </p:txBody>
      </p:sp>
      <p:sp>
        <p:nvSpPr>
          <p:cNvPr id="59" name="el-1785511469374-28"/>
          <p:cNvSpPr txBox="1"/>
          <p:nvPr/>
        </p:nvSpPr>
        <p:spPr>
          <a:xfrm>
            <a:off x="550069" y="1862658"/>
            <a:ext cx="1635919" cy="4799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884"/>
              </a:lnSpc>
            </a:pPr>
            <a:r>
              <a:rPr b="1" sz="1570" spc="28">
                <a:solidFill>
                  <a:srgbClr val="2C1F14"/>
                </a:solidFill>
                <a:latin typeface="Segoe UI"/>
                <a:ea typeface="Segoe UI"/>
                <a:cs typeface="Segoe UI"/>
              </a:rPr>
              <a:t>二元一次方程组的概念</a:t>
            </a:r>
            <a:endParaRPr/>
          </a:p>
        </p:txBody>
      </p:sp>
      <p:sp>
        <p:nvSpPr>
          <p:cNvPr id="60" name="el-1785511469428-48"/>
          <p:cNvSpPr txBox="1"/>
          <p:nvPr/>
        </p:nvSpPr>
        <p:spPr>
          <a:xfrm>
            <a:off x="750094" y="2485504"/>
            <a:ext cx="1092994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5B4A38"/>
                </a:solidFill>
                <a:latin typeface="Segoe UI"/>
                <a:ea typeface="Segoe UI"/>
                <a:cs typeface="Segoe UI"/>
              </a:rPr>
              <a:t>方程与方程组定义</a:t>
            </a:r>
            <a:endParaRPr/>
          </a:p>
        </p:txBody>
      </p:sp>
      <p:sp>
        <p:nvSpPr>
          <p:cNvPr id="61" name="el-1785511469429-49"/>
          <p:cNvSpPr txBox="1"/>
          <p:nvPr/>
        </p:nvSpPr>
        <p:spPr>
          <a:xfrm>
            <a:off x="750094" y="2721248"/>
            <a:ext cx="707231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5B4A38"/>
                </a:solidFill>
                <a:latin typeface="Segoe UI"/>
                <a:ea typeface="Segoe UI"/>
                <a:cs typeface="Segoe UI"/>
              </a:rPr>
              <a:t>解与公共解</a:t>
            </a:r>
            <a:endParaRPr/>
          </a:p>
        </p:txBody>
      </p:sp>
      <p:sp>
        <p:nvSpPr>
          <p:cNvPr id="62" name="el-1785511469429-50"/>
          <p:cNvSpPr txBox="1"/>
          <p:nvPr/>
        </p:nvSpPr>
        <p:spPr>
          <a:xfrm>
            <a:off x="750094" y="2956992"/>
            <a:ext cx="707231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5B4A38"/>
                </a:solidFill>
                <a:latin typeface="Segoe UI"/>
                <a:ea typeface="Segoe UI"/>
                <a:cs typeface="Segoe UI"/>
              </a:rPr>
              <a:t>代入检验法</a:t>
            </a:r>
            <a:endParaRPr/>
          </a:p>
        </p:txBody>
      </p:sp>
      <p:sp>
        <p:nvSpPr>
          <p:cNvPr id="63" name="el-1785511469392-37"/>
          <p:cNvSpPr txBox="1"/>
          <p:nvPr/>
        </p:nvSpPr>
        <p:spPr>
          <a:xfrm>
            <a:off x="1385888" y="3342754"/>
            <a:ext cx="800100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r">
              <a:lnSpc>
                <a:spcPct val="100000"/>
              </a:lnSpc>
            </a:pPr>
            <a:r>
              <a:rPr sz="780" spc="56">
                <a:solidFill>
                  <a:srgbClr val="B9A68C"/>
                </a:solidFill>
                <a:latin typeface="Segoe UI"/>
                <a:ea typeface="Segoe UI"/>
                <a:cs typeface="Segoe UI"/>
              </a:rPr>
              <a:t>从方程术到二元</a:t>
            </a:r>
            <a:endParaRPr/>
          </a:p>
        </p:txBody>
      </p:sp>
      <p:sp>
        <p:nvSpPr>
          <p:cNvPr id="64" name="el-1785511469392-38"/>
          <p:cNvSpPr txBox="1"/>
          <p:nvPr/>
        </p:nvSpPr>
        <p:spPr>
          <a:xfrm>
            <a:off x="2686050" y="1467371"/>
            <a:ext cx="438671" cy="3286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 spc="-28">
                <a:solidFill>
                  <a:srgbClr val="2C1F14"/>
                </a:solidFill>
                <a:latin typeface="Segoe UI"/>
                <a:ea typeface="Segoe UI"/>
                <a:cs typeface="Segoe UI"/>
              </a:rPr>
              <a:t>02</a:t>
            </a:r>
            <a:endParaRPr/>
          </a:p>
        </p:txBody>
      </p:sp>
      <p:sp>
        <p:nvSpPr>
          <p:cNvPr id="65" name="el-1785511469408-45"/>
          <p:cNvSpPr txBox="1"/>
          <p:nvPr/>
        </p:nvSpPr>
        <p:spPr>
          <a:xfrm>
            <a:off x="3053283" y="1569765"/>
            <a:ext cx="325785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17">
                <a:solidFill>
                  <a:srgbClr val="8A7A66"/>
                </a:solidFill>
                <a:latin typeface="Segoe UI"/>
                <a:ea typeface="Segoe UI"/>
                <a:cs typeface="Segoe UI"/>
              </a:rPr>
              <a:t>消元</a:t>
            </a:r>
            <a:endParaRPr/>
          </a:p>
        </p:txBody>
      </p:sp>
      <p:sp>
        <p:nvSpPr>
          <p:cNvPr id="66" name="el-1785511469374-29"/>
          <p:cNvSpPr txBox="1"/>
          <p:nvPr/>
        </p:nvSpPr>
        <p:spPr>
          <a:xfrm>
            <a:off x="2686050" y="1862658"/>
            <a:ext cx="1635919" cy="4799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884"/>
              </a:lnSpc>
            </a:pPr>
            <a:r>
              <a:rPr b="1" sz="1570" spc="28">
                <a:solidFill>
                  <a:srgbClr val="2C1F14"/>
                </a:solidFill>
                <a:latin typeface="Segoe UI"/>
                <a:ea typeface="Segoe UI"/>
                <a:cs typeface="Segoe UI"/>
              </a:rPr>
              <a:t>消元——解二元一次方程组</a:t>
            </a:r>
            <a:endParaRPr/>
          </a:p>
        </p:txBody>
      </p:sp>
      <p:sp>
        <p:nvSpPr>
          <p:cNvPr id="67" name="el-1785511469430-51"/>
          <p:cNvSpPr txBox="1"/>
          <p:nvPr/>
        </p:nvSpPr>
        <p:spPr>
          <a:xfrm>
            <a:off x="2886075" y="2485504"/>
            <a:ext cx="707231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5B4A38"/>
                </a:solidFill>
                <a:latin typeface="Segoe UI"/>
                <a:ea typeface="Segoe UI"/>
                <a:cs typeface="Segoe UI"/>
              </a:rPr>
              <a:t>代入消元法</a:t>
            </a:r>
            <a:endParaRPr/>
          </a:p>
        </p:txBody>
      </p:sp>
      <p:sp>
        <p:nvSpPr>
          <p:cNvPr id="68" name="el-1785511469431-52"/>
          <p:cNvSpPr txBox="1"/>
          <p:nvPr/>
        </p:nvSpPr>
        <p:spPr>
          <a:xfrm>
            <a:off x="2886075" y="2721248"/>
            <a:ext cx="707231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5B4A38"/>
                </a:solidFill>
                <a:latin typeface="Segoe UI"/>
                <a:ea typeface="Segoe UI"/>
                <a:cs typeface="Segoe UI"/>
              </a:rPr>
              <a:t>加减消元法</a:t>
            </a:r>
            <a:endParaRPr/>
          </a:p>
        </p:txBody>
      </p:sp>
      <p:sp>
        <p:nvSpPr>
          <p:cNvPr id="69" name="el-1785511469432-53"/>
          <p:cNvSpPr txBox="1"/>
          <p:nvPr/>
        </p:nvSpPr>
        <p:spPr>
          <a:xfrm>
            <a:off x="2886075" y="2956992"/>
            <a:ext cx="835819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5B4A38"/>
                </a:solidFill>
                <a:latin typeface="Segoe UI"/>
                <a:ea typeface="Segoe UI"/>
                <a:cs typeface="Segoe UI"/>
              </a:rPr>
              <a:t>系数处理技巧</a:t>
            </a:r>
            <a:endParaRPr/>
          </a:p>
        </p:txBody>
      </p:sp>
      <p:sp>
        <p:nvSpPr>
          <p:cNvPr id="70" name="el-1785511469393-39"/>
          <p:cNvSpPr txBox="1"/>
          <p:nvPr/>
        </p:nvSpPr>
        <p:spPr>
          <a:xfrm>
            <a:off x="3843338" y="3342754"/>
            <a:ext cx="478631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r">
              <a:lnSpc>
                <a:spcPct val="100000"/>
              </a:lnSpc>
            </a:pPr>
            <a:r>
              <a:rPr sz="780" spc="56">
                <a:solidFill>
                  <a:srgbClr val="B9A68C"/>
                </a:solidFill>
                <a:latin typeface="Segoe UI"/>
                <a:ea typeface="Segoe UI"/>
                <a:cs typeface="Segoe UI"/>
              </a:rPr>
              <a:t>化多为少</a:t>
            </a:r>
            <a:endParaRPr/>
          </a:p>
        </p:txBody>
      </p:sp>
      <p:sp>
        <p:nvSpPr>
          <p:cNvPr id="71" name="el-1785511469394-40"/>
          <p:cNvSpPr txBox="1"/>
          <p:nvPr/>
        </p:nvSpPr>
        <p:spPr>
          <a:xfrm>
            <a:off x="4822031" y="1467371"/>
            <a:ext cx="438671" cy="3286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 spc="-28">
                <a:solidFill>
                  <a:srgbClr val="2C1F14"/>
                </a:solidFill>
                <a:latin typeface="Segoe UI"/>
                <a:ea typeface="Segoe UI"/>
                <a:cs typeface="Segoe UI"/>
              </a:rPr>
              <a:t>03</a:t>
            </a:r>
            <a:endParaRPr/>
          </a:p>
        </p:txBody>
      </p:sp>
      <p:sp>
        <p:nvSpPr>
          <p:cNvPr id="72" name="el-1785511469409-46"/>
          <p:cNvSpPr txBox="1"/>
          <p:nvPr/>
        </p:nvSpPr>
        <p:spPr>
          <a:xfrm>
            <a:off x="5189265" y="1569765"/>
            <a:ext cx="325785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17">
                <a:solidFill>
                  <a:srgbClr val="8A7A66"/>
                </a:solidFill>
                <a:latin typeface="Segoe UI"/>
                <a:ea typeface="Segoe UI"/>
                <a:cs typeface="Segoe UI"/>
              </a:rPr>
              <a:t>应用</a:t>
            </a:r>
            <a:endParaRPr/>
          </a:p>
        </p:txBody>
      </p:sp>
      <p:sp>
        <p:nvSpPr>
          <p:cNvPr id="73" name="el-1785511469375-30"/>
          <p:cNvSpPr txBox="1"/>
          <p:nvPr/>
        </p:nvSpPr>
        <p:spPr>
          <a:xfrm>
            <a:off x="4822031" y="1862658"/>
            <a:ext cx="1635919" cy="4799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884"/>
              </a:lnSpc>
            </a:pPr>
            <a:r>
              <a:rPr b="1" sz="1570" spc="28">
                <a:solidFill>
                  <a:srgbClr val="2C1F14"/>
                </a:solidFill>
                <a:latin typeface="Segoe UI"/>
                <a:ea typeface="Segoe UI"/>
                <a:cs typeface="Segoe UI"/>
              </a:rPr>
              <a:t>实际问题与二元一次方程组</a:t>
            </a:r>
            <a:endParaRPr/>
          </a:p>
        </p:txBody>
      </p:sp>
      <p:sp>
        <p:nvSpPr>
          <p:cNvPr id="74" name="el-1785511469433-54"/>
          <p:cNvSpPr txBox="1"/>
          <p:nvPr/>
        </p:nvSpPr>
        <p:spPr>
          <a:xfrm>
            <a:off x="5022056" y="2485504"/>
            <a:ext cx="1092994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5B4A38"/>
                </a:solidFill>
                <a:latin typeface="Segoe UI"/>
                <a:ea typeface="Segoe UI"/>
                <a:cs typeface="Segoe UI"/>
              </a:rPr>
              <a:t>设两未知数列方程</a:t>
            </a:r>
            <a:endParaRPr/>
          </a:p>
        </p:txBody>
      </p:sp>
      <p:sp>
        <p:nvSpPr>
          <p:cNvPr id="75" name="el-1785511469434-55"/>
          <p:cNvSpPr txBox="1"/>
          <p:nvPr/>
        </p:nvSpPr>
        <p:spPr>
          <a:xfrm>
            <a:off x="5022056" y="2721248"/>
            <a:ext cx="964406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5B4A38"/>
                </a:solidFill>
                <a:latin typeface="Segoe UI"/>
                <a:ea typeface="Segoe UI"/>
                <a:cs typeface="Segoe UI"/>
              </a:rPr>
              <a:t>解方程组与检验</a:t>
            </a:r>
            <a:endParaRPr/>
          </a:p>
        </p:txBody>
      </p:sp>
      <p:sp>
        <p:nvSpPr>
          <p:cNvPr id="76" name="el-1785511469434-56"/>
          <p:cNvSpPr txBox="1"/>
          <p:nvPr/>
        </p:nvSpPr>
        <p:spPr>
          <a:xfrm>
            <a:off x="5022056" y="2956992"/>
            <a:ext cx="964406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5B4A38"/>
                </a:solidFill>
                <a:latin typeface="Segoe UI"/>
                <a:ea typeface="Segoe UI"/>
                <a:cs typeface="Segoe UI"/>
              </a:rPr>
              <a:t>古代方程术对照</a:t>
            </a:r>
            <a:endParaRPr/>
          </a:p>
        </p:txBody>
      </p:sp>
      <p:sp>
        <p:nvSpPr>
          <p:cNvPr id="77" name="el-1785511469395-41"/>
          <p:cNvSpPr txBox="1"/>
          <p:nvPr/>
        </p:nvSpPr>
        <p:spPr>
          <a:xfrm>
            <a:off x="5765006" y="3342754"/>
            <a:ext cx="692944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r">
              <a:lnSpc>
                <a:spcPct val="100000"/>
              </a:lnSpc>
            </a:pPr>
            <a:r>
              <a:rPr sz="780" spc="56">
                <a:solidFill>
                  <a:srgbClr val="B9A68C"/>
                </a:solidFill>
                <a:latin typeface="Segoe UI"/>
                <a:ea typeface="Segoe UI"/>
                <a:cs typeface="Segoe UI"/>
              </a:rPr>
              <a:t>鸡兔同笼新解</a:t>
            </a:r>
            <a:endParaRPr/>
          </a:p>
        </p:txBody>
      </p:sp>
      <p:sp>
        <p:nvSpPr>
          <p:cNvPr id="78" name="el-1785511469395-42"/>
          <p:cNvSpPr txBox="1"/>
          <p:nvPr/>
        </p:nvSpPr>
        <p:spPr>
          <a:xfrm>
            <a:off x="6958013" y="1467371"/>
            <a:ext cx="438671" cy="3286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 spc="-28">
                <a:solidFill>
                  <a:srgbClr val="2C1F14"/>
                </a:solidFill>
                <a:latin typeface="Segoe UI"/>
                <a:ea typeface="Segoe UI"/>
                <a:cs typeface="Segoe UI"/>
              </a:rPr>
              <a:t>04</a:t>
            </a:r>
            <a:endParaRPr/>
          </a:p>
        </p:txBody>
      </p:sp>
      <p:sp>
        <p:nvSpPr>
          <p:cNvPr id="79" name="el-1785511469409-47"/>
          <p:cNvSpPr txBox="1"/>
          <p:nvPr/>
        </p:nvSpPr>
        <p:spPr>
          <a:xfrm>
            <a:off x="7325246" y="1569765"/>
            <a:ext cx="325785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17">
                <a:solidFill>
                  <a:srgbClr val="8A7A66"/>
                </a:solidFill>
                <a:latin typeface="Segoe UI"/>
                <a:ea typeface="Segoe UI"/>
                <a:cs typeface="Segoe UI"/>
              </a:rPr>
              <a:t>拓展</a:t>
            </a:r>
            <a:endParaRPr/>
          </a:p>
        </p:txBody>
      </p:sp>
      <p:sp>
        <p:nvSpPr>
          <p:cNvPr id="80" name="el-1785511469376-31"/>
          <p:cNvSpPr txBox="1"/>
          <p:nvPr/>
        </p:nvSpPr>
        <p:spPr>
          <a:xfrm>
            <a:off x="6958013" y="1862658"/>
            <a:ext cx="1635919" cy="4799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884"/>
              </a:lnSpc>
            </a:pPr>
            <a:r>
              <a:rPr b="1" sz="1570" spc="28">
                <a:solidFill>
                  <a:srgbClr val="2C1F14"/>
                </a:solidFill>
                <a:latin typeface="Segoe UI"/>
                <a:ea typeface="Segoe UI"/>
                <a:cs typeface="Segoe UI"/>
              </a:rPr>
              <a:t>三元一次方程组的解法</a:t>
            </a:r>
            <a:endParaRPr/>
          </a:p>
        </p:txBody>
      </p:sp>
      <p:sp>
        <p:nvSpPr>
          <p:cNvPr id="81" name="el-1785511469435-57"/>
          <p:cNvSpPr txBox="1"/>
          <p:nvPr/>
        </p:nvSpPr>
        <p:spPr>
          <a:xfrm>
            <a:off x="7158038" y="2485504"/>
            <a:ext cx="707231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5B4A38"/>
                </a:solidFill>
                <a:latin typeface="Segoe UI"/>
                <a:ea typeface="Segoe UI"/>
                <a:cs typeface="Segoe UI"/>
              </a:rPr>
              <a:t>三元化二元</a:t>
            </a:r>
            <a:endParaRPr/>
          </a:p>
        </p:txBody>
      </p:sp>
      <p:sp>
        <p:nvSpPr>
          <p:cNvPr id="82" name="el-1785511469436-58"/>
          <p:cNvSpPr txBox="1"/>
          <p:nvPr/>
        </p:nvSpPr>
        <p:spPr>
          <a:xfrm>
            <a:off x="7158038" y="2721248"/>
            <a:ext cx="890811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5B4A38"/>
                </a:solidFill>
                <a:latin typeface="Segoe UI"/>
                <a:ea typeface="Segoe UI"/>
                <a:cs typeface="Segoe UI"/>
              </a:rPr>
              <a:t>代入/加减消元</a:t>
            </a:r>
            <a:endParaRPr/>
          </a:p>
        </p:txBody>
      </p:sp>
      <p:sp>
        <p:nvSpPr>
          <p:cNvPr id="83" name="el-1785511469436-59"/>
          <p:cNvSpPr txBox="1"/>
          <p:nvPr/>
        </p:nvSpPr>
        <p:spPr>
          <a:xfrm>
            <a:off x="7158038" y="2956992"/>
            <a:ext cx="835819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5B4A38"/>
                </a:solidFill>
                <a:latin typeface="Segoe UI"/>
                <a:ea typeface="Segoe UI"/>
                <a:cs typeface="Segoe UI"/>
              </a:rPr>
              <a:t>消元思想延伸</a:t>
            </a:r>
            <a:endParaRPr/>
          </a:p>
        </p:txBody>
      </p:sp>
      <p:sp>
        <p:nvSpPr>
          <p:cNvPr id="84" name="el-1785511469397-43"/>
          <p:cNvSpPr txBox="1"/>
          <p:nvPr/>
        </p:nvSpPr>
        <p:spPr>
          <a:xfrm>
            <a:off x="7900988" y="3342754"/>
            <a:ext cx="692944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r">
              <a:lnSpc>
                <a:spcPct val="100000"/>
              </a:lnSpc>
            </a:pPr>
            <a:r>
              <a:rPr sz="780" spc="56">
                <a:solidFill>
                  <a:srgbClr val="B9A68C"/>
                </a:solidFill>
                <a:latin typeface="Segoe UI"/>
                <a:ea typeface="Segoe UI"/>
                <a:cs typeface="Segoe UI"/>
              </a:rPr>
              <a:t>从二元到多元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4ED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471060-4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511469497-1"/>
          <p:cNvSpPr/>
          <p:nvPr/>
        </p:nvSpPr>
        <p:spPr>
          <a:xfrm rot="900000">
            <a:off x="8001000" y="285750"/>
            <a:ext cx="714375" cy="714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1237" y="0"/>
                </a:moveTo>
                <a:lnTo>
                  <a:pt x="75505" y="0"/>
                </a:lnTo>
                <a:cubicBezTo>
                  <a:pt x="82002" y="0"/>
                  <a:pt x="88232" y="2581"/>
                  <a:pt x="92826" y="7174"/>
                </a:cubicBezTo>
                <a:cubicBezTo>
                  <a:pt x="97419" y="11768"/>
                  <a:pt x="100000" y="17998"/>
                  <a:pt x="100000" y="24495"/>
                </a:cubicBezTo>
                <a:lnTo>
                  <a:pt x="100000" y="38763"/>
                </a:lnTo>
                <a:cubicBezTo>
                  <a:pt x="100000" y="55004"/>
                  <a:pt x="93548" y="70580"/>
                  <a:pt x="82064" y="82064"/>
                </a:cubicBezTo>
                <a:cubicBezTo>
                  <a:pt x="70580" y="93548"/>
                  <a:pt x="55004" y="100000"/>
                  <a:pt x="38763" y="100000"/>
                </a:cubicBezTo>
                <a:lnTo>
                  <a:pt x="24495" y="100000"/>
                </a:lnTo>
                <a:cubicBezTo>
                  <a:pt x="10967" y="100000"/>
                  <a:pt x="0" y="89033"/>
                  <a:pt x="0" y="75505"/>
                </a:cubicBezTo>
                <a:lnTo>
                  <a:pt x="0" y="61237"/>
                </a:lnTo>
                <a:cubicBezTo>
                  <a:pt x="0" y="27417"/>
                  <a:pt x="27417" y="0"/>
                  <a:pt x="61237" y="0"/>
                </a:cubicBezTo>
                <a:close/>
              </a:path>
            </a:pathLst>
          </a:custGeom>
          <a:gradFill rotWithShape="1">
            <a:gsLst>
              <a:gs pos="0">
                <a:srgbClr val="B5553A">
                  <a:alpha val="3000"/>
                </a:srgbClr>
              </a:gs>
              <a:gs pos="70000">
                <a:srgbClr val="B5553A">
                  <a:alpha val="0"/>
                </a:srgbClr>
              </a:gs>
            </a:gsLst>
            <a:path path="circle">
              <a:fillToRect l="30000" t="40000" r="70000" b="60000"/>
            </a:path>
          </a:gradFill>
          <a:ln w="7144" algn="in">
            <a:solidFill>
              <a:srgbClr val="B5553A">
                <a:alpha val="12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el-1785511469501-2"/>
          <p:cNvSpPr/>
          <p:nvPr/>
        </p:nvSpPr>
        <p:spPr>
          <a:xfrm rot="-359998">
            <a:off x="428625" y="4143375"/>
            <a:ext cx="1000125" cy="571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857" y="0"/>
                </a:moveTo>
                <a:lnTo>
                  <a:pt x="71429" y="0"/>
                </a:lnTo>
                <a:cubicBezTo>
                  <a:pt x="87208" y="0"/>
                  <a:pt x="100000" y="22386"/>
                  <a:pt x="100000" y="50000"/>
                </a:cubicBezTo>
                <a:lnTo>
                  <a:pt x="100000" y="95000"/>
                </a:lnTo>
                <a:cubicBezTo>
                  <a:pt x="100000" y="97761"/>
                  <a:pt x="98721" y="100000"/>
                  <a:pt x="97143" y="100000"/>
                </a:cubicBezTo>
                <a:lnTo>
                  <a:pt x="28571" y="100000"/>
                </a:lnTo>
                <a:cubicBezTo>
                  <a:pt x="12792" y="100000"/>
                  <a:pt x="0" y="77614"/>
                  <a:pt x="0" y="50000"/>
                </a:cubicBezTo>
                <a:lnTo>
                  <a:pt x="0" y="5000"/>
                </a:lnTo>
                <a:cubicBezTo>
                  <a:pt x="0" y="2239"/>
                  <a:pt x="1279" y="0"/>
                  <a:pt x="2857" y="0"/>
                </a:cubicBezTo>
                <a:close/>
              </a:path>
            </a:pathLst>
          </a:custGeom>
          <a:solidFill>
            <a:srgbClr val="D2B9A0">
              <a:alpha val="5000"/>
            </a:srgbClr>
          </a:solidFill>
          <a:ln w="7144" algn="in">
            <a:solidFill>
              <a:srgbClr val="8C6E50">
                <a:alpha val="1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el-1785511469504-3"/>
          <p:cNvSpPr/>
          <p:nvPr/>
        </p:nvSpPr>
        <p:spPr>
          <a:xfrm>
            <a:off x="1285875" y="857250"/>
            <a:ext cx="500063" cy="500063"/>
          </a:xfrm>
          <a:prstGeom prst="ellipse">
            <a:avLst/>
          </a:prstGeom>
          <a:solidFill>
            <a:srgbClr val="503C2D">
              <a:alpha val="4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511469508-4"/>
          <p:cNvSpPr/>
          <p:nvPr/>
        </p:nvSpPr>
        <p:spPr>
          <a:xfrm>
            <a:off x="7429500" y="3857625"/>
            <a:ext cx="285750" cy="285750"/>
          </a:xfrm>
          <a:prstGeom prst="ellipse">
            <a:avLst/>
          </a:prstGeom>
          <a:solidFill>
            <a:srgbClr val="B5553A">
              <a:alpha val="3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511469510-5"/>
          <p:cNvSpPr/>
          <p:nvPr/>
        </p:nvSpPr>
        <p:spPr>
          <a:xfrm>
            <a:off x="9101138" y="2057400"/>
            <a:ext cx="42863" cy="857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500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45000" y="100000"/>
                </a:lnTo>
                <a:cubicBezTo>
                  <a:pt x="20147" y="100000"/>
                  <a:pt x="0" y="98881"/>
                  <a:pt x="0" y="97500"/>
                </a:cubicBezTo>
                <a:lnTo>
                  <a:pt x="0" y="2500"/>
                </a:lnTo>
                <a:cubicBezTo>
                  <a:pt x="0" y="1119"/>
                  <a:pt x="20147" y="0"/>
                  <a:pt x="45000" y="0"/>
                </a:cubicBezTo>
                <a:close/>
              </a:path>
            </a:pathLst>
          </a:custGeom>
          <a:gradFill rotWithShape="1">
            <a:gsLst>
              <a:gs pos="0">
                <a:srgbClr val="B5553A">
                  <a:alpha val="50000"/>
                </a:srgbClr>
              </a:gs>
              <a:gs pos="100000">
                <a:srgbClr val="8F3B2A">
                  <a:alpha val="5000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8" name="el-1785511469799-14"/>
          <p:cNvPicPr/>
          <p:nvPr/>
        </p:nvPicPr>
        <p:blipFill>
          <a:blip r:embed="rId3"/>
          <a:stretch>
            <a:fillRect/>
          </a:stretch>
        </p:blipFill>
        <p:spPr>
          <a:xfrm>
            <a:off x="235438" y="4521688"/>
            <a:ext cx="457812" cy="457812"/>
          </a:xfrm>
          <a:prstGeom prst="rect">
            <a:avLst/>
          </a:prstGeom>
          <a:ln>
            <a:noFill/>
          </a:ln>
        </p:spPr>
      </p:pic>
      <p:sp>
        <p:nvSpPr>
          <p:cNvPr id="9" name="el-1785511471064-43"/>
          <p:cNvSpPr/>
          <p:nvPr/>
        </p:nvSpPr>
        <p:spPr>
          <a:xfrm>
            <a:off x="0" y="0"/>
            <a:ext cx="71438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B5553A"/>
              </a:gs>
              <a:gs pos="100000">
                <a:srgbClr val="8F3B2A"/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11469515-6"/>
          <p:cNvSpPr/>
          <p:nvPr/>
        </p:nvSpPr>
        <p:spPr>
          <a:xfrm>
            <a:off x="3357563" y="514350"/>
            <a:ext cx="2428875" cy="14288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B5553A">
                  <a:alpha val="0"/>
                </a:srgbClr>
              </a:gs>
              <a:gs pos="20000">
                <a:srgbClr val="B5553A">
                  <a:alpha val="50000"/>
                </a:srgbClr>
              </a:gs>
              <a:gs pos="50000">
                <a:srgbClr val="8F3B2A">
                  <a:alpha val="50000"/>
                </a:srgbClr>
              </a:gs>
              <a:gs pos="80000">
                <a:srgbClr val="B5553A">
                  <a:alpha val="50000"/>
                </a:srgbClr>
              </a:gs>
              <a:gs pos="100000">
                <a:srgbClr val="B5553A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11469516-7"/>
          <p:cNvSpPr/>
          <p:nvPr/>
        </p:nvSpPr>
        <p:spPr>
          <a:xfrm>
            <a:off x="3857625" y="4614863"/>
            <a:ext cx="142875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B89A7A">
                  <a:alpha val="0"/>
                </a:srgbClr>
              </a:gs>
              <a:gs pos="30000">
                <a:srgbClr val="B89A7A">
                  <a:alpha val="40000"/>
                </a:srgbClr>
              </a:gs>
              <a:gs pos="70000">
                <a:srgbClr val="B89A7A">
                  <a:alpha val="40000"/>
                </a:srgbClr>
              </a:gs>
              <a:gs pos="100000">
                <a:srgbClr val="B89A7A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511469576-11"/>
          <p:cNvSpPr/>
          <p:nvPr/>
        </p:nvSpPr>
        <p:spPr>
          <a:xfrm>
            <a:off x="2864569" y="2671465"/>
            <a:ext cx="3414713" cy="465758"/>
          </a:xfrm>
          <a:prstGeom prst="roundRect">
            <a:avLst>
              <a:gd name="adj" fmla="val 50000"/>
            </a:avLst>
          </a:prstGeom>
          <a:solidFill>
            <a:srgbClr val="B5553A">
              <a:alpha val="6000"/>
            </a:srgbClr>
          </a:solidFill>
          <a:ln w="7144" algn="in">
            <a:solidFill>
              <a:srgbClr val="B5553A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3" name="el-1785511469576-12"/>
          <p:cNvCxnSpPr/>
          <p:nvPr/>
        </p:nvCxnSpPr>
        <p:spPr>
          <a:xfrm>
            <a:off x="3286051" y="3397969"/>
            <a:ext cx="2571750" cy="914"/>
          </a:xfrm>
          <a:prstGeom prst="line">
            <a:avLst/>
          </a:prstGeom>
          <a:ln w="7144" cap="flat">
            <a:solidFill>
              <a:srgbClr val="B5553A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5511470097-39"/>
          <p:cNvSpPr/>
          <p:nvPr/>
        </p:nvSpPr>
        <p:spPr>
          <a:xfrm>
            <a:off x="4009430" y="3618830"/>
            <a:ext cx="81260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2778" y="55125"/>
                </a:moveTo>
                <a:lnTo>
                  <a:pt x="92778" y="55125"/>
                </a:lnTo>
                <a:cubicBezTo>
                  <a:pt x="94111" y="53375"/>
                  <a:pt x="94778" y="51417"/>
                  <a:pt x="94778" y="49250"/>
                </a:cubicBezTo>
                <a:lnTo>
                  <a:pt x="94778" y="49250"/>
                </a:lnTo>
                <a:lnTo>
                  <a:pt x="94778" y="49250"/>
                </a:lnTo>
                <a:cubicBezTo>
                  <a:pt x="94778" y="47000"/>
                  <a:pt x="94111" y="45042"/>
                  <a:pt x="92778" y="43375"/>
                </a:cubicBezTo>
                <a:lnTo>
                  <a:pt x="92778" y="43375"/>
                </a:lnTo>
                <a:lnTo>
                  <a:pt x="56333" y="2250"/>
                </a:lnTo>
                <a:cubicBezTo>
                  <a:pt x="54778" y="750"/>
                  <a:pt x="53000" y="0"/>
                  <a:pt x="51000" y="0"/>
                </a:cubicBezTo>
                <a:lnTo>
                  <a:pt x="51000" y="0"/>
                </a:lnTo>
                <a:cubicBezTo>
                  <a:pt x="49074" y="0"/>
                  <a:pt x="47333" y="750"/>
                  <a:pt x="45778" y="2250"/>
                </a:cubicBezTo>
                <a:lnTo>
                  <a:pt x="45778" y="2250"/>
                </a:lnTo>
                <a:cubicBezTo>
                  <a:pt x="44444" y="4000"/>
                  <a:pt x="43778" y="6000"/>
                  <a:pt x="43778" y="8250"/>
                </a:cubicBezTo>
                <a:lnTo>
                  <a:pt x="43778" y="8250"/>
                </a:lnTo>
                <a:cubicBezTo>
                  <a:pt x="43778" y="10417"/>
                  <a:pt x="44444" y="12375"/>
                  <a:pt x="45778" y="14125"/>
                </a:cubicBezTo>
                <a:lnTo>
                  <a:pt x="45778" y="14125"/>
                </a:lnTo>
                <a:lnTo>
                  <a:pt x="77222" y="49250"/>
                </a:lnTo>
                <a:lnTo>
                  <a:pt x="45778" y="84375"/>
                </a:lnTo>
                <a:cubicBezTo>
                  <a:pt x="44444" y="86042"/>
                  <a:pt x="43778" y="88000"/>
                  <a:pt x="43778" y="90250"/>
                </a:cubicBezTo>
                <a:lnTo>
                  <a:pt x="43778" y="90250"/>
                </a:lnTo>
                <a:cubicBezTo>
                  <a:pt x="43778" y="92500"/>
                  <a:pt x="44444" y="94458"/>
                  <a:pt x="45778" y="96125"/>
                </a:cubicBezTo>
                <a:lnTo>
                  <a:pt x="45778" y="96125"/>
                </a:lnTo>
                <a:cubicBezTo>
                  <a:pt x="47333" y="97708"/>
                  <a:pt x="49074" y="98500"/>
                  <a:pt x="51000" y="98500"/>
                </a:cubicBezTo>
                <a:lnTo>
                  <a:pt x="51000" y="98500"/>
                </a:lnTo>
                <a:cubicBezTo>
                  <a:pt x="53000" y="98500"/>
                  <a:pt x="54778" y="97708"/>
                  <a:pt x="56333" y="96125"/>
                </a:cubicBezTo>
                <a:lnTo>
                  <a:pt x="56333" y="96125"/>
                </a:lnTo>
                <a:lnTo>
                  <a:pt x="92778" y="55125"/>
                </a:lnTo>
                <a:moveTo>
                  <a:pt x="12556" y="96125"/>
                </a:moveTo>
                <a:lnTo>
                  <a:pt x="12556" y="96125"/>
                </a:lnTo>
                <a:lnTo>
                  <a:pt x="49000" y="55125"/>
                </a:lnTo>
                <a:cubicBezTo>
                  <a:pt x="50333" y="53375"/>
                  <a:pt x="51000" y="51417"/>
                  <a:pt x="51000" y="49250"/>
                </a:cubicBezTo>
                <a:lnTo>
                  <a:pt x="51000" y="49250"/>
                </a:lnTo>
                <a:cubicBezTo>
                  <a:pt x="51000" y="47000"/>
                  <a:pt x="50333" y="45042"/>
                  <a:pt x="49000" y="43375"/>
                </a:cubicBezTo>
                <a:lnTo>
                  <a:pt x="49000" y="43375"/>
                </a:lnTo>
                <a:lnTo>
                  <a:pt x="12556" y="2250"/>
                </a:lnTo>
                <a:cubicBezTo>
                  <a:pt x="11000" y="750"/>
                  <a:pt x="9259" y="0"/>
                  <a:pt x="7333" y="0"/>
                </a:cubicBezTo>
                <a:lnTo>
                  <a:pt x="7333" y="0"/>
                </a:lnTo>
                <a:cubicBezTo>
                  <a:pt x="5333" y="0"/>
                  <a:pt x="3556" y="750"/>
                  <a:pt x="2000" y="2250"/>
                </a:cubicBezTo>
                <a:lnTo>
                  <a:pt x="2000" y="2250"/>
                </a:lnTo>
                <a:cubicBezTo>
                  <a:pt x="667" y="4000"/>
                  <a:pt x="0" y="6000"/>
                  <a:pt x="0" y="8250"/>
                </a:cubicBezTo>
                <a:lnTo>
                  <a:pt x="0" y="8250"/>
                </a:lnTo>
                <a:cubicBezTo>
                  <a:pt x="0" y="10417"/>
                  <a:pt x="667" y="12375"/>
                  <a:pt x="2000" y="14125"/>
                </a:cubicBezTo>
                <a:lnTo>
                  <a:pt x="2000" y="14125"/>
                </a:lnTo>
                <a:lnTo>
                  <a:pt x="33444" y="49250"/>
                </a:lnTo>
                <a:lnTo>
                  <a:pt x="2000" y="84375"/>
                </a:lnTo>
                <a:cubicBezTo>
                  <a:pt x="667" y="86042"/>
                  <a:pt x="0" y="88000"/>
                  <a:pt x="0" y="90250"/>
                </a:cubicBezTo>
                <a:lnTo>
                  <a:pt x="0" y="90250"/>
                </a:lnTo>
                <a:cubicBezTo>
                  <a:pt x="0" y="92500"/>
                  <a:pt x="667" y="94458"/>
                  <a:pt x="2000" y="96125"/>
                </a:cubicBezTo>
                <a:lnTo>
                  <a:pt x="2000" y="96125"/>
                </a:lnTo>
                <a:cubicBezTo>
                  <a:pt x="3556" y="97708"/>
                  <a:pt x="5333" y="98500"/>
                  <a:pt x="7333" y="98500"/>
                </a:cubicBezTo>
                <a:lnTo>
                  <a:pt x="7333" y="98500"/>
                </a:lnTo>
                <a:cubicBezTo>
                  <a:pt x="9259" y="98500"/>
                  <a:pt x="11000" y="97708"/>
                  <a:pt x="12556" y="96125"/>
                </a:cubicBezTo>
                <a:lnTo>
                  <a:pt x="12556" y="96125"/>
                </a:lnTo>
              </a:path>
            </a:pathLst>
          </a:custGeom>
          <a:solidFill>
            <a:srgbClr val="8F7A64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511470099-40"/>
          <p:cNvSpPr/>
          <p:nvPr/>
        </p:nvSpPr>
        <p:spPr>
          <a:xfrm>
            <a:off x="4100885" y="1532334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5553A">
              <a:alpha val="3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511470100-41"/>
          <p:cNvSpPr/>
          <p:nvPr/>
        </p:nvSpPr>
        <p:spPr>
          <a:xfrm>
            <a:off x="4871591" y="1532334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5553A">
              <a:alpha val="3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511469741-13"/>
          <p:cNvSpPr txBox="1"/>
          <p:nvPr/>
        </p:nvSpPr>
        <p:spPr>
          <a:xfrm>
            <a:off x="4443785" y="1470422"/>
            <a:ext cx="327794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013">
                <a:solidFill>
                  <a:srgbClr val="B89A7A">
                    <a:alpha val="50000"/>
                  </a:srgbClr>
                </a:solidFill>
                <a:latin typeface="PingFang SC"/>
                <a:ea typeface="PingFang SC"/>
                <a:cs typeface="PingFang SC"/>
              </a:rPr>
              <a:t>—</a:t>
            </a:r>
            <a:endParaRPr/>
          </a:p>
        </p:txBody>
      </p:sp>
      <p:sp>
        <p:nvSpPr>
          <p:cNvPr id="18" name="el-1785511469568-8"/>
          <p:cNvSpPr txBox="1"/>
          <p:nvPr/>
        </p:nvSpPr>
        <p:spPr>
          <a:xfrm>
            <a:off x="1226493" y="1879997"/>
            <a:ext cx="6690941" cy="548581"/>
          </a:xfrm>
          <a:prstGeom prst="rect">
            <a:avLst/>
          </a:prstGeom>
          <a:noFill/>
          <a:ln>
            <a:noFill/>
          </a:ln>
          <a:effectLst>
            <a:outerShdw blurRad="28575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3600" spc="338">
                <a:solidFill>
                  <a:srgbClr val="B5553A"/>
                </a:solidFill>
                <a:latin typeface="PingFang SC"/>
                <a:ea typeface="PingFang SC"/>
                <a:cs typeface="PingFang SC"/>
              </a:rPr>
              <a:t>10.1</a:t>
            </a:r>
            <a:r>
              <a:rPr b="1" sz="1500" spc="338">
                <a:solidFill>
                  <a:srgbClr val="2D2A24"/>
                </a:solidFill>
                <a:latin typeface="PingFang SC"/>
                <a:ea typeface="PingFang SC"/>
                <a:cs typeface="PingFang SC"/>
              </a:rPr>
              <a:t> </a:t>
            </a:r>
            <a:r>
              <a:rPr b="1" sz="3600" spc="338">
                <a:solidFill>
                  <a:srgbClr val="2D2A24"/>
                </a:solidFill>
                <a:latin typeface="PingFang SC"/>
                <a:ea typeface="PingFang SC"/>
                <a:cs typeface="PingFang SC"/>
              </a:rPr>
              <a:t> 二元一次方程组的概念</a:t>
            </a:r>
            <a:endParaRPr/>
          </a:p>
        </p:txBody>
      </p:sp>
      <p:sp>
        <p:nvSpPr>
          <p:cNvPr id="19" name="el-1785511469572-10"/>
          <p:cNvSpPr txBox="1"/>
          <p:nvPr/>
        </p:nvSpPr>
        <p:spPr>
          <a:xfrm>
            <a:off x="3057451" y="2764334"/>
            <a:ext cx="3028950" cy="280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570" spc="450">
                <a:solidFill>
                  <a:srgbClr val="6B5A4A"/>
                </a:solidFill>
                <a:latin typeface="PingFang SC"/>
                <a:ea typeface="PingFang SC"/>
                <a:cs typeface="PingFang SC"/>
              </a:rPr>
              <a:t>从“方程术”到“二元”</a:t>
            </a:r>
            <a:endParaRPr/>
          </a:p>
        </p:txBody>
      </p:sp>
      <p:sp>
        <p:nvSpPr>
          <p:cNvPr id="20" name="el-1785511469570-9"/>
          <p:cNvSpPr txBox="1"/>
          <p:nvPr/>
        </p:nvSpPr>
        <p:spPr>
          <a:xfrm>
            <a:off x="3221757" y="3544416"/>
            <a:ext cx="2700338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214313">
              <a:lnSpc>
                <a:spcPct val="100000"/>
              </a:lnSpc>
            </a:pPr>
            <a:r>
              <a:rPr sz="1010" spc="225">
                <a:solidFill>
                  <a:srgbClr val="8F7A64"/>
                </a:solidFill>
                <a:latin typeface="PingFang SC"/>
                <a:ea typeface="PingFang SC"/>
                <a:cs typeface="PingFang SC"/>
              </a:rPr>
              <a:t>消元 · 化归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5511473105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BEA082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5511475392-55"/>
          <p:cNvSpPr/>
          <p:nvPr/>
        </p:nvSpPr>
        <p:spPr>
          <a:xfrm>
            <a:off x="400050" y="184845"/>
            <a:ext cx="176808" cy="1375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1071"/>
                </a:moveTo>
                <a:lnTo>
                  <a:pt x="0" y="11071"/>
                </a:lnTo>
                <a:lnTo>
                  <a:pt x="0" y="22071"/>
                </a:lnTo>
                <a:cubicBezTo>
                  <a:pt x="0" y="24214"/>
                  <a:pt x="509" y="25976"/>
                  <a:pt x="1526" y="27357"/>
                </a:cubicBezTo>
                <a:lnTo>
                  <a:pt x="1526" y="27357"/>
                </a:lnTo>
                <a:cubicBezTo>
                  <a:pt x="2544" y="28786"/>
                  <a:pt x="3842" y="29500"/>
                  <a:pt x="5421" y="29500"/>
                </a:cubicBezTo>
                <a:lnTo>
                  <a:pt x="5421" y="29500"/>
                </a:lnTo>
                <a:lnTo>
                  <a:pt x="8158" y="29500"/>
                </a:lnTo>
                <a:lnTo>
                  <a:pt x="16263" y="29500"/>
                </a:lnTo>
                <a:lnTo>
                  <a:pt x="16263" y="11071"/>
                </a:lnTo>
                <a:cubicBezTo>
                  <a:pt x="16158" y="7976"/>
                  <a:pt x="15368" y="5357"/>
                  <a:pt x="13895" y="3214"/>
                </a:cubicBezTo>
                <a:lnTo>
                  <a:pt x="13895" y="3214"/>
                </a:lnTo>
                <a:cubicBezTo>
                  <a:pt x="12316" y="1214"/>
                  <a:pt x="10404" y="143"/>
                  <a:pt x="8158" y="0"/>
                </a:cubicBezTo>
                <a:lnTo>
                  <a:pt x="8158" y="0"/>
                </a:lnTo>
                <a:cubicBezTo>
                  <a:pt x="5877" y="143"/>
                  <a:pt x="3947" y="1214"/>
                  <a:pt x="2368" y="3214"/>
                </a:cubicBezTo>
                <a:lnTo>
                  <a:pt x="2368" y="3214"/>
                </a:lnTo>
                <a:cubicBezTo>
                  <a:pt x="895" y="5357"/>
                  <a:pt x="105" y="7976"/>
                  <a:pt x="0" y="11071"/>
                </a:cubicBezTo>
                <a:lnTo>
                  <a:pt x="0" y="11071"/>
                </a:lnTo>
                <a:moveTo>
                  <a:pt x="19000" y="0"/>
                </a:moveTo>
                <a:lnTo>
                  <a:pt x="19000" y="0"/>
                </a:lnTo>
                <a:cubicBezTo>
                  <a:pt x="20825" y="3238"/>
                  <a:pt x="21737" y="6929"/>
                  <a:pt x="21737" y="11071"/>
                </a:cubicBezTo>
                <a:lnTo>
                  <a:pt x="21737" y="11071"/>
                </a:lnTo>
                <a:lnTo>
                  <a:pt x="21737" y="81000"/>
                </a:lnTo>
                <a:cubicBezTo>
                  <a:pt x="21842" y="85143"/>
                  <a:pt x="22912" y="88595"/>
                  <a:pt x="24947" y="91357"/>
                </a:cubicBezTo>
                <a:lnTo>
                  <a:pt x="24947" y="91357"/>
                </a:lnTo>
                <a:cubicBezTo>
                  <a:pt x="26982" y="94119"/>
                  <a:pt x="29526" y="95595"/>
                  <a:pt x="32579" y="95786"/>
                </a:cubicBezTo>
                <a:lnTo>
                  <a:pt x="32579" y="95786"/>
                </a:lnTo>
                <a:cubicBezTo>
                  <a:pt x="35632" y="95595"/>
                  <a:pt x="38175" y="94119"/>
                  <a:pt x="40211" y="91357"/>
                </a:cubicBezTo>
                <a:lnTo>
                  <a:pt x="40211" y="91357"/>
                </a:lnTo>
                <a:cubicBezTo>
                  <a:pt x="42246" y="88595"/>
                  <a:pt x="43316" y="85143"/>
                  <a:pt x="43421" y="81000"/>
                </a:cubicBezTo>
                <a:lnTo>
                  <a:pt x="43421" y="81000"/>
                </a:lnTo>
                <a:lnTo>
                  <a:pt x="43421" y="79857"/>
                </a:lnTo>
                <a:cubicBezTo>
                  <a:pt x="43526" y="76048"/>
                  <a:pt x="44491" y="72833"/>
                  <a:pt x="46316" y="70214"/>
                </a:cubicBezTo>
                <a:lnTo>
                  <a:pt x="46316" y="70214"/>
                </a:lnTo>
                <a:cubicBezTo>
                  <a:pt x="48246" y="67738"/>
                  <a:pt x="50614" y="66429"/>
                  <a:pt x="53421" y="66286"/>
                </a:cubicBezTo>
                <a:lnTo>
                  <a:pt x="53421" y="66286"/>
                </a:lnTo>
                <a:lnTo>
                  <a:pt x="81421" y="66286"/>
                </a:lnTo>
                <a:lnTo>
                  <a:pt x="81421" y="22071"/>
                </a:lnTo>
                <a:cubicBezTo>
                  <a:pt x="81316" y="15786"/>
                  <a:pt x="79737" y="10571"/>
                  <a:pt x="76684" y="6429"/>
                </a:cubicBezTo>
                <a:lnTo>
                  <a:pt x="76684" y="6429"/>
                </a:lnTo>
                <a:cubicBezTo>
                  <a:pt x="73632" y="2286"/>
                  <a:pt x="69789" y="143"/>
                  <a:pt x="65158" y="0"/>
                </a:cubicBezTo>
                <a:lnTo>
                  <a:pt x="65158" y="0"/>
                </a:lnTo>
                <a:lnTo>
                  <a:pt x="19000" y="0"/>
                </a:lnTo>
                <a:moveTo>
                  <a:pt x="78684" y="103143"/>
                </a:moveTo>
                <a:lnTo>
                  <a:pt x="78684" y="103143"/>
                </a:lnTo>
                <a:cubicBezTo>
                  <a:pt x="84123" y="103000"/>
                  <a:pt x="88596" y="100452"/>
                  <a:pt x="92105" y="95500"/>
                </a:cubicBezTo>
                <a:lnTo>
                  <a:pt x="92105" y="95500"/>
                </a:lnTo>
                <a:lnTo>
                  <a:pt x="92105" y="95500"/>
                </a:lnTo>
                <a:cubicBezTo>
                  <a:pt x="95719" y="90786"/>
                  <a:pt x="97579" y="84738"/>
                  <a:pt x="97684" y="77357"/>
                </a:cubicBezTo>
                <a:lnTo>
                  <a:pt x="97684" y="77357"/>
                </a:lnTo>
                <a:cubicBezTo>
                  <a:pt x="97579" y="75024"/>
                  <a:pt x="96684" y="73786"/>
                  <a:pt x="95000" y="73643"/>
                </a:cubicBezTo>
                <a:lnTo>
                  <a:pt x="95000" y="73643"/>
                </a:lnTo>
                <a:lnTo>
                  <a:pt x="53421" y="73643"/>
                </a:lnTo>
                <a:cubicBezTo>
                  <a:pt x="50614" y="73976"/>
                  <a:pt x="49088" y="76048"/>
                  <a:pt x="48842" y="79857"/>
                </a:cubicBezTo>
                <a:lnTo>
                  <a:pt x="48842" y="79857"/>
                </a:lnTo>
                <a:lnTo>
                  <a:pt x="48842" y="81000"/>
                </a:lnTo>
                <a:cubicBezTo>
                  <a:pt x="48737" y="87333"/>
                  <a:pt x="47158" y="92571"/>
                  <a:pt x="44105" y="96714"/>
                </a:cubicBezTo>
                <a:lnTo>
                  <a:pt x="44105" y="96714"/>
                </a:lnTo>
                <a:cubicBezTo>
                  <a:pt x="41053" y="100857"/>
                  <a:pt x="37211" y="103000"/>
                  <a:pt x="32579" y="103143"/>
                </a:cubicBezTo>
                <a:lnTo>
                  <a:pt x="32579" y="103143"/>
                </a:lnTo>
                <a:lnTo>
                  <a:pt x="62421" y="103143"/>
                </a:lnTo>
                <a:lnTo>
                  <a:pt x="78684" y="103143"/>
                </a:lnTo>
              </a:path>
            </a:pathLst>
          </a:custGeom>
          <a:solidFill>
            <a:srgbClr val="A4815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511473170-5"/>
          <p:cNvSpPr/>
          <p:nvPr/>
        </p:nvSpPr>
        <p:spPr>
          <a:xfrm>
            <a:off x="7013451" y="153591"/>
            <a:ext cx="1730499" cy="200025"/>
          </a:xfrm>
          <a:prstGeom prst="roundRect">
            <a:avLst>
              <a:gd name="adj" fmla="val 50000"/>
            </a:avLst>
          </a:prstGeom>
          <a:solidFill>
            <a:srgbClr val="B48C64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511475394-56"/>
          <p:cNvSpPr/>
          <p:nvPr/>
        </p:nvSpPr>
        <p:spPr>
          <a:xfrm>
            <a:off x="7133109" y="225623"/>
            <a:ext cx="42863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6800" y="44125"/>
                </a:moveTo>
                <a:lnTo>
                  <a:pt x="86800" y="44125"/>
                </a:lnTo>
                <a:cubicBezTo>
                  <a:pt x="88933" y="45625"/>
                  <a:pt x="90000" y="47333"/>
                  <a:pt x="90000" y="49250"/>
                </a:cubicBezTo>
                <a:lnTo>
                  <a:pt x="90000" y="49250"/>
                </a:lnTo>
                <a:lnTo>
                  <a:pt x="90000" y="49250"/>
                </a:lnTo>
                <a:cubicBezTo>
                  <a:pt x="90000" y="51167"/>
                  <a:pt x="88933" y="52833"/>
                  <a:pt x="86800" y="54250"/>
                </a:cubicBezTo>
                <a:lnTo>
                  <a:pt x="86800" y="54250"/>
                </a:lnTo>
                <a:lnTo>
                  <a:pt x="19400" y="96500"/>
                </a:lnTo>
                <a:cubicBezTo>
                  <a:pt x="17000" y="97833"/>
                  <a:pt x="14267" y="98500"/>
                  <a:pt x="11200" y="98500"/>
                </a:cubicBezTo>
                <a:lnTo>
                  <a:pt x="11200" y="98500"/>
                </a:lnTo>
                <a:cubicBezTo>
                  <a:pt x="8133" y="98500"/>
                  <a:pt x="5467" y="97833"/>
                  <a:pt x="3200" y="96500"/>
                </a:cubicBezTo>
                <a:lnTo>
                  <a:pt x="3200" y="96500"/>
                </a:lnTo>
                <a:cubicBezTo>
                  <a:pt x="1067" y="95000"/>
                  <a:pt x="0" y="93292"/>
                  <a:pt x="0" y="91375"/>
                </a:cubicBezTo>
                <a:lnTo>
                  <a:pt x="0" y="91375"/>
                </a:lnTo>
                <a:cubicBezTo>
                  <a:pt x="0" y="89458"/>
                  <a:pt x="1067" y="87792"/>
                  <a:pt x="3200" y="86375"/>
                </a:cubicBezTo>
                <a:lnTo>
                  <a:pt x="3200" y="86375"/>
                </a:lnTo>
                <a:lnTo>
                  <a:pt x="63000" y="49250"/>
                </a:lnTo>
                <a:lnTo>
                  <a:pt x="3200" y="12125"/>
                </a:lnTo>
                <a:cubicBezTo>
                  <a:pt x="1067" y="10625"/>
                  <a:pt x="0" y="8917"/>
                  <a:pt x="0" y="7000"/>
                </a:cubicBezTo>
                <a:lnTo>
                  <a:pt x="0" y="7000"/>
                </a:lnTo>
                <a:cubicBezTo>
                  <a:pt x="0" y="5083"/>
                  <a:pt x="1067" y="3417"/>
                  <a:pt x="3200" y="2000"/>
                </a:cubicBezTo>
                <a:lnTo>
                  <a:pt x="3200" y="2000"/>
                </a:lnTo>
                <a:cubicBezTo>
                  <a:pt x="5467" y="667"/>
                  <a:pt x="8133" y="0"/>
                  <a:pt x="11200" y="0"/>
                </a:cubicBezTo>
                <a:lnTo>
                  <a:pt x="11200" y="0"/>
                </a:lnTo>
                <a:cubicBezTo>
                  <a:pt x="14267" y="0"/>
                  <a:pt x="17000" y="667"/>
                  <a:pt x="19400" y="2000"/>
                </a:cubicBezTo>
                <a:lnTo>
                  <a:pt x="19400" y="2000"/>
                </a:lnTo>
                <a:lnTo>
                  <a:pt x="86800" y="44125"/>
                </a:lnTo>
              </a:path>
            </a:pathLst>
          </a:custGeom>
          <a:solidFill>
            <a:srgbClr val="8B7355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5511473160-3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BEA082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5511475395-57"/>
          <p:cNvSpPr/>
          <p:nvPr/>
        </p:nvSpPr>
        <p:spPr>
          <a:xfrm>
            <a:off x="400050" y="4926445"/>
            <a:ext cx="128588" cy="9835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1857" y="103100"/>
                </a:moveTo>
                <a:lnTo>
                  <a:pt x="41857" y="103100"/>
                </a:lnTo>
                <a:cubicBezTo>
                  <a:pt x="42762" y="103433"/>
                  <a:pt x="43595" y="103200"/>
                  <a:pt x="44357" y="102400"/>
                </a:cubicBezTo>
                <a:lnTo>
                  <a:pt x="44357" y="102400"/>
                </a:lnTo>
                <a:lnTo>
                  <a:pt x="44357" y="102400"/>
                </a:lnTo>
                <a:cubicBezTo>
                  <a:pt x="45167" y="101800"/>
                  <a:pt x="45571" y="100800"/>
                  <a:pt x="45571" y="99400"/>
                </a:cubicBezTo>
                <a:lnTo>
                  <a:pt x="45571" y="99400"/>
                </a:lnTo>
                <a:lnTo>
                  <a:pt x="45571" y="11000"/>
                </a:lnTo>
                <a:cubicBezTo>
                  <a:pt x="45571" y="9933"/>
                  <a:pt x="45286" y="9067"/>
                  <a:pt x="44714" y="8400"/>
                </a:cubicBezTo>
                <a:lnTo>
                  <a:pt x="44714" y="8400"/>
                </a:lnTo>
                <a:cubicBezTo>
                  <a:pt x="43048" y="6400"/>
                  <a:pt x="40429" y="4533"/>
                  <a:pt x="36857" y="2800"/>
                </a:cubicBezTo>
                <a:lnTo>
                  <a:pt x="36857" y="2800"/>
                </a:lnTo>
                <a:cubicBezTo>
                  <a:pt x="33286" y="1067"/>
                  <a:pt x="29048" y="133"/>
                  <a:pt x="24143" y="0"/>
                </a:cubicBezTo>
                <a:lnTo>
                  <a:pt x="24143" y="0"/>
                </a:lnTo>
                <a:cubicBezTo>
                  <a:pt x="19857" y="0"/>
                  <a:pt x="15881" y="633"/>
                  <a:pt x="12214" y="1900"/>
                </a:cubicBezTo>
                <a:lnTo>
                  <a:pt x="12214" y="1900"/>
                </a:lnTo>
                <a:cubicBezTo>
                  <a:pt x="8548" y="3167"/>
                  <a:pt x="5476" y="4400"/>
                  <a:pt x="3000" y="5600"/>
                </a:cubicBezTo>
                <a:lnTo>
                  <a:pt x="3000" y="5600"/>
                </a:lnTo>
                <a:cubicBezTo>
                  <a:pt x="1095" y="6867"/>
                  <a:pt x="95" y="9067"/>
                  <a:pt x="0" y="12200"/>
                </a:cubicBezTo>
                <a:lnTo>
                  <a:pt x="0" y="12200"/>
                </a:lnTo>
                <a:lnTo>
                  <a:pt x="0" y="98900"/>
                </a:lnTo>
                <a:cubicBezTo>
                  <a:pt x="0" y="100300"/>
                  <a:pt x="452" y="101400"/>
                  <a:pt x="1357" y="102200"/>
                </a:cubicBezTo>
                <a:lnTo>
                  <a:pt x="1357" y="102200"/>
                </a:lnTo>
                <a:cubicBezTo>
                  <a:pt x="2119" y="103000"/>
                  <a:pt x="3000" y="103233"/>
                  <a:pt x="4000" y="102900"/>
                </a:cubicBezTo>
                <a:lnTo>
                  <a:pt x="4000" y="102900"/>
                </a:lnTo>
                <a:cubicBezTo>
                  <a:pt x="6810" y="101500"/>
                  <a:pt x="10000" y="100233"/>
                  <a:pt x="13571" y="99100"/>
                </a:cubicBezTo>
                <a:lnTo>
                  <a:pt x="13571" y="99100"/>
                </a:lnTo>
                <a:cubicBezTo>
                  <a:pt x="17238" y="98033"/>
                  <a:pt x="20762" y="97500"/>
                  <a:pt x="24143" y="97500"/>
                </a:cubicBezTo>
                <a:lnTo>
                  <a:pt x="24143" y="97500"/>
                </a:lnTo>
                <a:cubicBezTo>
                  <a:pt x="27000" y="97633"/>
                  <a:pt x="30119" y="98267"/>
                  <a:pt x="33500" y="99400"/>
                </a:cubicBezTo>
                <a:lnTo>
                  <a:pt x="33500" y="99400"/>
                </a:lnTo>
                <a:cubicBezTo>
                  <a:pt x="36738" y="100667"/>
                  <a:pt x="39524" y="101900"/>
                  <a:pt x="41857" y="103100"/>
                </a:cubicBezTo>
                <a:lnTo>
                  <a:pt x="41857" y="103100"/>
                </a:lnTo>
                <a:moveTo>
                  <a:pt x="54571" y="103100"/>
                </a:moveTo>
                <a:lnTo>
                  <a:pt x="54571" y="103100"/>
                </a:lnTo>
                <a:cubicBezTo>
                  <a:pt x="56905" y="101900"/>
                  <a:pt x="59690" y="100667"/>
                  <a:pt x="62929" y="99400"/>
                </a:cubicBezTo>
                <a:lnTo>
                  <a:pt x="62929" y="99400"/>
                </a:lnTo>
                <a:lnTo>
                  <a:pt x="62929" y="99400"/>
                </a:lnTo>
                <a:cubicBezTo>
                  <a:pt x="66310" y="98267"/>
                  <a:pt x="69452" y="97633"/>
                  <a:pt x="72357" y="97500"/>
                </a:cubicBezTo>
                <a:lnTo>
                  <a:pt x="72357" y="97500"/>
                </a:lnTo>
                <a:cubicBezTo>
                  <a:pt x="75690" y="97500"/>
                  <a:pt x="79190" y="98033"/>
                  <a:pt x="82857" y="99100"/>
                </a:cubicBezTo>
                <a:lnTo>
                  <a:pt x="82857" y="99100"/>
                </a:lnTo>
                <a:cubicBezTo>
                  <a:pt x="86429" y="100233"/>
                  <a:pt x="89619" y="101500"/>
                  <a:pt x="92429" y="102900"/>
                </a:cubicBezTo>
                <a:lnTo>
                  <a:pt x="92429" y="102900"/>
                </a:lnTo>
                <a:cubicBezTo>
                  <a:pt x="93429" y="103233"/>
                  <a:pt x="94310" y="103000"/>
                  <a:pt x="95071" y="102200"/>
                </a:cubicBezTo>
                <a:lnTo>
                  <a:pt x="95071" y="102200"/>
                </a:lnTo>
                <a:cubicBezTo>
                  <a:pt x="95976" y="101400"/>
                  <a:pt x="96429" y="100300"/>
                  <a:pt x="96429" y="98900"/>
                </a:cubicBezTo>
                <a:lnTo>
                  <a:pt x="96429" y="98900"/>
                </a:lnTo>
                <a:lnTo>
                  <a:pt x="96429" y="12200"/>
                </a:lnTo>
                <a:cubicBezTo>
                  <a:pt x="96333" y="9067"/>
                  <a:pt x="95333" y="6867"/>
                  <a:pt x="93429" y="5600"/>
                </a:cubicBezTo>
                <a:lnTo>
                  <a:pt x="93429" y="5600"/>
                </a:lnTo>
                <a:cubicBezTo>
                  <a:pt x="90952" y="4400"/>
                  <a:pt x="87881" y="3167"/>
                  <a:pt x="84214" y="1900"/>
                </a:cubicBezTo>
                <a:lnTo>
                  <a:pt x="84214" y="1900"/>
                </a:lnTo>
                <a:cubicBezTo>
                  <a:pt x="80548" y="633"/>
                  <a:pt x="76595" y="0"/>
                  <a:pt x="72357" y="0"/>
                </a:cubicBezTo>
                <a:lnTo>
                  <a:pt x="72357" y="0"/>
                </a:lnTo>
                <a:cubicBezTo>
                  <a:pt x="67405" y="133"/>
                  <a:pt x="63143" y="1067"/>
                  <a:pt x="59571" y="2800"/>
                </a:cubicBezTo>
                <a:lnTo>
                  <a:pt x="59571" y="2800"/>
                </a:lnTo>
                <a:cubicBezTo>
                  <a:pt x="56000" y="4533"/>
                  <a:pt x="53381" y="6400"/>
                  <a:pt x="51714" y="8400"/>
                </a:cubicBezTo>
                <a:lnTo>
                  <a:pt x="51714" y="8400"/>
                </a:lnTo>
                <a:cubicBezTo>
                  <a:pt x="51190" y="9067"/>
                  <a:pt x="50929" y="9933"/>
                  <a:pt x="50929" y="11000"/>
                </a:cubicBezTo>
                <a:lnTo>
                  <a:pt x="50929" y="11000"/>
                </a:lnTo>
                <a:lnTo>
                  <a:pt x="50929" y="99400"/>
                </a:lnTo>
                <a:cubicBezTo>
                  <a:pt x="50929" y="100800"/>
                  <a:pt x="51310" y="101800"/>
                  <a:pt x="52071" y="102400"/>
                </a:cubicBezTo>
                <a:lnTo>
                  <a:pt x="52071" y="102400"/>
                </a:lnTo>
                <a:cubicBezTo>
                  <a:pt x="52833" y="103200"/>
                  <a:pt x="53667" y="103433"/>
                  <a:pt x="54571" y="103100"/>
                </a:cubicBezTo>
                <a:lnTo>
                  <a:pt x="54571" y="103100"/>
                </a:lnTo>
              </a:path>
            </a:pathLst>
          </a:custGeom>
          <a:solidFill>
            <a:srgbClr val="B77A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511475397-58"/>
          <p:cNvSpPr/>
          <p:nvPr/>
        </p:nvSpPr>
        <p:spPr>
          <a:xfrm>
            <a:off x="7988945" y="4940499"/>
            <a:ext cx="87511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000" y="43375"/>
                </a:moveTo>
                <a:lnTo>
                  <a:pt x="2000" y="43375"/>
                </a:lnTo>
                <a:cubicBezTo>
                  <a:pt x="667" y="45042"/>
                  <a:pt x="0" y="47000"/>
                  <a:pt x="0" y="49250"/>
                </a:cubicBezTo>
                <a:lnTo>
                  <a:pt x="0" y="49250"/>
                </a:lnTo>
                <a:lnTo>
                  <a:pt x="0" y="49250"/>
                </a:lnTo>
                <a:cubicBezTo>
                  <a:pt x="0" y="51417"/>
                  <a:pt x="667" y="53375"/>
                  <a:pt x="2000" y="55125"/>
                </a:cubicBezTo>
                <a:lnTo>
                  <a:pt x="2000" y="55125"/>
                </a:lnTo>
                <a:lnTo>
                  <a:pt x="38556" y="96125"/>
                </a:lnTo>
                <a:cubicBezTo>
                  <a:pt x="40037" y="97708"/>
                  <a:pt x="41778" y="98500"/>
                  <a:pt x="43778" y="98500"/>
                </a:cubicBezTo>
                <a:lnTo>
                  <a:pt x="43778" y="98500"/>
                </a:lnTo>
                <a:cubicBezTo>
                  <a:pt x="45704" y="98500"/>
                  <a:pt x="47444" y="97708"/>
                  <a:pt x="49000" y="96125"/>
                </a:cubicBezTo>
                <a:lnTo>
                  <a:pt x="49000" y="96125"/>
                </a:lnTo>
                <a:cubicBezTo>
                  <a:pt x="50333" y="94458"/>
                  <a:pt x="51000" y="92500"/>
                  <a:pt x="51000" y="90250"/>
                </a:cubicBezTo>
                <a:lnTo>
                  <a:pt x="51000" y="90250"/>
                </a:lnTo>
                <a:cubicBezTo>
                  <a:pt x="51000" y="88000"/>
                  <a:pt x="50333" y="86042"/>
                  <a:pt x="49000" y="84375"/>
                </a:cubicBezTo>
                <a:lnTo>
                  <a:pt x="49000" y="84375"/>
                </a:lnTo>
                <a:lnTo>
                  <a:pt x="24889" y="57375"/>
                </a:lnTo>
                <a:lnTo>
                  <a:pt x="94778" y="57375"/>
                </a:lnTo>
                <a:cubicBezTo>
                  <a:pt x="96926" y="57375"/>
                  <a:pt x="98667" y="56625"/>
                  <a:pt x="100000" y="55125"/>
                </a:cubicBezTo>
                <a:lnTo>
                  <a:pt x="100000" y="55125"/>
                </a:lnTo>
                <a:cubicBezTo>
                  <a:pt x="101407" y="53542"/>
                  <a:pt x="102111" y="51583"/>
                  <a:pt x="102111" y="49250"/>
                </a:cubicBezTo>
                <a:lnTo>
                  <a:pt x="102111" y="49250"/>
                </a:lnTo>
                <a:cubicBezTo>
                  <a:pt x="102111" y="46833"/>
                  <a:pt x="101407" y="44875"/>
                  <a:pt x="100000" y="43375"/>
                </a:cubicBezTo>
                <a:lnTo>
                  <a:pt x="100000" y="43375"/>
                </a:lnTo>
                <a:cubicBezTo>
                  <a:pt x="98667" y="41792"/>
                  <a:pt x="96926" y="41000"/>
                  <a:pt x="94778" y="41000"/>
                </a:cubicBezTo>
                <a:lnTo>
                  <a:pt x="94778" y="41000"/>
                </a:lnTo>
                <a:lnTo>
                  <a:pt x="24889" y="41000"/>
                </a:lnTo>
                <a:lnTo>
                  <a:pt x="49000" y="14125"/>
                </a:lnTo>
                <a:cubicBezTo>
                  <a:pt x="50333" y="12375"/>
                  <a:pt x="51000" y="10417"/>
                  <a:pt x="51000" y="8250"/>
                </a:cubicBezTo>
                <a:lnTo>
                  <a:pt x="51000" y="8250"/>
                </a:lnTo>
                <a:cubicBezTo>
                  <a:pt x="51000" y="6000"/>
                  <a:pt x="50333" y="4000"/>
                  <a:pt x="49000" y="2250"/>
                </a:cubicBezTo>
                <a:lnTo>
                  <a:pt x="49000" y="2250"/>
                </a:lnTo>
                <a:cubicBezTo>
                  <a:pt x="47444" y="750"/>
                  <a:pt x="45704" y="0"/>
                  <a:pt x="43778" y="0"/>
                </a:cubicBezTo>
                <a:lnTo>
                  <a:pt x="43778" y="0"/>
                </a:lnTo>
                <a:cubicBezTo>
                  <a:pt x="41778" y="0"/>
                  <a:pt x="40037" y="750"/>
                  <a:pt x="38556" y="2250"/>
                </a:cubicBezTo>
                <a:lnTo>
                  <a:pt x="38556" y="2250"/>
                </a:lnTo>
                <a:lnTo>
                  <a:pt x="2000" y="43375"/>
                </a:lnTo>
              </a:path>
            </a:pathLst>
          </a:custGeom>
          <a:solidFill>
            <a:srgbClr val="9A8772">
              <a:alpha val="4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511475398-59"/>
          <p:cNvSpPr/>
          <p:nvPr/>
        </p:nvSpPr>
        <p:spPr>
          <a:xfrm>
            <a:off x="8649295" y="4940499"/>
            <a:ext cx="87511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55125"/>
                </a:moveTo>
                <a:lnTo>
                  <a:pt x="100000" y="55125"/>
                </a:lnTo>
                <a:cubicBezTo>
                  <a:pt x="101407" y="53375"/>
                  <a:pt x="102111" y="51417"/>
                  <a:pt x="102111" y="49250"/>
                </a:cubicBezTo>
                <a:lnTo>
                  <a:pt x="102111" y="49250"/>
                </a:lnTo>
                <a:lnTo>
                  <a:pt x="102111" y="49250"/>
                </a:lnTo>
                <a:cubicBezTo>
                  <a:pt x="102111" y="47000"/>
                  <a:pt x="101407" y="45042"/>
                  <a:pt x="100000" y="43375"/>
                </a:cubicBezTo>
                <a:lnTo>
                  <a:pt x="100000" y="43375"/>
                </a:lnTo>
                <a:lnTo>
                  <a:pt x="63556" y="2250"/>
                </a:lnTo>
                <a:cubicBezTo>
                  <a:pt x="62074" y="750"/>
                  <a:pt x="60333" y="0"/>
                  <a:pt x="58333" y="0"/>
                </a:cubicBezTo>
                <a:lnTo>
                  <a:pt x="58333" y="0"/>
                </a:lnTo>
                <a:cubicBezTo>
                  <a:pt x="56333" y="0"/>
                  <a:pt x="54593" y="750"/>
                  <a:pt x="53111" y="2250"/>
                </a:cubicBezTo>
                <a:lnTo>
                  <a:pt x="53111" y="2250"/>
                </a:lnTo>
                <a:cubicBezTo>
                  <a:pt x="51704" y="4000"/>
                  <a:pt x="51000" y="6000"/>
                  <a:pt x="51000" y="8250"/>
                </a:cubicBezTo>
                <a:lnTo>
                  <a:pt x="51000" y="8250"/>
                </a:lnTo>
                <a:cubicBezTo>
                  <a:pt x="51000" y="10417"/>
                  <a:pt x="51704" y="12375"/>
                  <a:pt x="53111" y="14125"/>
                </a:cubicBezTo>
                <a:lnTo>
                  <a:pt x="53111" y="14125"/>
                </a:lnTo>
                <a:lnTo>
                  <a:pt x="77222" y="41000"/>
                </a:lnTo>
                <a:lnTo>
                  <a:pt x="7333" y="41000"/>
                </a:lnTo>
                <a:cubicBezTo>
                  <a:pt x="5185" y="41000"/>
                  <a:pt x="3407" y="41792"/>
                  <a:pt x="2000" y="43375"/>
                </a:cubicBezTo>
                <a:lnTo>
                  <a:pt x="2000" y="43375"/>
                </a:lnTo>
                <a:cubicBezTo>
                  <a:pt x="667" y="44875"/>
                  <a:pt x="0" y="46833"/>
                  <a:pt x="0" y="49250"/>
                </a:cubicBezTo>
                <a:lnTo>
                  <a:pt x="0" y="49250"/>
                </a:lnTo>
                <a:cubicBezTo>
                  <a:pt x="0" y="51583"/>
                  <a:pt x="667" y="53542"/>
                  <a:pt x="2000" y="55125"/>
                </a:cubicBezTo>
                <a:lnTo>
                  <a:pt x="2000" y="55125"/>
                </a:lnTo>
                <a:cubicBezTo>
                  <a:pt x="3407" y="56625"/>
                  <a:pt x="5185" y="57375"/>
                  <a:pt x="7333" y="57375"/>
                </a:cubicBezTo>
                <a:lnTo>
                  <a:pt x="7333" y="57375"/>
                </a:lnTo>
                <a:lnTo>
                  <a:pt x="77222" y="57375"/>
                </a:lnTo>
                <a:lnTo>
                  <a:pt x="53111" y="84375"/>
                </a:lnTo>
                <a:cubicBezTo>
                  <a:pt x="51704" y="86042"/>
                  <a:pt x="51000" y="88000"/>
                  <a:pt x="51000" y="90250"/>
                </a:cubicBezTo>
                <a:lnTo>
                  <a:pt x="51000" y="90250"/>
                </a:lnTo>
                <a:cubicBezTo>
                  <a:pt x="51000" y="92500"/>
                  <a:pt x="51704" y="94458"/>
                  <a:pt x="53111" y="96125"/>
                </a:cubicBezTo>
                <a:lnTo>
                  <a:pt x="53111" y="96125"/>
                </a:lnTo>
                <a:cubicBezTo>
                  <a:pt x="54593" y="97708"/>
                  <a:pt x="56333" y="98500"/>
                  <a:pt x="58333" y="98500"/>
                </a:cubicBezTo>
                <a:lnTo>
                  <a:pt x="58333" y="98500"/>
                </a:lnTo>
                <a:cubicBezTo>
                  <a:pt x="60333" y="98500"/>
                  <a:pt x="62074" y="97708"/>
                  <a:pt x="63556" y="96125"/>
                </a:cubicBezTo>
                <a:lnTo>
                  <a:pt x="63556" y="96125"/>
                </a:lnTo>
                <a:lnTo>
                  <a:pt x="100000" y="55125"/>
                </a:lnTo>
              </a:path>
            </a:pathLst>
          </a:custGeom>
          <a:solidFill>
            <a:srgbClr val="9A8772">
              <a:alpha val="4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11473172-6"/>
          <p:cNvSpPr txBox="1"/>
          <p:nvPr/>
        </p:nvSpPr>
        <p:spPr>
          <a:xfrm>
            <a:off x="691158" y="153591"/>
            <a:ext cx="2378869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56">
                <a:solidFill>
                  <a:srgbClr val="3A2C1E"/>
                </a:solidFill>
                <a:latin typeface="Segoe UI"/>
                <a:ea typeface="Segoe UI"/>
                <a:cs typeface="Segoe UI"/>
              </a:rPr>
              <a:t>引子：《九章算术》中的方程术</a:t>
            </a:r>
            <a:endParaRPr/>
          </a:p>
        </p:txBody>
      </p:sp>
      <p:sp>
        <p:nvSpPr>
          <p:cNvPr id="11" name="el-1785511473167-4"/>
          <p:cNvSpPr txBox="1"/>
          <p:nvPr/>
        </p:nvSpPr>
        <p:spPr>
          <a:xfrm>
            <a:off x="7127751" y="182166"/>
            <a:ext cx="167334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96441">
              <a:lnSpc>
                <a:spcPct val="100000"/>
              </a:lnSpc>
            </a:pPr>
            <a:r>
              <a:rPr sz="900">
                <a:solidFill>
                  <a:srgbClr val="8B7355"/>
                </a:solidFill>
                <a:latin typeface="Segoe UI"/>
                <a:ea typeface="Segoe UI"/>
                <a:cs typeface="Segoe UI"/>
              </a:rPr>
              <a:t>10.1 二元一次方程组的概念</a:t>
            </a:r>
            <a:endParaRPr/>
          </a:p>
        </p:txBody>
      </p:sp>
      <p:sp>
        <p:nvSpPr>
          <p:cNvPr id="12" name="el-1785511473189-11"/>
          <p:cNvSpPr txBox="1"/>
          <p:nvPr/>
        </p:nvSpPr>
        <p:spPr>
          <a:xfrm>
            <a:off x="671513" y="4913710"/>
            <a:ext cx="1233413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9A8772"/>
                </a:solidFill>
                <a:latin typeface="Segoe UI"/>
                <a:ea typeface="Segoe UI"/>
                <a:cs typeface="Segoe UI"/>
              </a:rPr>
              <a:t>人教版七年级下册 · 第十章</a:t>
            </a:r>
            <a:endParaRPr/>
          </a:p>
        </p:txBody>
      </p:sp>
      <p:sp>
        <p:nvSpPr>
          <p:cNvPr id="13" name="el-1785511473178-7"/>
          <p:cNvSpPr txBox="1"/>
          <p:nvPr/>
        </p:nvSpPr>
        <p:spPr>
          <a:xfrm>
            <a:off x="8169325" y="4913710"/>
            <a:ext cx="444252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9A8772"/>
                </a:solidFill>
                <a:latin typeface="Segoe UI"/>
                <a:ea typeface="Segoe UI"/>
                <a:cs typeface="Segoe UI"/>
              </a:rPr>
              <a:t>4 / 11</a:t>
            </a:r>
            <a:endParaRPr/>
          </a:p>
        </p:txBody>
      </p:sp>
      <p:pic>
        <p:nvPicPr>
          <p:cNvPr id="14" name="el-1785511473159-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514350"/>
            <a:ext cx="9144000" cy="4286250"/>
          </a:xfrm>
          <a:prstGeom prst="rect">
            <a:avLst/>
          </a:prstGeom>
          <a:ln>
            <a:noFill/>
          </a:ln>
        </p:spPr>
      </p:pic>
      <p:sp>
        <p:nvSpPr>
          <p:cNvPr id="15" name="el-1785511473186-9"/>
          <p:cNvSpPr/>
          <p:nvPr/>
        </p:nvSpPr>
        <p:spPr>
          <a:xfrm>
            <a:off x="400050" y="1832893"/>
            <a:ext cx="4100513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46E3C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5511473188-10"/>
          <p:cNvCxnSpPr/>
          <p:nvPr/>
        </p:nvCxnSpPr>
        <p:spPr>
          <a:xfrm>
            <a:off x="414338" y="1832893"/>
            <a:ext cx="914" cy="171450"/>
          </a:xfrm>
          <a:prstGeom prst="line">
            <a:avLst/>
          </a:prstGeom>
          <a:ln w="28575" cap="flat">
            <a:solidFill>
              <a:srgbClr val="B77A4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5511475400-60"/>
          <p:cNvSpPr/>
          <p:nvPr/>
        </p:nvSpPr>
        <p:spPr>
          <a:xfrm>
            <a:off x="530414" y="1861459"/>
            <a:ext cx="110747" cy="1143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67" y="42167"/>
                </a:moveTo>
                <a:lnTo>
                  <a:pt x="51333" y="42167"/>
                </a:lnTo>
                <a:lnTo>
                  <a:pt x="1333" y="92000"/>
                </a:lnTo>
                <a:cubicBezTo>
                  <a:pt x="-444" y="94222"/>
                  <a:pt x="-444" y="96444"/>
                  <a:pt x="1333" y="98667"/>
                </a:cubicBezTo>
                <a:lnTo>
                  <a:pt x="1333" y="98667"/>
                </a:lnTo>
                <a:cubicBezTo>
                  <a:pt x="3556" y="100500"/>
                  <a:pt x="5778" y="100500"/>
                  <a:pt x="8000" y="98667"/>
                </a:cubicBezTo>
                <a:lnTo>
                  <a:pt x="8000" y="98667"/>
                </a:lnTo>
                <a:lnTo>
                  <a:pt x="22667" y="84000"/>
                </a:lnTo>
                <a:cubicBezTo>
                  <a:pt x="24111" y="84889"/>
                  <a:pt x="25667" y="85611"/>
                  <a:pt x="27333" y="86167"/>
                </a:cubicBezTo>
                <a:lnTo>
                  <a:pt x="27333" y="86167"/>
                </a:lnTo>
                <a:cubicBezTo>
                  <a:pt x="31778" y="87444"/>
                  <a:pt x="37111" y="87778"/>
                  <a:pt x="43333" y="87167"/>
                </a:cubicBezTo>
                <a:lnTo>
                  <a:pt x="43333" y="87167"/>
                </a:lnTo>
                <a:cubicBezTo>
                  <a:pt x="49611" y="86611"/>
                  <a:pt x="56139" y="84194"/>
                  <a:pt x="62917" y="79917"/>
                </a:cubicBezTo>
                <a:lnTo>
                  <a:pt x="62917" y="79917"/>
                </a:lnTo>
                <a:cubicBezTo>
                  <a:pt x="64083" y="78972"/>
                  <a:pt x="64472" y="78000"/>
                  <a:pt x="64083" y="77000"/>
                </a:cubicBezTo>
                <a:lnTo>
                  <a:pt x="64083" y="77000"/>
                </a:lnTo>
                <a:cubicBezTo>
                  <a:pt x="63528" y="75833"/>
                  <a:pt x="62556" y="75167"/>
                  <a:pt x="61167" y="75000"/>
                </a:cubicBezTo>
                <a:lnTo>
                  <a:pt x="61167" y="75000"/>
                </a:lnTo>
                <a:lnTo>
                  <a:pt x="58000" y="75000"/>
                </a:lnTo>
                <a:cubicBezTo>
                  <a:pt x="56944" y="74889"/>
                  <a:pt x="56361" y="74306"/>
                  <a:pt x="56250" y="73250"/>
                </a:cubicBezTo>
                <a:lnTo>
                  <a:pt x="56250" y="73250"/>
                </a:lnTo>
                <a:cubicBezTo>
                  <a:pt x="56250" y="72361"/>
                  <a:pt x="56639" y="71778"/>
                  <a:pt x="57417" y="71500"/>
                </a:cubicBezTo>
                <a:lnTo>
                  <a:pt x="57417" y="71500"/>
                </a:lnTo>
                <a:lnTo>
                  <a:pt x="76583" y="65833"/>
                </a:lnTo>
                <a:cubicBezTo>
                  <a:pt x="77194" y="65556"/>
                  <a:pt x="77722" y="65167"/>
                  <a:pt x="78167" y="64667"/>
                </a:cubicBezTo>
                <a:lnTo>
                  <a:pt x="78167" y="64667"/>
                </a:lnTo>
                <a:cubicBezTo>
                  <a:pt x="79056" y="63389"/>
                  <a:pt x="79889" y="62083"/>
                  <a:pt x="80667" y="60750"/>
                </a:cubicBezTo>
                <a:lnTo>
                  <a:pt x="80667" y="60750"/>
                </a:lnTo>
                <a:cubicBezTo>
                  <a:pt x="81167" y="59694"/>
                  <a:pt x="81167" y="58722"/>
                  <a:pt x="80667" y="57833"/>
                </a:cubicBezTo>
                <a:lnTo>
                  <a:pt x="80667" y="57833"/>
                </a:lnTo>
                <a:cubicBezTo>
                  <a:pt x="80167" y="56778"/>
                  <a:pt x="79333" y="56250"/>
                  <a:pt x="78167" y="56250"/>
                </a:cubicBezTo>
                <a:lnTo>
                  <a:pt x="78167" y="56250"/>
                </a:lnTo>
                <a:lnTo>
                  <a:pt x="70500" y="56250"/>
                </a:lnTo>
                <a:cubicBezTo>
                  <a:pt x="69444" y="56139"/>
                  <a:pt x="68861" y="55556"/>
                  <a:pt x="68750" y="54500"/>
                </a:cubicBezTo>
                <a:lnTo>
                  <a:pt x="68750" y="54500"/>
                </a:lnTo>
                <a:cubicBezTo>
                  <a:pt x="68750" y="53611"/>
                  <a:pt x="69139" y="53028"/>
                  <a:pt x="69917" y="52750"/>
                </a:cubicBezTo>
                <a:lnTo>
                  <a:pt x="69917" y="52750"/>
                </a:lnTo>
                <a:lnTo>
                  <a:pt x="85750" y="48083"/>
                </a:lnTo>
                <a:cubicBezTo>
                  <a:pt x="86639" y="47694"/>
                  <a:pt x="87278" y="47028"/>
                  <a:pt x="87667" y="46083"/>
                </a:cubicBezTo>
                <a:lnTo>
                  <a:pt x="87667" y="46083"/>
                </a:lnTo>
                <a:cubicBezTo>
                  <a:pt x="90556" y="38806"/>
                  <a:pt x="92722" y="31778"/>
                  <a:pt x="94167" y="25000"/>
                </a:cubicBezTo>
                <a:lnTo>
                  <a:pt x="94167" y="25000"/>
                </a:lnTo>
                <a:cubicBezTo>
                  <a:pt x="95556" y="18111"/>
                  <a:pt x="96472" y="12194"/>
                  <a:pt x="96917" y="7250"/>
                </a:cubicBezTo>
                <a:lnTo>
                  <a:pt x="96917" y="7250"/>
                </a:lnTo>
                <a:cubicBezTo>
                  <a:pt x="97028" y="5139"/>
                  <a:pt x="96361" y="3389"/>
                  <a:pt x="94917" y="2000"/>
                </a:cubicBezTo>
                <a:lnTo>
                  <a:pt x="94917" y="2000"/>
                </a:lnTo>
                <a:cubicBezTo>
                  <a:pt x="93472" y="556"/>
                  <a:pt x="91722" y="-111"/>
                  <a:pt x="89667" y="0"/>
                </a:cubicBezTo>
                <a:lnTo>
                  <a:pt x="89667" y="0"/>
                </a:lnTo>
                <a:cubicBezTo>
                  <a:pt x="84056" y="389"/>
                  <a:pt x="77278" y="1500"/>
                  <a:pt x="69333" y="3333"/>
                </a:cubicBezTo>
                <a:lnTo>
                  <a:pt x="69333" y="3333"/>
                </a:lnTo>
                <a:cubicBezTo>
                  <a:pt x="61278" y="5167"/>
                  <a:pt x="53194" y="7889"/>
                  <a:pt x="45083" y="11500"/>
                </a:cubicBezTo>
                <a:lnTo>
                  <a:pt x="45083" y="11500"/>
                </a:lnTo>
                <a:cubicBezTo>
                  <a:pt x="36917" y="15056"/>
                  <a:pt x="29778" y="19833"/>
                  <a:pt x="23667" y="25833"/>
                </a:cubicBezTo>
                <a:lnTo>
                  <a:pt x="23667" y="25833"/>
                </a:lnTo>
                <a:cubicBezTo>
                  <a:pt x="16111" y="33778"/>
                  <a:pt x="11667" y="41722"/>
                  <a:pt x="10333" y="49667"/>
                </a:cubicBezTo>
                <a:lnTo>
                  <a:pt x="10333" y="49667"/>
                </a:lnTo>
                <a:cubicBezTo>
                  <a:pt x="8889" y="57444"/>
                  <a:pt x="9028" y="64083"/>
                  <a:pt x="10750" y="69583"/>
                </a:cubicBezTo>
                <a:lnTo>
                  <a:pt x="10750" y="69583"/>
                </a:lnTo>
                <a:cubicBezTo>
                  <a:pt x="11528" y="71250"/>
                  <a:pt x="12694" y="71500"/>
                  <a:pt x="14250" y="70333"/>
                </a:cubicBezTo>
                <a:lnTo>
                  <a:pt x="14250" y="70333"/>
                </a:lnTo>
                <a:lnTo>
                  <a:pt x="46500" y="38333"/>
                </a:lnTo>
                <a:cubicBezTo>
                  <a:pt x="47944" y="37111"/>
                  <a:pt x="49361" y="37111"/>
                  <a:pt x="50750" y="38333"/>
                </a:cubicBezTo>
                <a:lnTo>
                  <a:pt x="50750" y="38333"/>
                </a:lnTo>
                <a:cubicBezTo>
                  <a:pt x="51806" y="39500"/>
                  <a:pt x="51944" y="40778"/>
                  <a:pt x="51167" y="42167"/>
                </a:cubicBezTo>
                <a:lnTo>
                  <a:pt x="51167" y="42167"/>
                </a:lnTo>
              </a:path>
            </a:pathLst>
          </a:custGeom>
          <a:solidFill>
            <a:srgbClr val="B77A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511473195-12"/>
          <p:cNvSpPr/>
          <p:nvPr/>
        </p:nvSpPr>
        <p:spPr>
          <a:xfrm>
            <a:off x="400050" y="2118643"/>
            <a:ext cx="4100513" cy="92995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8260" y="0"/>
                </a:lnTo>
                <a:lnTo>
                  <a:pt x="98432" y="41"/>
                </a:lnTo>
                <a:lnTo>
                  <a:pt x="98599" y="143"/>
                </a:lnTo>
                <a:lnTo>
                  <a:pt x="98766" y="327"/>
                </a:lnTo>
                <a:lnTo>
                  <a:pt x="98926" y="582"/>
                </a:lnTo>
                <a:lnTo>
                  <a:pt x="99081" y="908"/>
                </a:lnTo>
                <a:lnTo>
                  <a:pt x="99227" y="1286"/>
                </a:lnTo>
                <a:lnTo>
                  <a:pt x="99364" y="1735"/>
                </a:lnTo>
                <a:lnTo>
                  <a:pt x="99490" y="2245"/>
                </a:lnTo>
                <a:lnTo>
                  <a:pt x="99606" y="2796"/>
                </a:lnTo>
                <a:lnTo>
                  <a:pt x="99708" y="3398"/>
                </a:lnTo>
                <a:lnTo>
                  <a:pt x="99794" y="4041"/>
                </a:lnTo>
                <a:lnTo>
                  <a:pt x="99868" y="4724"/>
                </a:lnTo>
                <a:lnTo>
                  <a:pt x="99926" y="5429"/>
                </a:lnTo>
                <a:lnTo>
                  <a:pt x="99968" y="6163"/>
                </a:lnTo>
                <a:lnTo>
                  <a:pt x="99991" y="6898"/>
                </a:lnTo>
                <a:lnTo>
                  <a:pt x="100000" y="7653"/>
                </a:lnTo>
                <a:lnTo>
                  <a:pt x="100000" y="92347"/>
                </a:lnTo>
                <a:lnTo>
                  <a:pt x="99991" y="93102"/>
                </a:lnTo>
                <a:lnTo>
                  <a:pt x="99968" y="93837"/>
                </a:lnTo>
                <a:lnTo>
                  <a:pt x="99926" y="94571"/>
                </a:lnTo>
                <a:lnTo>
                  <a:pt x="99868" y="95276"/>
                </a:lnTo>
                <a:lnTo>
                  <a:pt x="99794" y="95959"/>
                </a:lnTo>
                <a:lnTo>
                  <a:pt x="99708" y="96602"/>
                </a:lnTo>
                <a:lnTo>
                  <a:pt x="99606" y="97204"/>
                </a:lnTo>
                <a:lnTo>
                  <a:pt x="99490" y="97755"/>
                </a:lnTo>
                <a:lnTo>
                  <a:pt x="99364" y="98265"/>
                </a:lnTo>
                <a:lnTo>
                  <a:pt x="99227" y="98714"/>
                </a:lnTo>
                <a:lnTo>
                  <a:pt x="99081" y="99092"/>
                </a:lnTo>
                <a:lnTo>
                  <a:pt x="98926" y="99418"/>
                </a:lnTo>
                <a:lnTo>
                  <a:pt x="98766" y="99673"/>
                </a:lnTo>
                <a:lnTo>
                  <a:pt x="98599" y="99857"/>
                </a:lnTo>
                <a:lnTo>
                  <a:pt x="98432" y="99959"/>
                </a:lnTo>
                <a:lnTo>
                  <a:pt x="98260" y="100000"/>
                </a:ln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D2B48C">
              <a:alpha val="18000"/>
            </a:srgbClr>
          </a:solidFill>
          <a:ln>
            <a:noFill/>
          </a:ln>
          <a:effectLst>
            <a:outerShdw blurRad="42863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9" name="el-1785511473202-15"/>
          <p:cNvSpPr/>
          <p:nvPr/>
        </p:nvSpPr>
        <p:spPr>
          <a:xfrm>
            <a:off x="400050" y="2118643"/>
            <a:ext cx="4100513" cy="92995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0" y="0"/>
                </a:lnTo>
              </a:path>
            </a:pathLst>
          </a:custGeom>
          <a:noFill/>
          <a:ln w="42863" algn="in">
            <a:solidFill>
              <a:srgbClr val="B77A4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el-1785511475401-61"/>
          <p:cNvSpPr/>
          <p:nvPr/>
        </p:nvSpPr>
        <p:spPr>
          <a:xfrm>
            <a:off x="585788" y="2290391"/>
            <a:ext cx="112514" cy="803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39500"/>
                </a:moveTo>
                <a:lnTo>
                  <a:pt x="0" y="39500"/>
                </a:lnTo>
                <a:cubicBezTo>
                  <a:pt x="167" y="28333"/>
                  <a:pt x="2722" y="19000"/>
                  <a:pt x="7667" y="11500"/>
                </a:cubicBezTo>
                <a:lnTo>
                  <a:pt x="7667" y="11500"/>
                </a:lnTo>
                <a:lnTo>
                  <a:pt x="7667" y="11500"/>
                </a:lnTo>
                <a:cubicBezTo>
                  <a:pt x="12667" y="4083"/>
                  <a:pt x="18889" y="250"/>
                  <a:pt x="26333" y="0"/>
                </a:cubicBezTo>
                <a:lnTo>
                  <a:pt x="26333" y="0"/>
                </a:lnTo>
                <a:lnTo>
                  <a:pt x="28167" y="0"/>
                </a:lnTo>
                <a:cubicBezTo>
                  <a:pt x="30167" y="0"/>
                  <a:pt x="31833" y="1000"/>
                  <a:pt x="33167" y="3000"/>
                </a:cubicBezTo>
                <a:lnTo>
                  <a:pt x="33167" y="3000"/>
                </a:lnTo>
                <a:cubicBezTo>
                  <a:pt x="34500" y="4917"/>
                  <a:pt x="35167" y="7417"/>
                  <a:pt x="35167" y="10500"/>
                </a:cubicBezTo>
                <a:lnTo>
                  <a:pt x="35167" y="10500"/>
                </a:lnTo>
                <a:cubicBezTo>
                  <a:pt x="35167" y="13583"/>
                  <a:pt x="34500" y="16125"/>
                  <a:pt x="33167" y="18125"/>
                </a:cubicBezTo>
                <a:lnTo>
                  <a:pt x="33167" y="18125"/>
                </a:lnTo>
                <a:cubicBezTo>
                  <a:pt x="31833" y="20125"/>
                  <a:pt x="30167" y="21125"/>
                  <a:pt x="28167" y="21125"/>
                </a:cubicBezTo>
                <a:lnTo>
                  <a:pt x="28167" y="21125"/>
                </a:lnTo>
                <a:lnTo>
                  <a:pt x="26333" y="21125"/>
                </a:lnTo>
                <a:cubicBezTo>
                  <a:pt x="22833" y="21292"/>
                  <a:pt x="19917" y="23042"/>
                  <a:pt x="17583" y="26375"/>
                </a:cubicBezTo>
                <a:lnTo>
                  <a:pt x="17583" y="26375"/>
                </a:lnTo>
                <a:cubicBezTo>
                  <a:pt x="15361" y="29875"/>
                  <a:pt x="14194" y="34250"/>
                  <a:pt x="14083" y="39500"/>
                </a:cubicBezTo>
                <a:lnTo>
                  <a:pt x="14083" y="39500"/>
                </a:lnTo>
                <a:lnTo>
                  <a:pt x="14083" y="42250"/>
                </a:lnTo>
                <a:lnTo>
                  <a:pt x="28167" y="42250"/>
                </a:lnTo>
                <a:cubicBezTo>
                  <a:pt x="32111" y="42417"/>
                  <a:pt x="35389" y="44500"/>
                  <a:pt x="38000" y="48500"/>
                </a:cubicBezTo>
                <a:lnTo>
                  <a:pt x="38000" y="48500"/>
                </a:lnTo>
                <a:cubicBezTo>
                  <a:pt x="40667" y="52417"/>
                  <a:pt x="42056" y="57333"/>
                  <a:pt x="42167" y="63250"/>
                </a:cubicBezTo>
                <a:lnTo>
                  <a:pt x="42167" y="63250"/>
                </a:lnTo>
                <a:lnTo>
                  <a:pt x="42167" y="84375"/>
                </a:lnTo>
                <a:cubicBezTo>
                  <a:pt x="42056" y="90292"/>
                  <a:pt x="40667" y="95250"/>
                  <a:pt x="38000" y="99250"/>
                </a:cubicBezTo>
                <a:lnTo>
                  <a:pt x="38000" y="99250"/>
                </a:lnTo>
                <a:cubicBezTo>
                  <a:pt x="35389" y="103167"/>
                  <a:pt x="32111" y="105250"/>
                  <a:pt x="28167" y="105500"/>
                </a:cubicBezTo>
                <a:lnTo>
                  <a:pt x="28167" y="105500"/>
                </a:lnTo>
                <a:lnTo>
                  <a:pt x="14083" y="105500"/>
                </a:lnTo>
                <a:cubicBezTo>
                  <a:pt x="10139" y="105250"/>
                  <a:pt x="6833" y="103167"/>
                  <a:pt x="4167" y="99250"/>
                </a:cubicBezTo>
                <a:lnTo>
                  <a:pt x="4167" y="99250"/>
                </a:lnTo>
                <a:cubicBezTo>
                  <a:pt x="1556" y="95250"/>
                  <a:pt x="167" y="90292"/>
                  <a:pt x="0" y="84375"/>
                </a:cubicBezTo>
                <a:lnTo>
                  <a:pt x="0" y="84375"/>
                </a:lnTo>
                <a:lnTo>
                  <a:pt x="0" y="73875"/>
                </a:lnTo>
                <a:lnTo>
                  <a:pt x="0" y="63250"/>
                </a:lnTo>
                <a:lnTo>
                  <a:pt x="0" y="39500"/>
                </a:lnTo>
                <a:moveTo>
                  <a:pt x="56250" y="39500"/>
                </a:moveTo>
                <a:lnTo>
                  <a:pt x="56250" y="39500"/>
                </a:lnTo>
                <a:cubicBezTo>
                  <a:pt x="56417" y="28333"/>
                  <a:pt x="58972" y="19000"/>
                  <a:pt x="63917" y="11500"/>
                </a:cubicBezTo>
                <a:lnTo>
                  <a:pt x="63917" y="11500"/>
                </a:lnTo>
                <a:lnTo>
                  <a:pt x="63917" y="11500"/>
                </a:lnTo>
                <a:cubicBezTo>
                  <a:pt x="68917" y="4083"/>
                  <a:pt x="75139" y="250"/>
                  <a:pt x="82583" y="0"/>
                </a:cubicBezTo>
                <a:lnTo>
                  <a:pt x="82583" y="0"/>
                </a:lnTo>
                <a:lnTo>
                  <a:pt x="84417" y="0"/>
                </a:lnTo>
                <a:cubicBezTo>
                  <a:pt x="86417" y="0"/>
                  <a:pt x="88083" y="1000"/>
                  <a:pt x="89417" y="3000"/>
                </a:cubicBezTo>
                <a:lnTo>
                  <a:pt x="89417" y="3000"/>
                </a:lnTo>
                <a:cubicBezTo>
                  <a:pt x="90750" y="4917"/>
                  <a:pt x="91417" y="7417"/>
                  <a:pt x="91417" y="10500"/>
                </a:cubicBezTo>
                <a:lnTo>
                  <a:pt x="91417" y="10500"/>
                </a:lnTo>
                <a:cubicBezTo>
                  <a:pt x="91417" y="13583"/>
                  <a:pt x="90750" y="16125"/>
                  <a:pt x="89417" y="18125"/>
                </a:cubicBezTo>
                <a:lnTo>
                  <a:pt x="89417" y="18125"/>
                </a:lnTo>
                <a:cubicBezTo>
                  <a:pt x="88083" y="20125"/>
                  <a:pt x="86417" y="21125"/>
                  <a:pt x="84417" y="21125"/>
                </a:cubicBezTo>
                <a:lnTo>
                  <a:pt x="84417" y="21125"/>
                </a:lnTo>
                <a:lnTo>
                  <a:pt x="82583" y="21125"/>
                </a:lnTo>
                <a:cubicBezTo>
                  <a:pt x="79083" y="21292"/>
                  <a:pt x="76167" y="23042"/>
                  <a:pt x="73833" y="26375"/>
                </a:cubicBezTo>
                <a:lnTo>
                  <a:pt x="73833" y="26375"/>
                </a:lnTo>
                <a:cubicBezTo>
                  <a:pt x="71611" y="29875"/>
                  <a:pt x="70444" y="34250"/>
                  <a:pt x="70333" y="39500"/>
                </a:cubicBezTo>
                <a:lnTo>
                  <a:pt x="70333" y="39500"/>
                </a:lnTo>
                <a:lnTo>
                  <a:pt x="70333" y="42250"/>
                </a:lnTo>
                <a:lnTo>
                  <a:pt x="84417" y="42250"/>
                </a:lnTo>
                <a:cubicBezTo>
                  <a:pt x="88361" y="42417"/>
                  <a:pt x="91639" y="44500"/>
                  <a:pt x="94250" y="48500"/>
                </a:cubicBezTo>
                <a:lnTo>
                  <a:pt x="94250" y="48500"/>
                </a:lnTo>
                <a:cubicBezTo>
                  <a:pt x="96917" y="52417"/>
                  <a:pt x="98306" y="57333"/>
                  <a:pt x="98417" y="63250"/>
                </a:cubicBezTo>
                <a:lnTo>
                  <a:pt x="98417" y="63250"/>
                </a:lnTo>
                <a:lnTo>
                  <a:pt x="98417" y="84375"/>
                </a:lnTo>
                <a:cubicBezTo>
                  <a:pt x="98306" y="90292"/>
                  <a:pt x="96917" y="95250"/>
                  <a:pt x="94250" y="99250"/>
                </a:cubicBezTo>
                <a:lnTo>
                  <a:pt x="94250" y="99250"/>
                </a:lnTo>
                <a:cubicBezTo>
                  <a:pt x="91639" y="103167"/>
                  <a:pt x="88361" y="105250"/>
                  <a:pt x="84417" y="105500"/>
                </a:cubicBezTo>
                <a:lnTo>
                  <a:pt x="84417" y="105500"/>
                </a:lnTo>
                <a:lnTo>
                  <a:pt x="70333" y="105500"/>
                </a:lnTo>
                <a:cubicBezTo>
                  <a:pt x="66389" y="105250"/>
                  <a:pt x="63083" y="103167"/>
                  <a:pt x="60417" y="99250"/>
                </a:cubicBezTo>
                <a:lnTo>
                  <a:pt x="60417" y="99250"/>
                </a:lnTo>
                <a:cubicBezTo>
                  <a:pt x="57806" y="95250"/>
                  <a:pt x="56417" y="90292"/>
                  <a:pt x="56250" y="84375"/>
                </a:cubicBezTo>
                <a:lnTo>
                  <a:pt x="56250" y="84375"/>
                </a:lnTo>
                <a:lnTo>
                  <a:pt x="56250" y="73875"/>
                </a:lnTo>
                <a:lnTo>
                  <a:pt x="56250" y="63250"/>
                </a:lnTo>
                <a:lnTo>
                  <a:pt x="56250" y="39500"/>
                </a:lnTo>
              </a:path>
            </a:pathLst>
          </a:custGeom>
          <a:solidFill>
            <a:srgbClr val="B77A4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1" name="el-1785511473217-23"/>
          <p:cNvCxnSpPr/>
          <p:nvPr/>
        </p:nvCxnSpPr>
        <p:spPr>
          <a:xfrm>
            <a:off x="585788" y="2705026"/>
            <a:ext cx="3771900" cy="914"/>
          </a:xfrm>
          <a:prstGeom prst="line">
            <a:avLst/>
          </a:prstGeom>
          <a:ln w="7144" cap="flat">
            <a:solidFill>
              <a:srgbClr val="B48C64">
                <a:alpha val="20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5511475406-63"/>
          <p:cNvSpPr/>
          <p:nvPr/>
        </p:nvSpPr>
        <p:spPr>
          <a:xfrm>
            <a:off x="585788" y="2808610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77A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511473197-13"/>
          <p:cNvSpPr/>
          <p:nvPr/>
        </p:nvSpPr>
        <p:spPr>
          <a:xfrm>
            <a:off x="400050" y="3162895"/>
            <a:ext cx="4100513" cy="347663"/>
          </a:xfrm>
          <a:prstGeom prst="roundRect">
            <a:avLst>
              <a:gd name="adj" fmla="val 27397"/>
            </a:avLst>
          </a:prstGeom>
          <a:solidFill>
            <a:srgbClr val="64503C">
              <a:alpha val="4000"/>
            </a:srgbClr>
          </a:solidFill>
          <a:ln w="7144" algn="in">
            <a:solidFill>
              <a:srgbClr val="A08264">
                <a:alpha val="20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24" name="el-1785511475404-62"/>
          <p:cNvSpPr/>
          <p:nvPr/>
        </p:nvSpPr>
        <p:spPr>
          <a:xfrm>
            <a:off x="526405" y="3258145"/>
            <a:ext cx="108049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2824"/>
                </a:moveTo>
                <a:lnTo>
                  <a:pt x="75000" y="72824"/>
                </a:lnTo>
                <a:cubicBezTo>
                  <a:pt x="78333" y="66980"/>
                  <a:pt x="83121" y="61608"/>
                  <a:pt x="89364" y="56706"/>
                </a:cubicBezTo>
                <a:lnTo>
                  <a:pt x="89364" y="56706"/>
                </a:lnTo>
                <a:lnTo>
                  <a:pt x="89364" y="56706"/>
                </a:lnTo>
                <a:cubicBezTo>
                  <a:pt x="89364" y="56549"/>
                  <a:pt x="89364" y="56471"/>
                  <a:pt x="89364" y="56471"/>
                </a:cubicBezTo>
                <a:lnTo>
                  <a:pt x="89364" y="56471"/>
                </a:lnTo>
                <a:lnTo>
                  <a:pt x="89364" y="56471"/>
                </a:lnTo>
                <a:cubicBezTo>
                  <a:pt x="90939" y="55098"/>
                  <a:pt x="92485" y="53706"/>
                  <a:pt x="94000" y="52294"/>
                </a:cubicBezTo>
                <a:lnTo>
                  <a:pt x="94000" y="52294"/>
                </a:lnTo>
                <a:cubicBezTo>
                  <a:pt x="99879" y="46882"/>
                  <a:pt x="102909" y="40569"/>
                  <a:pt x="103091" y="33353"/>
                </a:cubicBezTo>
                <a:lnTo>
                  <a:pt x="103091" y="33353"/>
                </a:lnTo>
                <a:cubicBezTo>
                  <a:pt x="102727" y="23863"/>
                  <a:pt x="97667" y="16039"/>
                  <a:pt x="87909" y="9882"/>
                </a:cubicBezTo>
                <a:lnTo>
                  <a:pt x="87909" y="9882"/>
                </a:lnTo>
                <a:cubicBezTo>
                  <a:pt x="78333" y="3529"/>
                  <a:pt x="66212" y="235"/>
                  <a:pt x="51545" y="0"/>
                </a:cubicBezTo>
                <a:lnTo>
                  <a:pt x="51545" y="0"/>
                </a:lnTo>
                <a:cubicBezTo>
                  <a:pt x="36879" y="235"/>
                  <a:pt x="24788" y="3529"/>
                  <a:pt x="15273" y="9882"/>
                </a:cubicBezTo>
                <a:lnTo>
                  <a:pt x="15273" y="9882"/>
                </a:lnTo>
                <a:cubicBezTo>
                  <a:pt x="5455" y="16039"/>
                  <a:pt x="364" y="23863"/>
                  <a:pt x="0" y="33353"/>
                </a:cubicBezTo>
                <a:lnTo>
                  <a:pt x="0" y="33353"/>
                </a:lnTo>
                <a:cubicBezTo>
                  <a:pt x="182" y="40569"/>
                  <a:pt x="3212" y="46882"/>
                  <a:pt x="9091" y="52294"/>
                </a:cubicBezTo>
                <a:lnTo>
                  <a:pt x="9091" y="52294"/>
                </a:lnTo>
                <a:cubicBezTo>
                  <a:pt x="10667" y="53706"/>
                  <a:pt x="12212" y="55039"/>
                  <a:pt x="13727" y="56294"/>
                </a:cubicBezTo>
                <a:lnTo>
                  <a:pt x="13727" y="56294"/>
                </a:lnTo>
                <a:cubicBezTo>
                  <a:pt x="13727" y="56412"/>
                  <a:pt x="13727" y="56471"/>
                  <a:pt x="13727" y="56471"/>
                </a:cubicBezTo>
                <a:lnTo>
                  <a:pt x="13727" y="56471"/>
                </a:lnTo>
                <a:lnTo>
                  <a:pt x="13727" y="56471"/>
                </a:lnTo>
                <a:cubicBezTo>
                  <a:pt x="20030" y="61412"/>
                  <a:pt x="24818" y="66863"/>
                  <a:pt x="28091" y="72824"/>
                </a:cubicBezTo>
                <a:lnTo>
                  <a:pt x="28091" y="72824"/>
                </a:lnTo>
                <a:lnTo>
                  <a:pt x="75000" y="72824"/>
                </a:lnTo>
                <a:moveTo>
                  <a:pt x="51545" y="97059"/>
                </a:moveTo>
                <a:lnTo>
                  <a:pt x="51545" y="97059"/>
                </a:lnTo>
                <a:cubicBezTo>
                  <a:pt x="58212" y="96941"/>
                  <a:pt x="63788" y="95490"/>
                  <a:pt x="68273" y="92706"/>
                </a:cubicBezTo>
                <a:lnTo>
                  <a:pt x="68273" y="92706"/>
                </a:lnTo>
                <a:lnTo>
                  <a:pt x="68273" y="92706"/>
                </a:lnTo>
                <a:cubicBezTo>
                  <a:pt x="72576" y="89804"/>
                  <a:pt x="74818" y="86196"/>
                  <a:pt x="75000" y="81882"/>
                </a:cubicBezTo>
                <a:lnTo>
                  <a:pt x="75000" y="81882"/>
                </a:lnTo>
                <a:lnTo>
                  <a:pt x="75000" y="78882"/>
                </a:lnTo>
                <a:lnTo>
                  <a:pt x="28091" y="78882"/>
                </a:lnTo>
                <a:lnTo>
                  <a:pt x="28091" y="81882"/>
                </a:lnTo>
                <a:cubicBezTo>
                  <a:pt x="28333" y="86196"/>
                  <a:pt x="30576" y="89804"/>
                  <a:pt x="34818" y="92706"/>
                </a:cubicBezTo>
                <a:lnTo>
                  <a:pt x="34818" y="92706"/>
                </a:lnTo>
                <a:cubicBezTo>
                  <a:pt x="39364" y="95490"/>
                  <a:pt x="44939" y="96941"/>
                  <a:pt x="51545" y="97059"/>
                </a:cubicBezTo>
                <a:lnTo>
                  <a:pt x="51545" y="97059"/>
                </a:lnTo>
                <a:moveTo>
                  <a:pt x="28091" y="33353"/>
                </a:moveTo>
                <a:lnTo>
                  <a:pt x="28091" y="33353"/>
                </a:lnTo>
                <a:cubicBezTo>
                  <a:pt x="27909" y="35275"/>
                  <a:pt x="26364" y="36294"/>
                  <a:pt x="23455" y="36412"/>
                </a:cubicBezTo>
                <a:lnTo>
                  <a:pt x="23455" y="36412"/>
                </a:lnTo>
                <a:cubicBezTo>
                  <a:pt x="20485" y="36294"/>
                  <a:pt x="18909" y="35275"/>
                  <a:pt x="18727" y="33353"/>
                </a:cubicBezTo>
                <a:lnTo>
                  <a:pt x="18727" y="33353"/>
                </a:lnTo>
                <a:cubicBezTo>
                  <a:pt x="18909" y="27314"/>
                  <a:pt x="22152" y="22333"/>
                  <a:pt x="28455" y="18412"/>
                </a:cubicBezTo>
                <a:lnTo>
                  <a:pt x="28455" y="18412"/>
                </a:lnTo>
                <a:cubicBezTo>
                  <a:pt x="34515" y="14333"/>
                  <a:pt x="42212" y="12235"/>
                  <a:pt x="51545" y="12118"/>
                </a:cubicBezTo>
                <a:lnTo>
                  <a:pt x="51545" y="12118"/>
                </a:lnTo>
                <a:cubicBezTo>
                  <a:pt x="54515" y="12235"/>
                  <a:pt x="56091" y="13255"/>
                  <a:pt x="56273" y="15176"/>
                </a:cubicBezTo>
                <a:lnTo>
                  <a:pt x="56273" y="15176"/>
                </a:lnTo>
                <a:cubicBezTo>
                  <a:pt x="56091" y="17059"/>
                  <a:pt x="54515" y="18059"/>
                  <a:pt x="51545" y="18176"/>
                </a:cubicBezTo>
                <a:lnTo>
                  <a:pt x="51545" y="18176"/>
                </a:lnTo>
                <a:cubicBezTo>
                  <a:pt x="44939" y="18333"/>
                  <a:pt x="39364" y="19784"/>
                  <a:pt x="34818" y="22529"/>
                </a:cubicBezTo>
                <a:lnTo>
                  <a:pt x="34818" y="22529"/>
                </a:lnTo>
                <a:cubicBezTo>
                  <a:pt x="30576" y="25471"/>
                  <a:pt x="28333" y="29078"/>
                  <a:pt x="28091" y="33353"/>
                </a:cubicBezTo>
                <a:lnTo>
                  <a:pt x="28091" y="33353"/>
                </a:lnTo>
              </a:path>
            </a:pathLst>
          </a:custGeom>
          <a:solidFill>
            <a:srgbClr val="B77A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511473224-24"/>
          <p:cNvSpPr/>
          <p:nvPr/>
        </p:nvSpPr>
        <p:spPr>
          <a:xfrm>
            <a:off x="4643438" y="1754312"/>
            <a:ext cx="2007394" cy="778669"/>
          </a:xfrm>
          <a:prstGeom prst="roundRect">
            <a:avLst>
              <a:gd name="adj" fmla="val 14679"/>
            </a:avLst>
          </a:prstGeom>
          <a:solidFill>
            <a:srgbClr val="FFFFFF">
              <a:alpha val="85000"/>
            </a:srgbClr>
          </a:solidFill>
          <a:ln w="7144" algn="in">
            <a:solidFill>
              <a:srgbClr val="B49678">
                <a:alpha val="15000"/>
              </a:srgbClr>
            </a:solidFill>
            <a:prstDash val="solid"/>
          </a:ln>
          <a:effectLst>
            <a:outerShdw blurRad="71438" dist="28575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26" name="el-1785511473267-38"/>
          <p:cNvCxnSpPr/>
          <p:nvPr/>
        </p:nvCxnSpPr>
        <p:spPr>
          <a:xfrm>
            <a:off x="4736306" y="2036490"/>
            <a:ext cx="1821656" cy="914"/>
          </a:xfrm>
          <a:prstGeom prst="line">
            <a:avLst/>
          </a:prstGeom>
          <a:ln w="7144" cap="flat">
            <a:solidFill>
              <a:srgbClr val="B48C64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-1785511475414-67"/>
          <p:cNvSpPr/>
          <p:nvPr/>
        </p:nvSpPr>
        <p:spPr>
          <a:xfrm>
            <a:off x="4736306" y="1879327"/>
            <a:ext cx="142875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0000" y="11909"/>
                </a:moveTo>
                <a:lnTo>
                  <a:pt x="20000" y="11909"/>
                </a:lnTo>
                <a:cubicBezTo>
                  <a:pt x="22311" y="12212"/>
                  <a:pt x="23556" y="13939"/>
                  <a:pt x="23733" y="17091"/>
                </a:cubicBezTo>
                <a:lnTo>
                  <a:pt x="23733" y="17091"/>
                </a:lnTo>
                <a:cubicBezTo>
                  <a:pt x="23556" y="20182"/>
                  <a:pt x="22311" y="21879"/>
                  <a:pt x="20000" y="22182"/>
                </a:cubicBezTo>
                <a:lnTo>
                  <a:pt x="20000" y="22182"/>
                </a:lnTo>
                <a:cubicBezTo>
                  <a:pt x="17689" y="21879"/>
                  <a:pt x="16444" y="20182"/>
                  <a:pt x="16267" y="17091"/>
                </a:cubicBezTo>
                <a:lnTo>
                  <a:pt x="16267" y="17091"/>
                </a:lnTo>
                <a:cubicBezTo>
                  <a:pt x="16444" y="13939"/>
                  <a:pt x="17689" y="12212"/>
                  <a:pt x="20000" y="11909"/>
                </a:cubicBezTo>
                <a:lnTo>
                  <a:pt x="20000" y="11909"/>
                </a:lnTo>
                <a:moveTo>
                  <a:pt x="25000" y="32636"/>
                </a:moveTo>
                <a:lnTo>
                  <a:pt x="25000" y="32636"/>
                </a:lnTo>
                <a:cubicBezTo>
                  <a:pt x="27311" y="31364"/>
                  <a:pt x="29133" y="29303"/>
                  <a:pt x="30467" y="26455"/>
                </a:cubicBezTo>
                <a:lnTo>
                  <a:pt x="30467" y="26455"/>
                </a:lnTo>
                <a:lnTo>
                  <a:pt x="30467" y="26455"/>
                </a:lnTo>
                <a:cubicBezTo>
                  <a:pt x="31844" y="23727"/>
                  <a:pt x="32533" y="20606"/>
                  <a:pt x="32533" y="17091"/>
                </a:cubicBezTo>
                <a:lnTo>
                  <a:pt x="32533" y="17091"/>
                </a:lnTo>
                <a:cubicBezTo>
                  <a:pt x="32400" y="12242"/>
                  <a:pt x="31200" y="8182"/>
                  <a:pt x="28933" y="4909"/>
                </a:cubicBezTo>
                <a:lnTo>
                  <a:pt x="28933" y="4909"/>
                </a:lnTo>
                <a:cubicBezTo>
                  <a:pt x="26533" y="1758"/>
                  <a:pt x="23556" y="121"/>
                  <a:pt x="20000" y="0"/>
                </a:cubicBezTo>
                <a:lnTo>
                  <a:pt x="20000" y="0"/>
                </a:lnTo>
                <a:cubicBezTo>
                  <a:pt x="16444" y="121"/>
                  <a:pt x="13467" y="1758"/>
                  <a:pt x="11067" y="4909"/>
                </a:cubicBezTo>
                <a:lnTo>
                  <a:pt x="11067" y="4909"/>
                </a:lnTo>
                <a:cubicBezTo>
                  <a:pt x="8800" y="8182"/>
                  <a:pt x="7622" y="12242"/>
                  <a:pt x="7533" y="17091"/>
                </a:cubicBezTo>
                <a:lnTo>
                  <a:pt x="7533" y="17091"/>
                </a:lnTo>
                <a:cubicBezTo>
                  <a:pt x="7533" y="20606"/>
                  <a:pt x="8200" y="23727"/>
                  <a:pt x="9533" y="26455"/>
                </a:cubicBezTo>
                <a:lnTo>
                  <a:pt x="9533" y="26455"/>
                </a:lnTo>
                <a:cubicBezTo>
                  <a:pt x="10867" y="29303"/>
                  <a:pt x="12689" y="31364"/>
                  <a:pt x="15000" y="32636"/>
                </a:cubicBezTo>
                <a:lnTo>
                  <a:pt x="15000" y="32636"/>
                </a:lnTo>
                <a:lnTo>
                  <a:pt x="15000" y="44364"/>
                </a:lnTo>
                <a:lnTo>
                  <a:pt x="5000" y="44364"/>
                </a:lnTo>
                <a:cubicBezTo>
                  <a:pt x="3533" y="44364"/>
                  <a:pt x="2333" y="45000"/>
                  <a:pt x="1400" y="46273"/>
                </a:cubicBezTo>
                <a:lnTo>
                  <a:pt x="1400" y="46273"/>
                </a:lnTo>
                <a:cubicBezTo>
                  <a:pt x="467" y="47545"/>
                  <a:pt x="0" y="49182"/>
                  <a:pt x="0" y="51182"/>
                </a:cubicBezTo>
                <a:lnTo>
                  <a:pt x="0" y="51182"/>
                </a:lnTo>
                <a:cubicBezTo>
                  <a:pt x="0" y="53121"/>
                  <a:pt x="467" y="54727"/>
                  <a:pt x="1400" y="56000"/>
                </a:cubicBezTo>
                <a:lnTo>
                  <a:pt x="1400" y="56000"/>
                </a:lnTo>
                <a:cubicBezTo>
                  <a:pt x="2333" y="57333"/>
                  <a:pt x="3533" y="58000"/>
                  <a:pt x="5000" y="58000"/>
                </a:cubicBezTo>
                <a:lnTo>
                  <a:pt x="5000" y="58000"/>
                </a:lnTo>
                <a:lnTo>
                  <a:pt x="45000" y="58000"/>
                </a:lnTo>
                <a:lnTo>
                  <a:pt x="45000" y="69636"/>
                </a:lnTo>
                <a:cubicBezTo>
                  <a:pt x="42689" y="70970"/>
                  <a:pt x="40867" y="73030"/>
                  <a:pt x="39533" y="75818"/>
                </a:cubicBezTo>
                <a:lnTo>
                  <a:pt x="39533" y="75818"/>
                </a:lnTo>
                <a:cubicBezTo>
                  <a:pt x="38200" y="78545"/>
                  <a:pt x="37533" y="81697"/>
                  <a:pt x="37533" y="85273"/>
                </a:cubicBezTo>
                <a:lnTo>
                  <a:pt x="37533" y="85273"/>
                </a:lnTo>
                <a:cubicBezTo>
                  <a:pt x="37622" y="90061"/>
                  <a:pt x="38800" y="94091"/>
                  <a:pt x="41067" y="97364"/>
                </a:cubicBezTo>
                <a:lnTo>
                  <a:pt x="41067" y="97364"/>
                </a:lnTo>
                <a:cubicBezTo>
                  <a:pt x="43467" y="100515"/>
                  <a:pt x="46444" y="102152"/>
                  <a:pt x="50000" y="102273"/>
                </a:cubicBezTo>
                <a:lnTo>
                  <a:pt x="50000" y="102273"/>
                </a:lnTo>
                <a:cubicBezTo>
                  <a:pt x="53556" y="102152"/>
                  <a:pt x="56533" y="100515"/>
                  <a:pt x="58933" y="97364"/>
                </a:cubicBezTo>
                <a:lnTo>
                  <a:pt x="58933" y="97364"/>
                </a:lnTo>
                <a:cubicBezTo>
                  <a:pt x="61200" y="94091"/>
                  <a:pt x="62400" y="90061"/>
                  <a:pt x="62533" y="85273"/>
                </a:cubicBezTo>
                <a:lnTo>
                  <a:pt x="62533" y="85273"/>
                </a:lnTo>
                <a:cubicBezTo>
                  <a:pt x="62533" y="81697"/>
                  <a:pt x="61844" y="78545"/>
                  <a:pt x="60467" y="75818"/>
                </a:cubicBezTo>
                <a:lnTo>
                  <a:pt x="60467" y="75818"/>
                </a:lnTo>
                <a:cubicBezTo>
                  <a:pt x="59133" y="73030"/>
                  <a:pt x="57311" y="70970"/>
                  <a:pt x="55000" y="69636"/>
                </a:cubicBezTo>
                <a:lnTo>
                  <a:pt x="55000" y="69636"/>
                </a:lnTo>
                <a:lnTo>
                  <a:pt x="55000" y="58000"/>
                </a:lnTo>
                <a:lnTo>
                  <a:pt x="95000" y="58000"/>
                </a:lnTo>
                <a:cubicBezTo>
                  <a:pt x="96467" y="58000"/>
                  <a:pt x="97667" y="57333"/>
                  <a:pt x="98600" y="56000"/>
                </a:cubicBezTo>
                <a:lnTo>
                  <a:pt x="98600" y="56000"/>
                </a:lnTo>
                <a:cubicBezTo>
                  <a:pt x="99533" y="54727"/>
                  <a:pt x="100000" y="53121"/>
                  <a:pt x="100000" y="51182"/>
                </a:cubicBezTo>
                <a:lnTo>
                  <a:pt x="100000" y="51182"/>
                </a:lnTo>
                <a:cubicBezTo>
                  <a:pt x="100000" y="49182"/>
                  <a:pt x="99533" y="47545"/>
                  <a:pt x="98600" y="46273"/>
                </a:cubicBezTo>
                <a:lnTo>
                  <a:pt x="98600" y="46273"/>
                </a:lnTo>
                <a:cubicBezTo>
                  <a:pt x="97667" y="45000"/>
                  <a:pt x="96467" y="44364"/>
                  <a:pt x="95000" y="44364"/>
                </a:cubicBezTo>
                <a:lnTo>
                  <a:pt x="95000" y="44364"/>
                </a:lnTo>
                <a:lnTo>
                  <a:pt x="85000" y="44364"/>
                </a:lnTo>
                <a:lnTo>
                  <a:pt x="85000" y="32636"/>
                </a:lnTo>
                <a:cubicBezTo>
                  <a:pt x="87311" y="31364"/>
                  <a:pt x="89133" y="29303"/>
                  <a:pt x="90467" y="26455"/>
                </a:cubicBezTo>
                <a:lnTo>
                  <a:pt x="90467" y="26455"/>
                </a:lnTo>
                <a:cubicBezTo>
                  <a:pt x="91844" y="23727"/>
                  <a:pt x="92533" y="20606"/>
                  <a:pt x="92533" y="17091"/>
                </a:cubicBezTo>
                <a:lnTo>
                  <a:pt x="92533" y="17091"/>
                </a:lnTo>
                <a:cubicBezTo>
                  <a:pt x="92400" y="12242"/>
                  <a:pt x="91200" y="8182"/>
                  <a:pt x="88933" y="4909"/>
                </a:cubicBezTo>
                <a:lnTo>
                  <a:pt x="88933" y="4909"/>
                </a:lnTo>
                <a:cubicBezTo>
                  <a:pt x="86533" y="1758"/>
                  <a:pt x="83556" y="121"/>
                  <a:pt x="80000" y="0"/>
                </a:cubicBezTo>
                <a:lnTo>
                  <a:pt x="80000" y="0"/>
                </a:lnTo>
                <a:cubicBezTo>
                  <a:pt x="76444" y="121"/>
                  <a:pt x="73467" y="1758"/>
                  <a:pt x="71067" y="4909"/>
                </a:cubicBezTo>
                <a:lnTo>
                  <a:pt x="71067" y="4909"/>
                </a:lnTo>
                <a:cubicBezTo>
                  <a:pt x="68800" y="8182"/>
                  <a:pt x="67622" y="12242"/>
                  <a:pt x="67533" y="17091"/>
                </a:cubicBezTo>
                <a:lnTo>
                  <a:pt x="67533" y="17091"/>
                </a:lnTo>
                <a:cubicBezTo>
                  <a:pt x="67533" y="20606"/>
                  <a:pt x="68200" y="23727"/>
                  <a:pt x="69533" y="26455"/>
                </a:cubicBezTo>
                <a:lnTo>
                  <a:pt x="69533" y="26455"/>
                </a:lnTo>
                <a:cubicBezTo>
                  <a:pt x="70867" y="29303"/>
                  <a:pt x="72689" y="31364"/>
                  <a:pt x="75000" y="32636"/>
                </a:cubicBezTo>
                <a:lnTo>
                  <a:pt x="75000" y="32636"/>
                </a:lnTo>
                <a:lnTo>
                  <a:pt x="75000" y="44364"/>
                </a:lnTo>
                <a:lnTo>
                  <a:pt x="25000" y="44364"/>
                </a:lnTo>
                <a:lnTo>
                  <a:pt x="25000" y="32636"/>
                </a:lnTo>
                <a:moveTo>
                  <a:pt x="76267" y="17091"/>
                </a:moveTo>
                <a:lnTo>
                  <a:pt x="76267" y="17091"/>
                </a:lnTo>
                <a:cubicBezTo>
                  <a:pt x="76444" y="13939"/>
                  <a:pt x="77689" y="12212"/>
                  <a:pt x="80000" y="11909"/>
                </a:cubicBezTo>
                <a:lnTo>
                  <a:pt x="80000" y="11909"/>
                </a:lnTo>
                <a:cubicBezTo>
                  <a:pt x="82311" y="12212"/>
                  <a:pt x="83556" y="13939"/>
                  <a:pt x="83733" y="17091"/>
                </a:cubicBezTo>
                <a:lnTo>
                  <a:pt x="83733" y="17091"/>
                </a:lnTo>
                <a:cubicBezTo>
                  <a:pt x="83556" y="20182"/>
                  <a:pt x="82311" y="21879"/>
                  <a:pt x="80000" y="22182"/>
                </a:cubicBezTo>
                <a:lnTo>
                  <a:pt x="80000" y="22182"/>
                </a:lnTo>
                <a:cubicBezTo>
                  <a:pt x="77689" y="21879"/>
                  <a:pt x="76444" y="20182"/>
                  <a:pt x="76267" y="17091"/>
                </a:cubicBezTo>
                <a:lnTo>
                  <a:pt x="76267" y="17091"/>
                </a:lnTo>
                <a:moveTo>
                  <a:pt x="50000" y="80091"/>
                </a:moveTo>
                <a:lnTo>
                  <a:pt x="50000" y="80091"/>
                </a:lnTo>
                <a:cubicBezTo>
                  <a:pt x="52311" y="80394"/>
                  <a:pt x="53556" y="82121"/>
                  <a:pt x="53733" y="85273"/>
                </a:cubicBezTo>
                <a:lnTo>
                  <a:pt x="53733" y="85273"/>
                </a:lnTo>
                <a:cubicBezTo>
                  <a:pt x="53556" y="88364"/>
                  <a:pt x="52311" y="90061"/>
                  <a:pt x="50000" y="90364"/>
                </a:cubicBezTo>
                <a:lnTo>
                  <a:pt x="50000" y="90364"/>
                </a:lnTo>
                <a:cubicBezTo>
                  <a:pt x="47689" y="90061"/>
                  <a:pt x="46444" y="88364"/>
                  <a:pt x="46267" y="85273"/>
                </a:cubicBezTo>
                <a:lnTo>
                  <a:pt x="46267" y="85273"/>
                </a:lnTo>
                <a:cubicBezTo>
                  <a:pt x="46444" y="82121"/>
                  <a:pt x="47689" y="80394"/>
                  <a:pt x="50000" y="80091"/>
                </a:cubicBezTo>
                <a:lnTo>
                  <a:pt x="50000" y="80091"/>
                </a:lnTo>
              </a:path>
            </a:pathLst>
          </a:custGeom>
          <a:solidFill>
            <a:srgbClr val="A4815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5511473251-33"/>
          <p:cNvSpPr/>
          <p:nvPr/>
        </p:nvSpPr>
        <p:spPr>
          <a:xfrm>
            <a:off x="5700713" y="2097212"/>
            <a:ext cx="514350" cy="138113"/>
          </a:xfrm>
          <a:prstGeom prst="roundRect">
            <a:avLst>
              <a:gd name="adj" fmla="val 27586"/>
            </a:avLst>
          </a:prstGeom>
          <a:solidFill>
            <a:srgbClr val="B46E3C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511473251-33__text"/>
          <p:cNvSpPr txBox="1"/>
          <p:nvPr/>
        </p:nvSpPr>
        <p:spPr>
          <a:xfrm>
            <a:off x="5700713" y="2097212"/>
            <a:ext cx="514350" cy="1381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840" spc="0">
                <a:solidFill>
                  <a:srgbClr val="3F3122"/>
                </a:solidFill>
                <a:latin typeface="Microsoft YaHei"/>
                <a:ea typeface="Microsoft YaHei"/>
                <a:cs typeface="Microsoft YaHei"/>
              </a:rPr>
              <a:t>直除消元</a:t>
            </a:r>
            <a:endParaRPr/>
          </a:p>
        </p:txBody>
      </p:sp>
      <p:sp>
        <p:nvSpPr>
          <p:cNvPr id="30" name="el-1785511473227-25"/>
          <p:cNvSpPr/>
          <p:nvPr/>
        </p:nvSpPr>
        <p:spPr>
          <a:xfrm>
            <a:off x="6736556" y="1754312"/>
            <a:ext cx="2007394" cy="778669"/>
          </a:xfrm>
          <a:prstGeom prst="roundRect">
            <a:avLst>
              <a:gd name="adj" fmla="val 14679"/>
            </a:avLst>
          </a:prstGeom>
          <a:solidFill>
            <a:srgbClr val="FFFFFF">
              <a:alpha val="85000"/>
            </a:srgbClr>
          </a:solidFill>
          <a:ln w="7144" algn="in">
            <a:solidFill>
              <a:srgbClr val="B49678">
                <a:alpha val="15000"/>
              </a:srgbClr>
            </a:solidFill>
            <a:prstDash val="solid"/>
          </a:ln>
          <a:effectLst>
            <a:outerShdw blurRad="71438" dist="28575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31" name="el-1785511473268-39"/>
          <p:cNvCxnSpPr/>
          <p:nvPr/>
        </p:nvCxnSpPr>
        <p:spPr>
          <a:xfrm>
            <a:off x="6829425" y="2036490"/>
            <a:ext cx="1821656" cy="914"/>
          </a:xfrm>
          <a:prstGeom prst="line">
            <a:avLst/>
          </a:prstGeom>
          <a:ln w="7144" cap="flat">
            <a:solidFill>
              <a:srgbClr val="B48C64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el-1785511475416-68"/>
          <p:cNvSpPr/>
          <p:nvPr/>
        </p:nvSpPr>
        <p:spPr>
          <a:xfrm>
            <a:off x="6832997" y="1882899"/>
            <a:ext cx="107156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7091" y="23636"/>
                </a:moveTo>
                <a:lnTo>
                  <a:pt x="27091" y="23636"/>
                </a:lnTo>
                <a:cubicBezTo>
                  <a:pt x="34061" y="16970"/>
                  <a:pt x="42000" y="13636"/>
                  <a:pt x="50909" y="13636"/>
                </a:cubicBezTo>
                <a:lnTo>
                  <a:pt x="50909" y="13636"/>
                </a:lnTo>
                <a:lnTo>
                  <a:pt x="50909" y="13636"/>
                </a:lnTo>
                <a:cubicBezTo>
                  <a:pt x="60000" y="13636"/>
                  <a:pt x="68030" y="16909"/>
                  <a:pt x="75000" y="23455"/>
                </a:cubicBezTo>
                <a:lnTo>
                  <a:pt x="75000" y="23455"/>
                </a:lnTo>
                <a:lnTo>
                  <a:pt x="66273" y="32182"/>
                </a:lnTo>
                <a:cubicBezTo>
                  <a:pt x="64697" y="33879"/>
                  <a:pt x="64333" y="35727"/>
                  <a:pt x="65182" y="37727"/>
                </a:cubicBezTo>
                <a:lnTo>
                  <a:pt x="65182" y="37727"/>
                </a:lnTo>
                <a:cubicBezTo>
                  <a:pt x="66030" y="39727"/>
                  <a:pt x="67606" y="40788"/>
                  <a:pt x="69909" y="40909"/>
                </a:cubicBezTo>
                <a:lnTo>
                  <a:pt x="69909" y="40909"/>
                </a:lnTo>
                <a:lnTo>
                  <a:pt x="95455" y="40909"/>
                </a:lnTo>
                <a:cubicBezTo>
                  <a:pt x="95455" y="40909"/>
                  <a:pt x="95455" y="40909"/>
                  <a:pt x="95455" y="40909"/>
                </a:cubicBezTo>
                <a:lnTo>
                  <a:pt x="95455" y="40909"/>
                </a:lnTo>
                <a:cubicBezTo>
                  <a:pt x="95455" y="40909"/>
                  <a:pt x="95455" y="40909"/>
                  <a:pt x="95455" y="40909"/>
                </a:cubicBezTo>
                <a:lnTo>
                  <a:pt x="95455" y="40909"/>
                </a:lnTo>
                <a:lnTo>
                  <a:pt x="97182" y="40909"/>
                </a:lnTo>
                <a:cubicBezTo>
                  <a:pt x="100273" y="40606"/>
                  <a:pt x="101970" y="38909"/>
                  <a:pt x="102273" y="35818"/>
                </a:cubicBezTo>
                <a:lnTo>
                  <a:pt x="102273" y="35818"/>
                </a:lnTo>
                <a:lnTo>
                  <a:pt x="102273" y="8545"/>
                </a:lnTo>
                <a:cubicBezTo>
                  <a:pt x="102152" y="6242"/>
                  <a:pt x="101091" y="4667"/>
                  <a:pt x="99091" y="3818"/>
                </a:cubicBezTo>
                <a:lnTo>
                  <a:pt x="99091" y="3818"/>
                </a:lnTo>
                <a:cubicBezTo>
                  <a:pt x="97091" y="2970"/>
                  <a:pt x="95242" y="3333"/>
                  <a:pt x="93545" y="4909"/>
                </a:cubicBezTo>
                <a:lnTo>
                  <a:pt x="93545" y="4909"/>
                </a:lnTo>
                <a:lnTo>
                  <a:pt x="84545" y="13818"/>
                </a:lnTo>
                <a:cubicBezTo>
                  <a:pt x="78303" y="7576"/>
                  <a:pt x="71152" y="3455"/>
                  <a:pt x="63091" y="1455"/>
                </a:cubicBezTo>
                <a:lnTo>
                  <a:pt x="63091" y="1455"/>
                </a:lnTo>
                <a:cubicBezTo>
                  <a:pt x="54970" y="-485"/>
                  <a:pt x="46939" y="-485"/>
                  <a:pt x="39000" y="1455"/>
                </a:cubicBezTo>
                <a:lnTo>
                  <a:pt x="39000" y="1455"/>
                </a:lnTo>
                <a:cubicBezTo>
                  <a:pt x="30879" y="3636"/>
                  <a:pt x="23697" y="7848"/>
                  <a:pt x="17455" y="14091"/>
                </a:cubicBezTo>
                <a:lnTo>
                  <a:pt x="17455" y="14091"/>
                </a:lnTo>
                <a:cubicBezTo>
                  <a:pt x="12182" y="19303"/>
                  <a:pt x="8424" y="25182"/>
                  <a:pt x="6182" y="31727"/>
                </a:cubicBezTo>
                <a:lnTo>
                  <a:pt x="6182" y="31727"/>
                </a:lnTo>
                <a:cubicBezTo>
                  <a:pt x="5636" y="33606"/>
                  <a:pt x="5697" y="35394"/>
                  <a:pt x="6364" y="37091"/>
                </a:cubicBezTo>
                <a:lnTo>
                  <a:pt x="6364" y="37091"/>
                </a:lnTo>
                <a:cubicBezTo>
                  <a:pt x="7212" y="38667"/>
                  <a:pt x="8515" y="39788"/>
                  <a:pt x="10273" y="40455"/>
                </a:cubicBezTo>
                <a:lnTo>
                  <a:pt x="10273" y="40455"/>
                </a:lnTo>
                <a:cubicBezTo>
                  <a:pt x="12091" y="41061"/>
                  <a:pt x="13848" y="41000"/>
                  <a:pt x="15545" y="40273"/>
                </a:cubicBezTo>
                <a:lnTo>
                  <a:pt x="15545" y="40273"/>
                </a:lnTo>
                <a:cubicBezTo>
                  <a:pt x="17121" y="39424"/>
                  <a:pt x="18273" y="38152"/>
                  <a:pt x="19000" y="36455"/>
                </a:cubicBezTo>
                <a:lnTo>
                  <a:pt x="19000" y="36455"/>
                </a:lnTo>
                <a:cubicBezTo>
                  <a:pt x="20697" y="31727"/>
                  <a:pt x="23394" y="27455"/>
                  <a:pt x="27091" y="23636"/>
                </a:cubicBezTo>
                <a:lnTo>
                  <a:pt x="27091" y="23636"/>
                </a:lnTo>
                <a:moveTo>
                  <a:pt x="0" y="59636"/>
                </a:moveTo>
                <a:lnTo>
                  <a:pt x="0" y="59636"/>
                </a:lnTo>
                <a:lnTo>
                  <a:pt x="0" y="61364"/>
                </a:lnTo>
                <a:lnTo>
                  <a:pt x="0" y="61364"/>
                </a:lnTo>
                <a:lnTo>
                  <a:pt x="0" y="86909"/>
                </a:lnTo>
                <a:cubicBezTo>
                  <a:pt x="121" y="89212"/>
                  <a:pt x="1182" y="90788"/>
                  <a:pt x="3182" y="91636"/>
                </a:cubicBezTo>
                <a:lnTo>
                  <a:pt x="3182" y="91636"/>
                </a:lnTo>
                <a:cubicBezTo>
                  <a:pt x="5182" y="92485"/>
                  <a:pt x="7030" y="92121"/>
                  <a:pt x="8727" y="90545"/>
                </a:cubicBezTo>
                <a:lnTo>
                  <a:pt x="8727" y="90545"/>
                </a:lnTo>
                <a:lnTo>
                  <a:pt x="17727" y="81636"/>
                </a:lnTo>
                <a:cubicBezTo>
                  <a:pt x="23970" y="87879"/>
                  <a:pt x="31121" y="92000"/>
                  <a:pt x="39182" y="94000"/>
                </a:cubicBezTo>
                <a:lnTo>
                  <a:pt x="39182" y="94000"/>
                </a:lnTo>
                <a:cubicBezTo>
                  <a:pt x="47303" y="95939"/>
                  <a:pt x="55333" y="95939"/>
                  <a:pt x="63273" y="94000"/>
                </a:cubicBezTo>
                <a:lnTo>
                  <a:pt x="63273" y="94000"/>
                </a:lnTo>
                <a:cubicBezTo>
                  <a:pt x="71394" y="91818"/>
                  <a:pt x="78576" y="87606"/>
                  <a:pt x="84818" y="81364"/>
                </a:cubicBezTo>
                <a:lnTo>
                  <a:pt x="84818" y="81364"/>
                </a:lnTo>
                <a:cubicBezTo>
                  <a:pt x="90091" y="76152"/>
                  <a:pt x="93848" y="70273"/>
                  <a:pt x="96091" y="63727"/>
                </a:cubicBezTo>
                <a:lnTo>
                  <a:pt x="96091" y="63727"/>
                </a:lnTo>
                <a:cubicBezTo>
                  <a:pt x="96818" y="61848"/>
                  <a:pt x="96758" y="60061"/>
                  <a:pt x="95909" y="58364"/>
                </a:cubicBezTo>
                <a:lnTo>
                  <a:pt x="95909" y="58364"/>
                </a:lnTo>
                <a:cubicBezTo>
                  <a:pt x="95061" y="56788"/>
                  <a:pt x="93788" y="55667"/>
                  <a:pt x="92091" y="55000"/>
                </a:cubicBezTo>
                <a:lnTo>
                  <a:pt x="92091" y="55000"/>
                </a:lnTo>
                <a:cubicBezTo>
                  <a:pt x="90212" y="54394"/>
                  <a:pt x="88424" y="54455"/>
                  <a:pt x="86727" y="55182"/>
                </a:cubicBezTo>
                <a:lnTo>
                  <a:pt x="86727" y="55182"/>
                </a:lnTo>
                <a:cubicBezTo>
                  <a:pt x="85152" y="56030"/>
                  <a:pt x="84000" y="57303"/>
                  <a:pt x="83273" y="59000"/>
                </a:cubicBezTo>
                <a:lnTo>
                  <a:pt x="83273" y="59000"/>
                </a:lnTo>
                <a:cubicBezTo>
                  <a:pt x="81758" y="63848"/>
                  <a:pt x="79061" y="68121"/>
                  <a:pt x="75182" y="71818"/>
                </a:cubicBezTo>
                <a:lnTo>
                  <a:pt x="75182" y="71818"/>
                </a:lnTo>
                <a:cubicBezTo>
                  <a:pt x="68273" y="78485"/>
                  <a:pt x="60333" y="81818"/>
                  <a:pt x="51364" y="81818"/>
                </a:cubicBezTo>
                <a:lnTo>
                  <a:pt x="51364" y="81818"/>
                </a:lnTo>
                <a:cubicBezTo>
                  <a:pt x="42273" y="81818"/>
                  <a:pt x="34242" y="78545"/>
                  <a:pt x="27273" y="72000"/>
                </a:cubicBezTo>
                <a:lnTo>
                  <a:pt x="27273" y="72000"/>
                </a:lnTo>
                <a:lnTo>
                  <a:pt x="36000" y="63273"/>
                </a:lnTo>
                <a:cubicBezTo>
                  <a:pt x="37576" y="61576"/>
                  <a:pt x="37939" y="59727"/>
                  <a:pt x="37091" y="57727"/>
                </a:cubicBezTo>
                <a:lnTo>
                  <a:pt x="37091" y="57727"/>
                </a:lnTo>
                <a:cubicBezTo>
                  <a:pt x="36242" y="55727"/>
                  <a:pt x="34667" y="54667"/>
                  <a:pt x="32364" y="54545"/>
                </a:cubicBezTo>
                <a:lnTo>
                  <a:pt x="32364" y="54545"/>
                </a:lnTo>
                <a:lnTo>
                  <a:pt x="6818" y="54545"/>
                </a:lnTo>
                <a:lnTo>
                  <a:pt x="6818" y="54545"/>
                </a:lnTo>
                <a:lnTo>
                  <a:pt x="5091" y="54545"/>
                </a:lnTo>
                <a:cubicBezTo>
                  <a:pt x="2000" y="54848"/>
                  <a:pt x="303" y="56545"/>
                  <a:pt x="0" y="59636"/>
                </a:cubicBezTo>
                <a:lnTo>
                  <a:pt x="0" y="59636"/>
                </a:lnTo>
              </a:path>
            </a:pathLst>
          </a:custGeom>
          <a:solidFill>
            <a:srgbClr val="A4815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5511473254-34"/>
          <p:cNvSpPr/>
          <p:nvPr/>
        </p:nvSpPr>
        <p:spPr>
          <a:xfrm>
            <a:off x="7686675" y="2097212"/>
            <a:ext cx="835819" cy="138113"/>
          </a:xfrm>
          <a:prstGeom prst="roundRect">
            <a:avLst>
              <a:gd name="adj" fmla="val 27586"/>
            </a:avLst>
          </a:prstGeom>
          <a:solidFill>
            <a:srgbClr val="B46E3C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5511473254-34__text"/>
          <p:cNvSpPr txBox="1"/>
          <p:nvPr/>
        </p:nvSpPr>
        <p:spPr>
          <a:xfrm>
            <a:off x="7686675" y="2097212"/>
            <a:ext cx="835819" cy="1381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840" spc="0">
                <a:solidFill>
                  <a:srgbClr val="3F3122"/>
                </a:solidFill>
                <a:latin typeface="Microsoft YaHei"/>
                <a:ea typeface="Microsoft YaHei"/>
                <a:cs typeface="Microsoft YaHei"/>
              </a:rPr>
              <a:t>代入或加减消元</a:t>
            </a:r>
            <a:endParaRPr/>
          </a:p>
        </p:txBody>
      </p:sp>
      <p:sp>
        <p:nvSpPr>
          <p:cNvPr id="35" name="el-1785511473200-14"/>
          <p:cNvSpPr/>
          <p:nvPr/>
        </p:nvSpPr>
        <p:spPr>
          <a:xfrm>
            <a:off x="4643438" y="2675855"/>
            <a:ext cx="4100513" cy="913358"/>
          </a:xfrm>
          <a:prstGeom prst="roundRect">
            <a:avLst>
              <a:gd name="adj" fmla="val 14600"/>
            </a:avLst>
          </a:prstGeom>
          <a:solidFill>
            <a:srgbClr val="FAF3E9"/>
          </a:solidFill>
          <a:ln w="7144" algn="in">
            <a:solidFill>
              <a:srgbClr val="BE966E">
                <a:alpha val="25000"/>
              </a:srgbClr>
            </a:solidFill>
            <a:prstDash val="solid"/>
          </a:ln>
          <a:effectLst>
            <a:outerShdw blurRad="57150" dist="28575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6" name="el-1785511475409-64"/>
          <p:cNvSpPr/>
          <p:nvPr/>
        </p:nvSpPr>
        <p:spPr>
          <a:xfrm>
            <a:off x="4779146" y="2800257"/>
            <a:ext cx="185783" cy="18458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0700" y="18789"/>
                </a:moveTo>
                <a:lnTo>
                  <a:pt x="30700" y="18789"/>
                </a:lnTo>
                <a:cubicBezTo>
                  <a:pt x="33367" y="22158"/>
                  <a:pt x="36467" y="24965"/>
                  <a:pt x="40000" y="27211"/>
                </a:cubicBezTo>
                <a:lnTo>
                  <a:pt x="40000" y="27211"/>
                </a:lnTo>
                <a:cubicBezTo>
                  <a:pt x="45200" y="30298"/>
                  <a:pt x="50150" y="32368"/>
                  <a:pt x="54850" y="33421"/>
                </a:cubicBezTo>
                <a:lnTo>
                  <a:pt x="54850" y="33421"/>
                </a:lnTo>
                <a:lnTo>
                  <a:pt x="54850" y="27211"/>
                </a:lnTo>
                <a:cubicBezTo>
                  <a:pt x="50417" y="21070"/>
                  <a:pt x="47950" y="13667"/>
                  <a:pt x="47450" y="5000"/>
                </a:cubicBezTo>
                <a:lnTo>
                  <a:pt x="47450" y="5000"/>
                </a:lnTo>
                <a:cubicBezTo>
                  <a:pt x="47183" y="2579"/>
                  <a:pt x="45967" y="965"/>
                  <a:pt x="43800" y="158"/>
                </a:cubicBezTo>
                <a:lnTo>
                  <a:pt x="43800" y="158"/>
                </a:lnTo>
                <a:cubicBezTo>
                  <a:pt x="42300" y="-228"/>
                  <a:pt x="40967" y="105"/>
                  <a:pt x="39800" y="1158"/>
                </a:cubicBezTo>
                <a:lnTo>
                  <a:pt x="39800" y="1158"/>
                </a:lnTo>
                <a:cubicBezTo>
                  <a:pt x="37033" y="4386"/>
                  <a:pt x="34000" y="10263"/>
                  <a:pt x="30700" y="18789"/>
                </a:cubicBezTo>
                <a:lnTo>
                  <a:pt x="30700" y="18789"/>
                </a:lnTo>
                <a:moveTo>
                  <a:pt x="60950" y="28211"/>
                </a:moveTo>
                <a:lnTo>
                  <a:pt x="60950" y="28211"/>
                </a:lnTo>
                <a:lnTo>
                  <a:pt x="60950" y="34421"/>
                </a:lnTo>
                <a:lnTo>
                  <a:pt x="60950" y="34421"/>
                </a:lnTo>
                <a:lnTo>
                  <a:pt x="60950" y="34632"/>
                </a:lnTo>
                <a:lnTo>
                  <a:pt x="60950" y="34632"/>
                </a:lnTo>
                <a:lnTo>
                  <a:pt x="60950" y="41053"/>
                </a:lnTo>
                <a:cubicBezTo>
                  <a:pt x="56883" y="40772"/>
                  <a:pt x="52067" y="39579"/>
                  <a:pt x="46500" y="37474"/>
                </a:cubicBezTo>
                <a:lnTo>
                  <a:pt x="46500" y="37474"/>
                </a:lnTo>
                <a:cubicBezTo>
                  <a:pt x="40767" y="35439"/>
                  <a:pt x="35367" y="32158"/>
                  <a:pt x="30300" y="27632"/>
                </a:cubicBezTo>
                <a:lnTo>
                  <a:pt x="30300" y="27632"/>
                </a:lnTo>
                <a:cubicBezTo>
                  <a:pt x="25233" y="23070"/>
                  <a:pt x="21550" y="17053"/>
                  <a:pt x="19250" y="9579"/>
                </a:cubicBezTo>
                <a:lnTo>
                  <a:pt x="19250" y="9579"/>
                </a:lnTo>
                <a:cubicBezTo>
                  <a:pt x="18483" y="7193"/>
                  <a:pt x="16967" y="5930"/>
                  <a:pt x="14700" y="5789"/>
                </a:cubicBezTo>
                <a:lnTo>
                  <a:pt x="14700" y="5789"/>
                </a:lnTo>
                <a:cubicBezTo>
                  <a:pt x="13033" y="5789"/>
                  <a:pt x="11817" y="6526"/>
                  <a:pt x="11050" y="8000"/>
                </a:cubicBezTo>
                <a:lnTo>
                  <a:pt x="11050" y="8000"/>
                </a:lnTo>
                <a:cubicBezTo>
                  <a:pt x="9917" y="10246"/>
                  <a:pt x="8850" y="13649"/>
                  <a:pt x="7850" y="18211"/>
                </a:cubicBezTo>
                <a:lnTo>
                  <a:pt x="7850" y="18211"/>
                </a:lnTo>
                <a:cubicBezTo>
                  <a:pt x="6817" y="22737"/>
                  <a:pt x="6233" y="28211"/>
                  <a:pt x="6100" y="34632"/>
                </a:cubicBezTo>
                <a:lnTo>
                  <a:pt x="6100" y="34632"/>
                </a:lnTo>
                <a:cubicBezTo>
                  <a:pt x="6233" y="42386"/>
                  <a:pt x="7633" y="49070"/>
                  <a:pt x="10300" y="54684"/>
                </a:cubicBezTo>
                <a:lnTo>
                  <a:pt x="10300" y="54684"/>
                </a:lnTo>
                <a:cubicBezTo>
                  <a:pt x="12967" y="60158"/>
                  <a:pt x="16083" y="64561"/>
                  <a:pt x="19650" y="67895"/>
                </a:cubicBezTo>
                <a:lnTo>
                  <a:pt x="19650" y="67895"/>
                </a:lnTo>
                <a:cubicBezTo>
                  <a:pt x="23083" y="71368"/>
                  <a:pt x="26067" y="73842"/>
                  <a:pt x="28600" y="75316"/>
                </a:cubicBezTo>
                <a:lnTo>
                  <a:pt x="28600" y="75316"/>
                </a:lnTo>
                <a:lnTo>
                  <a:pt x="2300" y="82947"/>
                </a:lnTo>
                <a:cubicBezTo>
                  <a:pt x="1300" y="83228"/>
                  <a:pt x="600" y="83895"/>
                  <a:pt x="200" y="84947"/>
                </a:cubicBezTo>
                <a:lnTo>
                  <a:pt x="200" y="84947"/>
                </a:lnTo>
                <a:cubicBezTo>
                  <a:pt x="-167" y="86035"/>
                  <a:pt x="-33" y="87035"/>
                  <a:pt x="600" y="87947"/>
                </a:cubicBezTo>
                <a:lnTo>
                  <a:pt x="600" y="87947"/>
                </a:lnTo>
                <a:cubicBezTo>
                  <a:pt x="2367" y="90614"/>
                  <a:pt x="5850" y="93561"/>
                  <a:pt x="11050" y="96789"/>
                </a:cubicBezTo>
                <a:lnTo>
                  <a:pt x="11050" y="96789"/>
                </a:lnTo>
                <a:cubicBezTo>
                  <a:pt x="16150" y="99982"/>
                  <a:pt x="22633" y="101719"/>
                  <a:pt x="30500" y="102000"/>
                </a:cubicBezTo>
                <a:lnTo>
                  <a:pt x="30500" y="102000"/>
                </a:lnTo>
                <a:cubicBezTo>
                  <a:pt x="31267" y="102000"/>
                  <a:pt x="31900" y="101789"/>
                  <a:pt x="32400" y="101368"/>
                </a:cubicBezTo>
                <a:lnTo>
                  <a:pt x="32400" y="101368"/>
                </a:lnTo>
                <a:lnTo>
                  <a:pt x="46850" y="89158"/>
                </a:lnTo>
                <a:lnTo>
                  <a:pt x="60950" y="89158"/>
                </a:lnTo>
                <a:cubicBezTo>
                  <a:pt x="69583" y="88912"/>
                  <a:pt x="76767" y="85772"/>
                  <a:pt x="82500" y="79737"/>
                </a:cubicBezTo>
                <a:lnTo>
                  <a:pt x="82500" y="79737"/>
                </a:lnTo>
                <a:cubicBezTo>
                  <a:pt x="88200" y="73737"/>
                  <a:pt x="91183" y="66193"/>
                  <a:pt x="91450" y="57105"/>
                </a:cubicBezTo>
                <a:lnTo>
                  <a:pt x="91450" y="57105"/>
                </a:lnTo>
                <a:lnTo>
                  <a:pt x="91450" y="25000"/>
                </a:lnTo>
                <a:lnTo>
                  <a:pt x="97150" y="16000"/>
                </a:lnTo>
                <a:cubicBezTo>
                  <a:pt x="97383" y="15614"/>
                  <a:pt x="97500" y="15140"/>
                  <a:pt x="97500" y="14579"/>
                </a:cubicBezTo>
                <a:lnTo>
                  <a:pt x="97500" y="14579"/>
                </a:lnTo>
                <a:cubicBezTo>
                  <a:pt x="97400" y="13105"/>
                  <a:pt x="96650" y="12316"/>
                  <a:pt x="95250" y="12211"/>
                </a:cubicBezTo>
                <a:lnTo>
                  <a:pt x="95250" y="12211"/>
                </a:lnTo>
                <a:lnTo>
                  <a:pt x="76200" y="12211"/>
                </a:lnTo>
                <a:cubicBezTo>
                  <a:pt x="71867" y="12316"/>
                  <a:pt x="68250" y="13842"/>
                  <a:pt x="65350" y="16789"/>
                </a:cubicBezTo>
                <a:lnTo>
                  <a:pt x="65350" y="16789"/>
                </a:lnTo>
                <a:cubicBezTo>
                  <a:pt x="62550" y="19877"/>
                  <a:pt x="61083" y="23684"/>
                  <a:pt x="60950" y="28211"/>
                </a:cubicBezTo>
                <a:lnTo>
                  <a:pt x="60950" y="28211"/>
                </a:lnTo>
                <a:moveTo>
                  <a:pt x="76200" y="25000"/>
                </a:moveTo>
                <a:lnTo>
                  <a:pt x="76200" y="25000"/>
                </a:lnTo>
                <a:cubicBezTo>
                  <a:pt x="78100" y="25140"/>
                  <a:pt x="79117" y="26211"/>
                  <a:pt x="79250" y="28211"/>
                </a:cubicBezTo>
                <a:lnTo>
                  <a:pt x="79250" y="28211"/>
                </a:lnTo>
                <a:cubicBezTo>
                  <a:pt x="79117" y="30211"/>
                  <a:pt x="78100" y="31281"/>
                  <a:pt x="76200" y="31421"/>
                </a:cubicBezTo>
                <a:lnTo>
                  <a:pt x="76200" y="31421"/>
                </a:lnTo>
                <a:cubicBezTo>
                  <a:pt x="74300" y="31281"/>
                  <a:pt x="73283" y="30211"/>
                  <a:pt x="73150" y="28211"/>
                </a:cubicBezTo>
                <a:lnTo>
                  <a:pt x="73150" y="28211"/>
                </a:lnTo>
                <a:cubicBezTo>
                  <a:pt x="73283" y="26211"/>
                  <a:pt x="74300" y="25140"/>
                  <a:pt x="76200" y="25000"/>
                </a:cubicBezTo>
                <a:lnTo>
                  <a:pt x="76200" y="25000"/>
                </a:lnTo>
              </a:path>
            </a:pathLst>
          </a:custGeom>
          <a:solidFill>
            <a:srgbClr val="B77A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5511473242-29"/>
          <p:cNvSpPr/>
          <p:nvPr/>
        </p:nvSpPr>
        <p:spPr>
          <a:xfrm>
            <a:off x="7811691" y="2783012"/>
            <a:ext cx="796528" cy="219075"/>
          </a:xfrm>
          <a:prstGeom prst="roundRect">
            <a:avLst>
              <a:gd name="adj" fmla="val 50000"/>
            </a:avLst>
          </a:prstGeom>
          <a:solidFill>
            <a:srgbClr val="B48C64">
              <a:alpha val="1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5511475410-65"/>
          <p:cNvSpPr/>
          <p:nvPr/>
        </p:nvSpPr>
        <p:spPr>
          <a:xfrm>
            <a:off x="7911703" y="2797299"/>
            <a:ext cx="139303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267" y="0"/>
                </a:moveTo>
                <a:lnTo>
                  <a:pt x="16267" y="0"/>
                </a:lnTo>
                <a:cubicBezTo>
                  <a:pt x="11689" y="133"/>
                  <a:pt x="7867" y="1333"/>
                  <a:pt x="4800" y="3600"/>
                </a:cubicBezTo>
                <a:lnTo>
                  <a:pt x="4800" y="3600"/>
                </a:lnTo>
                <a:lnTo>
                  <a:pt x="4800" y="3600"/>
                </a:lnTo>
                <a:cubicBezTo>
                  <a:pt x="1778" y="5900"/>
                  <a:pt x="178" y="8767"/>
                  <a:pt x="0" y="12200"/>
                </a:cubicBezTo>
                <a:lnTo>
                  <a:pt x="0" y="12200"/>
                </a:lnTo>
                <a:lnTo>
                  <a:pt x="0" y="85300"/>
                </a:lnTo>
                <a:cubicBezTo>
                  <a:pt x="178" y="88733"/>
                  <a:pt x="1778" y="91600"/>
                  <a:pt x="4800" y="93900"/>
                </a:cubicBezTo>
                <a:lnTo>
                  <a:pt x="4800" y="93900"/>
                </a:lnTo>
                <a:cubicBezTo>
                  <a:pt x="7867" y="96167"/>
                  <a:pt x="11689" y="97367"/>
                  <a:pt x="16267" y="97500"/>
                </a:cubicBezTo>
                <a:lnTo>
                  <a:pt x="16267" y="97500"/>
                </a:lnTo>
                <a:lnTo>
                  <a:pt x="81267" y="97500"/>
                </a:lnTo>
                <a:cubicBezTo>
                  <a:pt x="85844" y="97367"/>
                  <a:pt x="89644" y="96167"/>
                  <a:pt x="92667" y="93900"/>
                </a:cubicBezTo>
                <a:lnTo>
                  <a:pt x="92667" y="93900"/>
                </a:lnTo>
                <a:cubicBezTo>
                  <a:pt x="95733" y="91600"/>
                  <a:pt x="97356" y="88733"/>
                  <a:pt x="97533" y="85300"/>
                </a:cubicBezTo>
                <a:lnTo>
                  <a:pt x="97533" y="85300"/>
                </a:lnTo>
                <a:lnTo>
                  <a:pt x="97533" y="12200"/>
                </a:lnTo>
                <a:cubicBezTo>
                  <a:pt x="97356" y="8767"/>
                  <a:pt x="95733" y="5900"/>
                  <a:pt x="92667" y="3600"/>
                </a:cubicBezTo>
                <a:lnTo>
                  <a:pt x="92667" y="3600"/>
                </a:lnTo>
                <a:cubicBezTo>
                  <a:pt x="89644" y="1333"/>
                  <a:pt x="85844" y="133"/>
                  <a:pt x="81267" y="0"/>
                </a:cubicBezTo>
                <a:lnTo>
                  <a:pt x="81267" y="0"/>
                </a:lnTo>
                <a:lnTo>
                  <a:pt x="16267" y="0"/>
                </a:lnTo>
                <a:moveTo>
                  <a:pt x="24400" y="12200"/>
                </a:moveTo>
                <a:lnTo>
                  <a:pt x="24400" y="12200"/>
                </a:lnTo>
                <a:lnTo>
                  <a:pt x="73133" y="12200"/>
                </a:lnTo>
                <a:cubicBezTo>
                  <a:pt x="75489" y="12200"/>
                  <a:pt x="77422" y="12767"/>
                  <a:pt x="78933" y="13900"/>
                </a:cubicBezTo>
                <a:lnTo>
                  <a:pt x="78933" y="13900"/>
                </a:lnTo>
                <a:cubicBezTo>
                  <a:pt x="80489" y="15033"/>
                  <a:pt x="81267" y="16500"/>
                  <a:pt x="81267" y="18300"/>
                </a:cubicBezTo>
                <a:lnTo>
                  <a:pt x="81267" y="18300"/>
                </a:lnTo>
                <a:lnTo>
                  <a:pt x="81267" y="24400"/>
                </a:lnTo>
                <a:cubicBezTo>
                  <a:pt x="81267" y="26167"/>
                  <a:pt x="80489" y="27617"/>
                  <a:pt x="78933" y="28750"/>
                </a:cubicBezTo>
                <a:lnTo>
                  <a:pt x="78933" y="28750"/>
                </a:lnTo>
                <a:cubicBezTo>
                  <a:pt x="77422" y="29883"/>
                  <a:pt x="75489" y="30450"/>
                  <a:pt x="73133" y="30450"/>
                </a:cubicBezTo>
                <a:lnTo>
                  <a:pt x="73133" y="30450"/>
                </a:lnTo>
                <a:lnTo>
                  <a:pt x="24400" y="30450"/>
                </a:lnTo>
                <a:cubicBezTo>
                  <a:pt x="22000" y="30450"/>
                  <a:pt x="20044" y="29883"/>
                  <a:pt x="18533" y="28750"/>
                </a:cubicBezTo>
                <a:lnTo>
                  <a:pt x="18533" y="28750"/>
                </a:lnTo>
                <a:cubicBezTo>
                  <a:pt x="17022" y="27617"/>
                  <a:pt x="16267" y="26167"/>
                  <a:pt x="16267" y="24400"/>
                </a:cubicBezTo>
                <a:lnTo>
                  <a:pt x="16267" y="24400"/>
                </a:lnTo>
                <a:lnTo>
                  <a:pt x="16267" y="18300"/>
                </a:lnTo>
                <a:cubicBezTo>
                  <a:pt x="16267" y="16500"/>
                  <a:pt x="17022" y="15033"/>
                  <a:pt x="18533" y="13900"/>
                </a:cubicBezTo>
                <a:lnTo>
                  <a:pt x="18533" y="13900"/>
                </a:lnTo>
                <a:cubicBezTo>
                  <a:pt x="20044" y="12767"/>
                  <a:pt x="22000" y="12200"/>
                  <a:pt x="24400" y="12200"/>
                </a:cubicBezTo>
                <a:lnTo>
                  <a:pt x="24400" y="12200"/>
                </a:lnTo>
                <a:moveTo>
                  <a:pt x="32533" y="42650"/>
                </a:moveTo>
                <a:lnTo>
                  <a:pt x="32533" y="42650"/>
                </a:lnTo>
                <a:cubicBezTo>
                  <a:pt x="32533" y="44417"/>
                  <a:pt x="31756" y="45883"/>
                  <a:pt x="30200" y="47050"/>
                </a:cubicBezTo>
                <a:lnTo>
                  <a:pt x="30200" y="47050"/>
                </a:lnTo>
                <a:lnTo>
                  <a:pt x="30200" y="47050"/>
                </a:lnTo>
                <a:cubicBezTo>
                  <a:pt x="28689" y="48183"/>
                  <a:pt x="26756" y="48750"/>
                  <a:pt x="24400" y="48750"/>
                </a:cubicBezTo>
                <a:lnTo>
                  <a:pt x="24400" y="48750"/>
                </a:lnTo>
                <a:cubicBezTo>
                  <a:pt x="22000" y="48750"/>
                  <a:pt x="20044" y="48183"/>
                  <a:pt x="18533" y="47050"/>
                </a:cubicBezTo>
                <a:lnTo>
                  <a:pt x="18533" y="47050"/>
                </a:lnTo>
                <a:cubicBezTo>
                  <a:pt x="17022" y="45883"/>
                  <a:pt x="16267" y="44417"/>
                  <a:pt x="16267" y="42650"/>
                </a:cubicBezTo>
                <a:lnTo>
                  <a:pt x="16267" y="42650"/>
                </a:lnTo>
                <a:cubicBezTo>
                  <a:pt x="16267" y="40883"/>
                  <a:pt x="17022" y="39433"/>
                  <a:pt x="18533" y="38300"/>
                </a:cubicBezTo>
                <a:lnTo>
                  <a:pt x="18533" y="38300"/>
                </a:lnTo>
                <a:cubicBezTo>
                  <a:pt x="20044" y="37133"/>
                  <a:pt x="22000" y="36550"/>
                  <a:pt x="24400" y="36550"/>
                </a:cubicBezTo>
                <a:lnTo>
                  <a:pt x="24400" y="36550"/>
                </a:lnTo>
                <a:cubicBezTo>
                  <a:pt x="26756" y="36550"/>
                  <a:pt x="28689" y="37133"/>
                  <a:pt x="30200" y="38300"/>
                </a:cubicBezTo>
                <a:lnTo>
                  <a:pt x="30200" y="38300"/>
                </a:lnTo>
                <a:cubicBezTo>
                  <a:pt x="31756" y="39433"/>
                  <a:pt x="32533" y="40883"/>
                  <a:pt x="32533" y="42650"/>
                </a:cubicBezTo>
                <a:lnTo>
                  <a:pt x="32533" y="42650"/>
                </a:lnTo>
                <a:moveTo>
                  <a:pt x="24400" y="67050"/>
                </a:moveTo>
                <a:lnTo>
                  <a:pt x="24400" y="67050"/>
                </a:lnTo>
                <a:cubicBezTo>
                  <a:pt x="22000" y="67050"/>
                  <a:pt x="20044" y="66467"/>
                  <a:pt x="18533" y="65300"/>
                </a:cubicBezTo>
                <a:lnTo>
                  <a:pt x="18533" y="65300"/>
                </a:lnTo>
                <a:lnTo>
                  <a:pt x="18533" y="65300"/>
                </a:lnTo>
                <a:cubicBezTo>
                  <a:pt x="17022" y="64167"/>
                  <a:pt x="16267" y="62717"/>
                  <a:pt x="16267" y="60950"/>
                </a:cubicBezTo>
                <a:lnTo>
                  <a:pt x="16267" y="60950"/>
                </a:lnTo>
                <a:cubicBezTo>
                  <a:pt x="16267" y="59150"/>
                  <a:pt x="17022" y="57683"/>
                  <a:pt x="18533" y="56550"/>
                </a:cubicBezTo>
                <a:lnTo>
                  <a:pt x="18533" y="56550"/>
                </a:lnTo>
                <a:cubicBezTo>
                  <a:pt x="20044" y="55417"/>
                  <a:pt x="22000" y="54850"/>
                  <a:pt x="24400" y="54850"/>
                </a:cubicBezTo>
                <a:lnTo>
                  <a:pt x="24400" y="54850"/>
                </a:lnTo>
                <a:cubicBezTo>
                  <a:pt x="26756" y="54850"/>
                  <a:pt x="28689" y="55417"/>
                  <a:pt x="30200" y="56550"/>
                </a:cubicBezTo>
                <a:lnTo>
                  <a:pt x="30200" y="56550"/>
                </a:lnTo>
                <a:cubicBezTo>
                  <a:pt x="31756" y="57683"/>
                  <a:pt x="32533" y="59150"/>
                  <a:pt x="32533" y="60950"/>
                </a:cubicBezTo>
                <a:lnTo>
                  <a:pt x="32533" y="60950"/>
                </a:lnTo>
                <a:cubicBezTo>
                  <a:pt x="32533" y="62717"/>
                  <a:pt x="31756" y="64167"/>
                  <a:pt x="30200" y="65300"/>
                </a:cubicBezTo>
                <a:lnTo>
                  <a:pt x="30200" y="65300"/>
                </a:lnTo>
                <a:cubicBezTo>
                  <a:pt x="28689" y="66467"/>
                  <a:pt x="26756" y="67050"/>
                  <a:pt x="24400" y="67050"/>
                </a:cubicBezTo>
                <a:lnTo>
                  <a:pt x="24400" y="67050"/>
                </a:lnTo>
                <a:moveTo>
                  <a:pt x="16267" y="79200"/>
                </a:moveTo>
                <a:lnTo>
                  <a:pt x="16267" y="79200"/>
                </a:lnTo>
                <a:cubicBezTo>
                  <a:pt x="16267" y="77433"/>
                  <a:pt x="17022" y="75983"/>
                  <a:pt x="18533" y="74850"/>
                </a:cubicBezTo>
                <a:lnTo>
                  <a:pt x="18533" y="74850"/>
                </a:lnTo>
                <a:lnTo>
                  <a:pt x="18533" y="74850"/>
                </a:lnTo>
                <a:cubicBezTo>
                  <a:pt x="20044" y="73717"/>
                  <a:pt x="22000" y="73150"/>
                  <a:pt x="24400" y="73150"/>
                </a:cubicBezTo>
                <a:lnTo>
                  <a:pt x="24400" y="73150"/>
                </a:lnTo>
                <a:lnTo>
                  <a:pt x="48733" y="73150"/>
                </a:lnTo>
                <a:cubicBezTo>
                  <a:pt x="51133" y="73150"/>
                  <a:pt x="53089" y="73717"/>
                  <a:pt x="54600" y="74850"/>
                </a:cubicBezTo>
                <a:lnTo>
                  <a:pt x="54600" y="74850"/>
                </a:lnTo>
                <a:cubicBezTo>
                  <a:pt x="56111" y="75983"/>
                  <a:pt x="56867" y="77433"/>
                  <a:pt x="56867" y="79200"/>
                </a:cubicBezTo>
                <a:lnTo>
                  <a:pt x="56867" y="79200"/>
                </a:lnTo>
                <a:cubicBezTo>
                  <a:pt x="56867" y="81000"/>
                  <a:pt x="56111" y="82467"/>
                  <a:pt x="54600" y="83600"/>
                </a:cubicBezTo>
                <a:lnTo>
                  <a:pt x="54600" y="83600"/>
                </a:lnTo>
                <a:cubicBezTo>
                  <a:pt x="53089" y="84733"/>
                  <a:pt x="51133" y="85300"/>
                  <a:pt x="48733" y="85300"/>
                </a:cubicBezTo>
                <a:lnTo>
                  <a:pt x="48733" y="85300"/>
                </a:lnTo>
                <a:lnTo>
                  <a:pt x="24400" y="85300"/>
                </a:lnTo>
                <a:cubicBezTo>
                  <a:pt x="22000" y="85300"/>
                  <a:pt x="20044" y="84733"/>
                  <a:pt x="18533" y="83600"/>
                </a:cubicBezTo>
                <a:lnTo>
                  <a:pt x="18533" y="83600"/>
                </a:lnTo>
                <a:cubicBezTo>
                  <a:pt x="17022" y="82467"/>
                  <a:pt x="16267" y="81000"/>
                  <a:pt x="16267" y="79200"/>
                </a:cubicBezTo>
                <a:lnTo>
                  <a:pt x="16267" y="79200"/>
                </a:lnTo>
                <a:moveTo>
                  <a:pt x="48733" y="48750"/>
                </a:moveTo>
                <a:lnTo>
                  <a:pt x="48733" y="48750"/>
                </a:lnTo>
                <a:cubicBezTo>
                  <a:pt x="46378" y="48750"/>
                  <a:pt x="44444" y="48183"/>
                  <a:pt x="42933" y="47050"/>
                </a:cubicBezTo>
                <a:lnTo>
                  <a:pt x="42933" y="47050"/>
                </a:lnTo>
                <a:lnTo>
                  <a:pt x="42933" y="47050"/>
                </a:lnTo>
                <a:cubicBezTo>
                  <a:pt x="41378" y="45883"/>
                  <a:pt x="40600" y="44417"/>
                  <a:pt x="40600" y="42650"/>
                </a:cubicBezTo>
                <a:lnTo>
                  <a:pt x="40600" y="42650"/>
                </a:lnTo>
                <a:cubicBezTo>
                  <a:pt x="40600" y="40883"/>
                  <a:pt x="41378" y="39433"/>
                  <a:pt x="42933" y="38300"/>
                </a:cubicBezTo>
                <a:lnTo>
                  <a:pt x="42933" y="38300"/>
                </a:lnTo>
                <a:cubicBezTo>
                  <a:pt x="44444" y="37133"/>
                  <a:pt x="46378" y="36550"/>
                  <a:pt x="48733" y="36550"/>
                </a:cubicBezTo>
                <a:lnTo>
                  <a:pt x="48733" y="36550"/>
                </a:lnTo>
                <a:cubicBezTo>
                  <a:pt x="51133" y="36550"/>
                  <a:pt x="53089" y="37133"/>
                  <a:pt x="54600" y="38300"/>
                </a:cubicBezTo>
                <a:lnTo>
                  <a:pt x="54600" y="38300"/>
                </a:lnTo>
                <a:cubicBezTo>
                  <a:pt x="56111" y="39433"/>
                  <a:pt x="56867" y="40883"/>
                  <a:pt x="56867" y="42650"/>
                </a:cubicBezTo>
                <a:lnTo>
                  <a:pt x="56867" y="42650"/>
                </a:lnTo>
                <a:cubicBezTo>
                  <a:pt x="56867" y="44417"/>
                  <a:pt x="56111" y="45883"/>
                  <a:pt x="54600" y="47050"/>
                </a:cubicBezTo>
                <a:lnTo>
                  <a:pt x="54600" y="47050"/>
                </a:lnTo>
                <a:cubicBezTo>
                  <a:pt x="53089" y="48183"/>
                  <a:pt x="51133" y="48750"/>
                  <a:pt x="48733" y="48750"/>
                </a:cubicBezTo>
                <a:lnTo>
                  <a:pt x="48733" y="48750"/>
                </a:lnTo>
                <a:moveTo>
                  <a:pt x="56867" y="60950"/>
                </a:moveTo>
                <a:lnTo>
                  <a:pt x="56867" y="60950"/>
                </a:lnTo>
                <a:cubicBezTo>
                  <a:pt x="56867" y="62717"/>
                  <a:pt x="56111" y="64167"/>
                  <a:pt x="54600" y="65300"/>
                </a:cubicBezTo>
                <a:lnTo>
                  <a:pt x="54600" y="65300"/>
                </a:lnTo>
                <a:lnTo>
                  <a:pt x="54600" y="65300"/>
                </a:lnTo>
                <a:cubicBezTo>
                  <a:pt x="53089" y="66467"/>
                  <a:pt x="51133" y="67050"/>
                  <a:pt x="48733" y="67050"/>
                </a:cubicBezTo>
                <a:lnTo>
                  <a:pt x="48733" y="67050"/>
                </a:lnTo>
                <a:cubicBezTo>
                  <a:pt x="46378" y="67050"/>
                  <a:pt x="44444" y="66467"/>
                  <a:pt x="42933" y="65300"/>
                </a:cubicBezTo>
                <a:lnTo>
                  <a:pt x="42933" y="65300"/>
                </a:lnTo>
                <a:cubicBezTo>
                  <a:pt x="41378" y="64167"/>
                  <a:pt x="40600" y="62717"/>
                  <a:pt x="40600" y="60950"/>
                </a:cubicBezTo>
                <a:lnTo>
                  <a:pt x="40600" y="60950"/>
                </a:lnTo>
                <a:cubicBezTo>
                  <a:pt x="40600" y="59150"/>
                  <a:pt x="41378" y="57683"/>
                  <a:pt x="42933" y="56550"/>
                </a:cubicBezTo>
                <a:lnTo>
                  <a:pt x="42933" y="56550"/>
                </a:lnTo>
                <a:cubicBezTo>
                  <a:pt x="44444" y="55417"/>
                  <a:pt x="46378" y="54850"/>
                  <a:pt x="48733" y="54850"/>
                </a:cubicBezTo>
                <a:lnTo>
                  <a:pt x="48733" y="54850"/>
                </a:lnTo>
                <a:cubicBezTo>
                  <a:pt x="51133" y="54850"/>
                  <a:pt x="53089" y="55417"/>
                  <a:pt x="54600" y="56550"/>
                </a:cubicBezTo>
                <a:lnTo>
                  <a:pt x="54600" y="56550"/>
                </a:lnTo>
                <a:cubicBezTo>
                  <a:pt x="56111" y="57683"/>
                  <a:pt x="56867" y="59150"/>
                  <a:pt x="56867" y="60950"/>
                </a:cubicBezTo>
                <a:lnTo>
                  <a:pt x="56867" y="60950"/>
                </a:lnTo>
                <a:moveTo>
                  <a:pt x="73133" y="48750"/>
                </a:moveTo>
                <a:lnTo>
                  <a:pt x="73133" y="48750"/>
                </a:lnTo>
                <a:cubicBezTo>
                  <a:pt x="70778" y="48750"/>
                  <a:pt x="68822" y="48183"/>
                  <a:pt x="67267" y="47050"/>
                </a:cubicBezTo>
                <a:lnTo>
                  <a:pt x="67267" y="47050"/>
                </a:lnTo>
                <a:lnTo>
                  <a:pt x="67267" y="47050"/>
                </a:lnTo>
                <a:cubicBezTo>
                  <a:pt x="65756" y="45883"/>
                  <a:pt x="65000" y="44417"/>
                  <a:pt x="65000" y="42650"/>
                </a:cubicBezTo>
                <a:lnTo>
                  <a:pt x="65000" y="42650"/>
                </a:lnTo>
                <a:cubicBezTo>
                  <a:pt x="65000" y="40883"/>
                  <a:pt x="65756" y="39433"/>
                  <a:pt x="67267" y="38300"/>
                </a:cubicBezTo>
                <a:lnTo>
                  <a:pt x="67267" y="38300"/>
                </a:lnTo>
                <a:cubicBezTo>
                  <a:pt x="68822" y="37133"/>
                  <a:pt x="70778" y="36550"/>
                  <a:pt x="73133" y="36550"/>
                </a:cubicBezTo>
                <a:lnTo>
                  <a:pt x="73133" y="36550"/>
                </a:lnTo>
                <a:cubicBezTo>
                  <a:pt x="75489" y="36550"/>
                  <a:pt x="77422" y="37133"/>
                  <a:pt x="78933" y="38300"/>
                </a:cubicBezTo>
                <a:lnTo>
                  <a:pt x="78933" y="38300"/>
                </a:lnTo>
                <a:cubicBezTo>
                  <a:pt x="80489" y="39433"/>
                  <a:pt x="81267" y="40883"/>
                  <a:pt x="81267" y="42650"/>
                </a:cubicBezTo>
                <a:lnTo>
                  <a:pt x="81267" y="42650"/>
                </a:lnTo>
                <a:cubicBezTo>
                  <a:pt x="81267" y="44417"/>
                  <a:pt x="80489" y="45883"/>
                  <a:pt x="78933" y="47050"/>
                </a:cubicBezTo>
                <a:lnTo>
                  <a:pt x="78933" y="47050"/>
                </a:lnTo>
                <a:cubicBezTo>
                  <a:pt x="77422" y="48183"/>
                  <a:pt x="75489" y="48750"/>
                  <a:pt x="73133" y="48750"/>
                </a:cubicBezTo>
                <a:lnTo>
                  <a:pt x="73133" y="48750"/>
                </a:lnTo>
                <a:moveTo>
                  <a:pt x="81267" y="60950"/>
                </a:moveTo>
                <a:lnTo>
                  <a:pt x="81267" y="60950"/>
                </a:lnTo>
                <a:cubicBezTo>
                  <a:pt x="81267" y="62717"/>
                  <a:pt x="80489" y="64167"/>
                  <a:pt x="78933" y="65300"/>
                </a:cubicBezTo>
                <a:lnTo>
                  <a:pt x="78933" y="65300"/>
                </a:lnTo>
                <a:lnTo>
                  <a:pt x="78933" y="65300"/>
                </a:lnTo>
                <a:cubicBezTo>
                  <a:pt x="77422" y="66467"/>
                  <a:pt x="75489" y="67050"/>
                  <a:pt x="73133" y="67050"/>
                </a:cubicBezTo>
                <a:lnTo>
                  <a:pt x="73133" y="67050"/>
                </a:lnTo>
                <a:cubicBezTo>
                  <a:pt x="70778" y="67050"/>
                  <a:pt x="68822" y="66467"/>
                  <a:pt x="67267" y="65300"/>
                </a:cubicBezTo>
                <a:lnTo>
                  <a:pt x="67267" y="65300"/>
                </a:lnTo>
                <a:cubicBezTo>
                  <a:pt x="65756" y="64167"/>
                  <a:pt x="65000" y="62717"/>
                  <a:pt x="65000" y="60950"/>
                </a:cubicBezTo>
                <a:lnTo>
                  <a:pt x="65000" y="60950"/>
                </a:lnTo>
                <a:cubicBezTo>
                  <a:pt x="65000" y="59150"/>
                  <a:pt x="65756" y="57683"/>
                  <a:pt x="67267" y="56550"/>
                </a:cubicBezTo>
                <a:lnTo>
                  <a:pt x="67267" y="56550"/>
                </a:lnTo>
                <a:cubicBezTo>
                  <a:pt x="68822" y="55417"/>
                  <a:pt x="70778" y="54850"/>
                  <a:pt x="73133" y="54850"/>
                </a:cubicBezTo>
                <a:lnTo>
                  <a:pt x="73133" y="54850"/>
                </a:lnTo>
                <a:cubicBezTo>
                  <a:pt x="75489" y="54850"/>
                  <a:pt x="77422" y="55417"/>
                  <a:pt x="78933" y="56550"/>
                </a:cubicBezTo>
                <a:lnTo>
                  <a:pt x="78933" y="56550"/>
                </a:lnTo>
                <a:cubicBezTo>
                  <a:pt x="80489" y="57683"/>
                  <a:pt x="81267" y="59150"/>
                  <a:pt x="81267" y="60950"/>
                </a:cubicBezTo>
                <a:lnTo>
                  <a:pt x="81267" y="60950"/>
                </a:lnTo>
                <a:moveTo>
                  <a:pt x="73133" y="85300"/>
                </a:moveTo>
                <a:lnTo>
                  <a:pt x="73133" y="85300"/>
                </a:lnTo>
                <a:cubicBezTo>
                  <a:pt x="70778" y="85300"/>
                  <a:pt x="68822" y="84733"/>
                  <a:pt x="67267" y="83600"/>
                </a:cubicBezTo>
                <a:lnTo>
                  <a:pt x="67267" y="83600"/>
                </a:lnTo>
                <a:lnTo>
                  <a:pt x="67267" y="83600"/>
                </a:lnTo>
                <a:cubicBezTo>
                  <a:pt x="65756" y="82467"/>
                  <a:pt x="65000" y="81000"/>
                  <a:pt x="65000" y="79200"/>
                </a:cubicBezTo>
                <a:lnTo>
                  <a:pt x="65000" y="79200"/>
                </a:lnTo>
                <a:cubicBezTo>
                  <a:pt x="65000" y="77433"/>
                  <a:pt x="65756" y="75983"/>
                  <a:pt x="67267" y="74850"/>
                </a:cubicBezTo>
                <a:lnTo>
                  <a:pt x="67267" y="74850"/>
                </a:lnTo>
                <a:cubicBezTo>
                  <a:pt x="68822" y="73717"/>
                  <a:pt x="70778" y="73150"/>
                  <a:pt x="73133" y="73150"/>
                </a:cubicBezTo>
                <a:lnTo>
                  <a:pt x="73133" y="73150"/>
                </a:lnTo>
                <a:cubicBezTo>
                  <a:pt x="75489" y="73150"/>
                  <a:pt x="77422" y="73717"/>
                  <a:pt x="78933" y="74850"/>
                </a:cubicBezTo>
                <a:lnTo>
                  <a:pt x="78933" y="74850"/>
                </a:lnTo>
                <a:cubicBezTo>
                  <a:pt x="80489" y="75983"/>
                  <a:pt x="81267" y="77433"/>
                  <a:pt x="81267" y="79200"/>
                </a:cubicBezTo>
                <a:lnTo>
                  <a:pt x="81267" y="79200"/>
                </a:lnTo>
                <a:cubicBezTo>
                  <a:pt x="81267" y="81000"/>
                  <a:pt x="80489" y="82467"/>
                  <a:pt x="78933" y="83600"/>
                </a:cubicBezTo>
                <a:lnTo>
                  <a:pt x="78933" y="83600"/>
                </a:lnTo>
                <a:cubicBezTo>
                  <a:pt x="77422" y="84733"/>
                  <a:pt x="75489" y="85300"/>
                  <a:pt x="73133" y="85300"/>
                </a:cubicBezTo>
                <a:lnTo>
                  <a:pt x="73133" y="85300"/>
                </a:lnTo>
              </a:path>
            </a:pathLst>
          </a:custGeom>
          <a:solidFill>
            <a:srgbClr val="B77A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5511473258-36"/>
          <p:cNvSpPr/>
          <p:nvPr/>
        </p:nvSpPr>
        <p:spPr>
          <a:xfrm>
            <a:off x="4779169" y="3287316"/>
            <a:ext cx="713780" cy="161925"/>
          </a:xfrm>
          <a:prstGeom prst="roundRect">
            <a:avLst>
              <a:gd name="adj" fmla="val 23529"/>
            </a:avLst>
          </a:prstGeom>
          <a:solidFill>
            <a:srgbClr val="A06432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5511473258-36__text"/>
          <p:cNvSpPr txBox="1"/>
          <p:nvPr/>
        </p:nvSpPr>
        <p:spPr>
          <a:xfrm>
            <a:off x="4779169" y="3287316"/>
            <a:ext cx="713780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 spc="0">
                <a:solidFill>
                  <a:srgbClr val="9B5F34"/>
                </a:solidFill>
                <a:latin typeface="Microsoft YaHei"/>
                <a:ea typeface="Microsoft YaHei"/>
                <a:cs typeface="Microsoft YaHei"/>
              </a:rPr>
              <a:t>x + y = 35</a:t>
            </a:r>
            <a:endParaRPr/>
          </a:p>
        </p:txBody>
      </p:sp>
      <p:sp>
        <p:nvSpPr>
          <p:cNvPr id="41" name="el-1785511473261-37"/>
          <p:cNvSpPr/>
          <p:nvPr/>
        </p:nvSpPr>
        <p:spPr>
          <a:xfrm>
            <a:off x="5621536" y="3287316"/>
            <a:ext cx="872430" cy="161925"/>
          </a:xfrm>
          <a:prstGeom prst="roundRect">
            <a:avLst>
              <a:gd name="adj" fmla="val 23529"/>
            </a:avLst>
          </a:prstGeom>
          <a:solidFill>
            <a:srgbClr val="A06432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5511473261-37__text"/>
          <p:cNvSpPr txBox="1"/>
          <p:nvPr/>
        </p:nvSpPr>
        <p:spPr>
          <a:xfrm>
            <a:off x="5621536" y="3287316"/>
            <a:ext cx="872430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 spc="0">
                <a:solidFill>
                  <a:srgbClr val="9B5F34"/>
                </a:solidFill>
                <a:latin typeface="Microsoft YaHei"/>
                <a:ea typeface="Microsoft YaHei"/>
                <a:cs typeface="Microsoft YaHei"/>
              </a:rPr>
              <a:t>2x + 4y = 94</a:t>
            </a:r>
            <a:endParaRPr/>
          </a:p>
        </p:txBody>
      </p:sp>
      <p:sp>
        <p:nvSpPr>
          <p:cNvPr id="43" name="el-1785511473248-32"/>
          <p:cNvSpPr/>
          <p:nvPr/>
        </p:nvSpPr>
        <p:spPr>
          <a:xfrm>
            <a:off x="7052519" y="3165872"/>
            <a:ext cx="1182960" cy="195263"/>
          </a:xfrm>
          <a:prstGeom prst="roundRect">
            <a:avLst>
              <a:gd name="adj" fmla="val 50000"/>
            </a:avLst>
          </a:prstGeom>
          <a:solidFill>
            <a:srgbClr val="B77A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5511475412-66"/>
          <p:cNvSpPr/>
          <p:nvPr/>
        </p:nvSpPr>
        <p:spPr>
          <a:xfrm>
            <a:off x="7152531" y="3226891"/>
            <a:ext cx="93762" cy="803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59000"/>
                </a:moveTo>
                <a:lnTo>
                  <a:pt x="96500" y="59000"/>
                </a:lnTo>
                <a:cubicBezTo>
                  <a:pt x="97767" y="57167"/>
                  <a:pt x="98400" y="55083"/>
                  <a:pt x="98400" y="52750"/>
                </a:cubicBezTo>
                <a:lnTo>
                  <a:pt x="98400" y="52750"/>
                </a:lnTo>
                <a:lnTo>
                  <a:pt x="98400" y="52750"/>
                </a:lnTo>
                <a:cubicBezTo>
                  <a:pt x="98400" y="50333"/>
                  <a:pt x="97767" y="48208"/>
                  <a:pt x="96500" y="46375"/>
                </a:cubicBezTo>
                <a:lnTo>
                  <a:pt x="96500" y="46375"/>
                </a:lnTo>
                <a:lnTo>
                  <a:pt x="61300" y="2500"/>
                </a:lnTo>
                <a:cubicBezTo>
                  <a:pt x="59833" y="833"/>
                  <a:pt x="58167" y="0"/>
                  <a:pt x="56300" y="0"/>
                </a:cubicBezTo>
                <a:lnTo>
                  <a:pt x="56300" y="0"/>
                </a:lnTo>
                <a:cubicBezTo>
                  <a:pt x="54367" y="0"/>
                  <a:pt x="52667" y="833"/>
                  <a:pt x="51200" y="2500"/>
                </a:cubicBezTo>
                <a:lnTo>
                  <a:pt x="51200" y="2500"/>
                </a:lnTo>
                <a:cubicBezTo>
                  <a:pt x="49867" y="4333"/>
                  <a:pt x="49200" y="6417"/>
                  <a:pt x="49200" y="8750"/>
                </a:cubicBezTo>
                <a:lnTo>
                  <a:pt x="49200" y="8750"/>
                </a:lnTo>
                <a:cubicBezTo>
                  <a:pt x="49200" y="11167"/>
                  <a:pt x="49867" y="13292"/>
                  <a:pt x="51200" y="15125"/>
                </a:cubicBezTo>
                <a:lnTo>
                  <a:pt x="51200" y="15125"/>
                </a:lnTo>
                <a:lnTo>
                  <a:pt x="74500" y="44000"/>
                </a:lnTo>
                <a:lnTo>
                  <a:pt x="7000" y="44000"/>
                </a:lnTo>
                <a:cubicBezTo>
                  <a:pt x="5000" y="44000"/>
                  <a:pt x="3333" y="44792"/>
                  <a:pt x="2000" y="46375"/>
                </a:cubicBezTo>
                <a:lnTo>
                  <a:pt x="2000" y="46375"/>
                </a:lnTo>
                <a:cubicBezTo>
                  <a:pt x="667" y="48042"/>
                  <a:pt x="0" y="50167"/>
                  <a:pt x="0" y="52750"/>
                </a:cubicBezTo>
                <a:lnTo>
                  <a:pt x="0" y="52750"/>
                </a:lnTo>
                <a:cubicBezTo>
                  <a:pt x="0" y="55333"/>
                  <a:pt x="667" y="57417"/>
                  <a:pt x="2000" y="59000"/>
                </a:cubicBezTo>
                <a:lnTo>
                  <a:pt x="2000" y="59000"/>
                </a:lnTo>
                <a:cubicBezTo>
                  <a:pt x="3333" y="60667"/>
                  <a:pt x="5000" y="61500"/>
                  <a:pt x="7000" y="61500"/>
                </a:cubicBezTo>
                <a:lnTo>
                  <a:pt x="7000" y="61500"/>
                </a:lnTo>
                <a:lnTo>
                  <a:pt x="74500" y="61500"/>
                </a:lnTo>
                <a:lnTo>
                  <a:pt x="51200" y="90375"/>
                </a:lnTo>
                <a:cubicBezTo>
                  <a:pt x="49867" y="92208"/>
                  <a:pt x="49200" y="94292"/>
                  <a:pt x="49200" y="96625"/>
                </a:cubicBezTo>
                <a:lnTo>
                  <a:pt x="49200" y="96625"/>
                </a:lnTo>
                <a:cubicBezTo>
                  <a:pt x="49200" y="99042"/>
                  <a:pt x="49867" y="101167"/>
                  <a:pt x="51200" y="103000"/>
                </a:cubicBezTo>
                <a:lnTo>
                  <a:pt x="51200" y="103000"/>
                </a:lnTo>
                <a:cubicBezTo>
                  <a:pt x="52667" y="104667"/>
                  <a:pt x="54367" y="105500"/>
                  <a:pt x="56300" y="105500"/>
                </a:cubicBezTo>
                <a:lnTo>
                  <a:pt x="56300" y="105500"/>
                </a:lnTo>
                <a:cubicBezTo>
                  <a:pt x="58167" y="105500"/>
                  <a:pt x="59833" y="104667"/>
                  <a:pt x="61300" y="103000"/>
                </a:cubicBezTo>
                <a:lnTo>
                  <a:pt x="61300" y="103000"/>
                </a:lnTo>
                <a:lnTo>
                  <a:pt x="96500" y="5900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el-1785511473185-8"/>
          <p:cNvSpPr txBox="1"/>
          <p:nvPr/>
        </p:nvSpPr>
        <p:spPr>
          <a:xfrm>
            <a:off x="528638" y="1847180"/>
            <a:ext cx="4029075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71450">
              <a:lnSpc>
                <a:spcPct val="100000"/>
              </a:lnSpc>
            </a:pPr>
            <a:r>
              <a:rPr b="1" sz="900" spc="113">
                <a:solidFill>
                  <a:srgbClr val="B77A4A"/>
                </a:solidFill>
                <a:latin typeface="Segoe UI"/>
                <a:ea typeface="Segoe UI"/>
                <a:cs typeface="Segoe UI"/>
              </a:rPr>
              <a:t>传统文化引入</a:t>
            </a:r>
            <a:endParaRPr/>
          </a:p>
        </p:txBody>
      </p:sp>
      <p:sp>
        <p:nvSpPr>
          <p:cNvPr id="46" name="el-1785511473216-21"/>
          <p:cNvSpPr txBox="1"/>
          <p:nvPr/>
        </p:nvSpPr>
        <p:spPr>
          <a:xfrm>
            <a:off x="793552" y="2251993"/>
            <a:ext cx="1355601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B04A2A"/>
                </a:solidFill>
                <a:latin typeface="Segoe UI"/>
                <a:ea typeface="Segoe UI"/>
                <a:cs typeface="Segoe UI"/>
              </a:rPr>
              <a:t>《九章算术》"方程"章</a:t>
            </a:r>
            <a:endParaRPr/>
          </a:p>
        </p:txBody>
      </p:sp>
      <p:sp>
        <p:nvSpPr>
          <p:cNvPr id="47" name="el-1785511473205-16"/>
          <p:cNvSpPr txBox="1"/>
          <p:nvPr/>
        </p:nvSpPr>
        <p:spPr>
          <a:xfrm>
            <a:off x="2084859" y="2251993"/>
            <a:ext cx="2031207" cy="161925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F2F1B"/>
                </a:solidFill>
                <a:latin typeface="Segoe UI"/>
                <a:ea typeface="Segoe UI"/>
                <a:cs typeface="Segoe UI"/>
              </a:rPr>
              <a:t>用「直除法」解多元一次方程组。</a:t>
            </a:r>
            <a:endParaRPr/>
          </a:p>
        </p:txBody>
      </p:sp>
      <p:sp>
        <p:nvSpPr>
          <p:cNvPr id="48" name="el-1785511473205-17"/>
          <p:cNvSpPr txBox="1"/>
          <p:nvPr/>
        </p:nvSpPr>
        <p:spPr>
          <a:xfrm>
            <a:off x="585788" y="2457673"/>
            <a:ext cx="745331" cy="161925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F2F1B"/>
                </a:solidFill>
                <a:latin typeface="Segoe UI"/>
                <a:ea typeface="Segoe UI"/>
                <a:cs typeface="Segoe UI"/>
              </a:rPr>
              <a:t>这是世界上</a:t>
            </a:r>
            <a:endParaRPr/>
          </a:p>
        </p:txBody>
      </p:sp>
      <p:sp>
        <p:nvSpPr>
          <p:cNvPr id="49" name="el-1785511473217-22"/>
          <p:cNvSpPr txBox="1"/>
          <p:nvPr/>
        </p:nvSpPr>
        <p:spPr>
          <a:xfrm>
            <a:off x="1266825" y="2457673"/>
            <a:ext cx="321469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B04A2A"/>
                </a:solidFill>
                <a:latin typeface="Segoe UI"/>
                <a:ea typeface="Segoe UI"/>
                <a:cs typeface="Segoe UI"/>
              </a:rPr>
              <a:t>最早</a:t>
            </a:r>
            <a:endParaRPr/>
          </a:p>
        </p:txBody>
      </p:sp>
      <p:sp>
        <p:nvSpPr>
          <p:cNvPr id="50" name="el-1785511473206-18"/>
          <p:cNvSpPr txBox="1"/>
          <p:nvPr/>
        </p:nvSpPr>
        <p:spPr>
          <a:xfrm>
            <a:off x="1524000" y="2457673"/>
            <a:ext cx="1259681" cy="161925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F2F1B"/>
                </a:solidFill>
                <a:latin typeface="Segoe UI"/>
                <a:ea typeface="Segoe UI"/>
                <a:cs typeface="Segoe UI"/>
              </a:rPr>
              <a:t>的线性方程组解法！</a:t>
            </a:r>
            <a:endParaRPr/>
          </a:p>
        </p:txBody>
      </p:sp>
      <p:sp>
        <p:nvSpPr>
          <p:cNvPr id="51" name="el-1785511473213-19"/>
          <p:cNvSpPr txBox="1"/>
          <p:nvPr/>
        </p:nvSpPr>
        <p:spPr>
          <a:xfrm>
            <a:off x="585788" y="2751460"/>
            <a:ext cx="3829050" cy="182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2875">
              <a:lnSpc>
                <a:spcPct val="100000"/>
              </a:lnSpc>
            </a:pPr>
            <a:r>
              <a:rPr sz="900">
                <a:solidFill>
                  <a:srgbClr val="5F4D36"/>
                </a:solidFill>
                <a:latin typeface="Segoe UI"/>
                <a:ea typeface="Segoe UI"/>
                <a:cs typeface="Segoe UI"/>
              </a:rPr>
              <a:t>刘徽注：</a:t>
            </a:r>
            <a:r>
              <a:rPr i="1" sz="900">
                <a:solidFill>
                  <a:srgbClr val="5F4D36"/>
                </a:solidFill>
                <a:latin typeface="Segoe UI"/>
                <a:ea typeface="Segoe UI"/>
                <a:cs typeface="Segoe UI"/>
              </a:rPr>
              <a:t>"群物总杂，各列有数，总言其实……并列为行，故谓之方程"</a:t>
            </a:r>
            <a:endParaRPr/>
          </a:p>
        </p:txBody>
      </p:sp>
      <p:sp>
        <p:nvSpPr>
          <p:cNvPr id="52" name="el-1785511473215-20"/>
          <p:cNvSpPr txBox="1"/>
          <p:nvPr/>
        </p:nvSpPr>
        <p:spPr>
          <a:xfrm>
            <a:off x="725091" y="3255764"/>
            <a:ext cx="2475607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7A5E40"/>
                </a:solidFill>
                <a:latin typeface="Segoe UI"/>
                <a:ea typeface="Segoe UI"/>
                <a:cs typeface="Segoe UI"/>
              </a:rPr>
              <a:t>思想一脉相承</a:t>
            </a:r>
            <a:r>
              <a:rPr sz="1010">
                <a:solidFill>
                  <a:srgbClr val="3D3226"/>
                </a:solidFill>
                <a:latin typeface="Segoe UI"/>
                <a:ea typeface="Segoe UI"/>
                <a:cs typeface="Segoe UI"/>
              </a:rPr>
              <a:t>：</a:t>
            </a:r>
            <a:r>
              <a:rPr b="1" sz="1010">
                <a:solidFill>
                  <a:srgbClr val="B04A2A"/>
                </a:solidFill>
                <a:latin typeface="Segoe UI"/>
                <a:ea typeface="Segoe UI"/>
                <a:cs typeface="Segoe UI"/>
              </a:rPr>
              <a:t>消元</a:t>
            </a:r>
            <a:r>
              <a:rPr sz="1010">
                <a:solidFill>
                  <a:srgbClr val="3D3226"/>
                </a:solidFill>
                <a:latin typeface="Segoe UI"/>
                <a:ea typeface="Segoe UI"/>
                <a:cs typeface="Segoe UI"/>
              </a:rPr>
              <a:t> —— 将多元化为少元</a:t>
            </a:r>
            <a:endParaRPr/>
          </a:p>
        </p:txBody>
      </p:sp>
      <p:sp>
        <p:nvSpPr>
          <p:cNvPr id="53" name="el-1785511473269-40"/>
          <p:cNvSpPr txBox="1"/>
          <p:nvPr/>
        </p:nvSpPr>
        <p:spPr>
          <a:xfrm>
            <a:off x="4925616" y="1861468"/>
            <a:ext cx="64650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28">
                <a:solidFill>
                  <a:srgbClr val="5A3E2A"/>
                </a:solidFill>
                <a:latin typeface="Segoe UI"/>
                <a:ea typeface="Segoe UI"/>
                <a:cs typeface="Segoe UI"/>
              </a:rPr>
              <a:t>古代方程术</a:t>
            </a:r>
            <a:endParaRPr/>
          </a:p>
        </p:txBody>
      </p:sp>
      <p:sp>
        <p:nvSpPr>
          <p:cNvPr id="54" name="el-1785511473235-26"/>
          <p:cNvSpPr txBox="1"/>
          <p:nvPr/>
        </p:nvSpPr>
        <p:spPr>
          <a:xfrm>
            <a:off x="4736306" y="2082924"/>
            <a:ext cx="1832372" cy="342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ts val="1344"/>
              </a:lnSpc>
            </a:pPr>
            <a:r>
              <a:rPr sz="840">
                <a:solidFill>
                  <a:srgbClr val="3F3122"/>
                </a:solidFill>
                <a:latin typeface="Segoe UI"/>
                <a:ea typeface="Segoe UI"/>
                <a:cs typeface="Segoe UI"/>
              </a:rPr>
              <a:t>用算筹排列成矩阵，</a:t>
            </a:r>
            <a:r>
              <a:rPr sz="810">
                <a:solidFill>
                  <a:srgbClr val="3F3122"/>
                </a:solidFill>
                <a:latin typeface="Segoe UI"/>
                <a:ea typeface="Segoe UI"/>
                <a:cs typeface="Segoe UI"/>
              </a:rPr>
              <a:t>　　　　　</a:t>
            </a:r>
            <a:endParaRPr/>
          </a:p>
          <a:p>
            <a:pPr algn="l">
              <a:lnSpc>
                <a:spcPts val="1344"/>
              </a:lnSpc>
            </a:pPr>
            <a:r>
              <a:rPr sz="780">
                <a:solidFill>
                  <a:srgbClr val="7A6045"/>
                </a:solidFill>
                <a:latin typeface="Segoe UI"/>
                <a:ea typeface="Segoe UI"/>
                <a:cs typeface="Segoe UI"/>
              </a:rPr>
              <a:t>—— 算筹纵横，位值制</a:t>
            </a:r>
            <a:endParaRPr/>
          </a:p>
        </p:txBody>
      </p:sp>
      <p:sp>
        <p:nvSpPr>
          <p:cNvPr id="55" name="el-1785511473269-41"/>
          <p:cNvSpPr txBox="1"/>
          <p:nvPr/>
        </p:nvSpPr>
        <p:spPr>
          <a:xfrm>
            <a:off x="6990159" y="1861468"/>
            <a:ext cx="52863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28">
                <a:solidFill>
                  <a:srgbClr val="5A3E2A"/>
                </a:solidFill>
                <a:latin typeface="Segoe UI"/>
                <a:ea typeface="Segoe UI"/>
                <a:cs typeface="Segoe UI"/>
              </a:rPr>
              <a:t>现代方法</a:t>
            </a:r>
            <a:endParaRPr/>
          </a:p>
        </p:txBody>
      </p:sp>
      <p:sp>
        <p:nvSpPr>
          <p:cNvPr id="56" name="el-1785511473238-27"/>
          <p:cNvSpPr txBox="1"/>
          <p:nvPr/>
        </p:nvSpPr>
        <p:spPr>
          <a:xfrm>
            <a:off x="6829425" y="2082924"/>
            <a:ext cx="1832372" cy="342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ts val="1344"/>
              </a:lnSpc>
            </a:pPr>
            <a:r>
              <a:rPr sz="840">
                <a:solidFill>
                  <a:srgbClr val="3F3122"/>
                </a:solidFill>
                <a:latin typeface="Segoe UI"/>
                <a:ea typeface="Segoe UI"/>
                <a:cs typeface="Segoe UI"/>
              </a:rPr>
              <a:t>用符号列出方程，</a:t>
            </a:r>
            <a:r>
              <a:rPr sz="819">
                <a:solidFill>
                  <a:srgbClr val="3F3122"/>
                </a:solidFill>
                <a:latin typeface="Segoe UI"/>
                <a:ea typeface="Segoe UI"/>
                <a:cs typeface="Segoe UI"/>
              </a:rPr>
              <a:t>　　　　　　　　</a:t>
            </a:r>
            <a:endParaRPr/>
          </a:p>
          <a:p>
            <a:pPr algn="l">
              <a:lnSpc>
                <a:spcPts val="1344"/>
              </a:lnSpc>
            </a:pPr>
            <a:r>
              <a:rPr sz="780">
                <a:solidFill>
                  <a:srgbClr val="7A6045"/>
                </a:solidFill>
                <a:latin typeface="Segoe UI"/>
                <a:ea typeface="Segoe UI"/>
                <a:cs typeface="Segoe UI"/>
              </a:rPr>
              <a:t>—— 符号运算，消元思想</a:t>
            </a:r>
            <a:endParaRPr/>
          </a:p>
        </p:txBody>
      </p:sp>
      <p:sp>
        <p:nvSpPr>
          <p:cNvPr id="57" name="el-1785511473255-35"/>
          <p:cNvSpPr txBox="1"/>
          <p:nvPr/>
        </p:nvSpPr>
        <p:spPr>
          <a:xfrm>
            <a:off x="5050631" y="2802062"/>
            <a:ext cx="657225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3F2B18"/>
                </a:solidFill>
                <a:latin typeface="Segoe UI"/>
                <a:ea typeface="Segoe UI"/>
                <a:cs typeface="Segoe UI"/>
              </a:rPr>
              <a:t>鸡兔同笼</a:t>
            </a:r>
            <a:endParaRPr/>
          </a:p>
        </p:txBody>
      </p:sp>
      <p:sp>
        <p:nvSpPr>
          <p:cNvPr id="58" name="el-1785511473239-28"/>
          <p:cNvSpPr txBox="1"/>
          <p:nvPr/>
        </p:nvSpPr>
        <p:spPr>
          <a:xfrm>
            <a:off x="7911703" y="2797299"/>
            <a:ext cx="750094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67878">
              <a:lnSpc>
                <a:spcPct val="100000"/>
              </a:lnSpc>
            </a:pPr>
            <a:r>
              <a:rPr sz="840">
                <a:solidFill>
                  <a:srgbClr val="7A5E40"/>
                </a:solidFill>
                <a:latin typeface="Segoe UI"/>
                <a:ea typeface="Segoe UI"/>
                <a:cs typeface="Segoe UI"/>
              </a:rPr>
              <a:t>经典问题</a:t>
            </a:r>
            <a:endParaRPr/>
          </a:p>
        </p:txBody>
      </p:sp>
      <p:sp>
        <p:nvSpPr>
          <p:cNvPr id="59" name="el-1785511473244-30"/>
          <p:cNvSpPr txBox="1"/>
          <p:nvPr/>
        </p:nvSpPr>
        <p:spPr>
          <a:xfrm>
            <a:off x="4779169" y="3044949"/>
            <a:ext cx="2114759" cy="43710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ts val="1717"/>
              </a:lnSpc>
            </a:pPr>
            <a:r>
              <a:rPr sz="1010">
                <a:solidFill>
                  <a:srgbClr val="3F3122"/>
                </a:solidFill>
                <a:latin typeface="Segoe UI"/>
                <a:ea typeface="Segoe UI"/>
                <a:cs typeface="Segoe UI"/>
              </a:rPr>
              <a:t>上有35头，下有94足，鸡兔各几何？</a:t>
            </a:r>
            <a:endParaRPr/>
          </a:p>
          <a:p>
            <a:pPr algn="l">
              <a:lnSpc>
                <a:spcPts val="1717"/>
              </a:lnSpc>
            </a:pPr>
            <a:r>
              <a:rPr sz="930">
                <a:solidFill>
                  <a:srgbClr val="3F3122"/>
                </a:solidFill>
                <a:latin typeface="Segoe UI"/>
                <a:ea typeface="Segoe UI"/>
                <a:cs typeface="Segoe UI"/>
              </a:rPr>
              <a:t>　　　　　　</a:t>
            </a:r>
            <a:r>
              <a:rPr sz="1010">
                <a:solidFill>
                  <a:srgbClr val="3F3122"/>
                </a:solidFill>
                <a:latin typeface="Segoe UI"/>
                <a:ea typeface="Segoe UI"/>
                <a:cs typeface="Segoe UI"/>
              </a:rPr>
              <a:t>　</a:t>
            </a:r>
            <a:r>
              <a:rPr sz="980">
                <a:solidFill>
                  <a:srgbClr val="3F3122"/>
                </a:solidFill>
                <a:latin typeface="Segoe UI"/>
                <a:ea typeface="Segoe UI"/>
                <a:cs typeface="Segoe UI"/>
              </a:rPr>
              <a:t>　　　　　　　</a:t>
            </a:r>
            <a:endParaRPr/>
          </a:p>
        </p:txBody>
      </p:sp>
      <p:sp>
        <p:nvSpPr>
          <p:cNvPr id="60" name="el-1785511473245-31"/>
          <p:cNvSpPr txBox="1"/>
          <p:nvPr/>
        </p:nvSpPr>
        <p:spPr>
          <a:xfrm>
            <a:off x="7152531" y="3194447"/>
            <a:ext cx="1136526" cy="1381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3768">
              <a:lnSpc>
                <a:spcPct val="100000"/>
              </a:lnSpc>
            </a:pPr>
            <a:r>
              <a:rPr b="1" sz="840" spc="56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二元一次方程组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CF8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5511475059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BEA082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5511475501-69"/>
          <p:cNvSpPr/>
          <p:nvPr/>
        </p:nvSpPr>
        <p:spPr>
          <a:xfrm>
            <a:off x="404961" y="214313"/>
            <a:ext cx="127695" cy="785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923" y="0"/>
                </a:moveTo>
                <a:lnTo>
                  <a:pt x="7923" y="0"/>
                </a:lnTo>
                <a:cubicBezTo>
                  <a:pt x="5615" y="0"/>
                  <a:pt x="3718" y="1208"/>
                  <a:pt x="2231" y="3625"/>
                </a:cubicBezTo>
                <a:lnTo>
                  <a:pt x="2231" y="3625"/>
                </a:lnTo>
                <a:lnTo>
                  <a:pt x="2231" y="3625"/>
                </a:lnTo>
                <a:cubicBezTo>
                  <a:pt x="744" y="6042"/>
                  <a:pt x="0" y="9125"/>
                  <a:pt x="0" y="12875"/>
                </a:cubicBezTo>
                <a:lnTo>
                  <a:pt x="0" y="12875"/>
                </a:lnTo>
                <a:cubicBezTo>
                  <a:pt x="0" y="16625"/>
                  <a:pt x="744" y="19708"/>
                  <a:pt x="2231" y="22125"/>
                </a:cubicBezTo>
                <a:lnTo>
                  <a:pt x="2231" y="22125"/>
                </a:lnTo>
                <a:cubicBezTo>
                  <a:pt x="3718" y="24542"/>
                  <a:pt x="5615" y="25750"/>
                  <a:pt x="7923" y="25750"/>
                </a:cubicBezTo>
                <a:lnTo>
                  <a:pt x="7923" y="25750"/>
                </a:lnTo>
                <a:lnTo>
                  <a:pt x="95231" y="25750"/>
                </a:lnTo>
                <a:cubicBezTo>
                  <a:pt x="97538" y="25750"/>
                  <a:pt x="99436" y="24542"/>
                  <a:pt x="100923" y="22125"/>
                </a:cubicBezTo>
                <a:lnTo>
                  <a:pt x="100923" y="22125"/>
                </a:lnTo>
                <a:cubicBezTo>
                  <a:pt x="102410" y="19708"/>
                  <a:pt x="103154" y="16625"/>
                  <a:pt x="103154" y="12875"/>
                </a:cubicBezTo>
                <a:lnTo>
                  <a:pt x="103154" y="12875"/>
                </a:lnTo>
                <a:cubicBezTo>
                  <a:pt x="103154" y="9125"/>
                  <a:pt x="102410" y="6042"/>
                  <a:pt x="100923" y="3625"/>
                </a:cubicBezTo>
                <a:lnTo>
                  <a:pt x="100923" y="3625"/>
                </a:lnTo>
                <a:cubicBezTo>
                  <a:pt x="99436" y="1208"/>
                  <a:pt x="97538" y="0"/>
                  <a:pt x="95231" y="0"/>
                </a:cubicBezTo>
                <a:lnTo>
                  <a:pt x="95231" y="0"/>
                </a:lnTo>
                <a:lnTo>
                  <a:pt x="7923" y="0"/>
                </a:lnTo>
                <a:moveTo>
                  <a:pt x="7923" y="77375"/>
                </a:moveTo>
                <a:lnTo>
                  <a:pt x="7923" y="77375"/>
                </a:lnTo>
                <a:cubicBezTo>
                  <a:pt x="5615" y="77375"/>
                  <a:pt x="3718" y="78583"/>
                  <a:pt x="2231" y="81000"/>
                </a:cubicBezTo>
                <a:lnTo>
                  <a:pt x="2231" y="81000"/>
                </a:lnTo>
                <a:lnTo>
                  <a:pt x="2231" y="81000"/>
                </a:lnTo>
                <a:cubicBezTo>
                  <a:pt x="744" y="83417"/>
                  <a:pt x="0" y="86500"/>
                  <a:pt x="0" y="90250"/>
                </a:cubicBezTo>
                <a:lnTo>
                  <a:pt x="0" y="90250"/>
                </a:lnTo>
                <a:cubicBezTo>
                  <a:pt x="0" y="94000"/>
                  <a:pt x="744" y="97083"/>
                  <a:pt x="2231" y="99500"/>
                </a:cubicBezTo>
                <a:lnTo>
                  <a:pt x="2231" y="99500"/>
                </a:lnTo>
                <a:cubicBezTo>
                  <a:pt x="3718" y="101917"/>
                  <a:pt x="5615" y="103125"/>
                  <a:pt x="7923" y="103125"/>
                </a:cubicBezTo>
                <a:lnTo>
                  <a:pt x="7923" y="103125"/>
                </a:lnTo>
                <a:lnTo>
                  <a:pt x="95231" y="103125"/>
                </a:lnTo>
                <a:cubicBezTo>
                  <a:pt x="97538" y="103125"/>
                  <a:pt x="99436" y="101917"/>
                  <a:pt x="100923" y="99500"/>
                </a:cubicBezTo>
                <a:lnTo>
                  <a:pt x="100923" y="99500"/>
                </a:lnTo>
                <a:cubicBezTo>
                  <a:pt x="102410" y="97083"/>
                  <a:pt x="103154" y="94000"/>
                  <a:pt x="103154" y="90250"/>
                </a:cubicBezTo>
                <a:lnTo>
                  <a:pt x="103154" y="90250"/>
                </a:lnTo>
                <a:cubicBezTo>
                  <a:pt x="103154" y="86500"/>
                  <a:pt x="102410" y="83417"/>
                  <a:pt x="100923" y="81000"/>
                </a:cubicBezTo>
                <a:lnTo>
                  <a:pt x="100923" y="81000"/>
                </a:lnTo>
                <a:cubicBezTo>
                  <a:pt x="99436" y="78583"/>
                  <a:pt x="97538" y="77375"/>
                  <a:pt x="95231" y="77375"/>
                </a:cubicBezTo>
                <a:lnTo>
                  <a:pt x="95231" y="77375"/>
                </a:lnTo>
                <a:lnTo>
                  <a:pt x="7923" y="77375"/>
                </a:lnTo>
              </a:path>
            </a:pathLst>
          </a:custGeom>
          <a:solidFill>
            <a:srgbClr val="A4815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511475120-5"/>
          <p:cNvSpPr/>
          <p:nvPr/>
        </p:nvSpPr>
        <p:spPr>
          <a:xfrm>
            <a:off x="6984876" y="153591"/>
            <a:ext cx="1759074" cy="200025"/>
          </a:xfrm>
          <a:prstGeom prst="roundRect">
            <a:avLst>
              <a:gd name="adj" fmla="val 50000"/>
            </a:avLst>
          </a:prstGeom>
          <a:solidFill>
            <a:srgbClr val="B48C64">
              <a:alpha val="1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511475767-70"/>
          <p:cNvSpPr/>
          <p:nvPr/>
        </p:nvSpPr>
        <p:spPr>
          <a:xfrm>
            <a:off x="7118821" y="225623"/>
            <a:ext cx="42863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6800" y="44125"/>
                </a:moveTo>
                <a:lnTo>
                  <a:pt x="86800" y="44125"/>
                </a:lnTo>
                <a:cubicBezTo>
                  <a:pt x="88933" y="45625"/>
                  <a:pt x="90000" y="47333"/>
                  <a:pt x="90000" y="49250"/>
                </a:cubicBezTo>
                <a:lnTo>
                  <a:pt x="90000" y="49250"/>
                </a:lnTo>
                <a:lnTo>
                  <a:pt x="90000" y="49250"/>
                </a:lnTo>
                <a:cubicBezTo>
                  <a:pt x="90000" y="51167"/>
                  <a:pt x="88933" y="52833"/>
                  <a:pt x="86800" y="54250"/>
                </a:cubicBezTo>
                <a:lnTo>
                  <a:pt x="86800" y="54250"/>
                </a:lnTo>
                <a:lnTo>
                  <a:pt x="19400" y="96500"/>
                </a:lnTo>
                <a:cubicBezTo>
                  <a:pt x="17000" y="97833"/>
                  <a:pt x="14267" y="98500"/>
                  <a:pt x="11200" y="98500"/>
                </a:cubicBezTo>
                <a:lnTo>
                  <a:pt x="11200" y="98500"/>
                </a:lnTo>
                <a:cubicBezTo>
                  <a:pt x="8133" y="98500"/>
                  <a:pt x="5467" y="97833"/>
                  <a:pt x="3200" y="96500"/>
                </a:cubicBezTo>
                <a:lnTo>
                  <a:pt x="3200" y="96500"/>
                </a:lnTo>
                <a:cubicBezTo>
                  <a:pt x="1067" y="95000"/>
                  <a:pt x="0" y="93292"/>
                  <a:pt x="0" y="91375"/>
                </a:cubicBezTo>
                <a:lnTo>
                  <a:pt x="0" y="91375"/>
                </a:lnTo>
                <a:cubicBezTo>
                  <a:pt x="0" y="89458"/>
                  <a:pt x="1067" y="87792"/>
                  <a:pt x="3200" y="86375"/>
                </a:cubicBezTo>
                <a:lnTo>
                  <a:pt x="3200" y="86375"/>
                </a:lnTo>
                <a:lnTo>
                  <a:pt x="63000" y="49250"/>
                </a:lnTo>
                <a:lnTo>
                  <a:pt x="3200" y="12125"/>
                </a:lnTo>
                <a:cubicBezTo>
                  <a:pt x="1067" y="10625"/>
                  <a:pt x="0" y="8917"/>
                  <a:pt x="0" y="7000"/>
                </a:cubicBezTo>
                <a:lnTo>
                  <a:pt x="0" y="7000"/>
                </a:lnTo>
                <a:cubicBezTo>
                  <a:pt x="0" y="5083"/>
                  <a:pt x="1067" y="3417"/>
                  <a:pt x="3200" y="2000"/>
                </a:cubicBezTo>
                <a:lnTo>
                  <a:pt x="3200" y="2000"/>
                </a:lnTo>
                <a:cubicBezTo>
                  <a:pt x="5467" y="667"/>
                  <a:pt x="8133" y="0"/>
                  <a:pt x="11200" y="0"/>
                </a:cubicBezTo>
                <a:lnTo>
                  <a:pt x="11200" y="0"/>
                </a:lnTo>
                <a:cubicBezTo>
                  <a:pt x="14267" y="0"/>
                  <a:pt x="17000" y="667"/>
                  <a:pt x="19400" y="2000"/>
                </a:cubicBezTo>
                <a:lnTo>
                  <a:pt x="19400" y="2000"/>
                </a:lnTo>
                <a:lnTo>
                  <a:pt x="86800" y="44125"/>
                </a:lnTo>
              </a:path>
            </a:pathLst>
          </a:custGeom>
          <a:solidFill>
            <a:srgbClr val="8B7355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5511475111-3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BEA082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5511475770-71"/>
          <p:cNvSpPr/>
          <p:nvPr/>
        </p:nvSpPr>
        <p:spPr>
          <a:xfrm>
            <a:off x="400050" y="4926445"/>
            <a:ext cx="128588" cy="9835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1857" y="103100"/>
                </a:moveTo>
                <a:lnTo>
                  <a:pt x="41857" y="103100"/>
                </a:lnTo>
                <a:cubicBezTo>
                  <a:pt x="42762" y="103433"/>
                  <a:pt x="43595" y="103200"/>
                  <a:pt x="44357" y="102400"/>
                </a:cubicBezTo>
                <a:lnTo>
                  <a:pt x="44357" y="102400"/>
                </a:lnTo>
                <a:lnTo>
                  <a:pt x="44357" y="102400"/>
                </a:lnTo>
                <a:cubicBezTo>
                  <a:pt x="45167" y="101800"/>
                  <a:pt x="45571" y="100800"/>
                  <a:pt x="45571" y="99400"/>
                </a:cubicBezTo>
                <a:lnTo>
                  <a:pt x="45571" y="99400"/>
                </a:lnTo>
                <a:lnTo>
                  <a:pt x="45571" y="11000"/>
                </a:lnTo>
                <a:cubicBezTo>
                  <a:pt x="45571" y="9933"/>
                  <a:pt x="45286" y="9067"/>
                  <a:pt x="44714" y="8400"/>
                </a:cubicBezTo>
                <a:lnTo>
                  <a:pt x="44714" y="8400"/>
                </a:lnTo>
                <a:cubicBezTo>
                  <a:pt x="43048" y="6400"/>
                  <a:pt x="40429" y="4533"/>
                  <a:pt x="36857" y="2800"/>
                </a:cubicBezTo>
                <a:lnTo>
                  <a:pt x="36857" y="2800"/>
                </a:lnTo>
                <a:cubicBezTo>
                  <a:pt x="33286" y="1067"/>
                  <a:pt x="29048" y="133"/>
                  <a:pt x="24143" y="0"/>
                </a:cubicBezTo>
                <a:lnTo>
                  <a:pt x="24143" y="0"/>
                </a:lnTo>
                <a:cubicBezTo>
                  <a:pt x="19857" y="0"/>
                  <a:pt x="15881" y="633"/>
                  <a:pt x="12214" y="1900"/>
                </a:cubicBezTo>
                <a:lnTo>
                  <a:pt x="12214" y="1900"/>
                </a:lnTo>
                <a:cubicBezTo>
                  <a:pt x="8548" y="3167"/>
                  <a:pt x="5476" y="4400"/>
                  <a:pt x="3000" y="5600"/>
                </a:cubicBezTo>
                <a:lnTo>
                  <a:pt x="3000" y="5600"/>
                </a:lnTo>
                <a:cubicBezTo>
                  <a:pt x="1095" y="6867"/>
                  <a:pt x="95" y="9067"/>
                  <a:pt x="0" y="12200"/>
                </a:cubicBezTo>
                <a:lnTo>
                  <a:pt x="0" y="12200"/>
                </a:lnTo>
                <a:lnTo>
                  <a:pt x="0" y="98900"/>
                </a:lnTo>
                <a:cubicBezTo>
                  <a:pt x="0" y="100300"/>
                  <a:pt x="452" y="101400"/>
                  <a:pt x="1357" y="102200"/>
                </a:cubicBezTo>
                <a:lnTo>
                  <a:pt x="1357" y="102200"/>
                </a:lnTo>
                <a:cubicBezTo>
                  <a:pt x="2119" y="103000"/>
                  <a:pt x="3000" y="103233"/>
                  <a:pt x="4000" y="102900"/>
                </a:cubicBezTo>
                <a:lnTo>
                  <a:pt x="4000" y="102900"/>
                </a:lnTo>
                <a:cubicBezTo>
                  <a:pt x="6810" y="101500"/>
                  <a:pt x="10000" y="100233"/>
                  <a:pt x="13571" y="99100"/>
                </a:cubicBezTo>
                <a:lnTo>
                  <a:pt x="13571" y="99100"/>
                </a:lnTo>
                <a:cubicBezTo>
                  <a:pt x="17238" y="98033"/>
                  <a:pt x="20762" y="97500"/>
                  <a:pt x="24143" y="97500"/>
                </a:cubicBezTo>
                <a:lnTo>
                  <a:pt x="24143" y="97500"/>
                </a:lnTo>
                <a:cubicBezTo>
                  <a:pt x="27000" y="97633"/>
                  <a:pt x="30119" y="98267"/>
                  <a:pt x="33500" y="99400"/>
                </a:cubicBezTo>
                <a:lnTo>
                  <a:pt x="33500" y="99400"/>
                </a:lnTo>
                <a:cubicBezTo>
                  <a:pt x="36738" y="100667"/>
                  <a:pt x="39524" y="101900"/>
                  <a:pt x="41857" y="103100"/>
                </a:cubicBezTo>
                <a:lnTo>
                  <a:pt x="41857" y="103100"/>
                </a:lnTo>
                <a:moveTo>
                  <a:pt x="54571" y="103100"/>
                </a:moveTo>
                <a:lnTo>
                  <a:pt x="54571" y="103100"/>
                </a:lnTo>
                <a:cubicBezTo>
                  <a:pt x="56905" y="101900"/>
                  <a:pt x="59690" y="100667"/>
                  <a:pt x="62929" y="99400"/>
                </a:cubicBezTo>
                <a:lnTo>
                  <a:pt x="62929" y="99400"/>
                </a:lnTo>
                <a:lnTo>
                  <a:pt x="62929" y="99400"/>
                </a:lnTo>
                <a:cubicBezTo>
                  <a:pt x="66310" y="98267"/>
                  <a:pt x="69452" y="97633"/>
                  <a:pt x="72357" y="97500"/>
                </a:cubicBezTo>
                <a:lnTo>
                  <a:pt x="72357" y="97500"/>
                </a:lnTo>
                <a:cubicBezTo>
                  <a:pt x="75690" y="97500"/>
                  <a:pt x="79190" y="98033"/>
                  <a:pt x="82857" y="99100"/>
                </a:cubicBezTo>
                <a:lnTo>
                  <a:pt x="82857" y="99100"/>
                </a:lnTo>
                <a:cubicBezTo>
                  <a:pt x="86429" y="100233"/>
                  <a:pt x="89619" y="101500"/>
                  <a:pt x="92429" y="102900"/>
                </a:cubicBezTo>
                <a:lnTo>
                  <a:pt x="92429" y="102900"/>
                </a:lnTo>
                <a:cubicBezTo>
                  <a:pt x="93429" y="103233"/>
                  <a:pt x="94310" y="103000"/>
                  <a:pt x="95071" y="102200"/>
                </a:cubicBezTo>
                <a:lnTo>
                  <a:pt x="95071" y="102200"/>
                </a:lnTo>
                <a:cubicBezTo>
                  <a:pt x="95976" y="101400"/>
                  <a:pt x="96429" y="100300"/>
                  <a:pt x="96429" y="98900"/>
                </a:cubicBezTo>
                <a:lnTo>
                  <a:pt x="96429" y="98900"/>
                </a:lnTo>
                <a:lnTo>
                  <a:pt x="96429" y="12200"/>
                </a:lnTo>
                <a:cubicBezTo>
                  <a:pt x="96333" y="9067"/>
                  <a:pt x="95333" y="6867"/>
                  <a:pt x="93429" y="5600"/>
                </a:cubicBezTo>
                <a:lnTo>
                  <a:pt x="93429" y="5600"/>
                </a:lnTo>
                <a:cubicBezTo>
                  <a:pt x="90952" y="4400"/>
                  <a:pt x="87881" y="3167"/>
                  <a:pt x="84214" y="1900"/>
                </a:cubicBezTo>
                <a:lnTo>
                  <a:pt x="84214" y="1900"/>
                </a:lnTo>
                <a:cubicBezTo>
                  <a:pt x="80548" y="633"/>
                  <a:pt x="76595" y="0"/>
                  <a:pt x="72357" y="0"/>
                </a:cubicBezTo>
                <a:lnTo>
                  <a:pt x="72357" y="0"/>
                </a:lnTo>
                <a:cubicBezTo>
                  <a:pt x="67405" y="133"/>
                  <a:pt x="63143" y="1067"/>
                  <a:pt x="59571" y="2800"/>
                </a:cubicBezTo>
                <a:lnTo>
                  <a:pt x="59571" y="2800"/>
                </a:lnTo>
                <a:cubicBezTo>
                  <a:pt x="56000" y="4533"/>
                  <a:pt x="53381" y="6400"/>
                  <a:pt x="51714" y="8400"/>
                </a:cubicBezTo>
                <a:lnTo>
                  <a:pt x="51714" y="8400"/>
                </a:lnTo>
                <a:cubicBezTo>
                  <a:pt x="51190" y="9067"/>
                  <a:pt x="50929" y="9933"/>
                  <a:pt x="50929" y="11000"/>
                </a:cubicBezTo>
                <a:lnTo>
                  <a:pt x="50929" y="11000"/>
                </a:lnTo>
                <a:lnTo>
                  <a:pt x="50929" y="99400"/>
                </a:lnTo>
                <a:cubicBezTo>
                  <a:pt x="50929" y="100800"/>
                  <a:pt x="51310" y="101800"/>
                  <a:pt x="52071" y="102400"/>
                </a:cubicBezTo>
                <a:lnTo>
                  <a:pt x="52071" y="102400"/>
                </a:lnTo>
                <a:cubicBezTo>
                  <a:pt x="52833" y="103200"/>
                  <a:pt x="53667" y="103433"/>
                  <a:pt x="54571" y="103100"/>
                </a:cubicBezTo>
                <a:lnTo>
                  <a:pt x="54571" y="103100"/>
                </a:lnTo>
              </a:path>
            </a:pathLst>
          </a:custGeom>
          <a:solidFill>
            <a:srgbClr val="B77A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511475771-72"/>
          <p:cNvSpPr/>
          <p:nvPr/>
        </p:nvSpPr>
        <p:spPr>
          <a:xfrm>
            <a:off x="7988945" y="4940499"/>
            <a:ext cx="87511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000" y="43375"/>
                </a:moveTo>
                <a:lnTo>
                  <a:pt x="2000" y="43375"/>
                </a:lnTo>
                <a:cubicBezTo>
                  <a:pt x="667" y="45042"/>
                  <a:pt x="0" y="47000"/>
                  <a:pt x="0" y="49250"/>
                </a:cubicBezTo>
                <a:lnTo>
                  <a:pt x="0" y="49250"/>
                </a:lnTo>
                <a:lnTo>
                  <a:pt x="0" y="49250"/>
                </a:lnTo>
                <a:cubicBezTo>
                  <a:pt x="0" y="51417"/>
                  <a:pt x="667" y="53375"/>
                  <a:pt x="2000" y="55125"/>
                </a:cubicBezTo>
                <a:lnTo>
                  <a:pt x="2000" y="55125"/>
                </a:lnTo>
                <a:lnTo>
                  <a:pt x="38556" y="96125"/>
                </a:lnTo>
                <a:cubicBezTo>
                  <a:pt x="40037" y="97708"/>
                  <a:pt x="41778" y="98500"/>
                  <a:pt x="43778" y="98500"/>
                </a:cubicBezTo>
                <a:lnTo>
                  <a:pt x="43778" y="98500"/>
                </a:lnTo>
                <a:cubicBezTo>
                  <a:pt x="45704" y="98500"/>
                  <a:pt x="47444" y="97708"/>
                  <a:pt x="49000" y="96125"/>
                </a:cubicBezTo>
                <a:lnTo>
                  <a:pt x="49000" y="96125"/>
                </a:lnTo>
                <a:cubicBezTo>
                  <a:pt x="50333" y="94458"/>
                  <a:pt x="51000" y="92500"/>
                  <a:pt x="51000" y="90250"/>
                </a:cubicBezTo>
                <a:lnTo>
                  <a:pt x="51000" y="90250"/>
                </a:lnTo>
                <a:cubicBezTo>
                  <a:pt x="51000" y="88000"/>
                  <a:pt x="50333" y="86042"/>
                  <a:pt x="49000" y="84375"/>
                </a:cubicBezTo>
                <a:lnTo>
                  <a:pt x="49000" y="84375"/>
                </a:lnTo>
                <a:lnTo>
                  <a:pt x="24889" y="57375"/>
                </a:lnTo>
                <a:lnTo>
                  <a:pt x="94778" y="57375"/>
                </a:lnTo>
                <a:cubicBezTo>
                  <a:pt x="96926" y="57375"/>
                  <a:pt x="98667" y="56625"/>
                  <a:pt x="100000" y="55125"/>
                </a:cubicBezTo>
                <a:lnTo>
                  <a:pt x="100000" y="55125"/>
                </a:lnTo>
                <a:cubicBezTo>
                  <a:pt x="101407" y="53542"/>
                  <a:pt x="102111" y="51583"/>
                  <a:pt x="102111" y="49250"/>
                </a:cubicBezTo>
                <a:lnTo>
                  <a:pt x="102111" y="49250"/>
                </a:lnTo>
                <a:cubicBezTo>
                  <a:pt x="102111" y="46833"/>
                  <a:pt x="101407" y="44875"/>
                  <a:pt x="100000" y="43375"/>
                </a:cubicBezTo>
                <a:lnTo>
                  <a:pt x="100000" y="43375"/>
                </a:lnTo>
                <a:cubicBezTo>
                  <a:pt x="98667" y="41792"/>
                  <a:pt x="96926" y="41000"/>
                  <a:pt x="94778" y="41000"/>
                </a:cubicBezTo>
                <a:lnTo>
                  <a:pt x="94778" y="41000"/>
                </a:lnTo>
                <a:lnTo>
                  <a:pt x="24889" y="41000"/>
                </a:lnTo>
                <a:lnTo>
                  <a:pt x="49000" y="14125"/>
                </a:lnTo>
                <a:cubicBezTo>
                  <a:pt x="50333" y="12375"/>
                  <a:pt x="51000" y="10417"/>
                  <a:pt x="51000" y="8250"/>
                </a:cubicBezTo>
                <a:lnTo>
                  <a:pt x="51000" y="8250"/>
                </a:lnTo>
                <a:cubicBezTo>
                  <a:pt x="51000" y="6000"/>
                  <a:pt x="50333" y="4000"/>
                  <a:pt x="49000" y="2250"/>
                </a:cubicBezTo>
                <a:lnTo>
                  <a:pt x="49000" y="2250"/>
                </a:lnTo>
                <a:cubicBezTo>
                  <a:pt x="47444" y="750"/>
                  <a:pt x="45704" y="0"/>
                  <a:pt x="43778" y="0"/>
                </a:cubicBezTo>
                <a:lnTo>
                  <a:pt x="43778" y="0"/>
                </a:lnTo>
                <a:cubicBezTo>
                  <a:pt x="41778" y="0"/>
                  <a:pt x="40037" y="750"/>
                  <a:pt x="38556" y="2250"/>
                </a:cubicBezTo>
                <a:lnTo>
                  <a:pt x="38556" y="2250"/>
                </a:lnTo>
                <a:lnTo>
                  <a:pt x="2000" y="43375"/>
                </a:lnTo>
              </a:path>
            </a:pathLst>
          </a:custGeom>
          <a:solidFill>
            <a:srgbClr val="9A8772">
              <a:alpha val="4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511475773-73"/>
          <p:cNvSpPr/>
          <p:nvPr/>
        </p:nvSpPr>
        <p:spPr>
          <a:xfrm>
            <a:off x="8649295" y="4940499"/>
            <a:ext cx="87511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55125"/>
                </a:moveTo>
                <a:lnTo>
                  <a:pt x="100000" y="55125"/>
                </a:lnTo>
                <a:cubicBezTo>
                  <a:pt x="101407" y="53375"/>
                  <a:pt x="102111" y="51417"/>
                  <a:pt x="102111" y="49250"/>
                </a:cubicBezTo>
                <a:lnTo>
                  <a:pt x="102111" y="49250"/>
                </a:lnTo>
                <a:lnTo>
                  <a:pt x="102111" y="49250"/>
                </a:lnTo>
                <a:cubicBezTo>
                  <a:pt x="102111" y="47000"/>
                  <a:pt x="101407" y="45042"/>
                  <a:pt x="100000" y="43375"/>
                </a:cubicBezTo>
                <a:lnTo>
                  <a:pt x="100000" y="43375"/>
                </a:lnTo>
                <a:lnTo>
                  <a:pt x="63556" y="2250"/>
                </a:lnTo>
                <a:cubicBezTo>
                  <a:pt x="62074" y="750"/>
                  <a:pt x="60333" y="0"/>
                  <a:pt x="58333" y="0"/>
                </a:cubicBezTo>
                <a:lnTo>
                  <a:pt x="58333" y="0"/>
                </a:lnTo>
                <a:cubicBezTo>
                  <a:pt x="56333" y="0"/>
                  <a:pt x="54593" y="750"/>
                  <a:pt x="53111" y="2250"/>
                </a:cubicBezTo>
                <a:lnTo>
                  <a:pt x="53111" y="2250"/>
                </a:lnTo>
                <a:cubicBezTo>
                  <a:pt x="51704" y="4000"/>
                  <a:pt x="51000" y="6000"/>
                  <a:pt x="51000" y="8250"/>
                </a:cubicBezTo>
                <a:lnTo>
                  <a:pt x="51000" y="8250"/>
                </a:lnTo>
                <a:cubicBezTo>
                  <a:pt x="51000" y="10417"/>
                  <a:pt x="51704" y="12375"/>
                  <a:pt x="53111" y="14125"/>
                </a:cubicBezTo>
                <a:lnTo>
                  <a:pt x="53111" y="14125"/>
                </a:lnTo>
                <a:lnTo>
                  <a:pt x="77222" y="41000"/>
                </a:lnTo>
                <a:lnTo>
                  <a:pt x="7333" y="41000"/>
                </a:lnTo>
                <a:cubicBezTo>
                  <a:pt x="5185" y="41000"/>
                  <a:pt x="3407" y="41792"/>
                  <a:pt x="2000" y="43375"/>
                </a:cubicBezTo>
                <a:lnTo>
                  <a:pt x="2000" y="43375"/>
                </a:lnTo>
                <a:cubicBezTo>
                  <a:pt x="667" y="44875"/>
                  <a:pt x="0" y="46833"/>
                  <a:pt x="0" y="49250"/>
                </a:cubicBezTo>
                <a:lnTo>
                  <a:pt x="0" y="49250"/>
                </a:lnTo>
                <a:cubicBezTo>
                  <a:pt x="0" y="51583"/>
                  <a:pt x="667" y="53542"/>
                  <a:pt x="2000" y="55125"/>
                </a:cubicBezTo>
                <a:lnTo>
                  <a:pt x="2000" y="55125"/>
                </a:lnTo>
                <a:cubicBezTo>
                  <a:pt x="3407" y="56625"/>
                  <a:pt x="5185" y="57375"/>
                  <a:pt x="7333" y="57375"/>
                </a:cubicBezTo>
                <a:lnTo>
                  <a:pt x="7333" y="57375"/>
                </a:lnTo>
                <a:lnTo>
                  <a:pt x="77222" y="57375"/>
                </a:lnTo>
                <a:lnTo>
                  <a:pt x="53111" y="84375"/>
                </a:lnTo>
                <a:cubicBezTo>
                  <a:pt x="51704" y="86042"/>
                  <a:pt x="51000" y="88000"/>
                  <a:pt x="51000" y="90250"/>
                </a:cubicBezTo>
                <a:lnTo>
                  <a:pt x="51000" y="90250"/>
                </a:lnTo>
                <a:cubicBezTo>
                  <a:pt x="51000" y="92500"/>
                  <a:pt x="51704" y="94458"/>
                  <a:pt x="53111" y="96125"/>
                </a:cubicBezTo>
                <a:lnTo>
                  <a:pt x="53111" y="96125"/>
                </a:lnTo>
                <a:cubicBezTo>
                  <a:pt x="54593" y="97708"/>
                  <a:pt x="56333" y="98500"/>
                  <a:pt x="58333" y="98500"/>
                </a:cubicBezTo>
                <a:lnTo>
                  <a:pt x="58333" y="98500"/>
                </a:lnTo>
                <a:cubicBezTo>
                  <a:pt x="60333" y="98500"/>
                  <a:pt x="62074" y="97708"/>
                  <a:pt x="63556" y="96125"/>
                </a:cubicBezTo>
                <a:lnTo>
                  <a:pt x="63556" y="96125"/>
                </a:lnTo>
                <a:lnTo>
                  <a:pt x="100000" y="55125"/>
                </a:lnTo>
              </a:path>
            </a:pathLst>
          </a:custGeom>
          <a:solidFill>
            <a:srgbClr val="9A8772">
              <a:alpha val="4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11475121-6"/>
          <p:cNvSpPr txBox="1"/>
          <p:nvPr/>
        </p:nvSpPr>
        <p:spPr>
          <a:xfrm>
            <a:off x="651867" y="153591"/>
            <a:ext cx="2050256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56">
                <a:solidFill>
                  <a:srgbClr val="3A2C1E"/>
                </a:solidFill>
                <a:latin typeface="Segoe UI"/>
                <a:ea typeface="Segoe UI"/>
                <a:cs typeface="Segoe UI"/>
              </a:rPr>
              <a:t>二元一次方程（组）的概念</a:t>
            </a:r>
            <a:endParaRPr/>
          </a:p>
        </p:txBody>
      </p:sp>
      <p:sp>
        <p:nvSpPr>
          <p:cNvPr id="11" name="el-1785511475116-4"/>
          <p:cNvSpPr txBox="1"/>
          <p:nvPr/>
        </p:nvSpPr>
        <p:spPr>
          <a:xfrm>
            <a:off x="7113464" y="182166"/>
            <a:ext cx="1687637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96441">
              <a:lnSpc>
                <a:spcPct val="100000"/>
              </a:lnSpc>
            </a:pPr>
            <a:r>
              <a:rPr sz="900">
                <a:solidFill>
                  <a:srgbClr val="8B7355"/>
                </a:solidFill>
                <a:latin typeface="Segoe UI"/>
                <a:ea typeface="Segoe UI"/>
                <a:cs typeface="Segoe UI"/>
              </a:rPr>
              <a:t>10.1 二元一次方程组的概念</a:t>
            </a:r>
            <a:endParaRPr/>
          </a:p>
        </p:txBody>
      </p:sp>
      <p:sp>
        <p:nvSpPr>
          <p:cNvPr id="12" name="el-1785511475141-10"/>
          <p:cNvSpPr txBox="1"/>
          <p:nvPr/>
        </p:nvSpPr>
        <p:spPr>
          <a:xfrm>
            <a:off x="671513" y="4913710"/>
            <a:ext cx="1233413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9A8772"/>
                </a:solidFill>
                <a:latin typeface="Segoe UI"/>
                <a:ea typeface="Segoe UI"/>
                <a:cs typeface="Segoe UI"/>
              </a:rPr>
              <a:t>人教版七年级下册 · 第十章</a:t>
            </a:r>
            <a:endParaRPr/>
          </a:p>
        </p:txBody>
      </p:sp>
      <p:sp>
        <p:nvSpPr>
          <p:cNvPr id="13" name="el-1785511475132-8"/>
          <p:cNvSpPr txBox="1"/>
          <p:nvPr/>
        </p:nvSpPr>
        <p:spPr>
          <a:xfrm>
            <a:off x="8169325" y="4913710"/>
            <a:ext cx="444252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9A8772"/>
                </a:solidFill>
                <a:latin typeface="Segoe UI"/>
                <a:ea typeface="Segoe UI"/>
                <a:cs typeface="Segoe UI"/>
              </a:rPr>
              <a:t>5 / 11</a:t>
            </a:r>
            <a:endParaRPr/>
          </a:p>
        </p:txBody>
      </p:sp>
      <p:pic>
        <p:nvPicPr>
          <p:cNvPr id="14" name="el-1785511475109-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514350"/>
            <a:ext cx="9144000" cy="4286250"/>
          </a:xfrm>
          <a:prstGeom prst="rect">
            <a:avLst/>
          </a:prstGeom>
          <a:ln>
            <a:noFill/>
          </a:ln>
        </p:spPr>
      </p:pic>
      <p:sp>
        <p:nvSpPr>
          <p:cNvPr id="15" name="el-1785511475128-7"/>
          <p:cNvSpPr/>
          <p:nvPr/>
        </p:nvSpPr>
        <p:spPr>
          <a:xfrm>
            <a:off x="400050" y="3782988"/>
            <a:ext cx="8343900" cy="290513"/>
          </a:xfrm>
          <a:prstGeom prst="roundRect">
            <a:avLst>
              <a:gd name="adj" fmla="val 50000"/>
            </a:avLst>
          </a:prstGeom>
          <a:solidFill>
            <a:srgbClr val="B47846">
              <a:alpha val="6000"/>
            </a:srgbClr>
          </a:solidFill>
          <a:ln w="7144" algn="in">
            <a:solidFill>
              <a:srgbClr val="B48C64">
                <a:alpha val="25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16" name="el-1785511475150-12"/>
          <p:cNvSpPr/>
          <p:nvPr/>
        </p:nvSpPr>
        <p:spPr>
          <a:xfrm>
            <a:off x="400050" y="1269950"/>
            <a:ext cx="4086225" cy="1034579"/>
          </a:xfrm>
          <a:prstGeom prst="roundRect">
            <a:avLst>
              <a:gd name="adj" fmla="val 12889"/>
            </a:avLst>
          </a:prstGeom>
          <a:solidFill>
            <a:srgbClr val="F5EBDE">
              <a:alpha val="50000"/>
            </a:srgbClr>
          </a:solidFill>
          <a:ln w="7144" algn="in">
            <a:solidFill>
              <a:srgbClr val="C8A582">
                <a:alpha val="25000"/>
              </a:srgbClr>
            </a:solidFill>
            <a:prstDash val="solid"/>
          </a:ln>
          <a:effectLst>
            <a:outerShdw blurRad="71438" dist="28575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7" name="el-1785511475167-16"/>
          <p:cNvCxnSpPr/>
          <p:nvPr/>
        </p:nvCxnSpPr>
        <p:spPr>
          <a:xfrm>
            <a:off x="550069" y="1622375"/>
            <a:ext cx="3786188" cy="914"/>
          </a:xfrm>
          <a:prstGeom prst="line">
            <a:avLst/>
          </a:prstGeom>
          <a:ln w="14288" cap="flat">
            <a:solidFill>
              <a:srgbClr val="B77A4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5511475777-75"/>
          <p:cNvSpPr/>
          <p:nvPr/>
        </p:nvSpPr>
        <p:spPr>
          <a:xfrm>
            <a:off x="550243" y="1410619"/>
            <a:ext cx="142526" cy="14252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1533" y="3533"/>
                </a:moveTo>
                <a:lnTo>
                  <a:pt x="91533" y="3533"/>
                </a:lnTo>
                <a:lnTo>
                  <a:pt x="96267" y="8200"/>
                </a:lnTo>
                <a:cubicBezTo>
                  <a:pt x="98578" y="10689"/>
                  <a:pt x="99733" y="13622"/>
                  <a:pt x="99733" y="17000"/>
                </a:cubicBezTo>
                <a:lnTo>
                  <a:pt x="99733" y="17000"/>
                </a:lnTo>
                <a:cubicBezTo>
                  <a:pt x="99733" y="20244"/>
                  <a:pt x="98578" y="23178"/>
                  <a:pt x="96267" y="25800"/>
                </a:cubicBezTo>
                <a:lnTo>
                  <a:pt x="96267" y="25800"/>
                </a:lnTo>
                <a:lnTo>
                  <a:pt x="85133" y="36933"/>
                </a:lnTo>
                <a:lnTo>
                  <a:pt x="62867" y="14667"/>
                </a:lnTo>
                <a:lnTo>
                  <a:pt x="74000" y="3533"/>
                </a:lnTo>
                <a:cubicBezTo>
                  <a:pt x="76444" y="1178"/>
                  <a:pt x="79356" y="0"/>
                  <a:pt x="82733" y="0"/>
                </a:cubicBezTo>
                <a:lnTo>
                  <a:pt x="82733" y="0"/>
                </a:lnTo>
                <a:cubicBezTo>
                  <a:pt x="86022" y="0"/>
                  <a:pt x="88956" y="1178"/>
                  <a:pt x="91533" y="3533"/>
                </a:cubicBezTo>
                <a:lnTo>
                  <a:pt x="91533" y="3533"/>
                </a:lnTo>
                <a:moveTo>
                  <a:pt x="8733" y="68733"/>
                </a:moveTo>
                <a:lnTo>
                  <a:pt x="8733" y="68733"/>
                </a:lnTo>
                <a:lnTo>
                  <a:pt x="58533" y="18933"/>
                </a:lnTo>
                <a:lnTo>
                  <a:pt x="80800" y="41200"/>
                </a:lnTo>
                <a:lnTo>
                  <a:pt x="31000" y="91000"/>
                </a:lnTo>
                <a:cubicBezTo>
                  <a:pt x="29578" y="92333"/>
                  <a:pt x="28022" y="93244"/>
                  <a:pt x="26333" y="93733"/>
                </a:cubicBezTo>
                <a:lnTo>
                  <a:pt x="26333" y="93733"/>
                </a:lnTo>
                <a:lnTo>
                  <a:pt x="6000" y="99600"/>
                </a:lnTo>
                <a:cubicBezTo>
                  <a:pt x="4178" y="100000"/>
                  <a:pt x="2622" y="99622"/>
                  <a:pt x="1333" y="98467"/>
                </a:cubicBezTo>
                <a:lnTo>
                  <a:pt x="1333" y="98467"/>
                </a:lnTo>
                <a:cubicBezTo>
                  <a:pt x="133" y="97133"/>
                  <a:pt x="-267" y="95556"/>
                  <a:pt x="133" y="93733"/>
                </a:cubicBezTo>
                <a:lnTo>
                  <a:pt x="133" y="93733"/>
                </a:lnTo>
                <a:lnTo>
                  <a:pt x="6000" y="73467"/>
                </a:lnTo>
                <a:cubicBezTo>
                  <a:pt x="6533" y="71644"/>
                  <a:pt x="7444" y="70067"/>
                  <a:pt x="8733" y="68733"/>
                </a:cubicBezTo>
                <a:lnTo>
                  <a:pt x="8733" y="68733"/>
                </a:lnTo>
                <a:moveTo>
                  <a:pt x="48600" y="19933"/>
                </a:moveTo>
                <a:lnTo>
                  <a:pt x="48600" y="19933"/>
                </a:lnTo>
                <a:lnTo>
                  <a:pt x="20067" y="48467"/>
                </a:lnTo>
                <a:lnTo>
                  <a:pt x="3067" y="31467"/>
                </a:lnTo>
                <a:cubicBezTo>
                  <a:pt x="1244" y="29511"/>
                  <a:pt x="333" y="27289"/>
                  <a:pt x="333" y="24800"/>
                </a:cubicBezTo>
                <a:lnTo>
                  <a:pt x="333" y="24800"/>
                </a:lnTo>
                <a:cubicBezTo>
                  <a:pt x="333" y="22311"/>
                  <a:pt x="1244" y="20089"/>
                  <a:pt x="3067" y="18133"/>
                </a:cubicBezTo>
                <a:lnTo>
                  <a:pt x="3067" y="18133"/>
                </a:lnTo>
                <a:lnTo>
                  <a:pt x="18333" y="2933"/>
                </a:lnTo>
                <a:cubicBezTo>
                  <a:pt x="20289" y="1111"/>
                  <a:pt x="22489" y="200"/>
                  <a:pt x="24933" y="200"/>
                </a:cubicBezTo>
                <a:lnTo>
                  <a:pt x="24933" y="200"/>
                </a:lnTo>
                <a:cubicBezTo>
                  <a:pt x="27422" y="200"/>
                  <a:pt x="29644" y="1111"/>
                  <a:pt x="31600" y="2933"/>
                </a:cubicBezTo>
                <a:lnTo>
                  <a:pt x="31600" y="2933"/>
                </a:lnTo>
                <a:lnTo>
                  <a:pt x="35467" y="6867"/>
                </a:lnTo>
                <a:cubicBezTo>
                  <a:pt x="35467" y="6867"/>
                  <a:pt x="35422" y="6867"/>
                  <a:pt x="35333" y="6867"/>
                </a:cubicBezTo>
                <a:lnTo>
                  <a:pt x="35333" y="6867"/>
                </a:lnTo>
                <a:cubicBezTo>
                  <a:pt x="35333" y="6867"/>
                  <a:pt x="35333" y="6911"/>
                  <a:pt x="35333" y="7000"/>
                </a:cubicBezTo>
                <a:lnTo>
                  <a:pt x="35333" y="7000"/>
                </a:lnTo>
                <a:lnTo>
                  <a:pt x="22800" y="19533"/>
                </a:lnTo>
                <a:cubicBezTo>
                  <a:pt x="21511" y="20956"/>
                  <a:pt x="21511" y="22378"/>
                  <a:pt x="22800" y="23800"/>
                </a:cubicBezTo>
                <a:lnTo>
                  <a:pt x="22800" y="23800"/>
                </a:lnTo>
                <a:cubicBezTo>
                  <a:pt x="24222" y="25133"/>
                  <a:pt x="25644" y="25133"/>
                  <a:pt x="27067" y="23800"/>
                </a:cubicBezTo>
                <a:lnTo>
                  <a:pt x="27067" y="23800"/>
                </a:lnTo>
                <a:lnTo>
                  <a:pt x="39600" y="11333"/>
                </a:lnTo>
                <a:cubicBezTo>
                  <a:pt x="39733" y="11333"/>
                  <a:pt x="39800" y="11333"/>
                  <a:pt x="39800" y="11333"/>
                </a:cubicBezTo>
                <a:lnTo>
                  <a:pt x="39800" y="11333"/>
                </a:lnTo>
                <a:cubicBezTo>
                  <a:pt x="39800" y="11333"/>
                  <a:pt x="39800" y="11267"/>
                  <a:pt x="39800" y="11133"/>
                </a:cubicBezTo>
                <a:lnTo>
                  <a:pt x="39800" y="11133"/>
                </a:lnTo>
                <a:lnTo>
                  <a:pt x="48600" y="19933"/>
                </a:lnTo>
                <a:moveTo>
                  <a:pt x="79867" y="51200"/>
                </a:moveTo>
                <a:lnTo>
                  <a:pt x="79867" y="51200"/>
                </a:lnTo>
                <a:lnTo>
                  <a:pt x="88600" y="59933"/>
                </a:lnTo>
                <a:cubicBezTo>
                  <a:pt x="88467" y="59933"/>
                  <a:pt x="88400" y="59933"/>
                  <a:pt x="88400" y="59933"/>
                </a:cubicBezTo>
                <a:lnTo>
                  <a:pt x="88400" y="59933"/>
                </a:lnTo>
                <a:cubicBezTo>
                  <a:pt x="88400" y="59933"/>
                  <a:pt x="88400" y="60000"/>
                  <a:pt x="88400" y="60133"/>
                </a:cubicBezTo>
                <a:lnTo>
                  <a:pt x="88400" y="60133"/>
                </a:lnTo>
                <a:lnTo>
                  <a:pt x="75933" y="72667"/>
                </a:lnTo>
                <a:cubicBezTo>
                  <a:pt x="74644" y="74089"/>
                  <a:pt x="74644" y="75511"/>
                  <a:pt x="75933" y="76933"/>
                </a:cubicBezTo>
                <a:lnTo>
                  <a:pt x="75933" y="76933"/>
                </a:lnTo>
                <a:cubicBezTo>
                  <a:pt x="77356" y="78133"/>
                  <a:pt x="78778" y="78133"/>
                  <a:pt x="80200" y="76933"/>
                </a:cubicBezTo>
                <a:lnTo>
                  <a:pt x="80200" y="76933"/>
                </a:lnTo>
                <a:lnTo>
                  <a:pt x="92733" y="64467"/>
                </a:lnTo>
                <a:cubicBezTo>
                  <a:pt x="92867" y="64467"/>
                  <a:pt x="92933" y="64467"/>
                  <a:pt x="92933" y="64467"/>
                </a:cubicBezTo>
                <a:lnTo>
                  <a:pt x="92933" y="64467"/>
                </a:lnTo>
                <a:cubicBezTo>
                  <a:pt x="92933" y="64333"/>
                  <a:pt x="92933" y="64267"/>
                  <a:pt x="92933" y="64267"/>
                </a:cubicBezTo>
                <a:lnTo>
                  <a:pt x="92933" y="64267"/>
                </a:lnTo>
                <a:lnTo>
                  <a:pt x="96800" y="68133"/>
                </a:lnTo>
                <a:cubicBezTo>
                  <a:pt x="98622" y="70089"/>
                  <a:pt x="99533" y="72311"/>
                  <a:pt x="99533" y="74800"/>
                </a:cubicBezTo>
                <a:lnTo>
                  <a:pt x="99533" y="74800"/>
                </a:lnTo>
                <a:cubicBezTo>
                  <a:pt x="99533" y="77289"/>
                  <a:pt x="98622" y="79511"/>
                  <a:pt x="96800" y="81467"/>
                </a:cubicBezTo>
                <a:lnTo>
                  <a:pt x="96800" y="81467"/>
                </a:lnTo>
                <a:lnTo>
                  <a:pt x="81600" y="96667"/>
                </a:lnTo>
                <a:cubicBezTo>
                  <a:pt x="79644" y="98489"/>
                  <a:pt x="77422" y="99400"/>
                  <a:pt x="74933" y="99400"/>
                </a:cubicBezTo>
                <a:lnTo>
                  <a:pt x="74933" y="99400"/>
                </a:lnTo>
                <a:cubicBezTo>
                  <a:pt x="72489" y="99400"/>
                  <a:pt x="70289" y="98489"/>
                  <a:pt x="68333" y="96667"/>
                </a:cubicBezTo>
                <a:lnTo>
                  <a:pt x="68333" y="96667"/>
                </a:lnTo>
                <a:lnTo>
                  <a:pt x="51333" y="79667"/>
                </a:lnTo>
                <a:lnTo>
                  <a:pt x="79867" y="51200"/>
                </a:lnTo>
              </a:path>
            </a:pathLst>
          </a:custGeom>
          <a:solidFill>
            <a:srgbClr val="B77A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511475203-38"/>
          <p:cNvSpPr/>
          <p:nvPr/>
        </p:nvSpPr>
        <p:spPr>
          <a:xfrm>
            <a:off x="845344" y="1696194"/>
            <a:ext cx="728663" cy="161925"/>
          </a:xfrm>
          <a:prstGeom prst="roundRect">
            <a:avLst>
              <a:gd name="adj" fmla="val 23529"/>
            </a:avLst>
          </a:prstGeom>
          <a:solidFill>
            <a:srgbClr val="B46E3C">
              <a:alpha val="1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511475206-40"/>
          <p:cNvSpPr/>
          <p:nvPr/>
        </p:nvSpPr>
        <p:spPr>
          <a:xfrm>
            <a:off x="973931" y="1967136"/>
            <a:ext cx="161181" cy="161925"/>
          </a:xfrm>
          <a:prstGeom prst="roundRect">
            <a:avLst>
              <a:gd name="adj" fmla="val 23638"/>
            </a:avLst>
          </a:prstGeom>
          <a:solidFill>
            <a:srgbClr val="B46E3C">
              <a:alpha val="1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511475188-31"/>
          <p:cNvSpPr/>
          <p:nvPr/>
        </p:nvSpPr>
        <p:spPr>
          <a:xfrm>
            <a:off x="1173212" y="1919511"/>
            <a:ext cx="1568351" cy="263575"/>
          </a:xfrm>
          <a:prstGeom prst="roundRect">
            <a:avLst>
              <a:gd name="adj" fmla="val 21683"/>
            </a:avLst>
          </a:prstGeom>
          <a:solidFill>
            <a:srgbClr val="B48C64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511475784-79"/>
          <p:cNvSpPr/>
          <p:nvPr/>
        </p:nvSpPr>
        <p:spPr>
          <a:xfrm>
            <a:off x="1244650" y="2006129"/>
            <a:ext cx="106263" cy="9108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9364" y="53500"/>
                </a:moveTo>
                <a:lnTo>
                  <a:pt x="99364" y="53500"/>
                </a:lnTo>
                <a:cubicBezTo>
                  <a:pt x="100758" y="51833"/>
                  <a:pt x="101455" y="49933"/>
                  <a:pt x="101455" y="47800"/>
                </a:cubicBezTo>
                <a:lnTo>
                  <a:pt x="101455" y="47800"/>
                </a:lnTo>
                <a:lnTo>
                  <a:pt x="101455" y="47800"/>
                </a:lnTo>
                <a:cubicBezTo>
                  <a:pt x="101455" y="45667"/>
                  <a:pt x="100758" y="43767"/>
                  <a:pt x="99364" y="42100"/>
                </a:cubicBezTo>
                <a:lnTo>
                  <a:pt x="99364" y="42100"/>
                </a:lnTo>
                <a:lnTo>
                  <a:pt x="63182" y="2200"/>
                </a:lnTo>
                <a:cubicBezTo>
                  <a:pt x="61667" y="733"/>
                  <a:pt x="59939" y="0"/>
                  <a:pt x="58000" y="0"/>
                </a:cubicBezTo>
                <a:lnTo>
                  <a:pt x="58000" y="0"/>
                </a:lnTo>
                <a:cubicBezTo>
                  <a:pt x="56000" y="0"/>
                  <a:pt x="54242" y="733"/>
                  <a:pt x="52727" y="2200"/>
                </a:cubicBezTo>
                <a:lnTo>
                  <a:pt x="52727" y="2200"/>
                </a:lnTo>
                <a:cubicBezTo>
                  <a:pt x="51394" y="3867"/>
                  <a:pt x="50727" y="5800"/>
                  <a:pt x="50727" y="8000"/>
                </a:cubicBezTo>
                <a:lnTo>
                  <a:pt x="50727" y="8000"/>
                </a:lnTo>
                <a:cubicBezTo>
                  <a:pt x="50727" y="10133"/>
                  <a:pt x="51394" y="12033"/>
                  <a:pt x="52727" y="13700"/>
                </a:cubicBezTo>
                <a:lnTo>
                  <a:pt x="52727" y="13700"/>
                </a:lnTo>
                <a:lnTo>
                  <a:pt x="76727" y="39800"/>
                </a:lnTo>
                <a:lnTo>
                  <a:pt x="7273" y="39800"/>
                </a:lnTo>
                <a:cubicBezTo>
                  <a:pt x="5152" y="39800"/>
                  <a:pt x="3394" y="40567"/>
                  <a:pt x="2000" y="42100"/>
                </a:cubicBezTo>
                <a:lnTo>
                  <a:pt x="2000" y="42100"/>
                </a:lnTo>
                <a:cubicBezTo>
                  <a:pt x="667" y="43567"/>
                  <a:pt x="0" y="45467"/>
                  <a:pt x="0" y="47800"/>
                </a:cubicBezTo>
                <a:lnTo>
                  <a:pt x="0" y="47800"/>
                </a:lnTo>
                <a:cubicBezTo>
                  <a:pt x="0" y="50133"/>
                  <a:pt x="667" y="52033"/>
                  <a:pt x="2000" y="53500"/>
                </a:cubicBezTo>
                <a:lnTo>
                  <a:pt x="2000" y="53500"/>
                </a:lnTo>
                <a:cubicBezTo>
                  <a:pt x="3394" y="55033"/>
                  <a:pt x="5152" y="55800"/>
                  <a:pt x="7273" y="55800"/>
                </a:cubicBezTo>
                <a:lnTo>
                  <a:pt x="7273" y="55800"/>
                </a:lnTo>
                <a:lnTo>
                  <a:pt x="76727" y="55800"/>
                </a:lnTo>
                <a:lnTo>
                  <a:pt x="52727" y="81900"/>
                </a:lnTo>
                <a:cubicBezTo>
                  <a:pt x="51394" y="83567"/>
                  <a:pt x="50727" y="85500"/>
                  <a:pt x="50727" y="87700"/>
                </a:cubicBezTo>
                <a:lnTo>
                  <a:pt x="50727" y="87700"/>
                </a:lnTo>
                <a:cubicBezTo>
                  <a:pt x="50727" y="89833"/>
                  <a:pt x="51394" y="91733"/>
                  <a:pt x="52727" y="93400"/>
                </a:cubicBezTo>
                <a:lnTo>
                  <a:pt x="52727" y="93400"/>
                </a:lnTo>
                <a:cubicBezTo>
                  <a:pt x="54242" y="94867"/>
                  <a:pt x="56000" y="95600"/>
                  <a:pt x="58000" y="95600"/>
                </a:cubicBezTo>
                <a:lnTo>
                  <a:pt x="58000" y="95600"/>
                </a:lnTo>
                <a:cubicBezTo>
                  <a:pt x="59939" y="95600"/>
                  <a:pt x="61667" y="94867"/>
                  <a:pt x="63182" y="93400"/>
                </a:cubicBezTo>
                <a:lnTo>
                  <a:pt x="63182" y="93400"/>
                </a:lnTo>
                <a:lnTo>
                  <a:pt x="99364" y="53500"/>
                </a:lnTo>
              </a:path>
            </a:pathLst>
          </a:custGeom>
          <a:solidFill>
            <a:srgbClr val="B77A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511475153-13"/>
          <p:cNvSpPr/>
          <p:nvPr/>
        </p:nvSpPr>
        <p:spPr>
          <a:xfrm>
            <a:off x="4657725" y="1269950"/>
            <a:ext cx="4086225" cy="1034579"/>
          </a:xfrm>
          <a:prstGeom prst="roundRect">
            <a:avLst>
              <a:gd name="adj" fmla="val 12889"/>
            </a:avLst>
          </a:prstGeom>
          <a:solidFill>
            <a:srgbClr val="F5EBDE">
              <a:alpha val="50000"/>
            </a:srgbClr>
          </a:solidFill>
          <a:ln w="7144" algn="in">
            <a:solidFill>
              <a:srgbClr val="C8A582">
                <a:alpha val="25000"/>
              </a:srgbClr>
            </a:solidFill>
            <a:prstDash val="solid"/>
          </a:ln>
          <a:effectLst>
            <a:outerShdw blurRad="71438" dist="28575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24" name="el-1785511475168-17"/>
          <p:cNvCxnSpPr/>
          <p:nvPr/>
        </p:nvCxnSpPr>
        <p:spPr>
          <a:xfrm>
            <a:off x="4807744" y="1622375"/>
            <a:ext cx="3786188" cy="914"/>
          </a:xfrm>
          <a:prstGeom prst="line">
            <a:avLst/>
          </a:prstGeom>
          <a:ln w="14288" cap="flat">
            <a:solidFill>
              <a:srgbClr val="B77A4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85511475778-76"/>
          <p:cNvSpPr/>
          <p:nvPr/>
        </p:nvSpPr>
        <p:spPr>
          <a:xfrm>
            <a:off x="4816673" y="1410444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5533" y="1000"/>
                </a:moveTo>
                <a:lnTo>
                  <a:pt x="45533" y="1000"/>
                </a:lnTo>
                <a:cubicBezTo>
                  <a:pt x="48511" y="-333"/>
                  <a:pt x="51556" y="-333"/>
                  <a:pt x="54667" y="1000"/>
                </a:cubicBezTo>
                <a:lnTo>
                  <a:pt x="54667" y="1000"/>
                </a:lnTo>
                <a:lnTo>
                  <a:pt x="97267" y="20733"/>
                </a:lnTo>
                <a:cubicBezTo>
                  <a:pt x="98956" y="21622"/>
                  <a:pt x="99867" y="23044"/>
                  <a:pt x="100000" y="25000"/>
                </a:cubicBezTo>
                <a:lnTo>
                  <a:pt x="100000" y="25000"/>
                </a:lnTo>
                <a:cubicBezTo>
                  <a:pt x="99867" y="26956"/>
                  <a:pt x="98956" y="28378"/>
                  <a:pt x="97267" y="29267"/>
                </a:cubicBezTo>
                <a:lnTo>
                  <a:pt x="97267" y="29267"/>
                </a:lnTo>
                <a:lnTo>
                  <a:pt x="54467" y="49000"/>
                </a:lnTo>
                <a:cubicBezTo>
                  <a:pt x="51489" y="50333"/>
                  <a:pt x="48444" y="50333"/>
                  <a:pt x="45333" y="49000"/>
                </a:cubicBezTo>
                <a:lnTo>
                  <a:pt x="45333" y="49000"/>
                </a:lnTo>
                <a:lnTo>
                  <a:pt x="2733" y="29267"/>
                </a:lnTo>
                <a:cubicBezTo>
                  <a:pt x="1044" y="28378"/>
                  <a:pt x="133" y="26956"/>
                  <a:pt x="0" y="25000"/>
                </a:cubicBezTo>
                <a:lnTo>
                  <a:pt x="0" y="25000"/>
                </a:lnTo>
                <a:cubicBezTo>
                  <a:pt x="133" y="23044"/>
                  <a:pt x="1044" y="21622"/>
                  <a:pt x="2733" y="20733"/>
                </a:cubicBezTo>
                <a:lnTo>
                  <a:pt x="2733" y="20733"/>
                </a:lnTo>
                <a:lnTo>
                  <a:pt x="45533" y="1000"/>
                </a:lnTo>
                <a:moveTo>
                  <a:pt x="86933" y="41000"/>
                </a:moveTo>
                <a:lnTo>
                  <a:pt x="86933" y="41000"/>
                </a:lnTo>
                <a:lnTo>
                  <a:pt x="97267" y="45733"/>
                </a:lnTo>
                <a:cubicBezTo>
                  <a:pt x="98956" y="46622"/>
                  <a:pt x="99867" y="48044"/>
                  <a:pt x="100000" y="50000"/>
                </a:cubicBezTo>
                <a:lnTo>
                  <a:pt x="100000" y="50000"/>
                </a:lnTo>
                <a:cubicBezTo>
                  <a:pt x="99867" y="51956"/>
                  <a:pt x="98956" y="53378"/>
                  <a:pt x="97267" y="54267"/>
                </a:cubicBezTo>
                <a:lnTo>
                  <a:pt x="97267" y="54267"/>
                </a:lnTo>
                <a:lnTo>
                  <a:pt x="54467" y="74000"/>
                </a:lnTo>
                <a:cubicBezTo>
                  <a:pt x="51489" y="75333"/>
                  <a:pt x="48444" y="75333"/>
                  <a:pt x="45333" y="74000"/>
                </a:cubicBezTo>
                <a:lnTo>
                  <a:pt x="45333" y="74000"/>
                </a:lnTo>
                <a:lnTo>
                  <a:pt x="2733" y="54267"/>
                </a:lnTo>
                <a:cubicBezTo>
                  <a:pt x="1044" y="53378"/>
                  <a:pt x="133" y="51956"/>
                  <a:pt x="0" y="50000"/>
                </a:cubicBezTo>
                <a:lnTo>
                  <a:pt x="0" y="50000"/>
                </a:lnTo>
                <a:cubicBezTo>
                  <a:pt x="133" y="48044"/>
                  <a:pt x="1044" y="46622"/>
                  <a:pt x="2733" y="45733"/>
                </a:cubicBezTo>
                <a:lnTo>
                  <a:pt x="2733" y="45733"/>
                </a:lnTo>
                <a:lnTo>
                  <a:pt x="13067" y="41000"/>
                </a:lnTo>
                <a:lnTo>
                  <a:pt x="42800" y="54667"/>
                </a:lnTo>
                <a:cubicBezTo>
                  <a:pt x="47600" y="56756"/>
                  <a:pt x="52400" y="56756"/>
                  <a:pt x="57200" y="54667"/>
                </a:cubicBezTo>
                <a:lnTo>
                  <a:pt x="57200" y="54667"/>
                </a:lnTo>
                <a:lnTo>
                  <a:pt x="86933" y="41000"/>
                </a:lnTo>
                <a:moveTo>
                  <a:pt x="57200" y="79667"/>
                </a:moveTo>
                <a:lnTo>
                  <a:pt x="57200" y="79667"/>
                </a:lnTo>
                <a:lnTo>
                  <a:pt x="86933" y="66000"/>
                </a:lnTo>
                <a:lnTo>
                  <a:pt x="97267" y="70733"/>
                </a:lnTo>
                <a:cubicBezTo>
                  <a:pt x="98956" y="71622"/>
                  <a:pt x="99867" y="73044"/>
                  <a:pt x="100000" y="75000"/>
                </a:cubicBezTo>
                <a:lnTo>
                  <a:pt x="100000" y="75000"/>
                </a:lnTo>
                <a:cubicBezTo>
                  <a:pt x="99867" y="76956"/>
                  <a:pt x="98956" y="78378"/>
                  <a:pt x="97267" y="79267"/>
                </a:cubicBezTo>
                <a:lnTo>
                  <a:pt x="97267" y="79267"/>
                </a:lnTo>
                <a:lnTo>
                  <a:pt x="54467" y="99000"/>
                </a:lnTo>
                <a:cubicBezTo>
                  <a:pt x="51489" y="100333"/>
                  <a:pt x="48444" y="100333"/>
                  <a:pt x="45333" y="99000"/>
                </a:cubicBezTo>
                <a:lnTo>
                  <a:pt x="45333" y="99000"/>
                </a:lnTo>
                <a:lnTo>
                  <a:pt x="2733" y="79267"/>
                </a:lnTo>
                <a:cubicBezTo>
                  <a:pt x="1044" y="78378"/>
                  <a:pt x="133" y="76956"/>
                  <a:pt x="0" y="75000"/>
                </a:cubicBezTo>
                <a:lnTo>
                  <a:pt x="0" y="75000"/>
                </a:lnTo>
                <a:cubicBezTo>
                  <a:pt x="133" y="73044"/>
                  <a:pt x="1044" y="71622"/>
                  <a:pt x="2733" y="70733"/>
                </a:cubicBezTo>
                <a:lnTo>
                  <a:pt x="2733" y="70733"/>
                </a:lnTo>
                <a:lnTo>
                  <a:pt x="13067" y="66000"/>
                </a:lnTo>
                <a:lnTo>
                  <a:pt x="42800" y="79667"/>
                </a:lnTo>
                <a:cubicBezTo>
                  <a:pt x="47600" y="81756"/>
                  <a:pt x="52400" y="81756"/>
                  <a:pt x="57200" y="79667"/>
                </a:cubicBezTo>
                <a:lnTo>
                  <a:pt x="57200" y="79667"/>
                </a:lnTo>
              </a:path>
            </a:pathLst>
          </a:custGeom>
          <a:solidFill>
            <a:srgbClr val="B77A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511475210-42"/>
          <p:cNvSpPr/>
          <p:nvPr/>
        </p:nvSpPr>
        <p:spPr>
          <a:xfrm>
            <a:off x="4974432" y="1748582"/>
            <a:ext cx="1114425" cy="161925"/>
          </a:xfrm>
          <a:prstGeom prst="roundRect">
            <a:avLst>
              <a:gd name="adj" fmla="val 23529"/>
            </a:avLst>
          </a:prstGeom>
          <a:solidFill>
            <a:srgbClr val="B46E3C">
              <a:alpha val="1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511475193-33"/>
          <p:cNvSpPr/>
          <p:nvPr/>
        </p:nvSpPr>
        <p:spPr>
          <a:xfrm>
            <a:off x="6422157" y="1700957"/>
            <a:ext cx="1663006" cy="263575"/>
          </a:xfrm>
          <a:prstGeom prst="roundRect">
            <a:avLst>
              <a:gd name="adj" fmla="val 21683"/>
            </a:avLst>
          </a:prstGeom>
          <a:solidFill>
            <a:srgbClr val="B48C64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5511475787-80"/>
          <p:cNvSpPr/>
          <p:nvPr/>
        </p:nvSpPr>
        <p:spPr>
          <a:xfrm>
            <a:off x="6493595" y="1787575"/>
            <a:ext cx="106263" cy="9108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9364" y="53500"/>
                </a:moveTo>
                <a:lnTo>
                  <a:pt x="99364" y="53500"/>
                </a:lnTo>
                <a:cubicBezTo>
                  <a:pt x="100758" y="51833"/>
                  <a:pt x="101455" y="49933"/>
                  <a:pt x="101455" y="47800"/>
                </a:cubicBezTo>
                <a:lnTo>
                  <a:pt x="101455" y="47800"/>
                </a:lnTo>
                <a:lnTo>
                  <a:pt x="101455" y="47800"/>
                </a:lnTo>
                <a:cubicBezTo>
                  <a:pt x="101455" y="45667"/>
                  <a:pt x="100758" y="43767"/>
                  <a:pt x="99364" y="42100"/>
                </a:cubicBezTo>
                <a:lnTo>
                  <a:pt x="99364" y="42100"/>
                </a:lnTo>
                <a:lnTo>
                  <a:pt x="63182" y="2200"/>
                </a:lnTo>
                <a:cubicBezTo>
                  <a:pt x="61667" y="733"/>
                  <a:pt x="59939" y="0"/>
                  <a:pt x="58000" y="0"/>
                </a:cubicBezTo>
                <a:lnTo>
                  <a:pt x="58000" y="0"/>
                </a:lnTo>
                <a:cubicBezTo>
                  <a:pt x="56000" y="0"/>
                  <a:pt x="54242" y="733"/>
                  <a:pt x="52727" y="2200"/>
                </a:cubicBezTo>
                <a:lnTo>
                  <a:pt x="52727" y="2200"/>
                </a:lnTo>
                <a:cubicBezTo>
                  <a:pt x="51394" y="3867"/>
                  <a:pt x="50727" y="5800"/>
                  <a:pt x="50727" y="8000"/>
                </a:cubicBezTo>
                <a:lnTo>
                  <a:pt x="50727" y="8000"/>
                </a:lnTo>
                <a:cubicBezTo>
                  <a:pt x="50727" y="10133"/>
                  <a:pt x="51394" y="12033"/>
                  <a:pt x="52727" y="13700"/>
                </a:cubicBezTo>
                <a:lnTo>
                  <a:pt x="52727" y="13700"/>
                </a:lnTo>
                <a:lnTo>
                  <a:pt x="76727" y="39800"/>
                </a:lnTo>
                <a:lnTo>
                  <a:pt x="7273" y="39800"/>
                </a:lnTo>
                <a:cubicBezTo>
                  <a:pt x="5152" y="39800"/>
                  <a:pt x="3394" y="40567"/>
                  <a:pt x="2000" y="42100"/>
                </a:cubicBezTo>
                <a:lnTo>
                  <a:pt x="2000" y="42100"/>
                </a:lnTo>
                <a:cubicBezTo>
                  <a:pt x="667" y="43567"/>
                  <a:pt x="0" y="45467"/>
                  <a:pt x="0" y="47800"/>
                </a:cubicBezTo>
                <a:lnTo>
                  <a:pt x="0" y="47800"/>
                </a:lnTo>
                <a:cubicBezTo>
                  <a:pt x="0" y="50133"/>
                  <a:pt x="667" y="52033"/>
                  <a:pt x="2000" y="53500"/>
                </a:cubicBezTo>
                <a:lnTo>
                  <a:pt x="2000" y="53500"/>
                </a:lnTo>
                <a:cubicBezTo>
                  <a:pt x="3394" y="55033"/>
                  <a:pt x="5152" y="55800"/>
                  <a:pt x="7273" y="55800"/>
                </a:cubicBezTo>
                <a:lnTo>
                  <a:pt x="7273" y="55800"/>
                </a:lnTo>
                <a:lnTo>
                  <a:pt x="76727" y="55800"/>
                </a:lnTo>
                <a:lnTo>
                  <a:pt x="52727" y="81900"/>
                </a:lnTo>
                <a:cubicBezTo>
                  <a:pt x="51394" y="83567"/>
                  <a:pt x="50727" y="85500"/>
                  <a:pt x="50727" y="87700"/>
                </a:cubicBezTo>
                <a:lnTo>
                  <a:pt x="50727" y="87700"/>
                </a:lnTo>
                <a:cubicBezTo>
                  <a:pt x="50727" y="89833"/>
                  <a:pt x="51394" y="91733"/>
                  <a:pt x="52727" y="93400"/>
                </a:cubicBezTo>
                <a:lnTo>
                  <a:pt x="52727" y="93400"/>
                </a:lnTo>
                <a:cubicBezTo>
                  <a:pt x="54242" y="94867"/>
                  <a:pt x="56000" y="95600"/>
                  <a:pt x="58000" y="95600"/>
                </a:cubicBezTo>
                <a:lnTo>
                  <a:pt x="58000" y="95600"/>
                </a:lnTo>
                <a:cubicBezTo>
                  <a:pt x="59939" y="95600"/>
                  <a:pt x="61667" y="94867"/>
                  <a:pt x="63182" y="93400"/>
                </a:cubicBezTo>
                <a:lnTo>
                  <a:pt x="63182" y="93400"/>
                </a:lnTo>
                <a:lnTo>
                  <a:pt x="99364" y="53500"/>
                </a:lnTo>
              </a:path>
            </a:pathLst>
          </a:custGeom>
          <a:solidFill>
            <a:srgbClr val="B77A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511475156-14"/>
          <p:cNvSpPr/>
          <p:nvPr/>
        </p:nvSpPr>
        <p:spPr>
          <a:xfrm>
            <a:off x="400050" y="2433117"/>
            <a:ext cx="4086225" cy="1206996"/>
          </a:xfrm>
          <a:prstGeom prst="roundRect">
            <a:avLst>
              <a:gd name="adj" fmla="val 11048"/>
            </a:avLst>
          </a:prstGeom>
          <a:solidFill>
            <a:srgbClr val="FAF3E9"/>
          </a:solidFill>
          <a:ln w="7144" algn="in">
            <a:solidFill>
              <a:srgbClr val="BE966E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0" name="el-1785511475169-18"/>
          <p:cNvCxnSpPr/>
          <p:nvPr/>
        </p:nvCxnSpPr>
        <p:spPr>
          <a:xfrm>
            <a:off x="550069" y="2734345"/>
            <a:ext cx="3786188" cy="914"/>
          </a:xfrm>
          <a:prstGeom prst="line">
            <a:avLst/>
          </a:prstGeom>
          <a:ln w="7144" cap="flat">
            <a:solidFill>
              <a:srgbClr val="B48C64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el-1785511475780-77"/>
          <p:cNvSpPr/>
          <p:nvPr/>
        </p:nvSpPr>
        <p:spPr>
          <a:xfrm>
            <a:off x="550069" y="2566983"/>
            <a:ext cx="128588" cy="10850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8643" y="1455"/>
                </a:moveTo>
                <a:lnTo>
                  <a:pt x="28643" y="1455"/>
                </a:lnTo>
                <a:cubicBezTo>
                  <a:pt x="30500" y="4000"/>
                  <a:pt x="30619" y="6727"/>
                  <a:pt x="29000" y="9636"/>
                </a:cubicBezTo>
                <a:lnTo>
                  <a:pt x="29000" y="9636"/>
                </a:lnTo>
                <a:lnTo>
                  <a:pt x="15429" y="28818"/>
                </a:lnTo>
                <a:cubicBezTo>
                  <a:pt x="14571" y="30091"/>
                  <a:pt x="13500" y="30727"/>
                  <a:pt x="12214" y="30727"/>
                </a:cubicBezTo>
                <a:lnTo>
                  <a:pt x="12214" y="30727"/>
                </a:lnTo>
                <a:cubicBezTo>
                  <a:pt x="10833" y="30727"/>
                  <a:pt x="9714" y="30152"/>
                  <a:pt x="8857" y="29000"/>
                </a:cubicBezTo>
                <a:lnTo>
                  <a:pt x="8857" y="29000"/>
                </a:lnTo>
                <a:lnTo>
                  <a:pt x="1286" y="19455"/>
                </a:lnTo>
                <a:cubicBezTo>
                  <a:pt x="-429" y="16727"/>
                  <a:pt x="-429" y="14000"/>
                  <a:pt x="1286" y="11273"/>
                </a:cubicBezTo>
                <a:lnTo>
                  <a:pt x="1286" y="11273"/>
                </a:lnTo>
                <a:cubicBezTo>
                  <a:pt x="3429" y="9030"/>
                  <a:pt x="5571" y="9030"/>
                  <a:pt x="7714" y="11273"/>
                </a:cubicBezTo>
                <a:lnTo>
                  <a:pt x="7714" y="11273"/>
                </a:lnTo>
                <a:lnTo>
                  <a:pt x="11857" y="16545"/>
                </a:lnTo>
                <a:lnTo>
                  <a:pt x="22214" y="1909"/>
                </a:lnTo>
                <a:cubicBezTo>
                  <a:pt x="24214" y="-455"/>
                  <a:pt x="26357" y="-606"/>
                  <a:pt x="28643" y="1455"/>
                </a:cubicBezTo>
                <a:lnTo>
                  <a:pt x="28643" y="1455"/>
                </a:lnTo>
                <a:moveTo>
                  <a:pt x="28643" y="39818"/>
                </a:moveTo>
                <a:lnTo>
                  <a:pt x="28643" y="39818"/>
                </a:lnTo>
                <a:cubicBezTo>
                  <a:pt x="30500" y="42364"/>
                  <a:pt x="30619" y="45061"/>
                  <a:pt x="29000" y="47909"/>
                </a:cubicBezTo>
                <a:lnTo>
                  <a:pt x="29000" y="47909"/>
                </a:lnTo>
                <a:lnTo>
                  <a:pt x="15429" y="67091"/>
                </a:lnTo>
                <a:cubicBezTo>
                  <a:pt x="14571" y="68364"/>
                  <a:pt x="13500" y="69000"/>
                  <a:pt x="12214" y="69000"/>
                </a:cubicBezTo>
                <a:lnTo>
                  <a:pt x="12214" y="69000"/>
                </a:lnTo>
                <a:cubicBezTo>
                  <a:pt x="10833" y="69000"/>
                  <a:pt x="9714" y="68455"/>
                  <a:pt x="8857" y="67364"/>
                </a:cubicBezTo>
                <a:lnTo>
                  <a:pt x="8857" y="67364"/>
                </a:lnTo>
                <a:lnTo>
                  <a:pt x="1286" y="57818"/>
                </a:lnTo>
                <a:cubicBezTo>
                  <a:pt x="-429" y="55091"/>
                  <a:pt x="-429" y="52364"/>
                  <a:pt x="1286" y="49636"/>
                </a:cubicBezTo>
                <a:lnTo>
                  <a:pt x="1286" y="49636"/>
                </a:lnTo>
                <a:cubicBezTo>
                  <a:pt x="3429" y="47394"/>
                  <a:pt x="5571" y="47394"/>
                  <a:pt x="7714" y="49636"/>
                </a:cubicBezTo>
                <a:lnTo>
                  <a:pt x="7714" y="49636"/>
                </a:lnTo>
                <a:lnTo>
                  <a:pt x="11857" y="54909"/>
                </a:lnTo>
                <a:lnTo>
                  <a:pt x="22214" y="40273"/>
                </a:lnTo>
                <a:cubicBezTo>
                  <a:pt x="24214" y="37909"/>
                  <a:pt x="26357" y="37758"/>
                  <a:pt x="28643" y="39818"/>
                </a:cubicBezTo>
                <a:lnTo>
                  <a:pt x="28643" y="39818"/>
                </a:lnTo>
                <a:moveTo>
                  <a:pt x="42214" y="15364"/>
                </a:moveTo>
                <a:lnTo>
                  <a:pt x="42214" y="15364"/>
                </a:lnTo>
                <a:cubicBezTo>
                  <a:pt x="42214" y="13121"/>
                  <a:pt x="42762" y="11273"/>
                  <a:pt x="43857" y="9818"/>
                </a:cubicBezTo>
                <a:lnTo>
                  <a:pt x="43857" y="9818"/>
                </a:lnTo>
                <a:lnTo>
                  <a:pt x="43857" y="9818"/>
                </a:lnTo>
                <a:cubicBezTo>
                  <a:pt x="45000" y="8364"/>
                  <a:pt x="46452" y="7636"/>
                  <a:pt x="48214" y="7636"/>
                </a:cubicBezTo>
                <a:lnTo>
                  <a:pt x="48214" y="7636"/>
                </a:lnTo>
                <a:lnTo>
                  <a:pt x="90429" y="7636"/>
                </a:lnTo>
                <a:cubicBezTo>
                  <a:pt x="92190" y="7636"/>
                  <a:pt x="93619" y="8364"/>
                  <a:pt x="94714" y="9818"/>
                </a:cubicBezTo>
                <a:lnTo>
                  <a:pt x="94714" y="9818"/>
                </a:lnTo>
                <a:cubicBezTo>
                  <a:pt x="95857" y="11273"/>
                  <a:pt x="96429" y="13121"/>
                  <a:pt x="96429" y="15364"/>
                </a:cubicBezTo>
                <a:lnTo>
                  <a:pt x="96429" y="15364"/>
                </a:lnTo>
                <a:cubicBezTo>
                  <a:pt x="96429" y="17606"/>
                  <a:pt x="95857" y="19424"/>
                  <a:pt x="94714" y="20818"/>
                </a:cubicBezTo>
                <a:lnTo>
                  <a:pt x="94714" y="20818"/>
                </a:lnTo>
                <a:cubicBezTo>
                  <a:pt x="93619" y="22273"/>
                  <a:pt x="92190" y="23000"/>
                  <a:pt x="90429" y="23000"/>
                </a:cubicBezTo>
                <a:lnTo>
                  <a:pt x="90429" y="23000"/>
                </a:lnTo>
                <a:lnTo>
                  <a:pt x="48214" y="23000"/>
                </a:lnTo>
                <a:cubicBezTo>
                  <a:pt x="46452" y="23000"/>
                  <a:pt x="45000" y="22273"/>
                  <a:pt x="43857" y="20818"/>
                </a:cubicBezTo>
                <a:lnTo>
                  <a:pt x="43857" y="20818"/>
                </a:lnTo>
                <a:cubicBezTo>
                  <a:pt x="42762" y="19424"/>
                  <a:pt x="42214" y="17606"/>
                  <a:pt x="42214" y="15364"/>
                </a:cubicBezTo>
                <a:lnTo>
                  <a:pt x="42214" y="15364"/>
                </a:lnTo>
                <a:moveTo>
                  <a:pt x="42214" y="53727"/>
                </a:moveTo>
                <a:lnTo>
                  <a:pt x="42214" y="53727"/>
                </a:lnTo>
                <a:cubicBezTo>
                  <a:pt x="42214" y="51485"/>
                  <a:pt x="42762" y="49636"/>
                  <a:pt x="43857" y="48182"/>
                </a:cubicBezTo>
                <a:lnTo>
                  <a:pt x="43857" y="48182"/>
                </a:lnTo>
                <a:lnTo>
                  <a:pt x="43857" y="48182"/>
                </a:lnTo>
                <a:cubicBezTo>
                  <a:pt x="45000" y="46727"/>
                  <a:pt x="46452" y="46000"/>
                  <a:pt x="48214" y="46000"/>
                </a:cubicBezTo>
                <a:lnTo>
                  <a:pt x="48214" y="46000"/>
                </a:lnTo>
                <a:lnTo>
                  <a:pt x="90429" y="46000"/>
                </a:lnTo>
                <a:cubicBezTo>
                  <a:pt x="92190" y="46000"/>
                  <a:pt x="93619" y="46727"/>
                  <a:pt x="94714" y="48182"/>
                </a:cubicBezTo>
                <a:lnTo>
                  <a:pt x="94714" y="48182"/>
                </a:lnTo>
                <a:cubicBezTo>
                  <a:pt x="95857" y="49636"/>
                  <a:pt x="96429" y="51485"/>
                  <a:pt x="96429" y="53727"/>
                </a:cubicBezTo>
                <a:lnTo>
                  <a:pt x="96429" y="53727"/>
                </a:lnTo>
                <a:cubicBezTo>
                  <a:pt x="96429" y="55970"/>
                  <a:pt x="95857" y="57788"/>
                  <a:pt x="94714" y="59182"/>
                </a:cubicBezTo>
                <a:lnTo>
                  <a:pt x="94714" y="59182"/>
                </a:lnTo>
                <a:cubicBezTo>
                  <a:pt x="93619" y="60636"/>
                  <a:pt x="92190" y="61364"/>
                  <a:pt x="90429" y="61364"/>
                </a:cubicBezTo>
                <a:lnTo>
                  <a:pt x="90429" y="61364"/>
                </a:lnTo>
                <a:lnTo>
                  <a:pt x="48214" y="61364"/>
                </a:lnTo>
                <a:cubicBezTo>
                  <a:pt x="46452" y="61364"/>
                  <a:pt x="45000" y="60636"/>
                  <a:pt x="43857" y="59182"/>
                </a:cubicBezTo>
                <a:lnTo>
                  <a:pt x="43857" y="59182"/>
                </a:lnTo>
                <a:cubicBezTo>
                  <a:pt x="42762" y="57788"/>
                  <a:pt x="42214" y="55970"/>
                  <a:pt x="42214" y="53727"/>
                </a:cubicBezTo>
                <a:lnTo>
                  <a:pt x="42214" y="53727"/>
                </a:lnTo>
                <a:moveTo>
                  <a:pt x="30143" y="92091"/>
                </a:moveTo>
                <a:lnTo>
                  <a:pt x="30143" y="92091"/>
                </a:lnTo>
                <a:cubicBezTo>
                  <a:pt x="30143" y="89848"/>
                  <a:pt x="30714" y="88000"/>
                  <a:pt x="31857" y="86545"/>
                </a:cubicBezTo>
                <a:lnTo>
                  <a:pt x="31857" y="86545"/>
                </a:lnTo>
                <a:lnTo>
                  <a:pt x="31857" y="86545"/>
                </a:lnTo>
                <a:cubicBezTo>
                  <a:pt x="32952" y="85091"/>
                  <a:pt x="34381" y="84364"/>
                  <a:pt x="36143" y="84364"/>
                </a:cubicBezTo>
                <a:lnTo>
                  <a:pt x="36143" y="84364"/>
                </a:lnTo>
                <a:lnTo>
                  <a:pt x="90429" y="84364"/>
                </a:lnTo>
                <a:cubicBezTo>
                  <a:pt x="92190" y="84364"/>
                  <a:pt x="93619" y="85091"/>
                  <a:pt x="94714" y="86545"/>
                </a:cubicBezTo>
                <a:lnTo>
                  <a:pt x="94714" y="86545"/>
                </a:lnTo>
                <a:cubicBezTo>
                  <a:pt x="95857" y="88000"/>
                  <a:pt x="96429" y="89848"/>
                  <a:pt x="96429" y="92091"/>
                </a:cubicBezTo>
                <a:lnTo>
                  <a:pt x="96429" y="92091"/>
                </a:lnTo>
                <a:cubicBezTo>
                  <a:pt x="96429" y="94333"/>
                  <a:pt x="95857" y="96152"/>
                  <a:pt x="94714" y="97545"/>
                </a:cubicBezTo>
                <a:lnTo>
                  <a:pt x="94714" y="97545"/>
                </a:lnTo>
                <a:cubicBezTo>
                  <a:pt x="93619" y="99000"/>
                  <a:pt x="92190" y="99727"/>
                  <a:pt x="90429" y="99727"/>
                </a:cubicBezTo>
                <a:lnTo>
                  <a:pt x="90429" y="99727"/>
                </a:lnTo>
                <a:lnTo>
                  <a:pt x="36143" y="99727"/>
                </a:lnTo>
                <a:cubicBezTo>
                  <a:pt x="34381" y="99727"/>
                  <a:pt x="32952" y="99000"/>
                  <a:pt x="31857" y="97545"/>
                </a:cubicBezTo>
                <a:lnTo>
                  <a:pt x="31857" y="97545"/>
                </a:lnTo>
                <a:cubicBezTo>
                  <a:pt x="30714" y="96152"/>
                  <a:pt x="30143" y="94333"/>
                  <a:pt x="30143" y="92091"/>
                </a:cubicBezTo>
                <a:lnTo>
                  <a:pt x="30143" y="92091"/>
                </a:lnTo>
                <a:moveTo>
                  <a:pt x="9071" y="80545"/>
                </a:moveTo>
                <a:lnTo>
                  <a:pt x="9071" y="80545"/>
                </a:lnTo>
                <a:cubicBezTo>
                  <a:pt x="12452" y="80727"/>
                  <a:pt x="15071" y="82636"/>
                  <a:pt x="16929" y="86273"/>
                </a:cubicBezTo>
                <a:lnTo>
                  <a:pt x="16929" y="86273"/>
                </a:lnTo>
                <a:cubicBezTo>
                  <a:pt x="18452" y="90152"/>
                  <a:pt x="18452" y="94000"/>
                  <a:pt x="16929" y="97818"/>
                </a:cubicBezTo>
                <a:lnTo>
                  <a:pt x="16929" y="97818"/>
                </a:lnTo>
                <a:cubicBezTo>
                  <a:pt x="15071" y="101515"/>
                  <a:pt x="12452" y="103424"/>
                  <a:pt x="9071" y="103545"/>
                </a:cubicBezTo>
                <a:lnTo>
                  <a:pt x="9071" y="103545"/>
                </a:lnTo>
                <a:cubicBezTo>
                  <a:pt x="5643" y="103424"/>
                  <a:pt x="3000" y="101515"/>
                  <a:pt x="1143" y="97818"/>
                </a:cubicBezTo>
                <a:lnTo>
                  <a:pt x="1143" y="97818"/>
                </a:lnTo>
                <a:cubicBezTo>
                  <a:pt x="-381" y="94000"/>
                  <a:pt x="-381" y="90152"/>
                  <a:pt x="1143" y="86273"/>
                </a:cubicBezTo>
                <a:lnTo>
                  <a:pt x="1143" y="86273"/>
                </a:lnTo>
                <a:cubicBezTo>
                  <a:pt x="3000" y="82636"/>
                  <a:pt x="5643" y="80727"/>
                  <a:pt x="9071" y="80545"/>
                </a:cubicBezTo>
                <a:lnTo>
                  <a:pt x="9071" y="80545"/>
                </a:lnTo>
              </a:path>
            </a:pathLst>
          </a:custGeom>
          <a:solidFill>
            <a:srgbClr val="B77A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5511475198-35"/>
          <p:cNvSpPr/>
          <p:nvPr/>
        </p:nvSpPr>
        <p:spPr>
          <a:xfrm>
            <a:off x="550069" y="3040782"/>
            <a:ext cx="3786188" cy="288578"/>
          </a:xfrm>
          <a:prstGeom prst="roundRect">
            <a:avLst>
              <a:gd name="adj" fmla="val 26405"/>
            </a:avLst>
          </a:prstGeom>
          <a:solidFill>
            <a:srgbClr val="C8AA8C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5511475214-43"/>
          <p:cNvSpPr/>
          <p:nvPr/>
        </p:nvSpPr>
        <p:spPr>
          <a:xfrm>
            <a:off x="621506" y="3102694"/>
            <a:ext cx="625897" cy="161925"/>
          </a:xfrm>
          <a:prstGeom prst="roundRect">
            <a:avLst>
              <a:gd name="adj" fmla="val 23529"/>
            </a:avLst>
          </a:prstGeom>
          <a:solidFill>
            <a:srgbClr val="A06432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5511475214-43__text"/>
          <p:cNvSpPr txBox="1"/>
          <p:nvPr/>
        </p:nvSpPr>
        <p:spPr>
          <a:xfrm>
            <a:off x="621506" y="3102694"/>
            <a:ext cx="625897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 spc="0">
                <a:solidFill>
                  <a:srgbClr val="9B5F34"/>
                </a:solidFill>
                <a:latin typeface="Microsoft YaHei"/>
                <a:ea typeface="Microsoft YaHei"/>
                <a:cs typeface="Microsoft YaHei"/>
              </a:rPr>
              <a:t>x=1,y=5</a:t>
            </a:r>
            <a:endParaRPr/>
          </a:p>
        </p:txBody>
      </p:sp>
      <p:sp>
        <p:nvSpPr>
          <p:cNvPr id="35" name="el-1785511475217-44"/>
          <p:cNvSpPr/>
          <p:nvPr/>
        </p:nvSpPr>
        <p:spPr>
          <a:xfrm>
            <a:off x="1375991" y="3102694"/>
            <a:ext cx="625897" cy="161925"/>
          </a:xfrm>
          <a:prstGeom prst="roundRect">
            <a:avLst>
              <a:gd name="adj" fmla="val 23529"/>
            </a:avLst>
          </a:prstGeom>
          <a:solidFill>
            <a:srgbClr val="A06432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5511475217-44__text"/>
          <p:cNvSpPr txBox="1"/>
          <p:nvPr/>
        </p:nvSpPr>
        <p:spPr>
          <a:xfrm>
            <a:off x="1375991" y="3102694"/>
            <a:ext cx="625897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 spc="0">
                <a:solidFill>
                  <a:srgbClr val="9B5F34"/>
                </a:solidFill>
                <a:latin typeface="Microsoft YaHei"/>
                <a:ea typeface="Microsoft YaHei"/>
                <a:cs typeface="Microsoft YaHei"/>
              </a:rPr>
              <a:t>x=2,y=4</a:t>
            </a:r>
            <a:endParaRPr/>
          </a:p>
        </p:txBody>
      </p:sp>
      <p:sp>
        <p:nvSpPr>
          <p:cNvPr id="37" name="el-1785511475221-45"/>
          <p:cNvSpPr/>
          <p:nvPr/>
        </p:nvSpPr>
        <p:spPr>
          <a:xfrm>
            <a:off x="2130475" y="3102694"/>
            <a:ext cx="625897" cy="161925"/>
          </a:xfrm>
          <a:prstGeom prst="roundRect">
            <a:avLst>
              <a:gd name="adj" fmla="val 23529"/>
            </a:avLst>
          </a:prstGeom>
          <a:solidFill>
            <a:srgbClr val="A06432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5511475221-45__text"/>
          <p:cNvSpPr txBox="1"/>
          <p:nvPr/>
        </p:nvSpPr>
        <p:spPr>
          <a:xfrm>
            <a:off x="2130475" y="3102694"/>
            <a:ext cx="625897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 spc="0">
                <a:solidFill>
                  <a:srgbClr val="9B5F34"/>
                </a:solidFill>
                <a:latin typeface="Microsoft YaHei"/>
                <a:ea typeface="Microsoft YaHei"/>
                <a:cs typeface="Microsoft YaHei"/>
              </a:rPr>
              <a:t>x=3,y=3</a:t>
            </a:r>
            <a:endParaRPr/>
          </a:p>
        </p:txBody>
      </p:sp>
      <p:sp>
        <p:nvSpPr>
          <p:cNvPr id="39" name="el-1785511475224-46"/>
          <p:cNvSpPr/>
          <p:nvPr/>
        </p:nvSpPr>
        <p:spPr>
          <a:xfrm>
            <a:off x="3298850" y="3102694"/>
            <a:ext cx="509885" cy="161925"/>
          </a:xfrm>
          <a:prstGeom prst="roundRect">
            <a:avLst>
              <a:gd name="adj" fmla="val 23529"/>
            </a:avLst>
          </a:prstGeom>
          <a:solidFill>
            <a:srgbClr val="A06432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5511475224-46__text"/>
          <p:cNvSpPr txBox="1"/>
          <p:nvPr/>
        </p:nvSpPr>
        <p:spPr>
          <a:xfrm>
            <a:off x="3298850" y="3102694"/>
            <a:ext cx="509885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 spc="0">
                <a:solidFill>
                  <a:srgbClr val="9B5F34"/>
                </a:solidFill>
                <a:latin typeface="Microsoft YaHei"/>
                <a:ea typeface="Microsoft YaHei"/>
                <a:cs typeface="Microsoft YaHei"/>
              </a:rPr>
              <a:t>x+y=6</a:t>
            </a:r>
            <a:endParaRPr/>
          </a:p>
        </p:txBody>
      </p:sp>
      <p:sp>
        <p:nvSpPr>
          <p:cNvPr id="41" name="el-1785511475158-15"/>
          <p:cNvSpPr/>
          <p:nvPr/>
        </p:nvSpPr>
        <p:spPr>
          <a:xfrm>
            <a:off x="4657725" y="2433117"/>
            <a:ext cx="4086225" cy="1206996"/>
          </a:xfrm>
          <a:prstGeom prst="roundRect">
            <a:avLst>
              <a:gd name="adj" fmla="val 11048"/>
            </a:avLst>
          </a:prstGeom>
          <a:solidFill>
            <a:srgbClr val="EBE1D4">
              <a:alpha val="40000"/>
            </a:srgbClr>
          </a:solidFill>
          <a:ln w="7144" algn="in">
            <a:solidFill>
              <a:srgbClr val="B48C64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42" name="el-1785511475170-19"/>
          <p:cNvCxnSpPr/>
          <p:nvPr/>
        </p:nvCxnSpPr>
        <p:spPr>
          <a:xfrm>
            <a:off x="4807744" y="2734345"/>
            <a:ext cx="3786188" cy="914"/>
          </a:xfrm>
          <a:prstGeom prst="line">
            <a:avLst/>
          </a:prstGeom>
          <a:ln w="7144" cap="flat">
            <a:solidFill>
              <a:srgbClr val="B48C64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el-1785511475782-78"/>
          <p:cNvSpPr/>
          <p:nvPr/>
        </p:nvSpPr>
        <p:spPr>
          <a:xfrm>
            <a:off x="4807744" y="2564978"/>
            <a:ext cx="112514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333" y="12083"/>
                </a:moveTo>
                <a:lnTo>
                  <a:pt x="75333" y="12083"/>
                </a:lnTo>
                <a:cubicBezTo>
                  <a:pt x="76667" y="10639"/>
                  <a:pt x="77333" y="8944"/>
                  <a:pt x="77333" y="7000"/>
                </a:cubicBezTo>
                <a:lnTo>
                  <a:pt x="77333" y="7000"/>
                </a:lnTo>
                <a:lnTo>
                  <a:pt x="77333" y="7000"/>
                </a:lnTo>
                <a:cubicBezTo>
                  <a:pt x="77333" y="5111"/>
                  <a:pt x="76667" y="3444"/>
                  <a:pt x="75333" y="2000"/>
                </a:cubicBezTo>
                <a:lnTo>
                  <a:pt x="75333" y="2000"/>
                </a:lnTo>
                <a:cubicBezTo>
                  <a:pt x="73889" y="667"/>
                  <a:pt x="72222" y="0"/>
                  <a:pt x="70333" y="0"/>
                </a:cubicBezTo>
                <a:lnTo>
                  <a:pt x="70333" y="0"/>
                </a:lnTo>
                <a:cubicBezTo>
                  <a:pt x="68389" y="0"/>
                  <a:pt x="66694" y="667"/>
                  <a:pt x="65250" y="2000"/>
                </a:cubicBezTo>
                <a:lnTo>
                  <a:pt x="65250" y="2000"/>
                </a:lnTo>
                <a:lnTo>
                  <a:pt x="35167" y="32333"/>
                </a:lnTo>
                <a:lnTo>
                  <a:pt x="22667" y="19583"/>
                </a:lnTo>
                <a:cubicBezTo>
                  <a:pt x="21167" y="18250"/>
                  <a:pt x="19472" y="17583"/>
                  <a:pt x="17583" y="17583"/>
                </a:cubicBezTo>
                <a:lnTo>
                  <a:pt x="17583" y="17583"/>
                </a:lnTo>
                <a:cubicBezTo>
                  <a:pt x="15694" y="17583"/>
                  <a:pt x="14000" y="18250"/>
                  <a:pt x="12500" y="19583"/>
                </a:cubicBezTo>
                <a:lnTo>
                  <a:pt x="12500" y="19583"/>
                </a:lnTo>
                <a:cubicBezTo>
                  <a:pt x="11222" y="21028"/>
                  <a:pt x="10583" y="22694"/>
                  <a:pt x="10583" y="24583"/>
                </a:cubicBezTo>
                <a:lnTo>
                  <a:pt x="10583" y="24583"/>
                </a:lnTo>
                <a:cubicBezTo>
                  <a:pt x="10583" y="26528"/>
                  <a:pt x="11222" y="28222"/>
                  <a:pt x="12500" y="29667"/>
                </a:cubicBezTo>
                <a:lnTo>
                  <a:pt x="12500" y="29667"/>
                </a:lnTo>
                <a:lnTo>
                  <a:pt x="30083" y="47250"/>
                </a:lnTo>
                <a:cubicBezTo>
                  <a:pt x="31583" y="48583"/>
                  <a:pt x="33278" y="49250"/>
                  <a:pt x="35167" y="49250"/>
                </a:cubicBezTo>
                <a:lnTo>
                  <a:pt x="35167" y="49250"/>
                </a:lnTo>
                <a:cubicBezTo>
                  <a:pt x="37056" y="49250"/>
                  <a:pt x="38750" y="48583"/>
                  <a:pt x="40250" y="47250"/>
                </a:cubicBezTo>
                <a:lnTo>
                  <a:pt x="40250" y="47250"/>
                </a:lnTo>
                <a:lnTo>
                  <a:pt x="75333" y="12083"/>
                </a:lnTo>
                <a:moveTo>
                  <a:pt x="96500" y="40250"/>
                </a:moveTo>
                <a:lnTo>
                  <a:pt x="96500" y="40250"/>
                </a:lnTo>
                <a:cubicBezTo>
                  <a:pt x="97778" y="38750"/>
                  <a:pt x="98417" y="37056"/>
                  <a:pt x="98417" y="35167"/>
                </a:cubicBezTo>
                <a:lnTo>
                  <a:pt x="98417" y="35167"/>
                </a:lnTo>
                <a:lnTo>
                  <a:pt x="98417" y="35167"/>
                </a:lnTo>
                <a:cubicBezTo>
                  <a:pt x="98417" y="33278"/>
                  <a:pt x="97778" y="31583"/>
                  <a:pt x="96500" y="30083"/>
                </a:cubicBezTo>
                <a:lnTo>
                  <a:pt x="96500" y="30083"/>
                </a:lnTo>
                <a:cubicBezTo>
                  <a:pt x="95000" y="28806"/>
                  <a:pt x="93306" y="28167"/>
                  <a:pt x="91417" y="28167"/>
                </a:cubicBezTo>
                <a:lnTo>
                  <a:pt x="91417" y="28167"/>
                </a:lnTo>
                <a:cubicBezTo>
                  <a:pt x="89528" y="28167"/>
                  <a:pt x="87833" y="28806"/>
                  <a:pt x="86333" y="30083"/>
                </a:cubicBezTo>
                <a:lnTo>
                  <a:pt x="86333" y="30083"/>
                </a:lnTo>
                <a:lnTo>
                  <a:pt x="35167" y="81500"/>
                </a:lnTo>
                <a:lnTo>
                  <a:pt x="12083" y="58250"/>
                </a:lnTo>
                <a:cubicBezTo>
                  <a:pt x="10639" y="56917"/>
                  <a:pt x="8944" y="56250"/>
                  <a:pt x="7000" y="56250"/>
                </a:cubicBezTo>
                <a:lnTo>
                  <a:pt x="7000" y="56250"/>
                </a:lnTo>
                <a:cubicBezTo>
                  <a:pt x="5111" y="56250"/>
                  <a:pt x="3444" y="56917"/>
                  <a:pt x="2000" y="58250"/>
                </a:cubicBezTo>
                <a:lnTo>
                  <a:pt x="2000" y="58250"/>
                </a:lnTo>
                <a:cubicBezTo>
                  <a:pt x="667" y="59694"/>
                  <a:pt x="0" y="61361"/>
                  <a:pt x="0" y="63250"/>
                </a:cubicBezTo>
                <a:lnTo>
                  <a:pt x="0" y="63250"/>
                </a:lnTo>
                <a:cubicBezTo>
                  <a:pt x="0" y="65194"/>
                  <a:pt x="667" y="66889"/>
                  <a:pt x="2000" y="68333"/>
                </a:cubicBezTo>
                <a:lnTo>
                  <a:pt x="2000" y="68333"/>
                </a:lnTo>
                <a:lnTo>
                  <a:pt x="30083" y="96500"/>
                </a:lnTo>
                <a:cubicBezTo>
                  <a:pt x="31583" y="97778"/>
                  <a:pt x="33278" y="98417"/>
                  <a:pt x="35167" y="98417"/>
                </a:cubicBezTo>
                <a:lnTo>
                  <a:pt x="35167" y="98417"/>
                </a:lnTo>
                <a:cubicBezTo>
                  <a:pt x="37056" y="98417"/>
                  <a:pt x="38750" y="97778"/>
                  <a:pt x="40250" y="96500"/>
                </a:cubicBezTo>
                <a:lnTo>
                  <a:pt x="40250" y="96500"/>
                </a:lnTo>
                <a:lnTo>
                  <a:pt x="96500" y="40250"/>
                </a:lnTo>
              </a:path>
            </a:pathLst>
          </a:custGeom>
          <a:solidFill>
            <a:srgbClr val="B77A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5511475228-48"/>
          <p:cNvSpPr/>
          <p:nvPr/>
        </p:nvSpPr>
        <p:spPr>
          <a:xfrm>
            <a:off x="5450904" y="2818879"/>
            <a:ext cx="421481" cy="152400"/>
          </a:xfrm>
          <a:prstGeom prst="roundRect">
            <a:avLst>
              <a:gd name="adj" fmla="val 25000"/>
            </a:avLst>
          </a:prstGeom>
          <a:solidFill>
            <a:srgbClr val="B46E3C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el-1785511475239-49"/>
          <p:cNvSpPr/>
          <p:nvPr/>
        </p:nvSpPr>
        <p:spPr>
          <a:xfrm>
            <a:off x="4807744" y="3030066"/>
            <a:ext cx="3786188" cy="280020"/>
          </a:xfrm>
          <a:prstGeom prst="roundRect">
            <a:avLst>
              <a:gd name="adj" fmla="val 27212"/>
            </a:avLst>
          </a:prstGeom>
          <a:solidFill>
            <a:srgbClr val="C8AA8C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el-1785511475244-51"/>
          <p:cNvSpPr/>
          <p:nvPr/>
        </p:nvSpPr>
        <p:spPr>
          <a:xfrm>
            <a:off x="4893469" y="3072929"/>
            <a:ext cx="1574676" cy="194295"/>
          </a:xfrm>
          <a:prstGeom prst="roundRect">
            <a:avLst>
              <a:gd name="adj" fmla="val 50000"/>
            </a:avLst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7" name="el-1785511475247-52"/>
          <p:cNvSpPr/>
          <p:nvPr/>
        </p:nvSpPr>
        <p:spPr>
          <a:xfrm>
            <a:off x="4964906" y="3096741"/>
            <a:ext cx="712143" cy="142875"/>
          </a:xfrm>
          <a:prstGeom prst="roundRect">
            <a:avLst>
              <a:gd name="adj" fmla="val 50000"/>
            </a:avLst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8" name="el-1785511475247-52__text"/>
          <p:cNvSpPr txBox="1"/>
          <p:nvPr/>
        </p:nvSpPr>
        <p:spPr>
          <a:xfrm>
            <a:off x="4964906" y="3096741"/>
            <a:ext cx="71214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 spc="0">
                <a:solidFill>
                  <a:srgbClr val="3F3122"/>
                </a:solidFill>
                <a:latin typeface="Microsoft YaHei"/>
                <a:ea typeface="Microsoft YaHei"/>
                <a:cs typeface="Microsoft YaHei"/>
              </a:rPr>
              <a:t>{x=2,y=4}</a:t>
            </a:r>
            <a:endParaRPr/>
          </a:p>
        </p:txBody>
      </p:sp>
      <p:sp>
        <p:nvSpPr>
          <p:cNvPr id="49" name="el-1785511475788-81"/>
          <p:cNvSpPr/>
          <p:nvPr/>
        </p:nvSpPr>
        <p:spPr>
          <a:xfrm>
            <a:off x="4807744" y="3400574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77A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" name="el-1785511475775-74"/>
          <p:cNvSpPr/>
          <p:nvPr/>
        </p:nvSpPr>
        <p:spPr>
          <a:xfrm>
            <a:off x="3213497" y="3856807"/>
            <a:ext cx="107156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0"/>
                </a:moveTo>
                <a:lnTo>
                  <a:pt x="51182" y="0"/>
                </a:lnTo>
                <a:cubicBezTo>
                  <a:pt x="45485" y="133"/>
                  <a:pt x="40485" y="1311"/>
                  <a:pt x="36182" y="3533"/>
                </a:cubicBezTo>
                <a:lnTo>
                  <a:pt x="36182" y="3533"/>
                </a:lnTo>
                <a:lnTo>
                  <a:pt x="36182" y="3533"/>
                </a:lnTo>
                <a:cubicBezTo>
                  <a:pt x="31939" y="5844"/>
                  <a:pt x="28939" y="8844"/>
                  <a:pt x="27182" y="12533"/>
                </a:cubicBezTo>
                <a:lnTo>
                  <a:pt x="27182" y="12533"/>
                </a:lnTo>
                <a:lnTo>
                  <a:pt x="17091" y="12533"/>
                </a:lnTo>
                <a:cubicBezTo>
                  <a:pt x="12242" y="12622"/>
                  <a:pt x="8242" y="13844"/>
                  <a:pt x="5091" y="16200"/>
                </a:cubicBezTo>
                <a:lnTo>
                  <a:pt x="5091" y="16200"/>
                </a:lnTo>
                <a:cubicBezTo>
                  <a:pt x="1879" y="18556"/>
                  <a:pt x="182" y="21489"/>
                  <a:pt x="0" y="25000"/>
                </a:cubicBezTo>
                <a:lnTo>
                  <a:pt x="0" y="25000"/>
                </a:lnTo>
                <a:lnTo>
                  <a:pt x="0" y="87533"/>
                </a:lnTo>
                <a:cubicBezTo>
                  <a:pt x="182" y="91044"/>
                  <a:pt x="1879" y="93956"/>
                  <a:pt x="5091" y="96267"/>
                </a:cubicBezTo>
                <a:lnTo>
                  <a:pt x="5091" y="96267"/>
                </a:lnTo>
                <a:cubicBezTo>
                  <a:pt x="8242" y="98622"/>
                  <a:pt x="12242" y="99867"/>
                  <a:pt x="17091" y="100000"/>
                </a:cubicBezTo>
                <a:lnTo>
                  <a:pt x="17091" y="100000"/>
                </a:lnTo>
                <a:lnTo>
                  <a:pt x="85273" y="100000"/>
                </a:lnTo>
                <a:cubicBezTo>
                  <a:pt x="90061" y="99867"/>
                  <a:pt x="94030" y="98622"/>
                  <a:pt x="97182" y="96267"/>
                </a:cubicBezTo>
                <a:lnTo>
                  <a:pt x="97182" y="96267"/>
                </a:lnTo>
                <a:cubicBezTo>
                  <a:pt x="100394" y="93956"/>
                  <a:pt x="102091" y="91044"/>
                  <a:pt x="102273" y="87533"/>
                </a:cubicBezTo>
                <a:lnTo>
                  <a:pt x="102273" y="87533"/>
                </a:lnTo>
                <a:lnTo>
                  <a:pt x="102273" y="25000"/>
                </a:lnTo>
                <a:cubicBezTo>
                  <a:pt x="102091" y="21489"/>
                  <a:pt x="100394" y="18556"/>
                  <a:pt x="97182" y="16200"/>
                </a:cubicBezTo>
                <a:lnTo>
                  <a:pt x="97182" y="16200"/>
                </a:lnTo>
                <a:cubicBezTo>
                  <a:pt x="94030" y="13844"/>
                  <a:pt x="90061" y="12622"/>
                  <a:pt x="85273" y="12533"/>
                </a:cubicBezTo>
                <a:lnTo>
                  <a:pt x="85273" y="12533"/>
                </a:lnTo>
                <a:lnTo>
                  <a:pt x="75364" y="12533"/>
                </a:lnTo>
                <a:cubicBezTo>
                  <a:pt x="73424" y="8844"/>
                  <a:pt x="70333" y="5844"/>
                  <a:pt x="66091" y="3533"/>
                </a:cubicBezTo>
                <a:lnTo>
                  <a:pt x="66091" y="3533"/>
                </a:lnTo>
                <a:cubicBezTo>
                  <a:pt x="61788" y="1311"/>
                  <a:pt x="56818" y="133"/>
                  <a:pt x="51182" y="0"/>
                </a:cubicBezTo>
                <a:lnTo>
                  <a:pt x="51182" y="0"/>
                </a:lnTo>
                <a:moveTo>
                  <a:pt x="51182" y="12533"/>
                </a:moveTo>
                <a:lnTo>
                  <a:pt x="51182" y="12533"/>
                </a:lnTo>
                <a:cubicBezTo>
                  <a:pt x="53667" y="12533"/>
                  <a:pt x="55697" y="13111"/>
                  <a:pt x="57273" y="14267"/>
                </a:cubicBezTo>
                <a:lnTo>
                  <a:pt x="57273" y="14267"/>
                </a:lnTo>
                <a:lnTo>
                  <a:pt x="57273" y="14267"/>
                </a:lnTo>
                <a:cubicBezTo>
                  <a:pt x="58848" y="15422"/>
                  <a:pt x="59636" y="16911"/>
                  <a:pt x="59636" y="18733"/>
                </a:cubicBezTo>
                <a:lnTo>
                  <a:pt x="59636" y="18733"/>
                </a:lnTo>
                <a:cubicBezTo>
                  <a:pt x="59636" y="20556"/>
                  <a:pt x="58848" y="22067"/>
                  <a:pt x="57273" y="23267"/>
                </a:cubicBezTo>
                <a:lnTo>
                  <a:pt x="57273" y="23267"/>
                </a:lnTo>
                <a:cubicBezTo>
                  <a:pt x="55697" y="24422"/>
                  <a:pt x="53667" y="25000"/>
                  <a:pt x="51182" y="25000"/>
                </a:cubicBezTo>
                <a:lnTo>
                  <a:pt x="51182" y="25000"/>
                </a:lnTo>
                <a:cubicBezTo>
                  <a:pt x="48636" y="25000"/>
                  <a:pt x="46576" y="24422"/>
                  <a:pt x="45000" y="23267"/>
                </a:cubicBezTo>
                <a:lnTo>
                  <a:pt x="45000" y="23267"/>
                </a:lnTo>
                <a:cubicBezTo>
                  <a:pt x="43424" y="22067"/>
                  <a:pt x="42636" y="20556"/>
                  <a:pt x="42636" y="18733"/>
                </a:cubicBezTo>
                <a:lnTo>
                  <a:pt x="42636" y="18733"/>
                </a:lnTo>
                <a:cubicBezTo>
                  <a:pt x="42636" y="16911"/>
                  <a:pt x="43424" y="15422"/>
                  <a:pt x="45000" y="14267"/>
                </a:cubicBezTo>
                <a:lnTo>
                  <a:pt x="45000" y="14267"/>
                </a:lnTo>
                <a:cubicBezTo>
                  <a:pt x="46576" y="13111"/>
                  <a:pt x="48636" y="12533"/>
                  <a:pt x="51182" y="12533"/>
                </a:cubicBezTo>
                <a:lnTo>
                  <a:pt x="51182" y="12533"/>
                </a:lnTo>
                <a:moveTo>
                  <a:pt x="81273" y="53333"/>
                </a:moveTo>
                <a:lnTo>
                  <a:pt x="81273" y="53333"/>
                </a:lnTo>
                <a:lnTo>
                  <a:pt x="47182" y="78333"/>
                </a:lnTo>
                <a:cubicBezTo>
                  <a:pt x="44152" y="80156"/>
                  <a:pt x="41121" y="80156"/>
                  <a:pt x="38091" y="78333"/>
                </a:cubicBezTo>
                <a:lnTo>
                  <a:pt x="38091" y="78333"/>
                </a:lnTo>
                <a:lnTo>
                  <a:pt x="21000" y="65800"/>
                </a:lnTo>
                <a:cubicBezTo>
                  <a:pt x="18515" y="63622"/>
                  <a:pt x="18515" y="61422"/>
                  <a:pt x="21000" y="59200"/>
                </a:cubicBezTo>
                <a:lnTo>
                  <a:pt x="21000" y="59200"/>
                </a:lnTo>
                <a:cubicBezTo>
                  <a:pt x="24030" y="57378"/>
                  <a:pt x="27061" y="57378"/>
                  <a:pt x="30091" y="59200"/>
                </a:cubicBezTo>
                <a:lnTo>
                  <a:pt x="30091" y="59200"/>
                </a:lnTo>
                <a:lnTo>
                  <a:pt x="42636" y="68333"/>
                </a:lnTo>
                <a:lnTo>
                  <a:pt x="72182" y="46667"/>
                </a:lnTo>
                <a:cubicBezTo>
                  <a:pt x="75212" y="44844"/>
                  <a:pt x="78242" y="44844"/>
                  <a:pt x="81273" y="46667"/>
                </a:cubicBezTo>
                <a:lnTo>
                  <a:pt x="81273" y="46667"/>
                </a:lnTo>
                <a:cubicBezTo>
                  <a:pt x="83758" y="48889"/>
                  <a:pt x="83758" y="51111"/>
                  <a:pt x="81273" y="53333"/>
                </a:cubicBezTo>
                <a:lnTo>
                  <a:pt x="81273" y="53333"/>
                </a:lnTo>
              </a:path>
            </a:pathLst>
          </a:custGeom>
          <a:solidFill>
            <a:srgbClr val="B77A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" name="el-1785511475146-11"/>
          <p:cNvSpPr/>
          <p:nvPr/>
        </p:nvSpPr>
        <p:spPr>
          <a:xfrm>
            <a:off x="4077891" y="3847282"/>
            <a:ext cx="914400" cy="161925"/>
          </a:xfrm>
          <a:prstGeom prst="roundRect">
            <a:avLst>
              <a:gd name="adj" fmla="val 50000"/>
            </a:avLst>
          </a:prstGeom>
          <a:solidFill>
            <a:srgbClr val="B4461E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el-1785511475146-11__text"/>
          <p:cNvSpPr txBox="1"/>
          <p:nvPr/>
        </p:nvSpPr>
        <p:spPr>
          <a:xfrm>
            <a:off x="4077891" y="3847282"/>
            <a:ext cx="914400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 spc="0">
                <a:solidFill>
                  <a:srgbClr val="B04A2A"/>
                </a:solidFill>
                <a:latin typeface="Microsoft YaHei"/>
                <a:ea typeface="Microsoft YaHei"/>
                <a:cs typeface="Microsoft YaHei"/>
              </a:rPr>
              <a:t>满足两个方程</a:t>
            </a:r>
            <a:endParaRPr/>
          </a:p>
        </p:txBody>
      </p:sp>
      <p:sp>
        <p:nvSpPr>
          <p:cNvPr id="53" name="el-1785511475171-20"/>
          <p:cNvSpPr txBox="1"/>
          <p:nvPr/>
        </p:nvSpPr>
        <p:spPr>
          <a:xfrm>
            <a:off x="764381" y="1391394"/>
            <a:ext cx="928688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5A3E2A"/>
                </a:solidFill>
                <a:latin typeface="Segoe UI"/>
                <a:ea typeface="Segoe UI"/>
                <a:cs typeface="Segoe UI"/>
              </a:rPr>
              <a:t>二元一次方程</a:t>
            </a:r>
            <a:endParaRPr/>
          </a:p>
        </p:txBody>
      </p:sp>
      <p:sp>
        <p:nvSpPr>
          <p:cNvPr id="54" name="el-1785511475172-21"/>
          <p:cNvSpPr txBox="1"/>
          <p:nvPr/>
        </p:nvSpPr>
        <p:spPr>
          <a:xfrm>
            <a:off x="550069" y="1696194"/>
            <a:ext cx="359569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F3122"/>
                </a:solidFill>
                <a:latin typeface="Segoe UI"/>
                <a:ea typeface="Segoe UI"/>
                <a:cs typeface="Segoe UI"/>
              </a:rPr>
              <a:t>含有</a:t>
            </a:r>
            <a:endParaRPr/>
          </a:p>
        </p:txBody>
      </p:sp>
      <p:sp>
        <p:nvSpPr>
          <p:cNvPr id="55" name="el-1785511475200-37"/>
          <p:cNvSpPr txBox="1"/>
          <p:nvPr/>
        </p:nvSpPr>
        <p:spPr>
          <a:xfrm>
            <a:off x="888206" y="1696194"/>
            <a:ext cx="750094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A0512A"/>
                </a:solidFill>
                <a:latin typeface="Segoe UI"/>
                <a:ea typeface="Segoe UI"/>
                <a:cs typeface="Segoe UI"/>
              </a:rPr>
              <a:t>两个未知数</a:t>
            </a:r>
            <a:endParaRPr/>
          </a:p>
        </p:txBody>
      </p:sp>
      <p:sp>
        <p:nvSpPr>
          <p:cNvPr id="56" name="el-1785511475172-22"/>
          <p:cNvSpPr txBox="1"/>
          <p:nvPr/>
        </p:nvSpPr>
        <p:spPr>
          <a:xfrm>
            <a:off x="550069" y="1696194"/>
            <a:ext cx="3788569" cy="4328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F3122"/>
                </a:solidFill>
                <a:latin typeface="Segoe UI"/>
                <a:ea typeface="Segoe UI"/>
                <a:cs typeface="Segoe UI"/>
              </a:rPr>
              <a:t>，含未知数的式子都是整式，含未知数的项的次数都是</a:t>
            </a:r>
            <a:endParaRPr/>
          </a:p>
        </p:txBody>
      </p:sp>
      <p:sp>
        <p:nvSpPr>
          <p:cNvPr id="57" name="el-1785511475203-39"/>
          <p:cNvSpPr txBox="1"/>
          <p:nvPr/>
        </p:nvSpPr>
        <p:spPr>
          <a:xfrm>
            <a:off x="1016794" y="1967136"/>
            <a:ext cx="182612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A0512A"/>
                </a:solidFill>
                <a:latin typeface="Segoe UI"/>
                <a:ea typeface="Segoe UI"/>
                <a:cs typeface="Segoe UI"/>
              </a:rPr>
              <a:t>1</a:t>
            </a:r>
            <a:endParaRPr/>
          </a:p>
        </p:txBody>
      </p:sp>
      <p:sp>
        <p:nvSpPr>
          <p:cNvPr id="58" name="el-1785511475185-30"/>
          <p:cNvSpPr txBox="1"/>
          <p:nvPr/>
        </p:nvSpPr>
        <p:spPr>
          <a:xfrm>
            <a:off x="1244650" y="1948086"/>
            <a:ext cx="1557635" cy="2064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9126">
              <a:lnSpc>
                <a:spcPct val="100000"/>
              </a:lnSpc>
            </a:pPr>
            <a:r>
              <a:rPr sz="950">
                <a:solidFill>
                  <a:srgbClr val="5F4D36"/>
                </a:solidFill>
                <a:latin typeface="Segoe UI"/>
                <a:ea typeface="Segoe UI"/>
                <a:cs typeface="Segoe UI"/>
              </a:rPr>
              <a:t>例：</a:t>
            </a:r>
            <a:r>
              <a:rPr b="1" sz="950">
                <a:solidFill>
                  <a:srgbClr val="5F4D36"/>
                </a:solidFill>
                <a:latin typeface="Segoe UI"/>
                <a:ea typeface="Segoe UI"/>
                <a:cs typeface="Segoe UI"/>
              </a:rPr>
              <a:t>x+y=6</a:t>
            </a:r>
            <a:r>
              <a:rPr sz="950">
                <a:solidFill>
                  <a:srgbClr val="5F4D36"/>
                </a:solidFill>
                <a:latin typeface="Segoe UI"/>
                <a:ea typeface="Segoe UI"/>
                <a:cs typeface="Segoe UI"/>
              </a:rPr>
              <a:t>，</a:t>
            </a:r>
            <a:r>
              <a:rPr b="1" sz="950">
                <a:solidFill>
                  <a:srgbClr val="5F4D36"/>
                </a:solidFill>
                <a:latin typeface="Segoe UI"/>
                <a:ea typeface="Segoe UI"/>
                <a:cs typeface="Segoe UI"/>
              </a:rPr>
              <a:t>2x+y=8</a:t>
            </a:r>
            <a:endParaRPr/>
          </a:p>
        </p:txBody>
      </p:sp>
      <p:sp>
        <p:nvSpPr>
          <p:cNvPr id="59" name="el-1785511475173-23"/>
          <p:cNvSpPr txBox="1"/>
          <p:nvPr/>
        </p:nvSpPr>
        <p:spPr>
          <a:xfrm>
            <a:off x="5039916" y="1391394"/>
            <a:ext cx="1071563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5A3E2A"/>
                </a:solidFill>
                <a:latin typeface="Segoe UI"/>
                <a:ea typeface="Segoe UI"/>
                <a:cs typeface="Segoe UI"/>
              </a:rPr>
              <a:t>二元一次方程组</a:t>
            </a:r>
            <a:endParaRPr/>
          </a:p>
        </p:txBody>
      </p:sp>
      <p:sp>
        <p:nvSpPr>
          <p:cNvPr id="60" name="el-1785511475173-24"/>
          <p:cNvSpPr txBox="1"/>
          <p:nvPr/>
        </p:nvSpPr>
        <p:spPr>
          <a:xfrm>
            <a:off x="4807744" y="1748582"/>
            <a:ext cx="230982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F3122"/>
                </a:solidFill>
                <a:latin typeface="Segoe UI"/>
                <a:ea typeface="Segoe UI"/>
                <a:cs typeface="Segoe UI"/>
              </a:rPr>
              <a:t>由</a:t>
            </a:r>
            <a:endParaRPr/>
          </a:p>
        </p:txBody>
      </p:sp>
      <p:sp>
        <p:nvSpPr>
          <p:cNvPr id="61" name="el-1785511475207-41"/>
          <p:cNvSpPr txBox="1"/>
          <p:nvPr/>
        </p:nvSpPr>
        <p:spPr>
          <a:xfrm>
            <a:off x="5017294" y="1748582"/>
            <a:ext cx="1135856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A0512A"/>
                </a:solidFill>
                <a:latin typeface="Segoe UI"/>
                <a:ea typeface="Segoe UI"/>
                <a:cs typeface="Segoe UI"/>
              </a:rPr>
              <a:t>两个二元一次方程</a:t>
            </a:r>
            <a:endParaRPr/>
          </a:p>
        </p:txBody>
      </p:sp>
      <p:sp>
        <p:nvSpPr>
          <p:cNvPr id="62" name="el-1785511475174-25"/>
          <p:cNvSpPr txBox="1"/>
          <p:nvPr/>
        </p:nvSpPr>
        <p:spPr>
          <a:xfrm>
            <a:off x="6088857" y="1748582"/>
            <a:ext cx="397594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F3122"/>
                </a:solidFill>
                <a:latin typeface="Segoe UI"/>
                <a:ea typeface="Segoe UI"/>
                <a:cs typeface="Segoe UI"/>
              </a:rPr>
              <a:t>组成</a:t>
            </a:r>
            <a:endParaRPr/>
          </a:p>
        </p:txBody>
      </p:sp>
      <p:sp>
        <p:nvSpPr>
          <p:cNvPr id="63" name="el-1785511475190-32"/>
          <p:cNvSpPr txBox="1"/>
          <p:nvPr/>
        </p:nvSpPr>
        <p:spPr>
          <a:xfrm>
            <a:off x="6493595" y="1729532"/>
            <a:ext cx="1652290" cy="2064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9126">
              <a:lnSpc>
                <a:spcPct val="100000"/>
              </a:lnSpc>
            </a:pPr>
            <a:r>
              <a:rPr sz="950">
                <a:solidFill>
                  <a:srgbClr val="5F4D36"/>
                </a:solidFill>
                <a:latin typeface="Segoe UI"/>
                <a:ea typeface="Segoe UI"/>
                <a:cs typeface="Segoe UI"/>
              </a:rPr>
              <a:t>例：</a:t>
            </a:r>
            <a:r>
              <a:rPr b="1" sz="950">
                <a:solidFill>
                  <a:srgbClr val="5F4D36"/>
                </a:solidFill>
                <a:latin typeface="Segoe UI"/>
                <a:ea typeface="Segoe UI"/>
                <a:cs typeface="Segoe UI"/>
              </a:rPr>
              <a:t>{x+y=6，2x+y=8}</a:t>
            </a:r>
            <a:endParaRPr/>
          </a:p>
        </p:txBody>
      </p:sp>
      <p:sp>
        <p:nvSpPr>
          <p:cNvPr id="64" name="el-1785511475174-26"/>
          <p:cNvSpPr txBox="1"/>
          <p:nvPr/>
        </p:nvSpPr>
        <p:spPr>
          <a:xfrm>
            <a:off x="735806" y="2540273"/>
            <a:ext cx="1092994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5A3E2A"/>
                </a:solidFill>
                <a:latin typeface="Segoe UI"/>
                <a:ea typeface="Segoe UI"/>
                <a:cs typeface="Segoe UI"/>
              </a:rPr>
              <a:t>二元一次方程的解</a:t>
            </a:r>
            <a:endParaRPr/>
          </a:p>
        </p:txBody>
      </p:sp>
      <p:sp>
        <p:nvSpPr>
          <p:cNvPr id="65" name="el-1785511475175-27"/>
          <p:cNvSpPr txBox="1"/>
          <p:nvPr/>
        </p:nvSpPr>
        <p:spPr>
          <a:xfrm>
            <a:off x="550069" y="2814117"/>
            <a:ext cx="2250281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F3122"/>
                </a:solidFill>
                <a:latin typeface="Segoe UI"/>
                <a:ea typeface="Segoe UI"/>
                <a:cs typeface="Segoe UI"/>
              </a:rPr>
              <a:t>使方程两边的值相等的两个未知数的值</a:t>
            </a:r>
            <a:endParaRPr/>
          </a:p>
        </p:txBody>
      </p:sp>
      <p:sp>
        <p:nvSpPr>
          <p:cNvPr id="66" name="el-1785511475195-34"/>
          <p:cNvSpPr txBox="1"/>
          <p:nvPr/>
        </p:nvSpPr>
        <p:spPr>
          <a:xfrm>
            <a:off x="621506" y="3069357"/>
            <a:ext cx="3779044" cy="2314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625897">
              <a:lnSpc>
                <a:spcPct val="100000"/>
              </a:lnSpc>
            </a:pPr>
            <a:r>
              <a:rPr sz="1010">
                <a:solidFill>
                  <a:srgbClr val="3F3122"/>
                </a:solidFill>
                <a:latin typeface="Segoe UI"/>
                <a:ea typeface="Segoe UI"/>
                <a:cs typeface="Segoe UI"/>
              </a:rPr>
              <a:t>；</a:t>
            </a:r>
            <a:r>
              <a:rPr sz="980">
                <a:solidFill>
                  <a:srgbClr val="3F3122"/>
                </a:solidFill>
                <a:latin typeface="Segoe UI"/>
                <a:ea typeface="Segoe UI"/>
                <a:cs typeface="Segoe UI"/>
              </a:rPr>
              <a:t>　　　　　</a:t>
            </a:r>
            <a:r>
              <a:rPr sz="1010">
                <a:solidFill>
                  <a:srgbClr val="3F3122"/>
                </a:solidFill>
                <a:latin typeface="Segoe UI"/>
                <a:ea typeface="Segoe UI"/>
                <a:cs typeface="Segoe UI"/>
              </a:rPr>
              <a:t>；</a:t>
            </a:r>
            <a:r>
              <a:rPr sz="980">
                <a:solidFill>
                  <a:srgbClr val="3F3122"/>
                </a:solidFill>
                <a:latin typeface="Segoe UI"/>
                <a:ea typeface="Segoe UI"/>
                <a:cs typeface="Segoe UI"/>
              </a:rPr>
              <a:t>　　　　　</a:t>
            </a:r>
            <a:r>
              <a:rPr sz="1010">
                <a:solidFill>
                  <a:srgbClr val="3F3122"/>
                </a:solidFill>
                <a:latin typeface="Segoe UI"/>
                <a:ea typeface="Segoe UI"/>
                <a:cs typeface="Segoe UI"/>
              </a:rPr>
              <a:t>…… 都是 　　　　 的解</a:t>
            </a:r>
            <a:endParaRPr/>
          </a:p>
        </p:txBody>
      </p:sp>
      <p:sp>
        <p:nvSpPr>
          <p:cNvPr id="67" name="el-1785511475175-28"/>
          <p:cNvSpPr txBox="1"/>
          <p:nvPr/>
        </p:nvSpPr>
        <p:spPr>
          <a:xfrm>
            <a:off x="4977408" y="2540273"/>
            <a:ext cx="1221581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5A3E2A"/>
                </a:solidFill>
                <a:latin typeface="Segoe UI"/>
                <a:ea typeface="Segoe UI"/>
                <a:cs typeface="Segoe UI"/>
              </a:rPr>
              <a:t>二元一次方程组的解</a:t>
            </a:r>
            <a:endParaRPr/>
          </a:p>
        </p:txBody>
      </p:sp>
      <p:sp>
        <p:nvSpPr>
          <p:cNvPr id="68" name="el-1785511475175-29"/>
          <p:cNvSpPr txBox="1"/>
          <p:nvPr/>
        </p:nvSpPr>
        <p:spPr>
          <a:xfrm>
            <a:off x="4807744" y="2818879"/>
            <a:ext cx="703883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F3122"/>
                </a:solidFill>
                <a:latin typeface="Segoe UI"/>
                <a:ea typeface="Segoe UI"/>
                <a:cs typeface="Segoe UI"/>
              </a:rPr>
              <a:t>两个方程的</a:t>
            </a:r>
            <a:endParaRPr/>
          </a:p>
        </p:txBody>
      </p:sp>
      <p:sp>
        <p:nvSpPr>
          <p:cNvPr id="69" name="el-1785511475225-47"/>
          <p:cNvSpPr txBox="1"/>
          <p:nvPr/>
        </p:nvSpPr>
        <p:spPr>
          <a:xfrm>
            <a:off x="5479479" y="2818879"/>
            <a:ext cx="453628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F3122"/>
                </a:solidFill>
                <a:latin typeface="Segoe UI"/>
                <a:ea typeface="Segoe UI"/>
                <a:cs typeface="Segoe UI"/>
              </a:rPr>
              <a:t>公共解</a:t>
            </a:r>
            <a:endParaRPr/>
          </a:p>
        </p:txBody>
      </p:sp>
      <p:sp>
        <p:nvSpPr>
          <p:cNvPr id="70" name="el-1785511475241-50"/>
          <p:cNvSpPr txBox="1"/>
          <p:nvPr/>
        </p:nvSpPr>
        <p:spPr>
          <a:xfrm>
            <a:off x="4964906" y="3072929"/>
            <a:ext cx="1560389" cy="1942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712143">
              <a:lnSpc>
                <a:spcPct val="100000"/>
              </a:lnSpc>
            </a:pPr>
            <a:r>
              <a:rPr sz="900">
                <a:solidFill>
                  <a:srgbClr val="3F3122"/>
                </a:solidFill>
                <a:latin typeface="Segoe UI"/>
                <a:ea typeface="Segoe UI"/>
                <a:cs typeface="Segoe UI"/>
              </a:rPr>
              <a:t>是方程组的解</a:t>
            </a:r>
            <a:endParaRPr/>
          </a:p>
        </p:txBody>
      </p:sp>
      <p:sp>
        <p:nvSpPr>
          <p:cNvPr id="71" name="el-1785511475199-36"/>
          <p:cNvSpPr txBox="1"/>
          <p:nvPr/>
        </p:nvSpPr>
        <p:spPr>
          <a:xfrm>
            <a:off x="4807744" y="3338661"/>
            <a:ext cx="3843338" cy="1942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28588">
              <a:lnSpc>
                <a:spcPct val="100000"/>
              </a:lnSpc>
            </a:pPr>
            <a:r>
              <a:rPr sz="900">
                <a:solidFill>
                  <a:srgbClr val="7A6045"/>
                </a:solidFill>
                <a:latin typeface="Segoe UI"/>
                <a:ea typeface="Segoe UI"/>
                <a:cs typeface="Segoe UI"/>
              </a:rPr>
              <a:t>代入检验：是否满足两个方程</a:t>
            </a:r>
            <a:endParaRPr/>
          </a:p>
        </p:txBody>
      </p:sp>
      <p:sp>
        <p:nvSpPr>
          <p:cNvPr id="72" name="el-1785511475140-9"/>
          <p:cNvSpPr txBox="1"/>
          <p:nvPr/>
        </p:nvSpPr>
        <p:spPr>
          <a:xfrm>
            <a:off x="3434953" y="3847282"/>
            <a:ext cx="2559844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F3122"/>
                </a:solidFill>
                <a:latin typeface="Segoe UI"/>
                <a:ea typeface="Segoe UI"/>
                <a:cs typeface="Segoe UI"/>
              </a:rPr>
              <a:t>代入检验：</a:t>
            </a:r>
            <a:r>
              <a:rPr sz="900">
                <a:solidFill>
                  <a:srgbClr val="3F3122"/>
                </a:solidFill>
                <a:latin typeface="Segoe UI"/>
                <a:ea typeface="Segoe UI"/>
                <a:cs typeface="Segoe UI"/>
              </a:rPr>
              <a:t>　　　　　　　　</a:t>
            </a:r>
            <a:r>
              <a:rPr sz="1010">
                <a:solidFill>
                  <a:srgbClr val="3F3122"/>
                </a:solidFill>
                <a:latin typeface="Segoe UI"/>
                <a:ea typeface="Segoe UI"/>
                <a:cs typeface="Segoe UI"/>
              </a:rPr>
              <a:t> 才是方程组的解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4ED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477386-90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511475843-1"/>
          <p:cNvSpPr/>
          <p:nvPr/>
        </p:nvSpPr>
        <p:spPr>
          <a:xfrm rot="720001">
            <a:off x="8001001" y="321469"/>
            <a:ext cx="642938" cy="6429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640" y="0"/>
                </a:moveTo>
                <a:lnTo>
                  <a:pt x="76453" y="0"/>
                </a:lnTo>
                <a:cubicBezTo>
                  <a:pt x="89458" y="0"/>
                  <a:pt x="100000" y="10542"/>
                  <a:pt x="100000" y="23547"/>
                </a:cubicBezTo>
                <a:lnTo>
                  <a:pt x="100000" y="29360"/>
                </a:lnTo>
                <a:cubicBezTo>
                  <a:pt x="100000" y="48095"/>
                  <a:pt x="92558" y="66062"/>
                  <a:pt x="79310" y="79310"/>
                </a:cubicBezTo>
                <a:cubicBezTo>
                  <a:pt x="66062" y="92558"/>
                  <a:pt x="48095" y="100000"/>
                  <a:pt x="29360" y="100000"/>
                </a:cubicBezTo>
                <a:lnTo>
                  <a:pt x="23547" y="100000"/>
                </a:lnTo>
                <a:cubicBezTo>
                  <a:pt x="10542" y="100000"/>
                  <a:pt x="0" y="89458"/>
                  <a:pt x="0" y="76453"/>
                </a:cubicBezTo>
                <a:lnTo>
                  <a:pt x="0" y="70640"/>
                </a:lnTo>
                <a:cubicBezTo>
                  <a:pt x="0" y="31627"/>
                  <a:pt x="31627" y="0"/>
                  <a:pt x="70640" y="0"/>
                </a:cubicBezTo>
                <a:close/>
              </a:path>
            </a:pathLst>
          </a:custGeom>
          <a:gradFill rotWithShape="1">
            <a:gsLst>
              <a:gs pos="0">
                <a:srgbClr val="B5553A">
                  <a:alpha val="2000"/>
                </a:srgbClr>
              </a:gs>
              <a:gs pos="70000">
                <a:srgbClr val="B5553A">
                  <a:alpha val="0"/>
                </a:srgbClr>
              </a:gs>
            </a:gsLst>
            <a:path path="circle">
              <a:fillToRect l="30000" t="40000" r="70000" b="60000"/>
            </a:path>
          </a:gradFill>
          <a:ln w="7144" algn="in">
            <a:solidFill>
              <a:srgbClr val="B5553A">
                <a:alpha val="1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el-1785511475846-2"/>
          <p:cNvSpPr/>
          <p:nvPr/>
        </p:nvSpPr>
        <p:spPr>
          <a:xfrm rot="-300000">
            <a:off x="500063" y="4250531"/>
            <a:ext cx="857250" cy="5000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" y="0"/>
                </a:moveTo>
                <a:lnTo>
                  <a:pt x="70000" y="0"/>
                </a:lnTo>
                <a:cubicBezTo>
                  <a:pt x="86569" y="0"/>
                  <a:pt x="100000" y="22808"/>
                  <a:pt x="100000" y="50943"/>
                </a:cubicBezTo>
                <a:lnTo>
                  <a:pt x="100000" y="91509"/>
                </a:lnTo>
                <a:cubicBezTo>
                  <a:pt x="100000" y="96199"/>
                  <a:pt x="97761" y="100000"/>
                  <a:pt x="95000" y="100000"/>
                </a:cubicBezTo>
                <a:lnTo>
                  <a:pt x="30000" y="100000"/>
                </a:lnTo>
                <a:cubicBezTo>
                  <a:pt x="13431" y="100000"/>
                  <a:pt x="0" y="77192"/>
                  <a:pt x="0" y="49057"/>
                </a:cubicBezTo>
                <a:lnTo>
                  <a:pt x="0" y="8491"/>
                </a:lnTo>
                <a:cubicBezTo>
                  <a:pt x="0" y="3801"/>
                  <a:pt x="2239" y="0"/>
                  <a:pt x="5000" y="0"/>
                </a:cubicBezTo>
                <a:close/>
              </a:path>
            </a:pathLst>
          </a:custGeom>
          <a:solidFill>
            <a:srgbClr val="D2B9A0">
              <a:alpha val="4000"/>
            </a:srgbClr>
          </a:solidFill>
          <a:ln w="7144" algn="in">
            <a:solidFill>
              <a:srgbClr val="8C6E50">
                <a:alpha val="8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el-1785511475850-3"/>
          <p:cNvSpPr/>
          <p:nvPr/>
        </p:nvSpPr>
        <p:spPr>
          <a:xfrm>
            <a:off x="1428750" y="1000125"/>
            <a:ext cx="428625" cy="428625"/>
          </a:xfrm>
          <a:prstGeom prst="ellipse">
            <a:avLst/>
          </a:prstGeom>
          <a:solidFill>
            <a:srgbClr val="503C2D">
              <a:alpha val="3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511475852-4"/>
          <p:cNvSpPr/>
          <p:nvPr/>
        </p:nvSpPr>
        <p:spPr>
          <a:xfrm>
            <a:off x="7315200" y="3743325"/>
            <a:ext cx="257175" cy="257175"/>
          </a:xfrm>
          <a:prstGeom prst="ellipse">
            <a:avLst/>
          </a:prstGeom>
          <a:solidFill>
            <a:srgbClr val="B5553A">
              <a:alpha val="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511475854-5"/>
          <p:cNvSpPr/>
          <p:nvPr/>
        </p:nvSpPr>
        <p:spPr>
          <a:xfrm>
            <a:off x="9101138" y="1954485"/>
            <a:ext cx="42863" cy="7858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500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45000" y="100000"/>
                </a:lnTo>
                <a:cubicBezTo>
                  <a:pt x="20147" y="100000"/>
                  <a:pt x="0" y="98786"/>
                  <a:pt x="0" y="97289"/>
                </a:cubicBezTo>
                <a:lnTo>
                  <a:pt x="0" y="2711"/>
                </a:lnTo>
                <a:cubicBezTo>
                  <a:pt x="0" y="1214"/>
                  <a:pt x="20147" y="0"/>
                  <a:pt x="45000" y="0"/>
                </a:cubicBezTo>
                <a:close/>
              </a:path>
            </a:pathLst>
          </a:custGeom>
          <a:gradFill rotWithShape="1">
            <a:gsLst>
              <a:gs pos="0">
                <a:srgbClr val="B5553A">
                  <a:alpha val="45000"/>
                </a:srgbClr>
              </a:gs>
              <a:gs pos="100000">
                <a:srgbClr val="8F3B2A">
                  <a:alpha val="4500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8" name="el-1785511476326-39"/>
          <p:cNvPicPr/>
          <p:nvPr/>
        </p:nvPicPr>
        <p:blipFill>
          <a:blip r:embed="rId3"/>
          <a:stretch>
            <a:fillRect/>
          </a:stretch>
        </p:blipFill>
        <p:spPr>
          <a:xfrm>
            <a:off x="253042" y="4553580"/>
            <a:ext cx="379741" cy="379741"/>
          </a:xfrm>
          <a:prstGeom prst="rect">
            <a:avLst/>
          </a:prstGeom>
          <a:ln>
            <a:noFill/>
          </a:ln>
        </p:spPr>
      </p:pic>
      <p:sp>
        <p:nvSpPr>
          <p:cNvPr id="9" name="el-1785511477388-91"/>
          <p:cNvSpPr/>
          <p:nvPr/>
        </p:nvSpPr>
        <p:spPr>
          <a:xfrm>
            <a:off x="0" y="0"/>
            <a:ext cx="71438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B5553A"/>
              </a:gs>
              <a:gs pos="100000">
                <a:srgbClr val="8F3B2A"/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11475859-6"/>
          <p:cNvSpPr/>
          <p:nvPr/>
        </p:nvSpPr>
        <p:spPr>
          <a:xfrm>
            <a:off x="3500438" y="571500"/>
            <a:ext cx="2143125" cy="14288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B5553A">
                  <a:alpha val="0"/>
                </a:srgbClr>
              </a:gs>
              <a:gs pos="15000">
                <a:srgbClr val="B5553A">
                  <a:alpha val="40000"/>
                </a:srgbClr>
              </a:gs>
              <a:gs pos="50000">
                <a:srgbClr val="8F3B2A">
                  <a:alpha val="40000"/>
                </a:srgbClr>
              </a:gs>
              <a:gs pos="85000">
                <a:srgbClr val="B5553A">
                  <a:alpha val="40000"/>
                </a:srgbClr>
              </a:gs>
              <a:gs pos="100000">
                <a:srgbClr val="B5553A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11475860-7"/>
          <p:cNvSpPr/>
          <p:nvPr/>
        </p:nvSpPr>
        <p:spPr>
          <a:xfrm>
            <a:off x="3929063" y="4557713"/>
            <a:ext cx="1285875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B89A7A">
                  <a:alpha val="0"/>
                </a:srgbClr>
              </a:gs>
              <a:gs pos="25000">
                <a:srgbClr val="B89A7A">
                  <a:alpha val="35000"/>
                </a:srgbClr>
              </a:gs>
              <a:gs pos="75000">
                <a:srgbClr val="B89A7A">
                  <a:alpha val="35000"/>
                </a:srgbClr>
              </a:gs>
              <a:gs pos="100000">
                <a:srgbClr val="B89A7A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511476389-40"/>
          <p:cNvSpPr/>
          <p:nvPr/>
        </p:nvSpPr>
        <p:spPr>
          <a:xfrm>
            <a:off x="4128716" y="1560909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5553A">
              <a:alpha val="385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511476441-41"/>
          <p:cNvSpPr/>
          <p:nvPr/>
        </p:nvSpPr>
        <p:spPr>
          <a:xfrm>
            <a:off x="4843760" y="1560909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5553A">
              <a:alpha val="385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511475877-10"/>
          <p:cNvSpPr/>
          <p:nvPr/>
        </p:nvSpPr>
        <p:spPr>
          <a:xfrm>
            <a:off x="2450232" y="2625328"/>
            <a:ext cx="4243388" cy="485775"/>
          </a:xfrm>
          <a:prstGeom prst="roundRect">
            <a:avLst>
              <a:gd name="adj" fmla="val 50000"/>
            </a:avLst>
          </a:prstGeom>
          <a:solidFill>
            <a:srgbClr val="B5553A">
              <a:alpha val="6000"/>
            </a:srgbClr>
          </a:solidFill>
          <a:ln w="7144" algn="in">
            <a:solidFill>
              <a:srgbClr val="B5553A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5" name="el-1785511475887-11"/>
          <p:cNvCxnSpPr/>
          <p:nvPr/>
        </p:nvCxnSpPr>
        <p:spPr>
          <a:xfrm>
            <a:off x="3428926" y="3357563"/>
            <a:ext cx="2286000" cy="914"/>
          </a:xfrm>
          <a:prstGeom prst="line">
            <a:avLst/>
          </a:prstGeom>
          <a:ln w="7144" cap="flat">
            <a:solidFill>
              <a:srgbClr val="B5553A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5511476450-42"/>
          <p:cNvSpPr/>
          <p:nvPr/>
        </p:nvSpPr>
        <p:spPr>
          <a:xfrm>
            <a:off x="3687812" y="3545086"/>
            <a:ext cx="81260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2778" y="55125"/>
                </a:moveTo>
                <a:lnTo>
                  <a:pt x="92778" y="55125"/>
                </a:lnTo>
                <a:cubicBezTo>
                  <a:pt x="94111" y="53375"/>
                  <a:pt x="94778" y="51417"/>
                  <a:pt x="94778" y="49250"/>
                </a:cubicBezTo>
                <a:lnTo>
                  <a:pt x="94778" y="49250"/>
                </a:lnTo>
                <a:lnTo>
                  <a:pt x="94778" y="49250"/>
                </a:lnTo>
                <a:cubicBezTo>
                  <a:pt x="94778" y="47000"/>
                  <a:pt x="94111" y="45042"/>
                  <a:pt x="92778" y="43375"/>
                </a:cubicBezTo>
                <a:lnTo>
                  <a:pt x="92778" y="43375"/>
                </a:lnTo>
                <a:lnTo>
                  <a:pt x="56333" y="2250"/>
                </a:lnTo>
                <a:cubicBezTo>
                  <a:pt x="54778" y="750"/>
                  <a:pt x="53000" y="0"/>
                  <a:pt x="51000" y="0"/>
                </a:cubicBezTo>
                <a:lnTo>
                  <a:pt x="51000" y="0"/>
                </a:lnTo>
                <a:cubicBezTo>
                  <a:pt x="49074" y="0"/>
                  <a:pt x="47333" y="750"/>
                  <a:pt x="45778" y="2250"/>
                </a:cubicBezTo>
                <a:lnTo>
                  <a:pt x="45778" y="2250"/>
                </a:lnTo>
                <a:cubicBezTo>
                  <a:pt x="44444" y="4000"/>
                  <a:pt x="43778" y="6000"/>
                  <a:pt x="43778" y="8250"/>
                </a:cubicBezTo>
                <a:lnTo>
                  <a:pt x="43778" y="8250"/>
                </a:lnTo>
                <a:cubicBezTo>
                  <a:pt x="43778" y="10417"/>
                  <a:pt x="44444" y="12375"/>
                  <a:pt x="45778" y="14125"/>
                </a:cubicBezTo>
                <a:lnTo>
                  <a:pt x="45778" y="14125"/>
                </a:lnTo>
                <a:lnTo>
                  <a:pt x="77222" y="49250"/>
                </a:lnTo>
                <a:lnTo>
                  <a:pt x="45778" y="84375"/>
                </a:lnTo>
                <a:cubicBezTo>
                  <a:pt x="44444" y="86042"/>
                  <a:pt x="43778" y="88000"/>
                  <a:pt x="43778" y="90250"/>
                </a:cubicBezTo>
                <a:lnTo>
                  <a:pt x="43778" y="90250"/>
                </a:lnTo>
                <a:cubicBezTo>
                  <a:pt x="43778" y="92500"/>
                  <a:pt x="44444" y="94458"/>
                  <a:pt x="45778" y="96125"/>
                </a:cubicBezTo>
                <a:lnTo>
                  <a:pt x="45778" y="96125"/>
                </a:lnTo>
                <a:cubicBezTo>
                  <a:pt x="47333" y="97708"/>
                  <a:pt x="49074" y="98500"/>
                  <a:pt x="51000" y="98500"/>
                </a:cubicBezTo>
                <a:lnTo>
                  <a:pt x="51000" y="98500"/>
                </a:lnTo>
                <a:cubicBezTo>
                  <a:pt x="53000" y="98500"/>
                  <a:pt x="54778" y="97708"/>
                  <a:pt x="56333" y="96125"/>
                </a:cubicBezTo>
                <a:lnTo>
                  <a:pt x="56333" y="96125"/>
                </a:lnTo>
                <a:lnTo>
                  <a:pt x="92778" y="55125"/>
                </a:lnTo>
                <a:moveTo>
                  <a:pt x="12556" y="96125"/>
                </a:moveTo>
                <a:lnTo>
                  <a:pt x="12556" y="96125"/>
                </a:lnTo>
                <a:lnTo>
                  <a:pt x="49000" y="55125"/>
                </a:lnTo>
                <a:cubicBezTo>
                  <a:pt x="50333" y="53375"/>
                  <a:pt x="51000" y="51417"/>
                  <a:pt x="51000" y="49250"/>
                </a:cubicBezTo>
                <a:lnTo>
                  <a:pt x="51000" y="49250"/>
                </a:lnTo>
                <a:cubicBezTo>
                  <a:pt x="51000" y="47000"/>
                  <a:pt x="50333" y="45042"/>
                  <a:pt x="49000" y="43375"/>
                </a:cubicBezTo>
                <a:lnTo>
                  <a:pt x="49000" y="43375"/>
                </a:lnTo>
                <a:lnTo>
                  <a:pt x="12556" y="2250"/>
                </a:lnTo>
                <a:cubicBezTo>
                  <a:pt x="11000" y="750"/>
                  <a:pt x="9259" y="0"/>
                  <a:pt x="7333" y="0"/>
                </a:cubicBezTo>
                <a:lnTo>
                  <a:pt x="7333" y="0"/>
                </a:lnTo>
                <a:cubicBezTo>
                  <a:pt x="5333" y="0"/>
                  <a:pt x="3556" y="750"/>
                  <a:pt x="2000" y="2250"/>
                </a:cubicBezTo>
                <a:lnTo>
                  <a:pt x="2000" y="2250"/>
                </a:lnTo>
                <a:cubicBezTo>
                  <a:pt x="667" y="4000"/>
                  <a:pt x="0" y="6000"/>
                  <a:pt x="0" y="8250"/>
                </a:cubicBezTo>
                <a:lnTo>
                  <a:pt x="0" y="8250"/>
                </a:lnTo>
                <a:cubicBezTo>
                  <a:pt x="0" y="10417"/>
                  <a:pt x="667" y="12375"/>
                  <a:pt x="2000" y="14125"/>
                </a:cubicBezTo>
                <a:lnTo>
                  <a:pt x="2000" y="14125"/>
                </a:lnTo>
                <a:lnTo>
                  <a:pt x="33444" y="49250"/>
                </a:lnTo>
                <a:lnTo>
                  <a:pt x="2000" y="84375"/>
                </a:lnTo>
                <a:cubicBezTo>
                  <a:pt x="667" y="86042"/>
                  <a:pt x="0" y="88000"/>
                  <a:pt x="0" y="90250"/>
                </a:cubicBezTo>
                <a:lnTo>
                  <a:pt x="0" y="90250"/>
                </a:lnTo>
                <a:cubicBezTo>
                  <a:pt x="0" y="92500"/>
                  <a:pt x="667" y="94458"/>
                  <a:pt x="2000" y="96125"/>
                </a:cubicBezTo>
                <a:lnTo>
                  <a:pt x="2000" y="96125"/>
                </a:lnTo>
                <a:cubicBezTo>
                  <a:pt x="3556" y="97708"/>
                  <a:pt x="5333" y="98500"/>
                  <a:pt x="7333" y="98500"/>
                </a:cubicBezTo>
                <a:lnTo>
                  <a:pt x="7333" y="98500"/>
                </a:lnTo>
                <a:cubicBezTo>
                  <a:pt x="9259" y="98500"/>
                  <a:pt x="11000" y="97708"/>
                  <a:pt x="12556" y="96125"/>
                </a:cubicBezTo>
                <a:lnTo>
                  <a:pt x="12556" y="96125"/>
                </a:lnTo>
              </a:path>
            </a:pathLst>
          </a:custGeom>
          <a:solidFill>
            <a:srgbClr val="B5553A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511475892-13"/>
          <p:cNvSpPr txBox="1"/>
          <p:nvPr/>
        </p:nvSpPr>
        <p:spPr>
          <a:xfrm>
            <a:off x="4457328" y="1510903"/>
            <a:ext cx="29356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900">
                <a:solidFill>
                  <a:srgbClr val="B89A7A">
                    <a:alpha val="55000"/>
                  </a:srgbClr>
                </a:solidFill>
                <a:latin typeface="PingFang SC"/>
                <a:ea typeface="PingFang SC"/>
                <a:cs typeface="PingFang SC"/>
              </a:rPr>
              <a:t>—</a:t>
            </a:r>
            <a:endParaRPr/>
          </a:p>
        </p:txBody>
      </p:sp>
      <p:sp>
        <p:nvSpPr>
          <p:cNvPr id="18" name="el-1785511475873-8"/>
          <p:cNvSpPr txBox="1"/>
          <p:nvPr/>
        </p:nvSpPr>
        <p:spPr>
          <a:xfrm>
            <a:off x="826443" y="1868091"/>
            <a:ext cx="7491041" cy="571500"/>
          </a:xfrm>
          <a:prstGeom prst="rect">
            <a:avLst/>
          </a:prstGeom>
          <a:noFill/>
          <a:ln>
            <a:noFill/>
          </a:ln>
          <a:effectLst>
            <a:outerShdw blurRad="28575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3600" spc="225">
                <a:solidFill>
                  <a:srgbClr val="B5553A"/>
                </a:solidFill>
                <a:latin typeface="PingFang SC"/>
                <a:ea typeface="PingFang SC"/>
                <a:cs typeface="PingFang SC"/>
              </a:rPr>
              <a:t>10.2</a:t>
            </a:r>
            <a:r>
              <a:rPr b="1" sz="1800" spc="225">
                <a:solidFill>
                  <a:srgbClr val="2D2A24"/>
                </a:solidFill>
                <a:latin typeface="PingFang SC"/>
                <a:ea typeface="PingFang SC"/>
                <a:cs typeface="PingFang SC"/>
              </a:rPr>
              <a:t> </a:t>
            </a:r>
            <a:r>
              <a:rPr b="1" sz="3600" spc="225">
                <a:solidFill>
                  <a:srgbClr val="2D2A24"/>
                </a:solidFill>
                <a:latin typeface="PingFang SC"/>
                <a:ea typeface="PingFang SC"/>
                <a:cs typeface="PingFang SC"/>
              </a:rPr>
              <a:t> 消元——解二元一次方程组</a:t>
            </a:r>
            <a:endParaRPr/>
          </a:p>
        </p:txBody>
      </p:sp>
      <p:sp>
        <p:nvSpPr>
          <p:cNvPr id="19" name="el-1785511475874-9"/>
          <p:cNvSpPr txBox="1"/>
          <p:nvPr/>
        </p:nvSpPr>
        <p:spPr>
          <a:xfrm>
            <a:off x="2671688" y="2718197"/>
            <a:ext cx="3800475" cy="3000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570" spc="338">
                <a:solidFill>
                  <a:srgbClr val="6B5A4A"/>
                </a:solidFill>
                <a:latin typeface="PingFang SC"/>
                <a:ea typeface="PingFang SC"/>
                <a:cs typeface="PingFang SC"/>
              </a:rPr>
              <a:t>化多为少，化繁为简——消元思想</a:t>
            </a:r>
            <a:endParaRPr/>
          </a:p>
        </p:txBody>
      </p:sp>
      <p:sp>
        <p:nvSpPr>
          <p:cNvPr id="20" name="el-1785511475888-12"/>
          <p:cNvSpPr txBox="1"/>
          <p:nvPr/>
        </p:nvSpPr>
        <p:spPr>
          <a:xfrm>
            <a:off x="3846314" y="3489722"/>
            <a:ext cx="1701180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spc="281">
                <a:solidFill>
                  <a:srgbClr val="8F7A64"/>
                </a:solidFill>
                <a:latin typeface="PingFang SC"/>
                <a:ea typeface="PingFang SC"/>
                <a:cs typeface="PingFang SC"/>
              </a:rPr>
              <a:t>代入 · 加减 · 化归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5511476049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64503C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5511476699-43"/>
          <p:cNvSpPr/>
          <p:nvPr/>
        </p:nvSpPr>
        <p:spPr>
          <a:xfrm>
            <a:off x="400050" y="175022"/>
            <a:ext cx="137517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8429" y="19706"/>
                </a:moveTo>
                <a:lnTo>
                  <a:pt x="18429" y="19706"/>
                </a:lnTo>
                <a:cubicBezTo>
                  <a:pt x="21810" y="19471"/>
                  <a:pt x="23643" y="17961"/>
                  <a:pt x="23929" y="15176"/>
                </a:cubicBezTo>
                <a:lnTo>
                  <a:pt x="23929" y="15176"/>
                </a:lnTo>
                <a:cubicBezTo>
                  <a:pt x="23643" y="12392"/>
                  <a:pt x="21810" y="10863"/>
                  <a:pt x="18429" y="10588"/>
                </a:cubicBezTo>
                <a:lnTo>
                  <a:pt x="18429" y="10588"/>
                </a:lnTo>
                <a:cubicBezTo>
                  <a:pt x="15048" y="10863"/>
                  <a:pt x="13190" y="12392"/>
                  <a:pt x="12857" y="15176"/>
                </a:cubicBezTo>
                <a:lnTo>
                  <a:pt x="12857" y="15176"/>
                </a:lnTo>
                <a:cubicBezTo>
                  <a:pt x="13190" y="17961"/>
                  <a:pt x="15048" y="19471"/>
                  <a:pt x="18429" y="19706"/>
                </a:cubicBezTo>
                <a:lnTo>
                  <a:pt x="18429" y="19706"/>
                </a:lnTo>
                <a:moveTo>
                  <a:pt x="36857" y="15176"/>
                </a:moveTo>
                <a:lnTo>
                  <a:pt x="36857" y="15176"/>
                </a:lnTo>
                <a:cubicBezTo>
                  <a:pt x="36857" y="18314"/>
                  <a:pt x="35857" y="21098"/>
                  <a:pt x="33857" y="23529"/>
                </a:cubicBezTo>
                <a:lnTo>
                  <a:pt x="33857" y="23529"/>
                </a:lnTo>
                <a:lnTo>
                  <a:pt x="33857" y="23529"/>
                </a:lnTo>
                <a:cubicBezTo>
                  <a:pt x="31857" y="26039"/>
                  <a:pt x="29167" y="27863"/>
                  <a:pt x="25786" y="29000"/>
                </a:cubicBezTo>
                <a:lnTo>
                  <a:pt x="25786" y="29000"/>
                </a:lnTo>
                <a:lnTo>
                  <a:pt x="25786" y="45706"/>
                </a:lnTo>
                <a:cubicBezTo>
                  <a:pt x="30214" y="43549"/>
                  <a:pt x="35119" y="42471"/>
                  <a:pt x="40500" y="42471"/>
                </a:cubicBezTo>
                <a:lnTo>
                  <a:pt x="40500" y="42471"/>
                </a:lnTo>
                <a:lnTo>
                  <a:pt x="62643" y="42471"/>
                </a:lnTo>
                <a:cubicBezTo>
                  <a:pt x="66786" y="42353"/>
                  <a:pt x="70238" y="41157"/>
                  <a:pt x="73000" y="38882"/>
                </a:cubicBezTo>
                <a:lnTo>
                  <a:pt x="73000" y="38882"/>
                </a:lnTo>
                <a:cubicBezTo>
                  <a:pt x="75762" y="36608"/>
                  <a:pt x="77214" y="33765"/>
                  <a:pt x="77357" y="30353"/>
                </a:cubicBezTo>
                <a:lnTo>
                  <a:pt x="77357" y="30353"/>
                </a:lnTo>
                <a:lnTo>
                  <a:pt x="77357" y="29000"/>
                </a:lnTo>
                <a:cubicBezTo>
                  <a:pt x="73976" y="27863"/>
                  <a:pt x="71286" y="26039"/>
                  <a:pt x="69286" y="23529"/>
                </a:cubicBezTo>
                <a:lnTo>
                  <a:pt x="69286" y="23529"/>
                </a:lnTo>
                <a:cubicBezTo>
                  <a:pt x="67286" y="21098"/>
                  <a:pt x="66286" y="18314"/>
                  <a:pt x="66286" y="15176"/>
                </a:cubicBezTo>
                <a:lnTo>
                  <a:pt x="66286" y="15176"/>
                </a:lnTo>
                <a:cubicBezTo>
                  <a:pt x="66429" y="10863"/>
                  <a:pt x="68190" y="7255"/>
                  <a:pt x="71571" y="4353"/>
                </a:cubicBezTo>
                <a:lnTo>
                  <a:pt x="71571" y="4353"/>
                </a:lnTo>
                <a:cubicBezTo>
                  <a:pt x="75095" y="1569"/>
                  <a:pt x="79476" y="118"/>
                  <a:pt x="84714" y="0"/>
                </a:cubicBezTo>
                <a:lnTo>
                  <a:pt x="84714" y="0"/>
                </a:lnTo>
                <a:cubicBezTo>
                  <a:pt x="89952" y="118"/>
                  <a:pt x="94333" y="1569"/>
                  <a:pt x="97857" y="4353"/>
                </a:cubicBezTo>
                <a:lnTo>
                  <a:pt x="97857" y="4353"/>
                </a:lnTo>
                <a:cubicBezTo>
                  <a:pt x="101238" y="7255"/>
                  <a:pt x="103000" y="10863"/>
                  <a:pt x="103143" y="15176"/>
                </a:cubicBezTo>
                <a:lnTo>
                  <a:pt x="103143" y="15176"/>
                </a:lnTo>
                <a:cubicBezTo>
                  <a:pt x="103143" y="18314"/>
                  <a:pt x="102143" y="21098"/>
                  <a:pt x="100143" y="23529"/>
                </a:cubicBezTo>
                <a:lnTo>
                  <a:pt x="100143" y="23529"/>
                </a:lnTo>
                <a:cubicBezTo>
                  <a:pt x="98143" y="26039"/>
                  <a:pt x="95452" y="27863"/>
                  <a:pt x="92071" y="29000"/>
                </a:cubicBezTo>
                <a:lnTo>
                  <a:pt x="92071" y="29000"/>
                </a:lnTo>
                <a:lnTo>
                  <a:pt x="92071" y="30353"/>
                </a:lnTo>
                <a:cubicBezTo>
                  <a:pt x="91929" y="37176"/>
                  <a:pt x="89095" y="42922"/>
                  <a:pt x="83571" y="47588"/>
                </a:cubicBezTo>
                <a:lnTo>
                  <a:pt x="83571" y="47588"/>
                </a:lnTo>
                <a:cubicBezTo>
                  <a:pt x="77905" y="52137"/>
                  <a:pt x="70929" y="54471"/>
                  <a:pt x="62643" y="54588"/>
                </a:cubicBezTo>
                <a:lnTo>
                  <a:pt x="62643" y="54588"/>
                </a:lnTo>
                <a:lnTo>
                  <a:pt x="40500" y="54588"/>
                </a:lnTo>
                <a:cubicBezTo>
                  <a:pt x="36357" y="54706"/>
                  <a:pt x="32905" y="55902"/>
                  <a:pt x="30143" y="58176"/>
                </a:cubicBezTo>
                <a:lnTo>
                  <a:pt x="30143" y="58176"/>
                </a:lnTo>
                <a:cubicBezTo>
                  <a:pt x="27381" y="60451"/>
                  <a:pt x="25929" y="63294"/>
                  <a:pt x="25786" y="66706"/>
                </a:cubicBezTo>
                <a:lnTo>
                  <a:pt x="25786" y="66706"/>
                </a:lnTo>
                <a:lnTo>
                  <a:pt x="25786" y="68059"/>
                </a:lnTo>
                <a:cubicBezTo>
                  <a:pt x="29167" y="69196"/>
                  <a:pt x="31857" y="71020"/>
                  <a:pt x="33857" y="73529"/>
                </a:cubicBezTo>
                <a:lnTo>
                  <a:pt x="33857" y="73529"/>
                </a:lnTo>
                <a:cubicBezTo>
                  <a:pt x="35857" y="75961"/>
                  <a:pt x="36857" y="78745"/>
                  <a:pt x="36857" y="81882"/>
                </a:cubicBezTo>
                <a:lnTo>
                  <a:pt x="36857" y="81882"/>
                </a:lnTo>
                <a:cubicBezTo>
                  <a:pt x="36667" y="86196"/>
                  <a:pt x="34905" y="89804"/>
                  <a:pt x="31571" y="92706"/>
                </a:cubicBezTo>
                <a:lnTo>
                  <a:pt x="31571" y="92706"/>
                </a:lnTo>
                <a:cubicBezTo>
                  <a:pt x="28000" y="95490"/>
                  <a:pt x="23619" y="96941"/>
                  <a:pt x="18429" y="97059"/>
                </a:cubicBezTo>
                <a:lnTo>
                  <a:pt x="18429" y="97059"/>
                </a:lnTo>
                <a:cubicBezTo>
                  <a:pt x="13190" y="96941"/>
                  <a:pt x="8810" y="95490"/>
                  <a:pt x="5286" y="92706"/>
                </a:cubicBezTo>
                <a:lnTo>
                  <a:pt x="5286" y="92706"/>
                </a:lnTo>
                <a:cubicBezTo>
                  <a:pt x="1905" y="89804"/>
                  <a:pt x="143" y="86196"/>
                  <a:pt x="0" y="81882"/>
                </a:cubicBezTo>
                <a:lnTo>
                  <a:pt x="0" y="81882"/>
                </a:lnTo>
                <a:cubicBezTo>
                  <a:pt x="0" y="78745"/>
                  <a:pt x="1000" y="75961"/>
                  <a:pt x="3000" y="73529"/>
                </a:cubicBezTo>
                <a:lnTo>
                  <a:pt x="3000" y="73529"/>
                </a:lnTo>
                <a:cubicBezTo>
                  <a:pt x="5000" y="71020"/>
                  <a:pt x="7690" y="69196"/>
                  <a:pt x="11071" y="68059"/>
                </a:cubicBezTo>
                <a:lnTo>
                  <a:pt x="11071" y="68059"/>
                </a:lnTo>
                <a:lnTo>
                  <a:pt x="11071" y="66706"/>
                </a:lnTo>
                <a:lnTo>
                  <a:pt x="11071" y="29000"/>
                </a:lnTo>
                <a:cubicBezTo>
                  <a:pt x="7690" y="27863"/>
                  <a:pt x="5000" y="26039"/>
                  <a:pt x="3000" y="23529"/>
                </a:cubicBezTo>
                <a:lnTo>
                  <a:pt x="3000" y="23529"/>
                </a:lnTo>
                <a:cubicBezTo>
                  <a:pt x="1000" y="21098"/>
                  <a:pt x="0" y="18314"/>
                  <a:pt x="0" y="15176"/>
                </a:cubicBezTo>
                <a:lnTo>
                  <a:pt x="0" y="15176"/>
                </a:lnTo>
                <a:cubicBezTo>
                  <a:pt x="143" y="10863"/>
                  <a:pt x="1905" y="7255"/>
                  <a:pt x="5286" y="4353"/>
                </a:cubicBezTo>
                <a:lnTo>
                  <a:pt x="5286" y="4353"/>
                </a:lnTo>
                <a:cubicBezTo>
                  <a:pt x="8810" y="1569"/>
                  <a:pt x="13190" y="118"/>
                  <a:pt x="18429" y="0"/>
                </a:cubicBezTo>
                <a:lnTo>
                  <a:pt x="18429" y="0"/>
                </a:lnTo>
                <a:cubicBezTo>
                  <a:pt x="23619" y="118"/>
                  <a:pt x="28000" y="1569"/>
                  <a:pt x="31571" y="4353"/>
                </a:cubicBezTo>
                <a:lnTo>
                  <a:pt x="31571" y="4353"/>
                </a:lnTo>
                <a:cubicBezTo>
                  <a:pt x="34905" y="7255"/>
                  <a:pt x="36667" y="10863"/>
                  <a:pt x="36857" y="15176"/>
                </a:cubicBezTo>
                <a:lnTo>
                  <a:pt x="36857" y="15176"/>
                </a:lnTo>
                <a:moveTo>
                  <a:pt x="90214" y="15176"/>
                </a:moveTo>
                <a:lnTo>
                  <a:pt x="90214" y="15176"/>
                </a:lnTo>
                <a:cubicBezTo>
                  <a:pt x="89929" y="12392"/>
                  <a:pt x="88095" y="10863"/>
                  <a:pt x="84714" y="10588"/>
                </a:cubicBezTo>
                <a:lnTo>
                  <a:pt x="84714" y="10588"/>
                </a:lnTo>
                <a:cubicBezTo>
                  <a:pt x="81333" y="10863"/>
                  <a:pt x="79500" y="12392"/>
                  <a:pt x="79214" y="15176"/>
                </a:cubicBezTo>
                <a:lnTo>
                  <a:pt x="79214" y="15176"/>
                </a:lnTo>
                <a:cubicBezTo>
                  <a:pt x="79500" y="17961"/>
                  <a:pt x="81333" y="19471"/>
                  <a:pt x="84714" y="19706"/>
                </a:cubicBezTo>
                <a:lnTo>
                  <a:pt x="84714" y="19706"/>
                </a:lnTo>
                <a:cubicBezTo>
                  <a:pt x="88095" y="19471"/>
                  <a:pt x="89929" y="17961"/>
                  <a:pt x="90214" y="15176"/>
                </a:cubicBezTo>
                <a:lnTo>
                  <a:pt x="90214" y="15176"/>
                </a:lnTo>
                <a:moveTo>
                  <a:pt x="18429" y="86471"/>
                </a:moveTo>
                <a:lnTo>
                  <a:pt x="18429" y="86471"/>
                </a:lnTo>
                <a:cubicBezTo>
                  <a:pt x="21810" y="86196"/>
                  <a:pt x="23643" y="84667"/>
                  <a:pt x="23929" y="81882"/>
                </a:cubicBezTo>
                <a:lnTo>
                  <a:pt x="23929" y="81882"/>
                </a:lnTo>
                <a:cubicBezTo>
                  <a:pt x="23643" y="79098"/>
                  <a:pt x="21810" y="77588"/>
                  <a:pt x="18429" y="77353"/>
                </a:cubicBezTo>
                <a:lnTo>
                  <a:pt x="18429" y="77353"/>
                </a:lnTo>
                <a:cubicBezTo>
                  <a:pt x="15048" y="77588"/>
                  <a:pt x="13190" y="79098"/>
                  <a:pt x="12857" y="81882"/>
                </a:cubicBezTo>
                <a:lnTo>
                  <a:pt x="12857" y="81882"/>
                </a:lnTo>
                <a:cubicBezTo>
                  <a:pt x="13190" y="84667"/>
                  <a:pt x="15048" y="86196"/>
                  <a:pt x="18429" y="86471"/>
                </a:cubicBezTo>
                <a:lnTo>
                  <a:pt x="18429" y="86471"/>
                </a:lnTo>
              </a:path>
            </a:pathLst>
          </a:custGeom>
          <a:solidFill>
            <a:srgbClr val="2D5F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511476099-5"/>
          <p:cNvSpPr/>
          <p:nvPr/>
        </p:nvSpPr>
        <p:spPr>
          <a:xfrm>
            <a:off x="6766545" y="153591"/>
            <a:ext cx="1977405" cy="200025"/>
          </a:xfrm>
          <a:prstGeom prst="roundRect">
            <a:avLst>
              <a:gd name="adj" fmla="val 50000"/>
            </a:avLst>
          </a:prstGeom>
          <a:solidFill>
            <a:srgbClr val="2D5F7A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511476700-44"/>
          <p:cNvSpPr/>
          <p:nvPr/>
        </p:nvSpPr>
        <p:spPr>
          <a:xfrm>
            <a:off x="6886203" y="225623"/>
            <a:ext cx="42863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6800" y="44125"/>
                </a:moveTo>
                <a:lnTo>
                  <a:pt x="86800" y="44125"/>
                </a:lnTo>
                <a:cubicBezTo>
                  <a:pt x="88933" y="45625"/>
                  <a:pt x="90000" y="47333"/>
                  <a:pt x="90000" y="49250"/>
                </a:cubicBezTo>
                <a:lnTo>
                  <a:pt x="90000" y="49250"/>
                </a:lnTo>
                <a:lnTo>
                  <a:pt x="90000" y="49250"/>
                </a:lnTo>
                <a:cubicBezTo>
                  <a:pt x="90000" y="51167"/>
                  <a:pt x="88933" y="52833"/>
                  <a:pt x="86800" y="54250"/>
                </a:cubicBezTo>
                <a:lnTo>
                  <a:pt x="86800" y="54250"/>
                </a:lnTo>
                <a:lnTo>
                  <a:pt x="19400" y="96500"/>
                </a:lnTo>
                <a:cubicBezTo>
                  <a:pt x="17000" y="97833"/>
                  <a:pt x="14267" y="98500"/>
                  <a:pt x="11200" y="98500"/>
                </a:cubicBezTo>
                <a:lnTo>
                  <a:pt x="11200" y="98500"/>
                </a:lnTo>
                <a:cubicBezTo>
                  <a:pt x="8133" y="98500"/>
                  <a:pt x="5467" y="97833"/>
                  <a:pt x="3200" y="96500"/>
                </a:cubicBezTo>
                <a:lnTo>
                  <a:pt x="3200" y="96500"/>
                </a:lnTo>
                <a:cubicBezTo>
                  <a:pt x="1067" y="95000"/>
                  <a:pt x="0" y="93292"/>
                  <a:pt x="0" y="91375"/>
                </a:cubicBezTo>
                <a:lnTo>
                  <a:pt x="0" y="91375"/>
                </a:lnTo>
                <a:cubicBezTo>
                  <a:pt x="0" y="89458"/>
                  <a:pt x="1067" y="87792"/>
                  <a:pt x="3200" y="86375"/>
                </a:cubicBezTo>
                <a:lnTo>
                  <a:pt x="3200" y="86375"/>
                </a:lnTo>
                <a:lnTo>
                  <a:pt x="63000" y="49250"/>
                </a:lnTo>
                <a:lnTo>
                  <a:pt x="3200" y="12125"/>
                </a:lnTo>
                <a:cubicBezTo>
                  <a:pt x="1067" y="10625"/>
                  <a:pt x="0" y="8917"/>
                  <a:pt x="0" y="7000"/>
                </a:cubicBezTo>
                <a:lnTo>
                  <a:pt x="0" y="7000"/>
                </a:lnTo>
                <a:cubicBezTo>
                  <a:pt x="0" y="5083"/>
                  <a:pt x="1067" y="3417"/>
                  <a:pt x="3200" y="2000"/>
                </a:cubicBezTo>
                <a:lnTo>
                  <a:pt x="3200" y="2000"/>
                </a:lnTo>
                <a:cubicBezTo>
                  <a:pt x="5467" y="667"/>
                  <a:pt x="8133" y="0"/>
                  <a:pt x="11200" y="0"/>
                </a:cubicBezTo>
                <a:lnTo>
                  <a:pt x="11200" y="0"/>
                </a:lnTo>
                <a:cubicBezTo>
                  <a:pt x="14267" y="0"/>
                  <a:pt x="17000" y="667"/>
                  <a:pt x="19400" y="2000"/>
                </a:cubicBezTo>
                <a:lnTo>
                  <a:pt x="19400" y="2000"/>
                </a:lnTo>
                <a:lnTo>
                  <a:pt x="86800" y="44125"/>
                </a:lnTo>
              </a:path>
            </a:pathLst>
          </a:custGeom>
          <a:solidFill>
            <a:srgbClr val="3D6B7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5511476090-3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2D5F7A">
                <a:alpha val="8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5511476702-45"/>
          <p:cNvSpPr/>
          <p:nvPr/>
        </p:nvSpPr>
        <p:spPr>
          <a:xfrm>
            <a:off x="400190" y="4918611"/>
            <a:ext cx="114021" cy="11402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1583" y="3500"/>
                </a:moveTo>
                <a:lnTo>
                  <a:pt x="91583" y="3500"/>
                </a:lnTo>
                <a:lnTo>
                  <a:pt x="96250" y="8167"/>
                </a:lnTo>
                <a:cubicBezTo>
                  <a:pt x="98583" y="10667"/>
                  <a:pt x="99750" y="13611"/>
                  <a:pt x="99750" y="17000"/>
                </a:cubicBezTo>
                <a:lnTo>
                  <a:pt x="99750" y="17000"/>
                </a:lnTo>
                <a:cubicBezTo>
                  <a:pt x="99750" y="20278"/>
                  <a:pt x="98583" y="23194"/>
                  <a:pt x="96250" y="25750"/>
                </a:cubicBezTo>
                <a:lnTo>
                  <a:pt x="96250" y="25750"/>
                </a:lnTo>
                <a:lnTo>
                  <a:pt x="85083" y="36917"/>
                </a:lnTo>
                <a:lnTo>
                  <a:pt x="62833" y="14667"/>
                </a:lnTo>
                <a:lnTo>
                  <a:pt x="74000" y="3500"/>
                </a:lnTo>
                <a:cubicBezTo>
                  <a:pt x="76444" y="1167"/>
                  <a:pt x="79361" y="0"/>
                  <a:pt x="82750" y="0"/>
                </a:cubicBezTo>
                <a:lnTo>
                  <a:pt x="82750" y="0"/>
                </a:lnTo>
                <a:cubicBezTo>
                  <a:pt x="86028" y="0"/>
                  <a:pt x="88972" y="1167"/>
                  <a:pt x="91583" y="3500"/>
                </a:cubicBezTo>
                <a:lnTo>
                  <a:pt x="91583" y="3500"/>
                </a:lnTo>
                <a:moveTo>
                  <a:pt x="8750" y="68750"/>
                </a:moveTo>
                <a:lnTo>
                  <a:pt x="8750" y="68750"/>
                </a:lnTo>
                <a:lnTo>
                  <a:pt x="58583" y="18917"/>
                </a:lnTo>
                <a:lnTo>
                  <a:pt x="80833" y="41250"/>
                </a:lnTo>
                <a:lnTo>
                  <a:pt x="31000" y="91000"/>
                </a:lnTo>
                <a:cubicBezTo>
                  <a:pt x="29556" y="92333"/>
                  <a:pt x="28000" y="93250"/>
                  <a:pt x="26333" y="93750"/>
                </a:cubicBezTo>
                <a:lnTo>
                  <a:pt x="26333" y="93750"/>
                </a:lnTo>
                <a:lnTo>
                  <a:pt x="6000" y="99583"/>
                </a:lnTo>
                <a:cubicBezTo>
                  <a:pt x="4167" y="99972"/>
                  <a:pt x="2611" y="99583"/>
                  <a:pt x="1333" y="98417"/>
                </a:cubicBezTo>
                <a:lnTo>
                  <a:pt x="1333" y="98417"/>
                </a:lnTo>
                <a:cubicBezTo>
                  <a:pt x="167" y="97139"/>
                  <a:pt x="-222" y="95583"/>
                  <a:pt x="167" y="93750"/>
                </a:cubicBezTo>
                <a:lnTo>
                  <a:pt x="167" y="93750"/>
                </a:lnTo>
                <a:lnTo>
                  <a:pt x="6000" y="73417"/>
                </a:lnTo>
                <a:cubicBezTo>
                  <a:pt x="6500" y="71583"/>
                  <a:pt x="7417" y="70028"/>
                  <a:pt x="8750" y="68750"/>
                </a:cubicBezTo>
                <a:lnTo>
                  <a:pt x="8750" y="68750"/>
                </a:lnTo>
                <a:moveTo>
                  <a:pt x="48583" y="19917"/>
                </a:moveTo>
                <a:lnTo>
                  <a:pt x="48583" y="19917"/>
                </a:lnTo>
                <a:lnTo>
                  <a:pt x="20083" y="48417"/>
                </a:lnTo>
                <a:lnTo>
                  <a:pt x="3083" y="31417"/>
                </a:lnTo>
                <a:cubicBezTo>
                  <a:pt x="1250" y="29472"/>
                  <a:pt x="333" y="27278"/>
                  <a:pt x="333" y="24833"/>
                </a:cubicBezTo>
                <a:lnTo>
                  <a:pt x="333" y="24833"/>
                </a:lnTo>
                <a:cubicBezTo>
                  <a:pt x="333" y="22333"/>
                  <a:pt x="1250" y="20111"/>
                  <a:pt x="3083" y="18167"/>
                </a:cubicBezTo>
                <a:lnTo>
                  <a:pt x="3083" y="18167"/>
                </a:lnTo>
                <a:lnTo>
                  <a:pt x="18333" y="2917"/>
                </a:lnTo>
                <a:cubicBezTo>
                  <a:pt x="20278" y="1083"/>
                  <a:pt x="22472" y="167"/>
                  <a:pt x="24917" y="167"/>
                </a:cubicBezTo>
                <a:lnTo>
                  <a:pt x="24917" y="167"/>
                </a:lnTo>
                <a:cubicBezTo>
                  <a:pt x="27417" y="167"/>
                  <a:pt x="29639" y="1083"/>
                  <a:pt x="31583" y="2917"/>
                </a:cubicBezTo>
                <a:lnTo>
                  <a:pt x="31583" y="2917"/>
                </a:lnTo>
                <a:lnTo>
                  <a:pt x="35500" y="6833"/>
                </a:lnTo>
                <a:cubicBezTo>
                  <a:pt x="35500" y="6833"/>
                  <a:pt x="35444" y="6833"/>
                  <a:pt x="35333" y="6833"/>
                </a:cubicBezTo>
                <a:lnTo>
                  <a:pt x="35333" y="6833"/>
                </a:lnTo>
                <a:cubicBezTo>
                  <a:pt x="35333" y="6833"/>
                  <a:pt x="35333" y="6889"/>
                  <a:pt x="35333" y="7000"/>
                </a:cubicBezTo>
                <a:lnTo>
                  <a:pt x="35333" y="7000"/>
                </a:lnTo>
                <a:lnTo>
                  <a:pt x="22833" y="19500"/>
                </a:lnTo>
                <a:cubicBezTo>
                  <a:pt x="21500" y="20944"/>
                  <a:pt x="21500" y="22389"/>
                  <a:pt x="22833" y="23833"/>
                </a:cubicBezTo>
                <a:lnTo>
                  <a:pt x="22833" y="23833"/>
                </a:lnTo>
                <a:cubicBezTo>
                  <a:pt x="24222" y="25111"/>
                  <a:pt x="25639" y="25111"/>
                  <a:pt x="27083" y="23833"/>
                </a:cubicBezTo>
                <a:lnTo>
                  <a:pt x="27083" y="23833"/>
                </a:lnTo>
                <a:lnTo>
                  <a:pt x="39583" y="11333"/>
                </a:lnTo>
                <a:cubicBezTo>
                  <a:pt x="39750" y="11333"/>
                  <a:pt x="39833" y="11333"/>
                  <a:pt x="39833" y="11333"/>
                </a:cubicBezTo>
                <a:lnTo>
                  <a:pt x="39833" y="11333"/>
                </a:lnTo>
                <a:cubicBezTo>
                  <a:pt x="39833" y="11333"/>
                  <a:pt x="39833" y="11278"/>
                  <a:pt x="39833" y="11167"/>
                </a:cubicBezTo>
                <a:lnTo>
                  <a:pt x="39833" y="11167"/>
                </a:lnTo>
                <a:lnTo>
                  <a:pt x="48583" y="19917"/>
                </a:lnTo>
                <a:moveTo>
                  <a:pt x="79833" y="51167"/>
                </a:moveTo>
                <a:lnTo>
                  <a:pt x="79833" y="51167"/>
                </a:lnTo>
                <a:lnTo>
                  <a:pt x="88583" y="60000"/>
                </a:lnTo>
                <a:cubicBezTo>
                  <a:pt x="88472" y="60000"/>
                  <a:pt x="88417" y="60000"/>
                  <a:pt x="88417" y="60000"/>
                </a:cubicBezTo>
                <a:lnTo>
                  <a:pt x="88417" y="60000"/>
                </a:lnTo>
                <a:cubicBezTo>
                  <a:pt x="88417" y="60000"/>
                  <a:pt x="88417" y="60056"/>
                  <a:pt x="88417" y="60167"/>
                </a:cubicBezTo>
                <a:lnTo>
                  <a:pt x="88417" y="60167"/>
                </a:lnTo>
                <a:lnTo>
                  <a:pt x="75917" y="72667"/>
                </a:lnTo>
                <a:cubicBezTo>
                  <a:pt x="74639" y="74111"/>
                  <a:pt x="74639" y="75528"/>
                  <a:pt x="75917" y="76917"/>
                </a:cubicBezTo>
                <a:lnTo>
                  <a:pt x="75917" y="76917"/>
                </a:lnTo>
                <a:cubicBezTo>
                  <a:pt x="77361" y="78139"/>
                  <a:pt x="78806" y="78139"/>
                  <a:pt x="80250" y="76917"/>
                </a:cubicBezTo>
                <a:lnTo>
                  <a:pt x="80250" y="76917"/>
                </a:lnTo>
                <a:lnTo>
                  <a:pt x="92750" y="64417"/>
                </a:lnTo>
                <a:cubicBezTo>
                  <a:pt x="92861" y="64417"/>
                  <a:pt x="92917" y="64417"/>
                  <a:pt x="92917" y="64417"/>
                </a:cubicBezTo>
                <a:lnTo>
                  <a:pt x="92917" y="64417"/>
                </a:lnTo>
                <a:cubicBezTo>
                  <a:pt x="92917" y="64306"/>
                  <a:pt x="92917" y="64250"/>
                  <a:pt x="92917" y="64250"/>
                </a:cubicBezTo>
                <a:lnTo>
                  <a:pt x="92917" y="64250"/>
                </a:lnTo>
                <a:lnTo>
                  <a:pt x="96833" y="68167"/>
                </a:lnTo>
                <a:cubicBezTo>
                  <a:pt x="98667" y="70111"/>
                  <a:pt x="99583" y="72333"/>
                  <a:pt x="99583" y="74833"/>
                </a:cubicBezTo>
                <a:lnTo>
                  <a:pt x="99583" y="74833"/>
                </a:lnTo>
                <a:cubicBezTo>
                  <a:pt x="99583" y="77278"/>
                  <a:pt x="98667" y="79472"/>
                  <a:pt x="96833" y="81417"/>
                </a:cubicBezTo>
                <a:lnTo>
                  <a:pt x="96833" y="81417"/>
                </a:lnTo>
                <a:lnTo>
                  <a:pt x="81583" y="96667"/>
                </a:lnTo>
                <a:cubicBezTo>
                  <a:pt x="79639" y="98500"/>
                  <a:pt x="77417" y="99417"/>
                  <a:pt x="74917" y="99417"/>
                </a:cubicBezTo>
                <a:lnTo>
                  <a:pt x="74917" y="99417"/>
                </a:lnTo>
                <a:cubicBezTo>
                  <a:pt x="72472" y="99417"/>
                  <a:pt x="70278" y="98500"/>
                  <a:pt x="68333" y="96667"/>
                </a:cubicBezTo>
                <a:lnTo>
                  <a:pt x="68333" y="96667"/>
                </a:lnTo>
                <a:lnTo>
                  <a:pt x="51333" y="79667"/>
                </a:lnTo>
                <a:lnTo>
                  <a:pt x="79833" y="51167"/>
                </a:lnTo>
              </a:path>
            </a:pathLst>
          </a:custGeom>
          <a:solidFill>
            <a:srgbClr val="2D5F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511476703-46"/>
          <p:cNvSpPr/>
          <p:nvPr/>
        </p:nvSpPr>
        <p:spPr>
          <a:xfrm>
            <a:off x="7988945" y="4940499"/>
            <a:ext cx="87511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000" y="43375"/>
                </a:moveTo>
                <a:lnTo>
                  <a:pt x="2000" y="43375"/>
                </a:lnTo>
                <a:cubicBezTo>
                  <a:pt x="667" y="45042"/>
                  <a:pt x="0" y="47000"/>
                  <a:pt x="0" y="49250"/>
                </a:cubicBezTo>
                <a:lnTo>
                  <a:pt x="0" y="49250"/>
                </a:lnTo>
                <a:lnTo>
                  <a:pt x="0" y="49250"/>
                </a:lnTo>
                <a:cubicBezTo>
                  <a:pt x="0" y="51417"/>
                  <a:pt x="667" y="53375"/>
                  <a:pt x="2000" y="55125"/>
                </a:cubicBezTo>
                <a:lnTo>
                  <a:pt x="2000" y="55125"/>
                </a:lnTo>
                <a:lnTo>
                  <a:pt x="38556" y="96125"/>
                </a:lnTo>
                <a:cubicBezTo>
                  <a:pt x="40037" y="97708"/>
                  <a:pt x="41778" y="98500"/>
                  <a:pt x="43778" y="98500"/>
                </a:cubicBezTo>
                <a:lnTo>
                  <a:pt x="43778" y="98500"/>
                </a:lnTo>
                <a:cubicBezTo>
                  <a:pt x="45704" y="98500"/>
                  <a:pt x="47444" y="97708"/>
                  <a:pt x="49000" y="96125"/>
                </a:cubicBezTo>
                <a:lnTo>
                  <a:pt x="49000" y="96125"/>
                </a:lnTo>
                <a:cubicBezTo>
                  <a:pt x="50333" y="94458"/>
                  <a:pt x="51000" y="92500"/>
                  <a:pt x="51000" y="90250"/>
                </a:cubicBezTo>
                <a:lnTo>
                  <a:pt x="51000" y="90250"/>
                </a:lnTo>
                <a:cubicBezTo>
                  <a:pt x="51000" y="88000"/>
                  <a:pt x="50333" y="86042"/>
                  <a:pt x="49000" y="84375"/>
                </a:cubicBezTo>
                <a:lnTo>
                  <a:pt x="49000" y="84375"/>
                </a:lnTo>
                <a:lnTo>
                  <a:pt x="24889" y="57375"/>
                </a:lnTo>
                <a:lnTo>
                  <a:pt x="94778" y="57375"/>
                </a:lnTo>
                <a:cubicBezTo>
                  <a:pt x="96926" y="57375"/>
                  <a:pt x="98667" y="56625"/>
                  <a:pt x="100000" y="55125"/>
                </a:cubicBezTo>
                <a:lnTo>
                  <a:pt x="100000" y="55125"/>
                </a:lnTo>
                <a:cubicBezTo>
                  <a:pt x="101407" y="53542"/>
                  <a:pt x="102111" y="51583"/>
                  <a:pt x="102111" y="49250"/>
                </a:cubicBezTo>
                <a:lnTo>
                  <a:pt x="102111" y="49250"/>
                </a:lnTo>
                <a:cubicBezTo>
                  <a:pt x="102111" y="46833"/>
                  <a:pt x="101407" y="44875"/>
                  <a:pt x="100000" y="43375"/>
                </a:cubicBezTo>
                <a:lnTo>
                  <a:pt x="100000" y="43375"/>
                </a:lnTo>
                <a:cubicBezTo>
                  <a:pt x="98667" y="41792"/>
                  <a:pt x="96926" y="41000"/>
                  <a:pt x="94778" y="41000"/>
                </a:cubicBezTo>
                <a:lnTo>
                  <a:pt x="94778" y="41000"/>
                </a:lnTo>
                <a:lnTo>
                  <a:pt x="24889" y="41000"/>
                </a:lnTo>
                <a:lnTo>
                  <a:pt x="49000" y="14125"/>
                </a:lnTo>
                <a:cubicBezTo>
                  <a:pt x="50333" y="12375"/>
                  <a:pt x="51000" y="10417"/>
                  <a:pt x="51000" y="8250"/>
                </a:cubicBezTo>
                <a:lnTo>
                  <a:pt x="51000" y="8250"/>
                </a:lnTo>
                <a:cubicBezTo>
                  <a:pt x="51000" y="6000"/>
                  <a:pt x="50333" y="4000"/>
                  <a:pt x="49000" y="2250"/>
                </a:cubicBezTo>
                <a:lnTo>
                  <a:pt x="49000" y="2250"/>
                </a:lnTo>
                <a:cubicBezTo>
                  <a:pt x="47444" y="750"/>
                  <a:pt x="45704" y="0"/>
                  <a:pt x="43778" y="0"/>
                </a:cubicBezTo>
                <a:lnTo>
                  <a:pt x="43778" y="0"/>
                </a:lnTo>
                <a:cubicBezTo>
                  <a:pt x="41778" y="0"/>
                  <a:pt x="40037" y="750"/>
                  <a:pt x="38556" y="2250"/>
                </a:cubicBezTo>
                <a:lnTo>
                  <a:pt x="38556" y="2250"/>
                </a:lnTo>
                <a:lnTo>
                  <a:pt x="2000" y="43375"/>
                </a:lnTo>
              </a:path>
            </a:pathLst>
          </a:custGeom>
          <a:solidFill>
            <a:srgbClr val="6B7A82">
              <a:alpha val="4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511476705-47"/>
          <p:cNvSpPr/>
          <p:nvPr/>
        </p:nvSpPr>
        <p:spPr>
          <a:xfrm>
            <a:off x="8649295" y="4940499"/>
            <a:ext cx="87511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55125"/>
                </a:moveTo>
                <a:lnTo>
                  <a:pt x="100000" y="55125"/>
                </a:lnTo>
                <a:cubicBezTo>
                  <a:pt x="101407" y="53375"/>
                  <a:pt x="102111" y="51417"/>
                  <a:pt x="102111" y="49250"/>
                </a:cubicBezTo>
                <a:lnTo>
                  <a:pt x="102111" y="49250"/>
                </a:lnTo>
                <a:lnTo>
                  <a:pt x="102111" y="49250"/>
                </a:lnTo>
                <a:cubicBezTo>
                  <a:pt x="102111" y="47000"/>
                  <a:pt x="101407" y="45042"/>
                  <a:pt x="100000" y="43375"/>
                </a:cubicBezTo>
                <a:lnTo>
                  <a:pt x="100000" y="43375"/>
                </a:lnTo>
                <a:lnTo>
                  <a:pt x="63556" y="2250"/>
                </a:lnTo>
                <a:cubicBezTo>
                  <a:pt x="62074" y="750"/>
                  <a:pt x="60333" y="0"/>
                  <a:pt x="58333" y="0"/>
                </a:cubicBezTo>
                <a:lnTo>
                  <a:pt x="58333" y="0"/>
                </a:lnTo>
                <a:cubicBezTo>
                  <a:pt x="56333" y="0"/>
                  <a:pt x="54593" y="750"/>
                  <a:pt x="53111" y="2250"/>
                </a:cubicBezTo>
                <a:lnTo>
                  <a:pt x="53111" y="2250"/>
                </a:lnTo>
                <a:cubicBezTo>
                  <a:pt x="51704" y="4000"/>
                  <a:pt x="51000" y="6000"/>
                  <a:pt x="51000" y="8250"/>
                </a:cubicBezTo>
                <a:lnTo>
                  <a:pt x="51000" y="8250"/>
                </a:lnTo>
                <a:cubicBezTo>
                  <a:pt x="51000" y="10417"/>
                  <a:pt x="51704" y="12375"/>
                  <a:pt x="53111" y="14125"/>
                </a:cubicBezTo>
                <a:lnTo>
                  <a:pt x="53111" y="14125"/>
                </a:lnTo>
                <a:lnTo>
                  <a:pt x="77222" y="41000"/>
                </a:lnTo>
                <a:lnTo>
                  <a:pt x="7333" y="41000"/>
                </a:lnTo>
                <a:cubicBezTo>
                  <a:pt x="5185" y="41000"/>
                  <a:pt x="3407" y="41792"/>
                  <a:pt x="2000" y="43375"/>
                </a:cubicBezTo>
                <a:lnTo>
                  <a:pt x="2000" y="43375"/>
                </a:lnTo>
                <a:cubicBezTo>
                  <a:pt x="667" y="44875"/>
                  <a:pt x="0" y="46833"/>
                  <a:pt x="0" y="49250"/>
                </a:cubicBezTo>
                <a:lnTo>
                  <a:pt x="0" y="49250"/>
                </a:lnTo>
                <a:cubicBezTo>
                  <a:pt x="0" y="51583"/>
                  <a:pt x="667" y="53542"/>
                  <a:pt x="2000" y="55125"/>
                </a:cubicBezTo>
                <a:lnTo>
                  <a:pt x="2000" y="55125"/>
                </a:lnTo>
                <a:cubicBezTo>
                  <a:pt x="3407" y="56625"/>
                  <a:pt x="5185" y="57375"/>
                  <a:pt x="7333" y="57375"/>
                </a:cubicBezTo>
                <a:lnTo>
                  <a:pt x="7333" y="57375"/>
                </a:lnTo>
                <a:lnTo>
                  <a:pt x="77222" y="57375"/>
                </a:lnTo>
                <a:lnTo>
                  <a:pt x="53111" y="84375"/>
                </a:lnTo>
                <a:cubicBezTo>
                  <a:pt x="51704" y="86042"/>
                  <a:pt x="51000" y="88000"/>
                  <a:pt x="51000" y="90250"/>
                </a:cubicBezTo>
                <a:lnTo>
                  <a:pt x="51000" y="90250"/>
                </a:lnTo>
                <a:cubicBezTo>
                  <a:pt x="51000" y="92500"/>
                  <a:pt x="51704" y="94458"/>
                  <a:pt x="53111" y="96125"/>
                </a:cubicBezTo>
                <a:lnTo>
                  <a:pt x="53111" y="96125"/>
                </a:lnTo>
                <a:cubicBezTo>
                  <a:pt x="54593" y="97708"/>
                  <a:pt x="56333" y="98500"/>
                  <a:pt x="58333" y="98500"/>
                </a:cubicBezTo>
                <a:lnTo>
                  <a:pt x="58333" y="98500"/>
                </a:lnTo>
                <a:cubicBezTo>
                  <a:pt x="60333" y="98500"/>
                  <a:pt x="62074" y="97708"/>
                  <a:pt x="63556" y="96125"/>
                </a:cubicBezTo>
                <a:lnTo>
                  <a:pt x="63556" y="96125"/>
                </a:lnTo>
                <a:lnTo>
                  <a:pt x="100000" y="55125"/>
                </a:lnTo>
              </a:path>
            </a:pathLst>
          </a:custGeom>
          <a:solidFill>
            <a:srgbClr val="6B7A82">
              <a:alpha val="4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11476101-6"/>
          <p:cNvSpPr txBox="1"/>
          <p:nvPr/>
        </p:nvSpPr>
        <p:spPr>
          <a:xfrm>
            <a:off x="651867" y="153591"/>
            <a:ext cx="900113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56">
                <a:solidFill>
                  <a:srgbClr val="1F2E3A"/>
                </a:solidFill>
                <a:latin typeface="Segoe UI"/>
                <a:ea typeface="Segoe UI"/>
                <a:cs typeface="Segoe UI"/>
              </a:rPr>
              <a:t>代入消元法</a:t>
            </a:r>
            <a:endParaRPr/>
          </a:p>
        </p:txBody>
      </p:sp>
      <p:sp>
        <p:nvSpPr>
          <p:cNvPr id="11" name="el-1785511476097-4"/>
          <p:cNvSpPr txBox="1"/>
          <p:nvPr/>
        </p:nvSpPr>
        <p:spPr>
          <a:xfrm>
            <a:off x="6880845" y="182166"/>
            <a:ext cx="1920255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96441">
              <a:lnSpc>
                <a:spcPct val="100000"/>
              </a:lnSpc>
            </a:pPr>
            <a:r>
              <a:rPr sz="900">
                <a:solidFill>
                  <a:srgbClr val="3D6B7E"/>
                </a:solidFill>
                <a:latin typeface="Segoe UI"/>
                <a:ea typeface="Segoe UI"/>
                <a:cs typeface="Segoe UI"/>
              </a:rPr>
              <a:t>10.2 消元——解二元一次方程组</a:t>
            </a:r>
            <a:endParaRPr/>
          </a:p>
        </p:txBody>
      </p:sp>
      <p:sp>
        <p:nvSpPr>
          <p:cNvPr id="12" name="el-1785511476119-10"/>
          <p:cNvSpPr txBox="1"/>
          <p:nvPr/>
        </p:nvSpPr>
        <p:spPr>
          <a:xfrm>
            <a:off x="657225" y="4913710"/>
            <a:ext cx="1233413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6B7A82"/>
                </a:solidFill>
                <a:latin typeface="Segoe UI"/>
                <a:ea typeface="Segoe UI"/>
                <a:cs typeface="Segoe UI"/>
              </a:rPr>
              <a:t>人教版七年级下册 · 第十章</a:t>
            </a:r>
            <a:endParaRPr/>
          </a:p>
        </p:txBody>
      </p:sp>
      <p:sp>
        <p:nvSpPr>
          <p:cNvPr id="13" name="el-1785511476112-8"/>
          <p:cNvSpPr txBox="1"/>
          <p:nvPr/>
        </p:nvSpPr>
        <p:spPr>
          <a:xfrm>
            <a:off x="8169325" y="4913710"/>
            <a:ext cx="444252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6B7A82"/>
                </a:solidFill>
                <a:latin typeface="Segoe UI"/>
                <a:ea typeface="Segoe UI"/>
                <a:cs typeface="Segoe UI"/>
              </a:rPr>
              <a:t>7 / 11</a:t>
            </a:r>
            <a:endParaRPr/>
          </a:p>
        </p:txBody>
      </p:sp>
      <p:pic>
        <p:nvPicPr>
          <p:cNvPr id="14" name="el-1785511476089-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514350"/>
            <a:ext cx="9144000" cy="4286250"/>
          </a:xfrm>
          <a:prstGeom prst="rect">
            <a:avLst/>
          </a:prstGeom>
          <a:ln>
            <a:noFill/>
          </a:ln>
        </p:spPr>
      </p:pic>
      <p:sp>
        <p:nvSpPr>
          <p:cNvPr id="15" name="el-1785511476107-7"/>
          <p:cNvSpPr/>
          <p:nvPr/>
        </p:nvSpPr>
        <p:spPr>
          <a:xfrm>
            <a:off x="400050" y="628650"/>
            <a:ext cx="8343900" cy="476250"/>
          </a:xfrm>
          <a:prstGeom prst="roundRect">
            <a:avLst>
              <a:gd name="adj" fmla="val 32000"/>
            </a:avLst>
          </a:prstGeom>
          <a:solidFill>
            <a:srgbClr val="2D5F7A">
              <a:alpha val="4000"/>
            </a:srgbClr>
          </a:solidFill>
          <a:ln w="7144" algn="in">
            <a:solidFill>
              <a:srgbClr val="2D5F7A">
                <a:alpha val="8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el-1785511476707-48"/>
          <p:cNvSpPr/>
          <p:nvPr/>
        </p:nvSpPr>
        <p:spPr>
          <a:xfrm>
            <a:off x="664369" y="769144"/>
            <a:ext cx="228600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8750" y="14286"/>
                </a:moveTo>
                <a:lnTo>
                  <a:pt x="68750" y="14286"/>
                </a:lnTo>
                <a:lnTo>
                  <a:pt x="81250" y="14286"/>
                </a:lnTo>
                <a:cubicBezTo>
                  <a:pt x="83083" y="14286"/>
                  <a:pt x="84583" y="14952"/>
                  <a:pt x="85750" y="16286"/>
                </a:cubicBezTo>
                <a:lnTo>
                  <a:pt x="85750" y="16286"/>
                </a:lnTo>
                <a:cubicBezTo>
                  <a:pt x="86917" y="17619"/>
                  <a:pt x="87500" y="19333"/>
                  <a:pt x="87500" y="21429"/>
                </a:cubicBezTo>
                <a:lnTo>
                  <a:pt x="87500" y="21429"/>
                </a:lnTo>
                <a:lnTo>
                  <a:pt x="87500" y="78571"/>
                </a:lnTo>
                <a:cubicBezTo>
                  <a:pt x="87500" y="80667"/>
                  <a:pt x="86917" y="82381"/>
                  <a:pt x="85750" y="83714"/>
                </a:cubicBezTo>
                <a:lnTo>
                  <a:pt x="85750" y="83714"/>
                </a:lnTo>
                <a:cubicBezTo>
                  <a:pt x="84583" y="85048"/>
                  <a:pt x="83083" y="85714"/>
                  <a:pt x="81250" y="85714"/>
                </a:cubicBezTo>
                <a:lnTo>
                  <a:pt x="81250" y="85714"/>
                </a:lnTo>
                <a:lnTo>
                  <a:pt x="68750" y="85714"/>
                </a:lnTo>
                <a:cubicBezTo>
                  <a:pt x="66917" y="85714"/>
                  <a:pt x="65417" y="86381"/>
                  <a:pt x="64250" y="87714"/>
                </a:cubicBezTo>
                <a:lnTo>
                  <a:pt x="64250" y="87714"/>
                </a:lnTo>
                <a:cubicBezTo>
                  <a:pt x="63083" y="89048"/>
                  <a:pt x="62500" y="90762"/>
                  <a:pt x="62500" y="92857"/>
                </a:cubicBezTo>
                <a:lnTo>
                  <a:pt x="62500" y="92857"/>
                </a:lnTo>
                <a:cubicBezTo>
                  <a:pt x="62500" y="94952"/>
                  <a:pt x="63083" y="96667"/>
                  <a:pt x="64250" y="98000"/>
                </a:cubicBezTo>
                <a:lnTo>
                  <a:pt x="64250" y="98000"/>
                </a:lnTo>
                <a:cubicBezTo>
                  <a:pt x="65417" y="99333"/>
                  <a:pt x="66917" y="100000"/>
                  <a:pt x="68750" y="100000"/>
                </a:cubicBezTo>
                <a:lnTo>
                  <a:pt x="68750" y="100000"/>
                </a:lnTo>
                <a:lnTo>
                  <a:pt x="81250" y="100000"/>
                </a:lnTo>
                <a:cubicBezTo>
                  <a:pt x="86583" y="99841"/>
                  <a:pt x="91014" y="97762"/>
                  <a:pt x="94542" y="93762"/>
                </a:cubicBezTo>
                <a:lnTo>
                  <a:pt x="94542" y="93762"/>
                </a:lnTo>
                <a:cubicBezTo>
                  <a:pt x="98042" y="89730"/>
                  <a:pt x="99861" y="84667"/>
                  <a:pt x="100000" y="78571"/>
                </a:cubicBezTo>
                <a:lnTo>
                  <a:pt x="100000" y="78571"/>
                </a:lnTo>
                <a:lnTo>
                  <a:pt x="100000" y="21429"/>
                </a:lnTo>
                <a:cubicBezTo>
                  <a:pt x="99861" y="15333"/>
                  <a:pt x="98042" y="10270"/>
                  <a:pt x="94542" y="6238"/>
                </a:cubicBezTo>
                <a:lnTo>
                  <a:pt x="94542" y="6238"/>
                </a:lnTo>
                <a:cubicBezTo>
                  <a:pt x="91014" y="2238"/>
                  <a:pt x="86583" y="159"/>
                  <a:pt x="81250" y="0"/>
                </a:cubicBezTo>
                <a:lnTo>
                  <a:pt x="81250" y="0"/>
                </a:lnTo>
                <a:lnTo>
                  <a:pt x="68750" y="0"/>
                </a:lnTo>
                <a:cubicBezTo>
                  <a:pt x="66917" y="0"/>
                  <a:pt x="65417" y="667"/>
                  <a:pt x="64250" y="2000"/>
                </a:cubicBezTo>
                <a:lnTo>
                  <a:pt x="64250" y="2000"/>
                </a:lnTo>
                <a:cubicBezTo>
                  <a:pt x="63083" y="3333"/>
                  <a:pt x="62500" y="5048"/>
                  <a:pt x="62500" y="7143"/>
                </a:cubicBezTo>
                <a:lnTo>
                  <a:pt x="62500" y="7143"/>
                </a:lnTo>
                <a:cubicBezTo>
                  <a:pt x="62500" y="9238"/>
                  <a:pt x="63083" y="10952"/>
                  <a:pt x="64250" y="12286"/>
                </a:cubicBezTo>
                <a:lnTo>
                  <a:pt x="64250" y="12286"/>
                </a:lnTo>
                <a:cubicBezTo>
                  <a:pt x="65417" y="13619"/>
                  <a:pt x="66917" y="14286"/>
                  <a:pt x="68750" y="14286"/>
                </a:cubicBezTo>
                <a:lnTo>
                  <a:pt x="68750" y="14286"/>
                </a:lnTo>
                <a:moveTo>
                  <a:pt x="67000" y="55143"/>
                </a:moveTo>
                <a:lnTo>
                  <a:pt x="67000" y="55143"/>
                </a:lnTo>
                <a:cubicBezTo>
                  <a:pt x="68167" y="53651"/>
                  <a:pt x="68750" y="51937"/>
                  <a:pt x="68750" y="50000"/>
                </a:cubicBezTo>
                <a:lnTo>
                  <a:pt x="68750" y="50000"/>
                </a:lnTo>
                <a:lnTo>
                  <a:pt x="68750" y="50000"/>
                </a:lnTo>
                <a:cubicBezTo>
                  <a:pt x="68750" y="48063"/>
                  <a:pt x="68167" y="46349"/>
                  <a:pt x="67000" y="44857"/>
                </a:cubicBezTo>
                <a:lnTo>
                  <a:pt x="67000" y="44857"/>
                </a:lnTo>
                <a:lnTo>
                  <a:pt x="42000" y="16286"/>
                </a:lnTo>
                <a:cubicBezTo>
                  <a:pt x="40694" y="14952"/>
                  <a:pt x="39194" y="14286"/>
                  <a:pt x="37500" y="14286"/>
                </a:cubicBezTo>
                <a:lnTo>
                  <a:pt x="37500" y="14286"/>
                </a:lnTo>
                <a:cubicBezTo>
                  <a:pt x="35806" y="14286"/>
                  <a:pt x="34306" y="14952"/>
                  <a:pt x="33000" y="16286"/>
                </a:cubicBezTo>
                <a:lnTo>
                  <a:pt x="33000" y="16286"/>
                </a:lnTo>
                <a:cubicBezTo>
                  <a:pt x="31833" y="17778"/>
                  <a:pt x="31250" y="19492"/>
                  <a:pt x="31250" y="21429"/>
                </a:cubicBezTo>
                <a:lnTo>
                  <a:pt x="31250" y="21429"/>
                </a:lnTo>
                <a:cubicBezTo>
                  <a:pt x="31250" y="23365"/>
                  <a:pt x="31833" y="25079"/>
                  <a:pt x="33000" y="26571"/>
                </a:cubicBezTo>
                <a:lnTo>
                  <a:pt x="33000" y="26571"/>
                </a:lnTo>
                <a:lnTo>
                  <a:pt x="47458" y="42857"/>
                </a:lnTo>
                <a:lnTo>
                  <a:pt x="6250" y="42857"/>
                </a:lnTo>
                <a:cubicBezTo>
                  <a:pt x="4417" y="42857"/>
                  <a:pt x="2917" y="43524"/>
                  <a:pt x="1750" y="44857"/>
                </a:cubicBezTo>
                <a:lnTo>
                  <a:pt x="1750" y="44857"/>
                </a:lnTo>
                <a:cubicBezTo>
                  <a:pt x="583" y="46190"/>
                  <a:pt x="0" y="47905"/>
                  <a:pt x="0" y="50000"/>
                </a:cubicBezTo>
                <a:lnTo>
                  <a:pt x="0" y="50000"/>
                </a:lnTo>
                <a:cubicBezTo>
                  <a:pt x="0" y="52095"/>
                  <a:pt x="583" y="53810"/>
                  <a:pt x="1750" y="55143"/>
                </a:cubicBezTo>
                <a:lnTo>
                  <a:pt x="1750" y="55143"/>
                </a:lnTo>
                <a:cubicBezTo>
                  <a:pt x="2917" y="56476"/>
                  <a:pt x="4417" y="57143"/>
                  <a:pt x="6250" y="57143"/>
                </a:cubicBezTo>
                <a:lnTo>
                  <a:pt x="6250" y="57143"/>
                </a:lnTo>
                <a:lnTo>
                  <a:pt x="47458" y="57143"/>
                </a:lnTo>
                <a:lnTo>
                  <a:pt x="33000" y="73429"/>
                </a:lnTo>
                <a:cubicBezTo>
                  <a:pt x="31833" y="74921"/>
                  <a:pt x="31250" y="76635"/>
                  <a:pt x="31250" y="78571"/>
                </a:cubicBezTo>
                <a:lnTo>
                  <a:pt x="31250" y="78571"/>
                </a:lnTo>
                <a:cubicBezTo>
                  <a:pt x="31250" y="80508"/>
                  <a:pt x="31833" y="82222"/>
                  <a:pt x="33000" y="83714"/>
                </a:cubicBezTo>
                <a:lnTo>
                  <a:pt x="33000" y="83714"/>
                </a:lnTo>
                <a:cubicBezTo>
                  <a:pt x="34306" y="85048"/>
                  <a:pt x="35806" y="85714"/>
                  <a:pt x="37500" y="85714"/>
                </a:cubicBezTo>
                <a:lnTo>
                  <a:pt x="37500" y="85714"/>
                </a:lnTo>
                <a:cubicBezTo>
                  <a:pt x="39194" y="85714"/>
                  <a:pt x="40694" y="85048"/>
                  <a:pt x="42000" y="83714"/>
                </a:cubicBezTo>
                <a:lnTo>
                  <a:pt x="42000" y="83714"/>
                </a:lnTo>
                <a:lnTo>
                  <a:pt x="67000" y="55143"/>
                </a:lnTo>
              </a:path>
            </a:pathLst>
          </a:custGeom>
          <a:solidFill>
            <a:srgbClr val="2D5F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511476122-11"/>
          <p:cNvSpPr/>
          <p:nvPr/>
        </p:nvSpPr>
        <p:spPr>
          <a:xfrm>
            <a:off x="5472113" y="773906"/>
            <a:ext cx="375791" cy="180975"/>
          </a:xfrm>
          <a:prstGeom prst="roundRect">
            <a:avLst>
              <a:gd name="adj" fmla="val 21053"/>
            </a:avLst>
          </a:prstGeom>
          <a:solidFill>
            <a:srgbClr val="B04A2A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511476122-11__text"/>
          <p:cNvSpPr txBox="1"/>
          <p:nvPr/>
        </p:nvSpPr>
        <p:spPr>
          <a:xfrm>
            <a:off x="5472113" y="773906"/>
            <a:ext cx="375791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17">
                <a:solidFill>
                  <a:srgbClr val="B04A2A"/>
                </a:solidFill>
                <a:latin typeface="Microsoft YaHei"/>
                <a:ea typeface="Microsoft YaHei"/>
                <a:cs typeface="Microsoft YaHei"/>
              </a:rPr>
              <a:t>代入</a:t>
            </a:r>
            <a:endParaRPr/>
          </a:p>
        </p:txBody>
      </p:sp>
      <p:sp>
        <p:nvSpPr>
          <p:cNvPr id="19" name="el-1785511476127-12"/>
          <p:cNvSpPr/>
          <p:nvPr/>
        </p:nvSpPr>
        <p:spPr>
          <a:xfrm>
            <a:off x="400050" y="1636142"/>
            <a:ext cx="4086225" cy="1778794"/>
          </a:xfrm>
          <a:prstGeom prst="roundRect">
            <a:avLst>
              <a:gd name="adj" fmla="val 8568"/>
            </a:avLst>
          </a:prstGeom>
          <a:solidFill>
            <a:srgbClr val="FFFFFF">
              <a:alpha val="85000"/>
            </a:srgbClr>
          </a:solidFill>
          <a:ln w="7144" algn="in">
            <a:solidFill>
              <a:srgbClr val="2D5F7A">
                <a:alpha val="10000"/>
              </a:srgbClr>
            </a:solidFill>
            <a:prstDash val="solid"/>
          </a:ln>
          <a:effectLst>
            <a:outerShdw blurRad="100013" dist="42863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20" name="el-1785511476186-35"/>
          <p:cNvCxnSpPr/>
          <p:nvPr/>
        </p:nvCxnSpPr>
        <p:spPr>
          <a:xfrm>
            <a:off x="578644" y="2046908"/>
            <a:ext cx="3729038" cy="914"/>
          </a:xfrm>
          <a:prstGeom prst="line">
            <a:avLst/>
          </a:prstGeom>
          <a:ln w="7144" cap="flat">
            <a:solidFill>
              <a:srgbClr val="2D5F7A">
                <a:alpha val="8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5511476710-50"/>
          <p:cNvSpPr/>
          <p:nvPr/>
        </p:nvSpPr>
        <p:spPr>
          <a:xfrm>
            <a:off x="578644" y="1821879"/>
            <a:ext cx="96441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900" y="0"/>
                </a:moveTo>
                <a:lnTo>
                  <a:pt x="16900" y="0"/>
                </a:lnTo>
                <a:cubicBezTo>
                  <a:pt x="12167" y="143"/>
                  <a:pt x="8200" y="1333"/>
                  <a:pt x="5000" y="3571"/>
                </a:cubicBezTo>
                <a:lnTo>
                  <a:pt x="5000" y="3571"/>
                </a:lnTo>
                <a:lnTo>
                  <a:pt x="5000" y="3571"/>
                </a:lnTo>
                <a:cubicBezTo>
                  <a:pt x="1867" y="5857"/>
                  <a:pt x="200" y="8690"/>
                  <a:pt x="0" y="12071"/>
                </a:cubicBezTo>
                <a:lnTo>
                  <a:pt x="0" y="12071"/>
                </a:lnTo>
                <a:lnTo>
                  <a:pt x="0" y="84357"/>
                </a:lnTo>
                <a:cubicBezTo>
                  <a:pt x="200" y="87738"/>
                  <a:pt x="1867" y="90571"/>
                  <a:pt x="5000" y="92857"/>
                </a:cubicBezTo>
                <a:lnTo>
                  <a:pt x="5000" y="92857"/>
                </a:lnTo>
                <a:cubicBezTo>
                  <a:pt x="8200" y="95095"/>
                  <a:pt x="12167" y="96286"/>
                  <a:pt x="16900" y="96429"/>
                </a:cubicBezTo>
                <a:lnTo>
                  <a:pt x="16900" y="96429"/>
                </a:lnTo>
                <a:lnTo>
                  <a:pt x="84400" y="96429"/>
                </a:lnTo>
                <a:cubicBezTo>
                  <a:pt x="89133" y="96286"/>
                  <a:pt x="93067" y="95095"/>
                  <a:pt x="96200" y="92857"/>
                </a:cubicBezTo>
                <a:lnTo>
                  <a:pt x="96200" y="92857"/>
                </a:lnTo>
                <a:cubicBezTo>
                  <a:pt x="99400" y="90571"/>
                  <a:pt x="101100" y="87738"/>
                  <a:pt x="101300" y="84357"/>
                </a:cubicBezTo>
                <a:lnTo>
                  <a:pt x="101300" y="84357"/>
                </a:lnTo>
                <a:lnTo>
                  <a:pt x="101300" y="12071"/>
                </a:lnTo>
                <a:cubicBezTo>
                  <a:pt x="101100" y="8690"/>
                  <a:pt x="99400" y="5857"/>
                  <a:pt x="96200" y="3571"/>
                </a:cubicBezTo>
                <a:lnTo>
                  <a:pt x="96200" y="3571"/>
                </a:lnTo>
                <a:cubicBezTo>
                  <a:pt x="93067" y="1333"/>
                  <a:pt x="89133" y="143"/>
                  <a:pt x="84400" y="0"/>
                </a:cubicBezTo>
                <a:lnTo>
                  <a:pt x="84400" y="0"/>
                </a:lnTo>
                <a:lnTo>
                  <a:pt x="16900" y="0"/>
                </a:lnTo>
                <a:moveTo>
                  <a:pt x="25300" y="12071"/>
                </a:moveTo>
                <a:lnTo>
                  <a:pt x="25300" y="12071"/>
                </a:lnTo>
                <a:lnTo>
                  <a:pt x="75900" y="12071"/>
                </a:lnTo>
                <a:cubicBezTo>
                  <a:pt x="78367" y="12071"/>
                  <a:pt x="80400" y="12619"/>
                  <a:pt x="82000" y="13714"/>
                </a:cubicBezTo>
                <a:lnTo>
                  <a:pt x="82000" y="13714"/>
                </a:lnTo>
                <a:cubicBezTo>
                  <a:pt x="83600" y="14857"/>
                  <a:pt x="84400" y="16310"/>
                  <a:pt x="84400" y="18071"/>
                </a:cubicBezTo>
                <a:lnTo>
                  <a:pt x="84400" y="18071"/>
                </a:lnTo>
                <a:lnTo>
                  <a:pt x="84400" y="24143"/>
                </a:lnTo>
                <a:cubicBezTo>
                  <a:pt x="84400" y="25857"/>
                  <a:pt x="83600" y="27286"/>
                  <a:pt x="82000" y="28429"/>
                </a:cubicBezTo>
                <a:lnTo>
                  <a:pt x="82000" y="28429"/>
                </a:lnTo>
                <a:cubicBezTo>
                  <a:pt x="80400" y="29571"/>
                  <a:pt x="78367" y="30143"/>
                  <a:pt x="75900" y="30143"/>
                </a:cubicBezTo>
                <a:lnTo>
                  <a:pt x="75900" y="30143"/>
                </a:lnTo>
                <a:lnTo>
                  <a:pt x="25300" y="30143"/>
                </a:lnTo>
                <a:cubicBezTo>
                  <a:pt x="22833" y="30143"/>
                  <a:pt x="20800" y="29571"/>
                  <a:pt x="19200" y="28429"/>
                </a:cubicBezTo>
                <a:lnTo>
                  <a:pt x="19200" y="28429"/>
                </a:lnTo>
                <a:cubicBezTo>
                  <a:pt x="17667" y="27286"/>
                  <a:pt x="16900" y="25857"/>
                  <a:pt x="16900" y="24143"/>
                </a:cubicBezTo>
                <a:lnTo>
                  <a:pt x="16900" y="24143"/>
                </a:lnTo>
                <a:lnTo>
                  <a:pt x="16900" y="18071"/>
                </a:lnTo>
                <a:cubicBezTo>
                  <a:pt x="16900" y="16310"/>
                  <a:pt x="17667" y="14857"/>
                  <a:pt x="19200" y="13714"/>
                </a:cubicBezTo>
                <a:lnTo>
                  <a:pt x="19200" y="13714"/>
                </a:lnTo>
                <a:cubicBezTo>
                  <a:pt x="20800" y="12619"/>
                  <a:pt x="22833" y="12071"/>
                  <a:pt x="25300" y="12071"/>
                </a:cubicBezTo>
                <a:lnTo>
                  <a:pt x="25300" y="12071"/>
                </a:lnTo>
                <a:moveTo>
                  <a:pt x="33800" y="42214"/>
                </a:moveTo>
                <a:lnTo>
                  <a:pt x="33800" y="42214"/>
                </a:lnTo>
                <a:cubicBezTo>
                  <a:pt x="33800" y="43976"/>
                  <a:pt x="33000" y="45405"/>
                  <a:pt x="31400" y="46500"/>
                </a:cubicBezTo>
                <a:lnTo>
                  <a:pt x="31400" y="46500"/>
                </a:lnTo>
                <a:lnTo>
                  <a:pt x="31400" y="46500"/>
                </a:lnTo>
                <a:cubicBezTo>
                  <a:pt x="29800" y="47643"/>
                  <a:pt x="27767" y="48214"/>
                  <a:pt x="25300" y="48214"/>
                </a:cubicBezTo>
                <a:lnTo>
                  <a:pt x="25300" y="48214"/>
                </a:lnTo>
                <a:cubicBezTo>
                  <a:pt x="22833" y="48214"/>
                  <a:pt x="20800" y="47643"/>
                  <a:pt x="19200" y="46500"/>
                </a:cubicBezTo>
                <a:lnTo>
                  <a:pt x="19200" y="46500"/>
                </a:lnTo>
                <a:cubicBezTo>
                  <a:pt x="17667" y="45405"/>
                  <a:pt x="16900" y="43976"/>
                  <a:pt x="16900" y="42214"/>
                </a:cubicBezTo>
                <a:lnTo>
                  <a:pt x="16900" y="42214"/>
                </a:lnTo>
                <a:cubicBezTo>
                  <a:pt x="16900" y="40452"/>
                  <a:pt x="17667" y="39000"/>
                  <a:pt x="19200" y="37857"/>
                </a:cubicBezTo>
                <a:lnTo>
                  <a:pt x="19200" y="37857"/>
                </a:lnTo>
                <a:cubicBezTo>
                  <a:pt x="20800" y="36714"/>
                  <a:pt x="22833" y="36143"/>
                  <a:pt x="25300" y="36143"/>
                </a:cubicBezTo>
                <a:lnTo>
                  <a:pt x="25300" y="36143"/>
                </a:lnTo>
                <a:cubicBezTo>
                  <a:pt x="27767" y="36143"/>
                  <a:pt x="29800" y="36714"/>
                  <a:pt x="31400" y="37857"/>
                </a:cubicBezTo>
                <a:lnTo>
                  <a:pt x="31400" y="37857"/>
                </a:lnTo>
                <a:cubicBezTo>
                  <a:pt x="33000" y="39000"/>
                  <a:pt x="33800" y="40452"/>
                  <a:pt x="33800" y="42214"/>
                </a:cubicBezTo>
                <a:lnTo>
                  <a:pt x="33800" y="42214"/>
                </a:lnTo>
                <a:moveTo>
                  <a:pt x="25300" y="66286"/>
                </a:moveTo>
                <a:lnTo>
                  <a:pt x="25300" y="66286"/>
                </a:lnTo>
                <a:cubicBezTo>
                  <a:pt x="22833" y="66286"/>
                  <a:pt x="20800" y="65714"/>
                  <a:pt x="19200" y="64571"/>
                </a:cubicBezTo>
                <a:lnTo>
                  <a:pt x="19200" y="64571"/>
                </a:lnTo>
                <a:lnTo>
                  <a:pt x="19200" y="64571"/>
                </a:lnTo>
                <a:cubicBezTo>
                  <a:pt x="17667" y="63476"/>
                  <a:pt x="16900" y="62048"/>
                  <a:pt x="16900" y="60286"/>
                </a:cubicBezTo>
                <a:lnTo>
                  <a:pt x="16900" y="60286"/>
                </a:lnTo>
                <a:cubicBezTo>
                  <a:pt x="16900" y="58524"/>
                  <a:pt x="17667" y="57071"/>
                  <a:pt x="19200" y="55929"/>
                </a:cubicBezTo>
                <a:lnTo>
                  <a:pt x="19200" y="55929"/>
                </a:lnTo>
                <a:cubicBezTo>
                  <a:pt x="20800" y="54786"/>
                  <a:pt x="22833" y="54214"/>
                  <a:pt x="25300" y="54214"/>
                </a:cubicBezTo>
                <a:lnTo>
                  <a:pt x="25300" y="54214"/>
                </a:lnTo>
                <a:cubicBezTo>
                  <a:pt x="27767" y="54214"/>
                  <a:pt x="29800" y="54786"/>
                  <a:pt x="31400" y="55929"/>
                </a:cubicBezTo>
                <a:lnTo>
                  <a:pt x="31400" y="55929"/>
                </a:lnTo>
                <a:cubicBezTo>
                  <a:pt x="33000" y="57071"/>
                  <a:pt x="33800" y="58524"/>
                  <a:pt x="33800" y="60286"/>
                </a:cubicBezTo>
                <a:lnTo>
                  <a:pt x="33800" y="60286"/>
                </a:lnTo>
                <a:cubicBezTo>
                  <a:pt x="33800" y="62048"/>
                  <a:pt x="33000" y="63476"/>
                  <a:pt x="31400" y="64571"/>
                </a:cubicBezTo>
                <a:lnTo>
                  <a:pt x="31400" y="64571"/>
                </a:lnTo>
                <a:cubicBezTo>
                  <a:pt x="29800" y="65714"/>
                  <a:pt x="27767" y="66286"/>
                  <a:pt x="25300" y="66286"/>
                </a:cubicBezTo>
                <a:lnTo>
                  <a:pt x="25300" y="66286"/>
                </a:lnTo>
                <a:moveTo>
                  <a:pt x="16900" y="78357"/>
                </a:moveTo>
                <a:lnTo>
                  <a:pt x="16900" y="78357"/>
                </a:lnTo>
                <a:cubicBezTo>
                  <a:pt x="16900" y="76595"/>
                  <a:pt x="17667" y="75143"/>
                  <a:pt x="19200" y="74000"/>
                </a:cubicBezTo>
                <a:lnTo>
                  <a:pt x="19200" y="74000"/>
                </a:lnTo>
                <a:lnTo>
                  <a:pt x="19200" y="74000"/>
                </a:lnTo>
                <a:cubicBezTo>
                  <a:pt x="20800" y="72905"/>
                  <a:pt x="22833" y="72357"/>
                  <a:pt x="25300" y="72357"/>
                </a:cubicBezTo>
                <a:lnTo>
                  <a:pt x="25300" y="72357"/>
                </a:lnTo>
                <a:lnTo>
                  <a:pt x="50600" y="72357"/>
                </a:lnTo>
                <a:cubicBezTo>
                  <a:pt x="53067" y="72357"/>
                  <a:pt x="55100" y="72905"/>
                  <a:pt x="56700" y="74000"/>
                </a:cubicBezTo>
                <a:lnTo>
                  <a:pt x="56700" y="74000"/>
                </a:lnTo>
                <a:cubicBezTo>
                  <a:pt x="58300" y="75143"/>
                  <a:pt x="59100" y="76595"/>
                  <a:pt x="59100" y="78357"/>
                </a:cubicBezTo>
                <a:lnTo>
                  <a:pt x="59100" y="78357"/>
                </a:lnTo>
                <a:cubicBezTo>
                  <a:pt x="59100" y="80119"/>
                  <a:pt x="58300" y="81571"/>
                  <a:pt x="56700" y="82714"/>
                </a:cubicBezTo>
                <a:lnTo>
                  <a:pt x="56700" y="82714"/>
                </a:lnTo>
                <a:cubicBezTo>
                  <a:pt x="55100" y="83810"/>
                  <a:pt x="53067" y="84357"/>
                  <a:pt x="50600" y="84357"/>
                </a:cubicBezTo>
                <a:lnTo>
                  <a:pt x="50600" y="84357"/>
                </a:lnTo>
                <a:lnTo>
                  <a:pt x="25300" y="84357"/>
                </a:lnTo>
                <a:cubicBezTo>
                  <a:pt x="22833" y="84357"/>
                  <a:pt x="20800" y="83810"/>
                  <a:pt x="19200" y="82714"/>
                </a:cubicBezTo>
                <a:lnTo>
                  <a:pt x="19200" y="82714"/>
                </a:lnTo>
                <a:cubicBezTo>
                  <a:pt x="17667" y="81571"/>
                  <a:pt x="16900" y="80119"/>
                  <a:pt x="16900" y="78357"/>
                </a:cubicBezTo>
                <a:lnTo>
                  <a:pt x="16900" y="78357"/>
                </a:lnTo>
                <a:moveTo>
                  <a:pt x="50600" y="48214"/>
                </a:moveTo>
                <a:lnTo>
                  <a:pt x="50600" y="48214"/>
                </a:lnTo>
                <a:cubicBezTo>
                  <a:pt x="48133" y="48214"/>
                  <a:pt x="46133" y="47643"/>
                  <a:pt x="44600" y="46500"/>
                </a:cubicBezTo>
                <a:lnTo>
                  <a:pt x="44600" y="46500"/>
                </a:lnTo>
                <a:lnTo>
                  <a:pt x="44600" y="46500"/>
                </a:lnTo>
                <a:cubicBezTo>
                  <a:pt x="43000" y="45405"/>
                  <a:pt x="42200" y="43976"/>
                  <a:pt x="42200" y="42214"/>
                </a:cubicBezTo>
                <a:lnTo>
                  <a:pt x="42200" y="42214"/>
                </a:lnTo>
                <a:cubicBezTo>
                  <a:pt x="42200" y="40452"/>
                  <a:pt x="43000" y="39000"/>
                  <a:pt x="44600" y="37857"/>
                </a:cubicBezTo>
                <a:lnTo>
                  <a:pt x="44600" y="37857"/>
                </a:lnTo>
                <a:cubicBezTo>
                  <a:pt x="46133" y="36714"/>
                  <a:pt x="48133" y="36143"/>
                  <a:pt x="50600" y="36143"/>
                </a:cubicBezTo>
                <a:lnTo>
                  <a:pt x="50600" y="36143"/>
                </a:lnTo>
                <a:cubicBezTo>
                  <a:pt x="53067" y="36143"/>
                  <a:pt x="55100" y="36714"/>
                  <a:pt x="56700" y="37857"/>
                </a:cubicBezTo>
                <a:lnTo>
                  <a:pt x="56700" y="37857"/>
                </a:lnTo>
                <a:cubicBezTo>
                  <a:pt x="58300" y="39000"/>
                  <a:pt x="59100" y="40452"/>
                  <a:pt x="59100" y="42214"/>
                </a:cubicBezTo>
                <a:lnTo>
                  <a:pt x="59100" y="42214"/>
                </a:lnTo>
                <a:cubicBezTo>
                  <a:pt x="59100" y="43976"/>
                  <a:pt x="58300" y="45405"/>
                  <a:pt x="56700" y="46500"/>
                </a:cubicBezTo>
                <a:lnTo>
                  <a:pt x="56700" y="46500"/>
                </a:lnTo>
                <a:cubicBezTo>
                  <a:pt x="55100" y="47643"/>
                  <a:pt x="53067" y="48214"/>
                  <a:pt x="50600" y="48214"/>
                </a:cubicBezTo>
                <a:lnTo>
                  <a:pt x="50600" y="48214"/>
                </a:lnTo>
                <a:moveTo>
                  <a:pt x="59100" y="60286"/>
                </a:moveTo>
                <a:lnTo>
                  <a:pt x="59100" y="60286"/>
                </a:lnTo>
                <a:cubicBezTo>
                  <a:pt x="59100" y="62048"/>
                  <a:pt x="58300" y="63476"/>
                  <a:pt x="56700" y="64571"/>
                </a:cubicBezTo>
                <a:lnTo>
                  <a:pt x="56700" y="64571"/>
                </a:lnTo>
                <a:lnTo>
                  <a:pt x="56700" y="64571"/>
                </a:lnTo>
                <a:cubicBezTo>
                  <a:pt x="55100" y="65714"/>
                  <a:pt x="53067" y="66286"/>
                  <a:pt x="50600" y="66286"/>
                </a:cubicBezTo>
                <a:lnTo>
                  <a:pt x="50600" y="66286"/>
                </a:lnTo>
                <a:cubicBezTo>
                  <a:pt x="48133" y="66286"/>
                  <a:pt x="46133" y="65714"/>
                  <a:pt x="44600" y="64571"/>
                </a:cubicBezTo>
                <a:lnTo>
                  <a:pt x="44600" y="64571"/>
                </a:lnTo>
                <a:cubicBezTo>
                  <a:pt x="43000" y="63476"/>
                  <a:pt x="42200" y="62048"/>
                  <a:pt x="42200" y="60286"/>
                </a:cubicBezTo>
                <a:lnTo>
                  <a:pt x="42200" y="60286"/>
                </a:lnTo>
                <a:cubicBezTo>
                  <a:pt x="42200" y="58524"/>
                  <a:pt x="43000" y="57071"/>
                  <a:pt x="44600" y="55929"/>
                </a:cubicBezTo>
                <a:lnTo>
                  <a:pt x="44600" y="55929"/>
                </a:lnTo>
                <a:cubicBezTo>
                  <a:pt x="46133" y="54786"/>
                  <a:pt x="48133" y="54214"/>
                  <a:pt x="50600" y="54214"/>
                </a:cubicBezTo>
                <a:lnTo>
                  <a:pt x="50600" y="54214"/>
                </a:lnTo>
                <a:cubicBezTo>
                  <a:pt x="53067" y="54214"/>
                  <a:pt x="55100" y="54786"/>
                  <a:pt x="56700" y="55929"/>
                </a:cubicBezTo>
                <a:lnTo>
                  <a:pt x="56700" y="55929"/>
                </a:lnTo>
                <a:cubicBezTo>
                  <a:pt x="58300" y="57071"/>
                  <a:pt x="59100" y="58524"/>
                  <a:pt x="59100" y="60286"/>
                </a:cubicBezTo>
                <a:lnTo>
                  <a:pt x="59100" y="60286"/>
                </a:lnTo>
                <a:moveTo>
                  <a:pt x="75900" y="48214"/>
                </a:moveTo>
                <a:lnTo>
                  <a:pt x="75900" y="48214"/>
                </a:lnTo>
                <a:cubicBezTo>
                  <a:pt x="73433" y="48214"/>
                  <a:pt x="71433" y="47643"/>
                  <a:pt x="69900" y="46500"/>
                </a:cubicBezTo>
                <a:lnTo>
                  <a:pt x="69900" y="46500"/>
                </a:lnTo>
                <a:lnTo>
                  <a:pt x="69900" y="46500"/>
                </a:lnTo>
                <a:cubicBezTo>
                  <a:pt x="68300" y="45405"/>
                  <a:pt x="67500" y="43976"/>
                  <a:pt x="67500" y="42214"/>
                </a:cubicBezTo>
                <a:lnTo>
                  <a:pt x="67500" y="42214"/>
                </a:lnTo>
                <a:cubicBezTo>
                  <a:pt x="67500" y="40452"/>
                  <a:pt x="68300" y="39000"/>
                  <a:pt x="69900" y="37857"/>
                </a:cubicBezTo>
                <a:lnTo>
                  <a:pt x="69900" y="37857"/>
                </a:lnTo>
                <a:cubicBezTo>
                  <a:pt x="71433" y="36714"/>
                  <a:pt x="73433" y="36143"/>
                  <a:pt x="75900" y="36143"/>
                </a:cubicBezTo>
                <a:lnTo>
                  <a:pt x="75900" y="36143"/>
                </a:lnTo>
                <a:cubicBezTo>
                  <a:pt x="78367" y="36143"/>
                  <a:pt x="80400" y="36714"/>
                  <a:pt x="82000" y="37857"/>
                </a:cubicBezTo>
                <a:lnTo>
                  <a:pt x="82000" y="37857"/>
                </a:lnTo>
                <a:cubicBezTo>
                  <a:pt x="83600" y="39000"/>
                  <a:pt x="84400" y="40452"/>
                  <a:pt x="84400" y="42214"/>
                </a:cubicBezTo>
                <a:lnTo>
                  <a:pt x="84400" y="42214"/>
                </a:lnTo>
                <a:cubicBezTo>
                  <a:pt x="84400" y="43976"/>
                  <a:pt x="83600" y="45405"/>
                  <a:pt x="82000" y="46500"/>
                </a:cubicBezTo>
                <a:lnTo>
                  <a:pt x="82000" y="46500"/>
                </a:lnTo>
                <a:cubicBezTo>
                  <a:pt x="80400" y="47643"/>
                  <a:pt x="78367" y="48214"/>
                  <a:pt x="75900" y="48214"/>
                </a:cubicBezTo>
                <a:lnTo>
                  <a:pt x="75900" y="48214"/>
                </a:lnTo>
                <a:moveTo>
                  <a:pt x="84400" y="60286"/>
                </a:moveTo>
                <a:lnTo>
                  <a:pt x="84400" y="60286"/>
                </a:lnTo>
                <a:cubicBezTo>
                  <a:pt x="84400" y="62048"/>
                  <a:pt x="83600" y="63476"/>
                  <a:pt x="82000" y="64571"/>
                </a:cubicBezTo>
                <a:lnTo>
                  <a:pt x="82000" y="64571"/>
                </a:lnTo>
                <a:lnTo>
                  <a:pt x="82000" y="64571"/>
                </a:lnTo>
                <a:cubicBezTo>
                  <a:pt x="80400" y="65714"/>
                  <a:pt x="78367" y="66286"/>
                  <a:pt x="75900" y="66286"/>
                </a:cubicBezTo>
                <a:lnTo>
                  <a:pt x="75900" y="66286"/>
                </a:lnTo>
                <a:cubicBezTo>
                  <a:pt x="73433" y="66286"/>
                  <a:pt x="71433" y="65714"/>
                  <a:pt x="69900" y="64571"/>
                </a:cubicBezTo>
                <a:lnTo>
                  <a:pt x="69900" y="64571"/>
                </a:lnTo>
                <a:cubicBezTo>
                  <a:pt x="68300" y="63476"/>
                  <a:pt x="67500" y="62048"/>
                  <a:pt x="67500" y="60286"/>
                </a:cubicBezTo>
                <a:lnTo>
                  <a:pt x="67500" y="60286"/>
                </a:lnTo>
                <a:cubicBezTo>
                  <a:pt x="67500" y="58524"/>
                  <a:pt x="68300" y="57071"/>
                  <a:pt x="69900" y="55929"/>
                </a:cubicBezTo>
                <a:lnTo>
                  <a:pt x="69900" y="55929"/>
                </a:lnTo>
                <a:cubicBezTo>
                  <a:pt x="71433" y="54786"/>
                  <a:pt x="73433" y="54214"/>
                  <a:pt x="75900" y="54214"/>
                </a:cubicBezTo>
                <a:lnTo>
                  <a:pt x="75900" y="54214"/>
                </a:lnTo>
                <a:cubicBezTo>
                  <a:pt x="78367" y="54214"/>
                  <a:pt x="80400" y="54786"/>
                  <a:pt x="82000" y="55929"/>
                </a:cubicBezTo>
                <a:lnTo>
                  <a:pt x="82000" y="55929"/>
                </a:lnTo>
                <a:cubicBezTo>
                  <a:pt x="83600" y="57071"/>
                  <a:pt x="84400" y="58524"/>
                  <a:pt x="84400" y="60286"/>
                </a:cubicBezTo>
                <a:lnTo>
                  <a:pt x="84400" y="60286"/>
                </a:lnTo>
                <a:moveTo>
                  <a:pt x="75900" y="84357"/>
                </a:moveTo>
                <a:lnTo>
                  <a:pt x="75900" y="84357"/>
                </a:lnTo>
                <a:cubicBezTo>
                  <a:pt x="73433" y="84357"/>
                  <a:pt x="71433" y="83810"/>
                  <a:pt x="69900" y="82714"/>
                </a:cubicBezTo>
                <a:lnTo>
                  <a:pt x="69900" y="82714"/>
                </a:lnTo>
                <a:lnTo>
                  <a:pt x="69900" y="82714"/>
                </a:lnTo>
                <a:cubicBezTo>
                  <a:pt x="68300" y="81571"/>
                  <a:pt x="67500" y="80119"/>
                  <a:pt x="67500" y="78357"/>
                </a:cubicBezTo>
                <a:lnTo>
                  <a:pt x="67500" y="78357"/>
                </a:lnTo>
                <a:cubicBezTo>
                  <a:pt x="67500" y="76595"/>
                  <a:pt x="68300" y="75143"/>
                  <a:pt x="69900" y="74000"/>
                </a:cubicBezTo>
                <a:lnTo>
                  <a:pt x="69900" y="74000"/>
                </a:lnTo>
                <a:cubicBezTo>
                  <a:pt x="71433" y="72905"/>
                  <a:pt x="73433" y="72357"/>
                  <a:pt x="75900" y="72357"/>
                </a:cubicBezTo>
                <a:lnTo>
                  <a:pt x="75900" y="72357"/>
                </a:lnTo>
                <a:cubicBezTo>
                  <a:pt x="78367" y="72357"/>
                  <a:pt x="80400" y="72905"/>
                  <a:pt x="82000" y="74000"/>
                </a:cubicBezTo>
                <a:lnTo>
                  <a:pt x="82000" y="74000"/>
                </a:lnTo>
                <a:cubicBezTo>
                  <a:pt x="83600" y="75143"/>
                  <a:pt x="84400" y="76595"/>
                  <a:pt x="84400" y="78357"/>
                </a:cubicBezTo>
                <a:lnTo>
                  <a:pt x="84400" y="78357"/>
                </a:lnTo>
                <a:cubicBezTo>
                  <a:pt x="84400" y="80119"/>
                  <a:pt x="83600" y="81571"/>
                  <a:pt x="82000" y="82714"/>
                </a:cubicBezTo>
                <a:lnTo>
                  <a:pt x="82000" y="82714"/>
                </a:lnTo>
                <a:cubicBezTo>
                  <a:pt x="80400" y="83810"/>
                  <a:pt x="78367" y="84357"/>
                  <a:pt x="75900" y="84357"/>
                </a:cubicBezTo>
                <a:lnTo>
                  <a:pt x="75900" y="84357"/>
                </a:lnTo>
              </a:path>
            </a:pathLst>
          </a:custGeom>
          <a:solidFill>
            <a:srgbClr val="2D5F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511476193-38"/>
          <p:cNvSpPr/>
          <p:nvPr/>
        </p:nvSpPr>
        <p:spPr>
          <a:xfrm>
            <a:off x="1085850" y="1786161"/>
            <a:ext cx="614363" cy="200025"/>
          </a:xfrm>
          <a:prstGeom prst="roundRect">
            <a:avLst>
              <a:gd name="adj" fmla="val 50000"/>
            </a:avLst>
          </a:prstGeom>
          <a:solidFill>
            <a:srgbClr val="2D5F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511476130-13"/>
          <p:cNvSpPr/>
          <p:nvPr/>
        </p:nvSpPr>
        <p:spPr>
          <a:xfrm>
            <a:off x="4657725" y="1803797"/>
            <a:ext cx="4086225" cy="1443484"/>
          </a:xfrm>
          <a:prstGeom prst="roundRect">
            <a:avLst>
              <a:gd name="adj" fmla="val 10558"/>
            </a:avLst>
          </a:prstGeom>
          <a:solidFill>
            <a:srgbClr val="F5F0EA"/>
          </a:solidFill>
          <a:ln w="7144" algn="in">
            <a:solidFill>
              <a:srgbClr val="2D5F7A">
                <a:alpha val="6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4" name="el-1785511476169-22"/>
          <p:cNvCxnSpPr/>
          <p:nvPr/>
        </p:nvCxnSpPr>
        <p:spPr>
          <a:xfrm>
            <a:off x="4836319" y="2912715"/>
            <a:ext cx="3729038" cy="914"/>
          </a:xfrm>
          <a:prstGeom prst="line">
            <a:avLst/>
          </a:prstGeom>
          <a:ln w="7144" cap="flat">
            <a:solidFill>
              <a:srgbClr val="2D5F7A">
                <a:alpha val="15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85511476708-49"/>
          <p:cNvSpPr/>
          <p:nvPr/>
        </p:nvSpPr>
        <p:spPr>
          <a:xfrm>
            <a:off x="4836319" y="2978200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1F6B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511476132-14"/>
          <p:cNvSpPr/>
          <p:nvPr/>
        </p:nvSpPr>
        <p:spPr>
          <a:xfrm>
            <a:off x="400050" y="3974827"/>
            <a:ext cx="2000250" cy="740048"/>
          </a:xfrm>
          <a:prstGeom prst="roundRect">
            <a:avLst>
              <a:gd name="adj" fmla="val 18019"/>
            </a:avLst>
          </a:prstGeom>
          <a:solidFill>
            <a:srgbClr val="FFFFFF">
              <a:alpha val="85000"/>
            </a:srgbClr>
          </a:solidFill>
          <a:ln w="7144" algn="in">
            <a:solidFill>
              <a:srgbClr val="2D5F7A">
                <a:alpha val="8000"/>
              </a:srgbClr>
            </a:solidFill>
            <a:prstDash val="solid"/>
          </a:ln>
          <a:effectLst>
            <a:outerShdw blurRad="42863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7" name="el-1785511476135-15"/>
          <p:cNvSpPr/>
          <p:nvPr/>
        </p:nvSpPr>
        <p:spPr>
          <a:xfrm>
            <a:off x="2514600" y="3974827"/>
            <a:ext cx="2000250" cy="740048"/>
          </a:xfrm>
          <a:prstGeom prst="roundRect">
            <a:avLst>
              <a:gd name="adj" fmla="val 18019"/>
            </a:avLst>
          </a:prstGeom>
          <a:solidFill>
            <a:srgbClr val="FFFFFF">
              <a:alpha val="85000"/>
            </a:srgbClr>
          </a:solidFill>
          <a:ln w="7144" algn="in">
            <a:solidFill>
              <a:srgbClr val="2D5F7A">
                <a:alpha val="8000"/>
              </a:srgbClr>
            </a:solidFill>
            <a:prstDash val="solid"/>
          </a:ln>
          <a:effectLst>
            <a:outerShdw blurRad="42863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8" name="el-1785511476138-16"/>
          <p:cNvSpPr/>
          <p:nvPr/>
        </p:nvSpPr>
        <p:spPr>
          <a:xfrm>
            <a:off x="4629150" y="3974827"/>
            <a:ext cx="2000250" cy="740048"/>
          </a:xfrm>
          <a:prstGeom prst="roundRect">
            <a:avLst>
              <a:gd name="adj" fmla="val 18019"/>
            </a:avLst>
          </a:prstGeom>
          <a:solidFill>
            <a:srgbClr val="FFFFFF">
              <a:alpha val="85000"/>
            </a:srgbClr>
          </a:solidFill>
          <a:ln w="7144" algn="in">
            <a:solidFill>
              <a:srgbClr val="2D5F7A">
                <a:alpha val="8000"/>
              </a:srgbClr>
            </a:solidFill>
            <a:prstDash val="solid"/>
          </a:ln>
          <a:effectLst>
            <a:outerShdw blurRad="42863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9" name="el-1785511476141-17"/>
          <p:cNvSpPr/>
          <p:nvPr/>
        </p:nvSpPr>
        <p:spPr>
          <a:xfrm>
            <a:off x="6743700" y="3974827"/>
            <a:ext cx="2000250" cy="740048"/>
          </a:xfrm>
          <a:prstGeom prst="roundRect">
            <a:avLst>
              <a:gd name="adj" fmla="val 18019"/>
            </a:avLst>
          </a:prstGeom>
          <a:solidFill>
            <a:srgbClr val="FFFFFF">
              <a:alpha val="85000"/>
            </a:srgbClr>
          </a:solidFill>
          <a:ln w="7144" algn="in">
            <a:solidFill>
              <a:srgbClr val="2D5F7A">
                <a:alpha val="8000"/>
              </a:srgbClr>
            </a:solidFill>
            <a:prstDash val="solid"/>
          </a:ln>
          <a:effectLst>
            <a:outerShdw blurRad="42863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0" name="el-1785511476118-9"/>
          <p:cNvSpPr txBox="1"/>
          <p:nvPr/>
        </p:nvSpPr>
        <p:spPr>
          <a:xfrm>
            <a:off x="1121569" y="759619"/>
            <a:ext cx="6247954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1F2E3A"/>
                </a:solidFill>
                <a:latin typeface="Segoe UI"/>
                <a:ea typeface="Segoe UI"/>
                <a:cs typeface="Segoe UI"/>
              </a:rPr>
              <a:t>代入消元法：将方程中的某个未知数用含另一个未知数的式子表示，</a:t>
            </a:r>
            <a:r>
              <a:rPr sz="980" spc="17">
                <a:solidFill>
                  <a:srgbClr val="1F2E3A"/>
                </a:solidFill>
                <a:latin typeface="Segoe UI"/>
                <a:ea typeface="Segoe UI"/>
                <a:cs typeface="Segoe UI"/>
              </a:rPr>
              <a:t>　　　</a:t>
            </a:r>
            <a:r>
              <a:rPr sz="1120" spc="17">
                <a:solidFill>
                  <a:srgbClr val="1F2E3A"/>
                </a:solidFill>
                <a:latin typeface="Segoe UI"/>
                <a:ea typeface="Segoe UI"/>
                <a:cs typeface="Segoe UI"/>
              </a:rPr>
              <a:t>另一个方程，实现消元</a:t>
            </a:r>
            <a:endParaRPr/>
          </a:p>
        </p:txBody>
      </p:sp>
      <p:sp>
        <p:nvSpPr>
          <p:cNvPr id="31" name="el-1785511476188-36"/>
          <p:cNvSpPr txBox="1"/>
          <p:nvPr/>
        </p:nvSpPr>
        <p:spPr>
          <a:xfrm>
            <a:off x="750094" y="1805211"/>
            <a:ext cx="328613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28">
                <a:solidFill>
                  <a:srgbClr val="1F2E3A"/>
                </a:solidFill>
                <a:latin typeface="Segoe UI"/>
                <a:ea typeface="Segoe UI"/>
                <a:cs typeface="Segoe UI"/>
              </a:rPr>
              <a:t>例题</a:t>
            </a:r>
            <a:endParaRPr/>
          </a:p>
        </p:txBody>
      </p:sp>
      <p:sp>
        <p:nvSpPr>
          <p:cNvPr id="32" name="el-1785511476191-37"/>
          <p:cNvSpPr txBox="1"/>
          <p:nvPr/>
        </p:nvSpPr>
        <p:spPr>
          <a:xfrm>
            <a:off x="1185863" y="1824261"/>
            <a:ext cx="564356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28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逐步代入</a:t>
            </a:r>
            <a:endParaRPr/>
          </a:p>
        </p:txBody>
      </p:sp>
      <p:sp>
        <p:nvSpPr>
          <p:cNvPr id="33" name="el-1785511476162-18"/>
          <p:cNvSpPr txBox="1"/>
          <p:nvPr/>
        </p:nvSpPr>
        <p:spPr>
          <a:xfrm>
            <a:off x="578644" y="2121917"/>
            <a:ext cx="3743325" cy="1143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0"/>
              </a:lnSpc>
            </a:pPr>
            <a:r>
              <a:rPr b="1" sz="1120" spc="28">
                <a:solidFill>
                  <a:srgbClr val="B04A2A"/>
                </a:solidFill>
                <a:latin typeface="Segoe UI"/>
                <a:ea typeface="Segoe UI"/>
                <a:cs typeface="Segoe UI"/>
              </a:rPr>
              <a:t>①</a:t>
            </a:r>
            <a:r>
              <a:rPr sz="839" spc="28">
                <a:solidFill>
                  <a:srgbClr val="1F2E3A"/>
                </a:solidFill>
                <a:latin typeface="Segoe UI"/>
                <a:ea typeface="Segoe UI"/>
                <a:cs typeface="Segoe UI"/>
              </a:rPr>
              <a:t> </a:t>
            </a:r>
            <a:r>
              <a:rPr sz="1120" spc="28">
                <a:solidFill>
                  <a:srgbClr val="1F2E3A"/>
                </a:solidFill>
                <a:latin typeface="Segoe UI"/>
                <a:ea typeface="Segoe UI"/>
                <a:cs typeface="Segoe UI"/>
              </a:rPr>
              <a:t>由 x + y = 6 得：</a:t>
            </a:r>
            <a:r>
              <a:rPr b="1" sz="1120" spc="28">
                <a:solidFill>
                  <a:srgbClr val="1F6B4A"/>
                </a:solidFill>
                <a:latin typeface="Segoe UI"/>
                <a:ea typeface="Segoe UI"/>
                <a:cs typeface="Segoe UI"/>
              </a:rPr>
              <a:t>y = 6 − x</a:t>
            </a:r>
            <a:endParaRPr/>
          </a:p>
          <a:p>
            <a:pPr algn="l">
              <a:lnSpc>
                <a:spcPts val="2240"/>
              </a:lnSpc>
            </a:pPr>
            <a:r>
              <a:rPr b="1" sz="1120" spc="28">
                <a:solidFill>
                  <a:srgbClr val="B04A2A"/>
                </a:solidFill>
                <a:latin typeface="Segoe UI"/>
                <a:ea typeface="Segoe UI"/>
                <a:cs typeface="Segoe UI"/>
              </a:rPr>
              <a:t>②</a:t>
            </a:r>
            <a:r>
              <a:rPr sz="839" spc="28">
                <a:solidFill>
                  <a:srgbClr val="1F2E3A"/>
                </a:solidFill>
                <a:latin typeface="Segoe UI"/>
                <a:ea typeface="Segoe UI"/>
                <a:cs typeface="Segoe UI"/>
              </a:rPr>
              <a:t> </a:t>
            </a:r>
            <a:r>
              <a:rPr sz="1120" spc="28">
                <a:solidFill>
                  <a:srgbClr val="1F2E3A"/>
                </a:solidFill>
                <a:latin typeface="Segoe UI"/>
                <a:ea typeface="Segoe UI"/>
                <a:cs typeface="Segoe UI"/>
              </a:rPr>
              <a:t>代入 2x + y = 8：2x + (6 − x) = 8</a:t>
            </a:r>
            <a:endParaRPr/>
          </a:p>
          <a:p>
            <a:pPr algn="l">
              <a:lnSpc>
                <a:spcPts val="2240"/>
              </a:lnSpc>
            </a:pPr>
            <a:r>
              <a:rPr b="1" sz="1120" spc="28">
                <a:solidFill>
                  <a:srgbClr val="B04A2A"/>
                </a:solidFill>
                <a:latin typeface="Segoe UI"/>
                <a:ea typeface="Segoe UI"/>
                <a:cs typeface="Segoe UI"/>
              </a:rPr>
              <a:t>③</a:t>
            </a:r>
            <a:r>
              <a:rPr sz="839" spc="28">
                <a:solidFill>
                  <a:srgbClr val="1F2E3A"/>
                </a:solidFill>
                <a:latin typeface="Segoe UI"/>
                <a:ea typeface="Segoe UI"/>
                <a:cs typeface="Segoe UI"/>
              </a:rPr>
              <a:t> </a:t>
            </a:r>
            <a:r>
              <a:rPr sz="1120" spc="28">
                <a:solidFill>
                  <a:srgbClr val="1F2E3A"/>
                </a:solidFill>
                <a:latin typeface="Segoe UI"/>
                <a:ea typeface="Segoe UI"/>
                <a:cs typeface="Segoe UI"/>
              </a:rPr>
              <a:t>解得：</a:t>
            </a:r>
            <a:r>
              <a:rPr b="1" sz="1120" spc="28">
                <a:solidFill>
                  <a:srgbClr val="1F6B4A"/>
                </a:solidFill>
                <a:latin typeface="Segoe UI"/>
                <a:ea typeface="Segoe UI"/>
                <a:cs typeface="Segoe UI"/>
              </a:rPr>
              <a:t>x = 2</a:t>
            </a:r>
            <a:r>
              <a:rPr sz="1120" spc="28">
                <a:solidFill>
                  <a:srgbClr val="1F2E3A"/>
                </a:solidFill>
                <a:latin typeface="Segoe UI"/>
                <a:ea typeface="Segoe UI"/>
                <a:cs typeface="Segoe UI"/>
              </a:rPr>
              <a:t>　</a:t>
            </a:r>
            <a:r>
              <a:rPr sz="839" spc="28">
                <a:solidFill>
                  <a:srgbClr val="1F2E3A"/>
                </a:solidFill>
                <a:latin typeface="Segoe UI"/>
                <a:ea typeface="Segoe UI"/>
                <a:cs typeface="Segoe UI"/>
              </a:rPr>
              <a:t> </a:t>
            </a:r>
            <a:r>
              <a:rPr sz="1120" spc="28">
                <a:solidFill>
                  <a:srgbClr val="2D5F7A"/>
                </a:solidFill>
                <a:latin typeface="Segoe UI"/>
                <a:ea typeface="Segoe UI"/>
                <a:cs typeface="Segoe UI"/>
              </a:rPr>
              <a:t>→</a:t>
            </a:r>
            <a:r>
              <a:rPr sz="839" spc="28">
                <a:solidFill>
                  <a:srgbClr val="1F2E3A"/>
                </a:solidFill>
                <a:latin typeface="Segoe UI"/>
                <a:ea typeface="Segoe UI"/>
                <a:cs typeface="Segoe UI"/>
              </a:rPr>
              <a:t> </a:t>
            </a:r>
            <a:r>
              <a:rPr sz="1120" spc="28">
                <a:solidFill>
                  <a:srgbClr val="1F2E3A"/>
                </a:solidFill>
                <a:latin typeface="Segoe UI"/>
                <a:ea typeface="Segoe UI"/>
                <a:cs typeface="Segoe UI"/>
              </a:rPr>
              <a:t>　代入 y = 6 − x：</a:t>
            </a:r>
            <a:r>
              <a:rPr b="1" sz="1120" spc="28">
                <a:solidFill>
                  <a:srgbClr val="1F6B4A"/>
                </a:solidFill>
                <a:latin typeface="Segoe UI"/>
                <a:ea typeface="Segoe UI"/>
                <a:cs typeface="Segoe UI"/>
              </a:rPr>
              <a:t>y = 4</a:t>
            </a:r>
            <a:endParaRPr/>
          </a:p>
          <a:p>
            <a:pPr algn="l">
              <a:lnSpc>
                <a:spcPts val="2240"/>
              </a:lnSpc>
            </a:pPr>
            <a:r>
              <a:rPr b="1" sz="1120" spc="28">
                <a:solidFill>
                  <a:srgbClr val="B04A2A"/>
                </a:solidFill>
                <a:latin typeface="Segoe UI"/>
                <a:ea typeface="Segoe UI"/>
                <a:cs typeface="Segoe UI"/>
              </a:rPr>
              <a:t>④</a:t>
            </a:r>
            <a:r>
              <a:rPr sz="839" spc="28">
                <a:solidFill>
                  <a:srgbClr val="1F2E3A"/>
                </a:solidFill>
                <a:latin typeface="Segoe UI"/>
                <a:ea typeface="Segoe UI"/>
                <a:cs typeface="Segoe UI"/>
              </a:rPr>
              <a:t> </a:t>
            </a:r>
            <a:r>
              <a:rPr sz="1120" spc="28">
                <a:solidFill>
                  <a:srgbClr val="1F2E3A"/>
                </a:solidFill>
                <a:latin typeface="Segoe UI"/>
                <a:ea typeface="Segoe UI"/>
                <a:cs typeface="Segoe UI"/>
              </a:rPr>
              <a:t>∴</a:t>
            </a:r>
            <a:r>
              <a:rPr b="1" sz="1120" spc="28">
                <a:solidFill>
                  <a:srgbClr val="1F6B4A"/>
                </a:solidFill>
                <a:latin typeface="Segoe UI"/>
                <a:ea typeface="Segoe UI"/>
                <a:cs typeface="Segoe UI"/>
              </a:rPr>
              <a:t>{x = 2, y = 4}</a:t>
            </a:r>
            <a:endParaRPr/>
          </a:p>
        </p:txBody>
      </p:sp>
      <p:sp>
        <p:nvSpPr>
          <p:cNvPr id="34" name="el-1785511476169-21"/>
          <p:cNvSpPr txBox="1"/>
          <p:nvPr/>
        </p:nvSpPr>
        <p:spPr>
          <a:xfrm>
            <a:off x="4836319" y="1953816"/>
            <a:ext cx="3789759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 spc="28">
                <a:solidFill>
                  <a:srgbClr val="2D5F7A"/>
                </a:solidFill>
                <a:latin typeface="Segoe UI"/>
                <a:ea typeface="Segoe UI"/>
                <a:cs typeface="Segoe UI"/>
              </a:rPr>
              <a:t>方程组</a:t>
            </a:r>
            <a:endParaRPr/>
          </a:p>
        </p:txBody>
      </p:sp>
      <p:sp>
        <p:nvSpPr>
          <p:cNvPr id="35" name="el-1785511476166-19"/>
          <p:cNvSpPr txBox="1"/>
          <p:nvPr/>
        </p:nvSpPr>
        <p:spPr>
          <a:xfrm>
            <a:off x="4836319" y="2163366"/>
            <a:ext cx="3743325" cy="6600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220000"/>
              </a:lnSpc>
            </a:pPr>
            <a:r>
              <a:rPr sz="1230">
                <a:solidFill>
                  <a:srgbClr val="1F2E3A"/>
                </a:solidFill>
                <a:latin typeface="Segoe UI"/>
                <a:ea typeface="Segoe UI"/>
                <a:cs typeface="Segoe UI"/>
              </a:rPr>
              <a:t>{</a:t>
            </a:r>
            <a:r>
              <a:rPr sz="1120">
                <a:solidFill>
                  <a:srgbClr val="1F2E3A"/>
                </a:solidFill>
                <a:latin typeface="Segoe UI"/>
                <a:ea typeface="Segoe UI"/>
                <a:cs typeface="Segoe UI"/>
              </a:rPr>
              <a:t>x + y = 6　</a:t>
            </a:r>
            <a:r>
              <a:rPr sz="839">
                <a:solidFill>
                  <a:srgbClr val="1F2E3A"/>
                </a:solidFill>
                <a:latin typeface="Segoe UI"/>
                <a:ea typeface="Segoe UI"/>
                <a:cs typeface="Segoe UI"/>
              </a:rPr>
              <a:t> </a:t>
            </a:r>
            <a:r>
              <a:rPr sz="1120">
                <a:solidFill>
                  <a:srgbClr val="2D5F7A"/>
                </a:solidFill>
                <a:latin typeface="Segoe UI"/>
                <a:ea typeface="Segoe UI"/>
                <a:cs typeface="Segoe UI"/>
              </a:rPr>
              <a:t>……①</a:t>
            </a:r>
            <a:r>
              <a:rPr sz="839">
                <a:solidFill>
                  <a:srgbClr val="1F2E3A"/>
                </a:solidFill>
                <a:latin typeface="Segoe UI"/>
                <a:ea typeface="Segoe UI"/>
                <a:cs typeface="Segoe UI"/>
              </a:rPr>
              <a:t> </a:t>
            </a:r>
            <a:endParaRPr/>
          </a:p>
          <a:p>
            <a:pPr algn="l">
              <a:lnSpc>
                <a:spcPct val="220000"/>
              </a:lnSpc>
            </a:pPr>
            <a:r>
              <a:rPr sz="1120">
                <a:solidFill>
                  <a:srgbClr val="1F2E3A"/>
                </a:solidFill>
                <a:latin typeface="Segoe UI"/>
                <a:ea typeface="Segoe UI"/>
                <a:cs typeface="Segoe UI"/>
              </a:rPr>
              <a:t>2x + y = 8　</a:t>
            </a:r>
            <a:r>
              <a:rPr sz="839">
                <a:solidFill>
                  <a:srgbClr val="1F2E3A"/>
                </a:solidFill>
                <a:latin typeface="Segoe UI"/>
                <a:ea typeface="Segoe UI"/>
                <a:cs typeface="Segoe UI"/>
              </a:rPr>
              <a:t> </a:t>
            </a:r>
            <a:r>
              <a:rPr sz="1120">
                <a:solidFill>
                  <a:srgbClr val="2D5F7A"/>
                </a:solidFill>
                <a:latin typeface="Segoe UI"/>
                <a:ea typeface="Segoe UI"/>
                <a:cs typeface="Segoe UI"/>
              </a:rPr>
              <a:t>……②</a:t>
            </a:r>
            <a:r>
              <a:rPr sz="839">
                <a:solidFill>
                  <a:srgbClr val="1F2E3A"/>
                </a:solidFill>
                <a:latin typeface="Segoe UI"/>
                <a:ea typeface="Segoe UI"/>
                <a:cs typeface="Segoe UI"/>
              </a:rPr>
              <a:t> </a:t>
            </a:r>
            <a:endParaRPr/>
          </a:p>
        </p:txBody>
      </p:sp>
      <p:sp>
        <p:nvSpPr>
          <p:cNvPr id="36" name="el-1785511476167-20"/>
          <p:cNvSpPr txBox="1"/>
          <p:nvPr/>
        </p:nvSpPr>
        <p:spPr>
          <a:xfrm>
            <a:off x="4836319" y="2959150"/>
            <a:ext cx="3782616" cy="1381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07156">
              <a:lnSpc>
                <a:spcPct val="100000"/>
              </a:lnSpc>
            </a:pPr>
            <a:r>
              <a:rPr sz="840">
                <a:solidFill>
                  <a:srgbClr val="4F5E66"/>
                </a:solidFill>
                <a:latin typeface="Segoe UI"/>
                <a:ea typeface="Segoe UI"/>
                <a:cs typeface="Segoe UI"/>
              </a:rPr>
              <a:t>代入后化为一元一次方程</a:t>
            </a:r>
            <a:endParaRPr/>
          </a:p>
        </p:txBody>
      </p:sp>
      <p:sp>
        <p:nvSpPr>
          <p:cNvPr id="37" name="el-1785511476170-23"/>
          <p:cNvSpPr txBox="1"/>
          <p:nvPr/>
        </p:nvSpPr>
        <p:spPr>
          <a:xfrm>
            <a:off x="507206" y="4067696"/>
            <a:ext cx="1885950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-28">
                <a:solidFill>
                  <a:srgbClr val="2D5F7A"/>
                </a:solidFill>
                <a:latin typeface="Segoe UI"/>
                <a:ea typeface="Segoe UI"/>
                <a:cs typeface="Segoe UI"/>
              </a:rPr>
              <a:t>①</a:t>
            </a:r>
            <a:endParaRPr/>
          </a:p>
        </p:txBody>
      </p:sp>
      <p:sp>
        <p:nvSpPr>
          <p:cNvPr id="38" name="el-1785511476171-24"/>
          <p:cNvSpPr txBox="1"/>
          <p:nvPr/>
        </p:nvSpPr>
        <p:spPr>
          <a:xfrm>
            <a:off x="507206" y="4296296"/>
            <a:ext cx="1846659" cy="1578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1F2E3A"/>
                </a:solidFill>
                <a:latin typeface="Segoe UI"/>
                <a:ea typeface="Segoe UI"/>
                <a:cs typeface="Segoe UI"/>
              </a:rPr>
              <a:t>变形</a:t>
            </a:r>
            <a:endParaRPr/>
          </a:p>
        </p:txBody>
      </p:sp>
      <p:sp>
        <p:nvSpPr>
          <p:cNvPr id="39" name="el-1785511476171-25"/>
          <p:cNvSpPr txBox="1"/>
          <p:nvPr/>
        </p:nvSpPr>
        <p:spPr>
          <a:xfrm>
            <a:off x="507206" y="4482703"/>
            <a:ext cx="1839516" cy="1393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5A4D3A"/>
                </a:solidFill>
                <a:latin typeface="Segoe UI"/>
                <a:ea typeface="Segoe UI"/>
                <a:cs typeface="Segoe UI"/>
              </a:rPr>
              <a:t>用含一个未知数的式子表示另一个</a:t>
            </a:r>
            <a:endParaRPr/>
          </a:p>
        </p:txBody>
      </p:sp>
      <p:sp>
        <p:nvSpPr>
          <p:cNvPr id="40" name="el-1785511476172-26"/>
          <p:cNvSpPr txBox="1"/>
          <p:nvPr/>
        </p:nvSpPr>
        <p:spPr>
          <a:xfrm>
            <a:off x="2621756" y="4067696"/>
            <a:ext cx="1885950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-28">
                <a:solidFill>
                  <a:srgbClr val="2D5F7A"/>
                </a:solidFill>
                <a:latin typeface="Segoe UI"/>
                <a:ea typeface="Segoe UI"/>
                <a:cs typeface="Segoe UI"/>
              </a:rPr>
              <a:t>②</a:t>
            </a:r>
            <a:endParaRPr/>
          </a:p>
        </p:txBody>
      </p:sp>
      <p:sp>
        <p:nvSpPr>
          <p:cNvPr id="41" name="el-1785511476173-27"/>
          <p:cNvSpPr txBox="1"/>
          <p:nvPr/>
        </p:nvSpPr>
        <p:spPr>
          <a:xfrm>
            <a:off x="2621756" y="4296296"/>
            <a:ext cx="1846659" cy="1578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1F2E3A"/>
                </a:solidFill>
                <a:latin typeface="Segoe UI"/>
                <a:ea typeface="Segoe UI"/>
                <a:cs typeface="Segoe UI"/>
              </a:rPr>
              <a:t>代入</a:t>
            </a:r>
            <a:endParaRPr/>
          </a:p>
        </p:txBody>
      </p:sp>
      <p:sp>
        <p:nvSpPr>
          <p:cNvPr id="42" name="el-1785511476173-28"/>
          <p:cNvSpPr txBox="1"/>
          <p:nvPr/>
        </p:nvSpPr>
        <p:spPr>
          <a:xfrm>
            <a:off x="2621756" y="4482703"/>
            <a:ext cx="1839516" cy="1393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5A4D3A"/>
                </a:solidFill>
                <a:latin typeface="Segoe UI"/>
                <a:ea typeface="Segoe UI"/>
                <a:cs typeface="Segoe UI"/>
              </a:rPr>
              <a:t>代入另一个方程，化为一元方程</a:t>
            </a:r>
            <a:endParaRPr/>
          </a:p>
        </p:txBody>
      </p:sp>
      <p:sp>
        <p:nvSpPr>
          <p:cNvPr id="43" name="el-1785511476174-29"/>
          <p:cNvSpPr txBox="1"/>
          <p:nvPr/>
        </p:nvSpPr>
        <p:spPr>
          <a:xfrm>
            <a:off x="4736306" y="4067696"/>
            <a:ext cx="1885950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-28">
                <a:solidFill>
                  <a:srgbClr val="2D5F7A"/>
                </a:solidFill>
                <a:latin typeface="Segoe UI"/>
                <a:ea typeface="Segoe UI"/>
                <a:cs typeface="Segoe UI"/>
              </a:rPr>
              <a:t>③</a:t>
            </a:r>
            <a:endParaRPr/>
          </a:p>
        </p:txBody>
      </p:sp>
      <p:sp>
        <p:nvSpPr>
          <p:cNvPr id="44" name="el-1785511476174-30"/>
          <p:cNvSpPr txBox="1"/>
          <p:nvPr/>
        </p:nvSpPr>
        <p:spPr>
          <a:xfrm>
            <a:off x="4736306" y="4296296"/>
            <a:ext cx="1846659" cy="1578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1F2E3A"/>
                </a:solidFill>
                <a:latin typeface="Segoe UI"/>
                <a:ea typeface="Segoe UI"/>
                <a:cs typeface="Segoe UI"/>
              </a:rPr>
              <a:t>求解</a:t>
            </a:r>
            <a:endParaRPr/>
          </a:p>
        </p:txBody>
      </p:sp>
      <p:sp>
        <p:nvSpPr>
          <p:cNvPr id="45" name="el-1785511476175-31"/>
          <p:cNvSpPr txBox="1"/>
          <p:nvPr/>
        </p:nvSpPr>
        <p:spPr>
          <a:xfrm>
            <a:off x="4736306" y="4482703"/>
            <a:ext cx="1839516" cy="1393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5A4D3A"/>
                </a:solidFill>
                <a:latin typeface="Segoe UI"/>
                <a:ea typeface="Segoe UI"/>
                <a:cs typeface="Segoe UI"/>
              </a:rPr>
              <a:t>解一元一次方程</a:t>
            </a:r>
            <a:endParaRPr/>
          </a:p>
        </p:txBody>
      </p:sp>
      <p:sp>
        <p:nvSpPr>
          <p:cNvPr id="46" name="el-1785511476176-32"/>
          <p:cNvSpPr txBox="1"/>
          <p:nvPr/>
        </p:nvSpPr>
        <p:spPr>
          <a:xfrm>
            <a:off x="6850856" y="4067696"/>
            <a:ext cx="1885950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-28">
                <a:solidFill>
                  <a:srgbClr val="2D5F7A"/>
                </a:solidFill>
                <a:latin typeface="Segoe UI"/>
                <a:ea typeface="Segoe UI"/>
                <a:cs typeface="Segoe UI"/>
              </a:rPr>
              <a:t>④</a:t>
            </a:r>
            <a:endParaRPr/>
          </a:p>
        </p:txBody>
      </p:sp>
      <p:sp>
        <p:nvSpPr>
          <p:cNvPr id="47" name="el-1785511476176-33"/>
          <p:cNvSpPr txBox="1"/>
          <p:nvPr/>
        </p:nvSpPr>
        <p:spPr>
          <a:xfrm>
            <a:off x="6850856" y="4296296"/>
            <a:ext cx="1846659" cy="1578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1F2E3A"/>
                </a:solidFill>
                <a:latin typeface="Segoe UI"/>
                <a:ea typeface="Segoe UI"/>
                <a:cs typeface="Segoe UI"/>
              </a:rPr>
              <a:t>回代</a:t>
            </a:r>
            <a:endParaRPr/>
          </a:p>
        </p:txBody>
      </p:sp>
      <p:sp>
        <p:nvSpPr>
          <p:cNvPr id="48" name="el-1785511476177-34"/>
          <p:cNvSpPr txBox="1"/>
          <p:nvPr/>
        </p:nvSpPr>
        <p:spPr>
          <a:xfrm>
            <a:off x="6850856" y="4482703"/>
            <a:ext cx="1839516" cy="1393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5A4D3A"/>
                </a:solidFill>
                <a:latin typeface="Segoe UI"/>
                <a:ea typeface="Segoe UI"/>
                <a:cs typeface="Segoe UI"/>
              </a:rPr>
              <a:t>求另一个未知数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5511476736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A08264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5511477531-92"/>
          <p:cNvSpPr/>
          <p:nvPr/>
        </p:nvSpPr>
        <p:spPr>
          <a:xfrm>
            <a:off x="400050" y="175022"/>
            <a:ext cx="117872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0167" y="6059"/>
                </a:moveTo>
                <a:lnTo>
                  <a:pt x="60167" y="6059"/>
                </a:lnTo>
                <a:cubicBezTo>
                  <a:pt x="60167" y="4294"/>
                  <a:pt x="59361" y="2843"/>
                  <a:pt x="57750" y="1706"/>
                </a:cubicBezTo>
                <a:lnTo>
                  <a:pt x="57750" y="1706"/>
                </a:lnTo>
                <a:lnTo>
                  <a:pt x="57750" y="1706"/>
                </a:lnTo>
                <a:cubicBezTo>
                  <a:pt x="56139" y="569"/>
                  <a:pt x="54083" y="0"/>
                  <a:pt x="51583" y="0"/>
                </a:cubicBezTo>
                <a:lnTo>
                  <a:pt x="51583" y="0"/>
                </a:lnTo>
                <a:cubicBezTo>
                  <a:pt x="49083" y="0"/>
                  <a:pt x="47028" y="569"/>
                  <a:pt x="45417" y="1706"/>
                </a:cubicBezTo>
                <a:lnTo>
                  <a:pt x="45417" y="1706"/>
                </a:lnTo>
                <a:cubicBezTo>
                  <a:pt x="43806" y="2843"/>
                  <a:pt x="43000" y="4294"/>
                  <a:pt x="43000" y="6059"/>
                </a:cubicBezTo>
                <a:lnTo>
                  <a:pt x="43000" y="6059"/>
                </a:lnTo>
                <a:lnTo>
                  <a:pt x="43000" y="27294"/>
                </a:lnTo>
                <a:lnTo>
                  <a:pt x="12917" y="27294"/>
                </a:lnTo>
                <a:cubicBezTo>
                  <a:pt x="10417" y="27294"/>
                  <a:pt x="8361" y="27863"/>
                  <a:pt x="6750" y="29000"/>
                </a:cubicBezTo>
                <a:lnTo>
                  <a:pt x="6750" y="29000"/>
                </a:lnTo>
                <a:cubicBezTo>
                  <a:pt x="5139" y="30137"/>
                  <a:pt x="4333" y="31588"/>
                  <a:pt x="4333" y="33353"/>
                </a:cubicBezTo>
                <a:lnTo>
                  <a:pt x="4333" y="33353"/>
                </a:lnTo>
                <a:cubicBezTo>
                  <a:pt x="4333" y="35118"/>
                  <a:pt x="5139" y="36569"/>
                  <a:pt x="6750" y="37706"/>
                </a:cubicBezTo>
                <a:lnTo>
                  <a:pt x="6750" y="37706"/>
                </a:lnTo>
                <a:cubicBezTo>
                  <a:pt x="8361" y="38843"/>
                  <a:pt x="10417" y="39412"/>
                  <a:pt x="12917" y="39412"/>
                </a:cubicBezTo>
                <a:lnTo>
                  <a:pt x="12917" y="39412"/>
                </a:lnTo>
                <a:lnTo>
                  <a:pt x="43000" y="39412"/>
                </a:lnTo>
                <a:lnTo>
                  <a:pt x="43000" y="60647"/>
                </a:lnTo>
                <a:cubicBezTo>
                  <a:pt x="43000" y="62412"/>
                  <a:pt x="43806" y="63863"/>
                  <a:pt x="45417" y="65000"/>
                </a:cubicBezTo>
                <a:lnTo>
                  <a:pt x="45417" y="65000"/>
                </a:lnTo>
                <a:cubicBezTo>
                  <a:pt x="47028" y="66137"/>
                  <a:pt x="49083" y="66706"/>
                  <a:pt x="51583" y="66706"/>
                </a:cubicBezTo>
                <a:lnTo>
                  <a:pt x="51583" y="66706"/>
                </a:lnTo>
                <a:cubicBezTo>
                  <a:pt x="54083" y="66706"/>
                  <a:pt x="56139" y="66137"/>
                  <a:pt x="57750" y="65000"/>
                </a:cubicBezTo>
                <a:lnTo>
                  <a:pt x="57750" y="65000"/>
                </a:lnTo>
                <a:cubicBezTo>
                  <a:pt x="59361" y="63863"/>
                  <a:pt x="60167" y="62412"/>
                  <a:pt x="60167" y="60647"/>
                </a:cubicBezTo>
                <a:lnTo>
                  <a:pt x="60167" y="60647"/>
                </a:lnTo>
                <a:lnTo>
                  <a:pt x="60167" y="39412"/>
                </a:lnTo>
                <a:lnTo>
                  <a:pt x="90250" y="39412"/>
                </a:lnTo>
                <a:cubicBezTo>
                  <a:pt x="92750" y="39412"/>
                  <a:pt x="94806" y="38843"/>
                  <a:pt x="96417" y="37706"/>
                </a:cubicBezTo>
                <a:lnTo>
                  <a:pt x="96417" y="37706"/>
                </a:lnTo>
                <a:cubicBezTo>
                  <a:pt x="98028" y="36569"/>
                  <a:pt x="98833" y="35118"/>
                  <a:pt x="98833" y="33353"/>
                </a:cubicBezTo>
                <a:lnTo>
                  <a:pt x="98833" y="33353"/>
                </a:lnTo>
                <a:cubicBezTo>
                  <a:pt x="98833" y="31588"/>
                  <a:pt x="98028" y="30137"/>
                  <a:pt x="96417" y="29000"/>
                </a:cubicBezTo>
                <a:lnTo>
                  <a:pt x="96417" y="29000"/>
                </a:lnTo>
                <a:cubicBezTo>
                  <a:pt x="94806" y="27863"/>
                  <a:pt x="92750" y="27294"/>
                  <a:pt x="90250" y="27294"/>
                </a:cubicBezTo>
                <a:lnTo>
                  <a:pt x="90250" y="27294"/>
                </a:lnTo>
                <a:lnTo>
                  <a:pt x="60167" y="27294"/>
                </a:lnTo>
                <a:lnTo>
                  <a:pt x="60167" y="6059"/>
                </a:lnTo>
                <a:moveTo>
                  <a:pt x="0" y="91000"/>
                </a:moveTo>
                <a:lnTo>
                  <a:pt x="0" y="91000"/>
                </a:lnTo>
                <a:cubicBezTo>
                  <a:pt x="0" y="92765"/>
                  <a:pt x="806" y="94216"/>
                  <a:pt x="2417" y="95353"/>
                </a:cubicBezTo>
                <a:lnTo>
                  <a:pt x="2417" y="95353"/>
                </a:lnTo>
                <a:lnTo>
                  <a:pt x="2417" y="95353"/>
                </a:lnTo>
                <a:cubicBezTo>
                  <a:pt x="4028" y="96490"/>
                  <a:pt x="6083" y="97059"/>
                  <a:pt x="8583" y="97059"/>
                </a:cubicBezTo>
                <a:lnTo>
                  <a:pt x="8583" y="97059"/>
                </a:lnTo>
                <a:lnTo>
                  <a:pt x="94500" y="97059"/>
                </a:lnTo>
                <a:cubicBezTo>
                  <a:pt x="97000" y="97059"/>
                  <a:pt x="99056" y="96490"/>
                  <a:pt x="100667" y="95353"/>
                </a:cubicBezTo>
                <a:lnTo>
                  <a:pt x="100667" y="95353"/>
                </a:lnTo>
                <a:cubicBezTo>
                  <a:pt x="102333" y="94216"/>
                  <a:pt x="103167" y="92765"/>
                  <a:pt x="103167" y="91000"/>
                </a:cubicBezTo>
                <a:lnTo>
                  <a:pt x="103167" y="91000"/>
                </a:lnTo>
                <a:cubicBezTo>
                  <a:pt x="103167" y="89235"/>
                  <a:pt x="102333" y="87784"/>
                  <a:pt x="100667" y="86647"/>
                </a:cubicBezTo>
                <a:lnTo>
                  <a:pt x="100667" y="86647"/>
                </a:lnTo>
                <a:cubicBezTo>
                  <a:pt x="99056" y="85510"/>
                  <a:pt x="97000" y="84941"/>
                  <a:pt x="94500" y="84941"/>
                </a:cubicBezTo>
                <a:lnTo>
                  <a:pt x="94500" y="84941"/>
                </a:lnTo>
                <a:lnTo>
                  <a:pt x="8583" y="84941"/>
                </a:lnTo>
                <a:cubicBezTo>
                  <a:pt x="6083" y="84941"/>
                  <a:pt x="4028" y="85510"/>
                  <a:pt x="2417" y="86647"/>
                </a:cubicBezTo>
                <a:lnTo>
                  <a:pt x="2417" y="86647"/>
                </a:lnTo>
                <a:cubicBezTo>
                  <a:pt x="806" y="87784"/>
                  <a:pt x="0" y="89235"/>
                  <a:pt x="0" y="91000"/>
                </a:cubicBezTo>
                <a:lnTo>
                  <a:pt x="0" y="91000"/>
                </a:lnTo>
              </a:path>
            </a:pathLst>
          </a:custGeom>
          <a:solidFill>
            <a:srgbClr val="A4815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511476797-5"/>
          <p:cNvSpPr/>
          <p:nvPr/>
        </p:nvSpPr>
        <p:spPr>
          <a:xfrm>
            <a:off x="6766545" y="153591"/>
            <a:ext cx="1977405" cy="200025"/>
          </a:xfrm>
          <a:prstGeom prst="roundRect">
            <a:avLst>
              <a:gd name="adj" fmla="val 50000"/>
            </a:avLst>
          </a:prstGeom>
          <a:solidFill>
            <a:srgbClr val="B48C64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511477693-93"/>
          <p:cNvSpPr/>
          <p:nvPr/>
        </p:nvSpPr>
        <p:spPr>
          <a:xfrm>
            <a:off x="6886203" y="225623"/>
            <a:ext cx="42863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6800" y="44125"/>
                </a:moveTo>
                <a:lnTo>
                  <a:pt x="86800" y="44125"/>
                </a:lnTo>
                <a:cubicBezTo>
                  <a:pt x="88933" y="45625"/>
                  <a:pt x="90000" y="47333"/>
                  <a:pt x="90000" y="49250"/>
                </a:cubicBezTo>
                <a:lnTo>
                  <a:pt x="90000" y="49250"/>
                </a:lnTo>
                <a:lnTo>
                  <a:pt x="90000" y="49250"/>
                </a:lnTo>
                <a:cubicBezTo>
                  <a:pt x="90000" y="51167"/>
                  <a:pt x="88933" y="52833"/>
                  <a:pt x="86800" y="54250"/>
                </a:cubicBezTo>
                <a:lnTo>
                  <a:pt x="86800" y="54250"/>
                </a:lnTo>
                <a:lnTo>
                  <a:pt x="19400" y="96500"/>
                </a:lnTo>
                <a:cubicBezTo>
                  <a:pt x="17000" y="97833"/>
                  <a:pt x="14267" y="98500"/>
                  <a:pt x="11200" y="98500"/>
                </a:cubicBezTo>
                <a:lnTo>
                  <a:pt x="11200" y="98500"/>
                </a:lnTo>
                <a:cubicBezTo>
                  <a:pt x="8133" y="98500"/>
                  <a:pt x="5467" y="97833"/>
                  <a:pt x="3200" y="96500"/>
                </a:cubicBezTo>
                <a:lnTo>
                  <a:pt x="3200" y="96500"/>
                </a:lnTo>
                <a:cubicBezTo>
                  <a:pt x="1067" y="95000"/>
                  <a:pt x="0" y="93292"/>
                  <a:pt x="0" y="91375"/>
                </a:cubicBezTo>
                <a:lnTo>
                  <a:pt x="0" y="91375"/>
                </a:lnTo>
                <a:cubicBezTo>
                  <a:pt x="0" y="89458"/>
                  <a:pt x="1067" y="87792"/>
                  <a:pt x="3200" y="86375"/>
                </a:cubicBezTo>
                <a:lnTo>
                  <a:pt x="3200" y="86375"/>
                </a:lnTo>
                <a:lnTo>
                  <a:pt x="63000" y="49250"/>
                </a:lnTo>
                <a:lnTo>
                  <a:pt x="3200" y="12125"/>
                </a:lnTo>
                <a:cubicBezTo>
                  <a:pt x="1067" y="10625"/>
                  <a:pt x="0" y="8917"/>
                  <a:pt x="0" y="7000"/>
                </a:cubicBezTo>
                <a:lnTo>
                  <a:pt x="0" y="7000"/>
                </a:lnTo>
                <a:cubicBezTo>
                  <a:pt x="0" y="5083"/>
                  <a:pt x="1067" y="3417"/>
                  <a:pt x="3200" y="2000"/>
                </a:cubicBezTo>
                <a:lnTo>
                  <a:pt x="3200" y="2000"/>
                </a:lnTo>
                <a:cubicBezTo>
                  <a:pt x="5467" y="667"/>
                  <a:pt x="8133" y="0"/>
                  <a:pt x="11200" y="0"/>
                </a:cubicBezTo>
                <a:lnTo>
                  <a:pt x="11200" y="0"/>
                </a:lnTo>
                <a:cubicBezTo>
                  <a:pt x="14267" y="0"/>
                  <a:pt x="17000" y="667"/>
                  <a:pt x="19400" y="2000"/>
                </a:cubicBezTo>
                <a:lnTo>
                  <a:pt x="19400" y="2000"/>
                </a:lnTo>
                <a:lnTo>
                  <a:pt x="86800" y="44125"/>
                </a:lnTo>
              </a:path>
            </a:pathLst>
          </a:custGeom>
          <a:solidFill>
            <a:srgbClr val="8B7355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5511476788-3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BEA082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5511477695-94"/>
          <p:cNvSpPr/>
          <p:nvPr/>
        </p:nvSpPr>
        <p:spPr>
          <a:xfrm>
            <a:off x="400050" y="4918472"/>
            <a:ext cx="85725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667" y="0"/>
                </a:moveTo>
                <a:lnTo>
                  <a:pt x="16667" y="0"/>
                </a:lnTo>
                <a:cubicBezTo>
                  <a:pt x="12000" y="111"/>
                  <a:pt x="8111" y="1361"/>
                  <a:pt x="5000" y="3750"/>
                </a:cubicBezTo>
                <a:lnTo>
                  <a:pt x="5000" y="3750"/>
                </a:lnTo>
                <a:lnTo>
                  <a:pt x="5000" y="3750"/>
                </a:lnTo>
                <a:cubicBezTo>
                  <a:pt x="1815" y="6083"/>
                  <a:pt x="148" y="9000"/>
                  <a:pt x="0" y="12500"/>
                </a:cubicBezTo>
                <a:lnTo>
                  <a:pt x="0" y="12500"/>
                </a:lnTo>
                <a:lnTo>
                  <a:pt x="0" y="87500"/>
                </a:lnTo>
                <a:cubicBezTo>
                  <a:pt x="148" y="91000"/>
                  <a:pt x="1815" y="93917"/>
                  <a:pt x="5000" y="96250"/>
                </a:cubicBezTo>
                <a:lnTo>
                  <a:pt x="5000" y="96250"/>
                </a:lnTo>
                <a:cubicBezTo>
                  <a:pt x="8111" y="98639"/>
                  <a:pt x="12000" y="99889"/>
                  <a:pt x="16667" y="100000"/>
                </a:cubicBezTo>
                <a:lnTo>
                  <a:pt x="16667" y="100000"/>
                </a:lnTo>
                <a:lnTo>
                  <a:pt x="83333" y="100000"/>
                </a:lnTo>
                <a:cubicBezTo>
                  <a:pt x="88000" y="99889"/>
                  <a:pt x="91889" y="98639"/>
                  <a:pt x="95000" y="96250"/>
                </a:cubicBezTo>
                <a:lnTo>
                  <a:pt x="95000" y="96250"/>
                </a:lnTo>
                <a:cubicBezTo>
                  <a:pt x="98185" y="93917"/>
                  <a:pt x="99852" y="91000"/>
                  <a:pt x="100000" y="87500"/>
                </a:cubicBezTo>
                <a:lnTo>
                  <a:pt x="100000" y="87500"/>
                </a:lnTo>
                <a:lnTo>
                  <a:pt x="100000" y="12500"/>
                </a:lnTo>
                <a:cubicBezTo>
                  <a:pt x="99852" y="9000"/>
                  <a:pt x="98185" y="6083"/>
                  <a:pt x="95000" y="3750"/>
                </a:cubicBezTo>
                <a:lnTo>
                  <a:pt x="95000" y="3750"/>
                </a:lnTo>
                <a:cubicBezTo>
                  <a:pt x="91889" y="1361"/>
                  <a:pt x="88000" y="111"/>
                  <a:pt x="83333" y="0"/>
                </a:cubicBezTo>
                <a:lnTo>
                  <a:pt x="83333" y="0"/>
                </a:lnTo>
                <a:lnTo>
                  <a:pt x="16667" y="0"/>
                </a:lnTo>
                <a:moveTo>
                  <a:pt x="25000" y="12500"/>
                </a:moveTo>
                <a:lnTo>
                  <a:pt x="25000" y="12500"/>
                </a:lnTo>
                <a:lnTo>
                  <a:pt x="75000" y="12500"/>
                </a:lnTo>
                <a:cubicBezTo>
                  <a:pt x="77444" y="12500"/>
                  <a:pt x="79444" y="13083"/>
                  <a:pt x="81000" y="14250"/>
                </a:cubicBezTo>
                <a:lnTo>
                  <a:pt x="81000" y="14250"/>
                </a:lnTo>
                <a:cubicBezTo>
                  <a:pt x="82556" y="15417"/>
                  <a:pt x="83333" y="16917"/>
                  <a:pt x="83333" y="18750"/>
                </a:cubicBezTo>
                <a:lnTo>
                  <a:pt x="83333" y="18750"/>
                </a:lnTo>
                <a:lnTo>
                  <a:pt x="83333" y="25000"/>
                </a:lnTo>
                <a:cubicBezTo>
                  <a:pt x="83333" y="26833"/>
                  <a:pt x="82556" y="28333"/>
                  <a:pt x="81000" y="29500"/>
                </a:cubicBezTo>
                <a:lnTo>
                  <a:pt x="81000" y="29500"/>
                </a:lnTo>
                <a:cubicBezTo>
                  <a:pt x="79444" y="30667"/>
                  <a:pt x="77444" y="31250"/>
                  <a:pt x="75000" y="31250"/>
                </a:cubicBezTo>
                <a:lnTo>
                  <a:pt x="75000" y="31250"/>
                </a:lnTo>
                <a:lnTo>
                  <a:pt x="25000" y="31250"/>
                </a:lnTo>
                <a:cubicBezTo>
                  <a:pt x="22556" y="31250"/>
                  <a:pt x="20556" y="30667"/>
                  <a:pt x="19000" y="29500"/>
                </a:cubicBezTo>
                <a:lnTo>
                  <a:pt x="19000" y="29500"/>
                </a:lnTo>
                <a:cubicBezTo>
                  <a:pt x="17444" y="28333"/>
                  <a:pt x="16667" y="26833"/>
                  <a:pt x="16667" y="25000"/>
                </a:cubicBezTo>
                <a:lnTo>
                  <a:pt x="16667" y="25000"/>
                </a:lnTo>
                <a:lnTo>
                  <a:pt x="16667" y="18750"/>
                </a:lnTo>
                <a:cubicBezTo>
                  <a:pt x="16667" y="16917"/>
                  <a:pt x="17444" y="15417"/>
                  <a:pt x="19000" y="14250"/>
                </a:cubicBezTo>
                <a:lnTo>
                  <a:pt x="19000" y="14250"/>
                </a:lnTo>
                <a:cubicBezTo>
                  <a:pt x="20556" y="13083"/>
                  <a:pt x="22556" y="12500"/>
                  <a:pt x="25000" y="12500"/>
                </a:cubicBezTo>
                <a:lnTo>
                  <a:pt x="25000" y="12500"/>
                </a:lnTo>
                <a:moveTo>
                  <a:pt x="33333" y="43750"/>
                </a:moveTo>
                <a:lnTo>
                  <a:pt x="33333" y="43750"/>
                </a:lnTo>
                <a:cubicBezTo>
                  <a:pt x="33333" y="45583"/>
                  <a:pt x="32556" y="47083"/>
                  <a:pt x="31000" y="48250"/>
                </a:cubicBezTo>
                <a:lnTo>
                  <a:pt x="31000" y="48250"/>
                </a:lnTo>
                <a:lnTo>
                  <a:pt x="31000" y="48250"/>
                </a:lnTo>
                <a:cubicBezTo>
                  <a:pt x="29444" y="49417"/>
                  <a:pt x="27444" y="50000"/>
                  <a:pt x="25000" y="50000"/>
                </a:cubicBezTo>
                <a:lnTo>
                  <a:pt x="25000" y="50000"/>
                </a:lnTo>
                <a:cubicBezTo>
                  <a:pt x="22556" y="50000"/>
                  <a:pt x="20556" y="49417"/>
                  <a:pt x="19000" y="48250"/>
                </a:cubicBezTo>
                <a:lnTo>
                  <a:pt x="19000" y="48250"/>
                </a:lnTo>
                <a:cubicBezTo>
                  <a:pt x="17444" y="47083"/>
                  <a:pt x="16667" y="45583"/>
                  <a:pt x="16667" y="43750"/>
                </a:cubicBezTo>
                <a:lnTo>
                  <a:pt x="16667" y="43750"/>
                </a:lnTo>
                <a:cubicBezTo>
                  <a:pt x="16667" y="41917"/>
                  <a:pt x="17444" y="40417"/>
                  <a:pt x="19000" y="39250"/>
                </a:cubicBezTo>
                <a:lnTo>
                  <a:pt x="19000" y="39250"/>
                </a:lnTo>
                <a:cubicBezTo>
                  <a:pt x="20556" y="38083"/>
                  <a:pt x="22556" y="37500"/>
                  <a:pt x="25000" y="37500"/>
                </a:cubicBezTo>
                <a:lnTo>
                  <a:pt x="25000" y="37500"/>
                </a:lnTo>
                <a:cubicBezTo>
                  <a:pt x="27444" y="37500"/>
                  <a:pt x="29444" y="38083"/>
                  <a:pt x="31000" y="39250"/>
                </a:cubicBezTo>
                <a:lnTo>
                  <a:pt x="31000" y="39250"/>
                </a:lnTo>
                <a:cubicBezTo>
                  <a:pt x="32556" y="40417"/>
                  <a:pt x="33333" y="41917"/>
                  <a:pt x="33333" y="43750"/>
                </a:cubicBezTo>
                <a:lnTo>
                  <a:pt x="33333" y="43750"/>
                </a:lnTo>
                <a:moveTo>
                  <a:pt x="25000" y="68750"/>
                </a:moveTo>
                <a:lnTo>
                  <a:pt x="25000" y="68750"/>
                </a:lnTo>
                <a:cubicBezTo>
                  <a:pt x="22556" y="68750"/>
                  <a:pt x="20556" y="68167"/>
                  <a:pt x="19000" y="67000"/>
                </a:cubicBezTo>
                <a:lnTo>
                  <a:pt x="19000" y="67000"/>
                </a:lnTo>
                <a:lnTo>
                  <a:pt x="19000" y="67000"/>
                </a:lnTo>
                <a:cubicBezTo>
                  <a:pt x="17444" y="65833"/>
                  <a:pt x="16667" y="64333"/>
                  <a:pt x="16667" y="62500"/>
                </a:cubicBezTo>
                <a:lnTo>
                  <a:pt x="16667" y="62500"/>
                </a:lnTo>
                <a:cubicBezTo>
                  <a:pt x="16667" y="60667"/>
                  <a:pt x="17444" y="59167"/>
                  <a:pt x="19000" y="58000"/>
                </a:cubicBezTo>
                <a:lnTo>
                  <a:pt x="19000" y="58000"/>
                </a:lnTo>
                <a:cubicBezTo>
                  <a:pt x="20556" y="56833"/>
                  <a:pt x="22556" y="56250"/>
                  <a:pt x="25000" y="56250"/>
                </a:cubicBezTo>
                <a:lnTo>
                  <a:pt x="25000" y="56250"/>
                </a:lnTo>
                <a:cubicBezTo>
                  <a:pt x="27444" y="56250"/>
                  <a:pt x="29444" y="56833"/>
                  <a:pt x="31000" y="58000"/>
                </a:cubicBezTo>
                <a:lnTo>
                  <a:pt x="31000" y="58000"/>
                </a:lnTo>
                <a:cubicBezTo>
                  <a:pt x="32556" y="59167"/>
                  <a:pt x="33333" y="60667"/>
                  <a:pt x="33333" y="62500"/>
                </a:cubicBezTo>
                <a:lnTo>
                  <a:pt x="33333" y="62500"/>
                </a:lnTo>
                <a:cubicBezTo>
                  <a:pt x="33333" y="64333"/>
                  <a:pt x="32556" y="65833"/>
                  <a:pt x="31000" y="67000"/>
                </a:cubicBezTo>
                <a:lnTo>
                  <a:pt x="31000" y="67000"/>
                </a:lnTo>
                <a:cubicBezTo>
                  <a:pt x="29444" y="68167"/>
                  <a:pt x="27444" y="68750"/>
                  <a:pt x="25000" y="68750"/>
                </a:cubicBezTo>
                <a:lnTo>
                  <a:pt x="25000" y="68750"/>
                </a:lnTo>
                <a:moveTo>
                  <a:pt x="16667" y="81250"/>
                </a:moveTo>
                <a:lnTo>
                  <a:pt x="16667" y="81250"/>
                </a:lnTo>
                <a:cubicBezTo>
                  <a:pt x="16667" y="79417"/>
                  <a:pt x="17444" y="77917"/>
                  <a:pt x="19000" y="76750"/>
                </a:cubicBezTo>
                <a:lnTo>
                  <a:pt x="19000" y="76750"/>
                </a:lnTo>
                <a:lnTo>
                  <a:pt x="19000" y="76750"/>
                </a:lnTo>
                <a:cubicBezTo>
                  <a:pt x="20556" y="75583"/>
                  <a:pt x="22556" y="75000"/>
                  <a:pt x="25000" y="75000"/>
                </a:cubicBezTo>
                <a:lnTo>
                  <a:pt x="25000" y="75000"/>
                </a:lnTo>
                <a:lnTo>
                  <a:pt x="50000" y="75000"/>
                </a:lnTo>
                <a:cubicBezTo>
                  <a:pt x="52444" y="75000"/>
                  <a:pt x="54444" y="75583"/>
                  <a:pt x="56000" y="76750"/>
                </a:cubicBezTo>
                <a:lnTo>
                  <a:pt x="56000" y="76750"/>
                </a:lnTo>
                <a:cubicBezTo>
                  <a:pt x="57556" y="77917"/>
                  <a:pt x="58333" y="79417"/>
                  <a:pt x="58333" y="81250"/>
                </a:cubicBezTo>
                <a:lnTo>
                  <a:pt x="58333" y="81250"/>
                </a:lnTo>
                <a:cubicBezTo>
                  <a:pt x="58333" y="83083"/>
                  <a:pt x="57556" y="84583"/>
                  <a:pt x="56000" y="85750"/>
                </a:cubicBezTo>
                <a:lnTo>
                  <a:pt x="56000" y="85750"/>
                </a:lnTo>
                <a:cubicBezTo>
                  <a:pt x="54444" y="86917"/>
                  <a:pt x="52444" y="87500"/>
                  <a:pt x="50000" y="87500"/>
                </a:cubicBezTo>
                <a:lnTo>
                  <a:pt x="50000" y="87500"/>
                </a:lnTo>
                <a:lnTo>
                  <a:pt x="25000" y="87500"/>
                </a:lnTo>
                <a:cubicBezTo>
                  <a:pt x="22556" y="87500"/>
                  <a:pt x="20556" y="86917"/>
                  <a:pt x="19000" y="85750"/>
                </a:cubicBezTo>
                <a:lnTo>
                  <a:pt x="19000" y="85750"/>
                </a:lnTo>
                <a:cubicBezTo>
                  <a:pt x="17444" y="84583"/>
                  <a:pt x="16667" y="83083"/>
                  <a:pt x="16667" y="81250"/>
                </a:cubicBezTo>
                <a:lnTo>
                  <a:pt x="16667" y="81250"/>
                </a:lnTo>
                <a:moveTo>
                  <a:pt x="50000" y="50000"/>
                </a:moveTo>
                <a:lnTo>
                  <a:pt x="50000" y="50000"/>
                </a:lnTo>
                <a:cubicBezTo>
                  <a:pt x="47556" y="50000"/>
                  <a:pt x="45556" y="49417"/>
                  <a:pt x="44000" y="48250"/>
                </a:cubicBezTo>
                <a:lnTo>
                  <a:pt x="44000" y="48250"/>
                </a:lnTo>
                <a:lnTo>
                  <a:pt x="44000" y="48250"/>
                </a:lnTo>
                <a:cubicBezTo>
                  <a:pt x="42444" y="47083"/>
                  <a:pt x="41667" y="45583"/>
                  <a:pt x="41667" y="43750"/>
                </a:cubicBezTo>
                <a:lnTo>
                  <a:pt x="41667" y="43750"/>
                </a:lnTo>
                <a:cubicBezTo>
                  <a:pt x="41667" y="41917"/>
                  <a:pt x="42444" y="40417"/>
                  <a:pt x="44000" y="39250"/>
                </a:cubicBezTo>
                <a:lnTo>
                  <a:pt x="44000" y="39250"/>
                </a:lnTo>
                <a:cubicBezTo>
                  <a:pt x="45556" y="38083"/>
                  <a:pt x="47556" y="37500"/>
                  <a:pt x="50000" y="37500"/>
                </a:cubicBezTo>
                <a:lnTo>
                  <a:pt x="50000" y="37500"/>
                </a:lnTo>
                <a:cubicBezTo>
                  <a:pt x="52444" y="37500"/>
                  <a:pt x="54444" y="38083"/>
                  <a:pt x="56000" y="39250"/>
                </a:cubicBezTo>
                <a:lnTo>
                  <a:pt x="56000" y="39250"/>
                </a:lnTo>
                <a:cubicBezTo>
                  <a:pt x="57556" y="40417"/>
                  <a:pt x="58333" y="41917"/>
                  <a:pt x="58333" y="43750"/>
                </a:cubicBezTo>
                <a:lnTo>
                  <a:pt x="58333" y="43750"/>
                </a:lnTo>
                <a:cubicBezTo>
                  <a:pt x="58333" y="45583"/>
                  <a:pt x="57556" y="47083"/>
                  <a:pt x="56000" y="48250"/>
                </a:cubicBezTo>
                <a:lnTo>
                  <a:pt x="56000" y="48250"/>
                </a:lnTo>
                <a:cubicBezTo>
                  <a:pt x="54444" y="49417"/>
                  <a:pt x="52444" y="50000"/>
                  <a:pt x="50000" y="50000"/>
                </a:cubicBezTo>
                <a:lnTo>
                  <a:pt x="50000" y="50000"/>
                </a:lnTo>
                <a:moveTo>
                  <a:pt x="58333" y="62500"/>
                </a:moveTo>
                <a:lnTo>
                  <a:pt x="58333" y="62500"/>
                </a:lnTo>
                <a:cubicBezTo>
                  <a:pt x="58333" y="64333"/>
                  <a:pt x="57556" y="65833"/>
                  <a:pt x="56000" y="67000"/>
                </a:cubicBezTo>
                <a:lnTo>
                  <a:pt x="56000" y="67000"/>
                </a:lnTo>
                <a:lnTo>
                  <a:pt x="56000" y="67000"/>
                </a:lnTo>
                <a:cubicBezTo>
                  <a:pt x="54444" y="68167"/>
                  <a:pt x="52444" y="68750"/>
                  <a:pt x="50000" y="68750"/>
                </a:cubicBezTo>
                <a:lnTo>
                  <a:pt x="50000" y="68750"/>
                </a:lnTo>
                <a:cubicBezTo>
                  <a:pt x="47556" y="68750"/>
                  <a:pt x="45556" y="68167"/>
                  <a:pt x="44000" y="67000"/>
                </a:cubicBezTo>
                <a:lnTo>
                  <a:pt x="44000" y="67000"/>
                </a:lnTo>
                <a:cubicBezTo>
                  <a:pt x="42444" y="65833"/>
                  <a:pt x="41667" y="64333"/>
                  <a:pt x="41667" y="62500"/>
                </a:cubicBezTo>
                <a:lnTo>
                  <a:pt x="41667" y="62500"/>
                </a:lnTo>
                <a:cubicBezTo>
                  <a:pt x="41667" y="60667"/>
                  <a:pt x="42444" y="59167"/>
                  <a:pt x="44000" y="58000"/>
                </a:cubicBezTo>
                <a:lnTo>
                  <a:pt x="44000" y="58000"/>
                </a:lnTo>
                <a:cubicBezTo>
                  <a:pt x="45556" y="56833"/>
                  <a:pt x="47556" y="56250"/>
                  <a:pt x="50000" y="56250"/>
                </a:cubicBezTo>
                <a:lnTo>
                  <a:pt x="50000" y="56250"/>
                </a:lnTo>
                <a:cubicBezTo>
                  <a:pt x="52444" y="56250"/>
                  <a:pt x="54444" y="56833"/>
                  <a:pt x="56000" y="58000"/>
                </a:cubicBezTo>
                <a:lnTo>
                  <a:pt x="56000" y="58000"/>
                </a:lnTo>
                <a:cubicBezTo>
                  <a:pt x="57556" y="59167"/>
                  <a:pt x="58333" y="60667"/>
                  <a:pt x="58333" y="62500"/>
                </a:cubicBezTo>
                <a:lnTo>
                  <a:pt x="58333" y="62500"/>
                </a:lnTo>
                <a:moveTo>
                  <a:pt x="75000" y="50000"/>
                </a:moveTo>
                <a:lnTo>
                  <a:pt x="75000" y="50000"/>
                </a:lnTo>
                <a:cubicBezTo>
                  <a:pt x="72556" y="50000"/>
                  <a:pt x="70556" y="49417"/>
                  <a:pt x="69000" y="48250"/>
                </a:cubicBezTo>
                <a:lnTo>
                  <a:pt x="69000" y="48250"/>
                </a:lnTo>
                <a:lnTo>
                  <a:pt x="69000" y="48250"/>
                </a:lnTo>
                <a:cubicBezTo>
                  <a:pt x="67444" y="47083"/>
                  <a:pt x="66667" y="45583"/>
                  <a:pt x="66667" y="43750"/>
                </a:cubicBezTo>
                <a:lnTo>
                  <a:pt x="66667" y="43750"/>
                </a:lnTo>
                <a:cubicBezTo>
                  <a:pt x="66667" y="41917"/>
                  <a:pt x="67444" y="40417"/>
                  <a:pt x="69000" y="39250"/>
                </a:cubicBezTo>
                <a:lnTo>
                  <a:pt x="69000" y="39250"/>
                </a:lnTo>
                <a:cubicBezTo>
                  <a:pt x="70556" y="38083"/>
                  <a:pt x="72556" y="37500"/>
                  <a:pt x="75000" y="37500"/>
                </a:cubicBezTo>
                <a:lnTo>
                  <a:pt x="75000" y="37500"/>
                </a:lnTo>
                <a:cubicBezTo>
                  <a:pt x="77444" y="37500"/>
                  <a:pt x="79444" y="38083"/>
                  <a:pt x="81000" y="39250"/>
                </a:cubicBezTo>
                <a:lnTo>
                  <a:pt x="81000" y="39250"/>
                </a:lnTo>
                <a:cubicBezTo>
                  <a:pt x="82556" y="40417"/>
                  <a:pt x="83333" y="41917"/>
                  <a:pt x="83333" y="43750"/>
                </a:cubicBezTo>
                <a:lnTo>
                  <a:pt x="83333" y="43750"/>
                </a:lnTo>
                <a:cubicBezTo>
                  <a:pt x="83333" y="45583"/>
                  <a:pt x="82556" y="47083"/>
                  <a:pt x="81000" y="48250"/>
                </a:cubicBezTo>
                <a:lnTo>
                  <a:pt x="81000" y="48250"/>
                </a:lnTo>
                <a:cubicBezTo>
                  <a:pt x="79444" y="49417"/>
                  <a:pt x="77444" y="50000"/>
                  <a:pt x="75000" y="50000"/>
                </a:cubicBezTo>
                <a:lnTo>
                  <a:pt x="75000" y="50000"/>
                </a:lnTo>
                <a:moveTo>
                  <a:pt x="83333" y="62500"/>
                </a:moveTo>
                <a:lnTo>
                  <a:pt x="83333" y="62500"/>
                </a:lnTo>
                <a:cubicBezTo>
                  <a:pt x="83333" y="64333"/>
                  <a:pt x="82556" y="65833"/>
                  <a:pt x="81000" y="67000"/>
                </a:cubicBezTo>
                <a:lnTo>
                  <a:pt x="81000" y="67000"/>
                </a:lnTo>
                <a:lnTo>
                  <a:pt x="81000" y="67000"/>
                </a:lnTo>
                <a:cubicBezTo>
                  <a:pt x="79444" y="68167"/>
                  <a:pt x="77444" y="68750"/>
                  <a:pt x="75000" y="68750"/>
                </a:cubicBezTo>
                <a:lnTo>
                  <a:pt x="75000" y="68750"/>
                </a:lnTo>
                <a:cubicBezTo>
                  <a:pt x="72556" y="68750"/>
                  <a:pt x="70556" y="68167"/>
                  <a:pt x="69000" y="67000"/>
                </a:cubicBezTo>
                <a:lnTo>
                  <a:pt x="69000" y="67000"/>
                </a:lnTo>
                <a:cubicBezTo>
                  <a:pt x="67444" y="65833"/>
                  <a:pt x="66667" y="64333"/>
                  <a:pt x="66667" y="62500"/>
                </a:cubicBezTo>
                <a:lnTo>
                  <a:pt x="66667" y="62500"/>
                </a:lnTo>
                <a:cubicBezTo>
                  <a:pt x="66667" y="60667"/>
                  <a:pt x="67444" y="59167"/>
                  <a:pt x="69000" y="58000"/>
                </a:cubicBezTo>
                <a:lnTo>
                  <a:pt x="69000" y="58000"/>
                </a:lnTo>
                <a:cubicBezTo>
                  <a:pt x="70556" y="56833"/>
                  <a:pt x="72556" y="56250"/>
                  <a:pt x="75000" y="56250"/>
                </a:cubicBezTo>
                <a:lnTo>
                  <a:pt x="75000" y="56250"/>
                </a:lnTo>
                <a:cubicBezTo>
                  <a:pt x="77444" y="56250"/>
                  <a:pt x="79444" y="56833"/>
                  <a:pt x="81000" y="58000"/>
                </a:cubicBezTo>
                <a:lnTo>
                  <a:pt x="81000" y="58000"/>
                </a:lnTo>
                <a:cubicBezTo>
                  <a:pt x="82556" y="59167"/>
                  <a:pt x="83333" y="60667"/>
                  <a:pt x="83333" y="62500"/>
                </a:cubicBezTo>
                <a:lnTo>
                  <a:pt x="83333" y="62500"/>
                </a:lnTo>
                <a:moveTo>
                  <a:pt x="75000" y="87500"/>
                </a:moveTo>
                <a:lnTo>
                  <a:pt x="75000" y="87500"/>
                </a:lnTo>
                <a:cubicBezTo>
                  <a:pt x="72556" y="87500"/>
                  <a:pt x="70556" y="86917"/>
                  <a:pt x="69000" y="85750"/>
                </a:cubicBezTo>
                <a:lnTo>
                  <a:pt x="69000" y="85750"/>
                </a:lnTo>
                <a:lnTo>
                  <a:pt x="69000" y="85750"/>
                </a:lnTo>
                <a:cubicBezTo>
                  <a:pt x="67444" y="84583"/>
                  <a:pt x="66667" y="83083"/>
                  <a:pt x="66667" y="81250"/>
                </a:cubicBezTo>
                <a:lnTo>
                  <a:pt x="66667" y="81250"/>
                </a:lnTo>
                <a:cubicBezTo>
                  <a:pt x="66667" y="79417"/>
                  <a:pt x="67444" y="77917"/>
                  <a:pt x="69000" y="76750"/>
                </a:cubicBezTo>
                <a:lnTo>
                  <a:pt x="69000" y="76750"/>
                </a:lnTo>
                <a:cubicBezTo>
                  <a:pt x="70556" y="75583"/>
                  <a:pt x="72556" y="75000"/>
                  <a:pt x="75000" y="75000"/>
                </a:cubicBezTo>
                <a:lnTo>
                  <a:pt x="75000" y="75000"/>
                </a:lnTo>
                <a:cubicBezTo>
                  <a:pt x="77444" y="75000"/>
                  <a:pt x="79444" y="75583"/>
                  <a:pt x="81000" y="76750"/>
                </a:cubicBezTo>
                <a:lnTo>
                  <a:pt x="81000" y="76750"/>
                </a:lnTo>
                <a:cubicBezTo>
                  <a:pt x="82556" y="77917"/>
                  <a:pt x="83333" y="79417"/>
                  <a:pt x="83333" y="81250"/>
                </a:cubicBezTo>
                <a:lnTo>
                  <a:pt x="83333" y="81250"/>
                </a:lnTo>
                <a:cubicBezTo>
                  <a:pt x="83333" y="83083"/>
                  <a:pt x="82556" y="84583"/>
                  <a:pt x="81000" y="85750"/>
                </a:cubicBezTo>
                <a:lnTo>
                  <a:pt x="81000" y="85750"/>
                </a:lnTo>
                <a:cubicBezTo>
                  <a:pt x="79444" y="86917"/>
                  <a:pt x="77444" y="87500"/>
                  <a:pt x="75000" y="87500"/>
                </a:cubicBezTo>
                <a:lnTo>
                  <a:pt x="75000" y="87500"/>
                </a:lnTo>
              </a:path>
            </a:pathLst>
          </a:custGeom>
          <a:solidFill>
            <a:srgbClr val="B77A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511477696-95"/>
          <p:cNvSpPr/>
          <p:nvPr/>
        </p:nvSpPr>
        <p:spPr>
          <a:xfrm>
            <a:off x="7988945" y="4940499"/>
            <a:ext cx="87511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000" y="43375"/>
                </a:moveTo>
                <a:lnTo>
                  <a:pt x="2000" y="43375"/>
                </a:lnTo>
                <a:cubicBezTo>
                  <a:pt x="667" y="45042"/>
                  <a:pt x="0" y="47000"/>
                  <a:pt x="0" y="49250"/>
                </a:cubicBezTo>
                <a:lnTo>
                  <a:pt x="0" y="49250"/>
                </a:lnTo>
                <a:lnTo>
                  <a:pt x="0" y="49250"/>
                </a:lnTo>
                <a:cubicBezTo>
                  <a:pt x="0" y="51417"/>
                  <a:pt x="667" y="53375"/>
                  <a:pt x="2000" y="55125"/>
                </a:cubicBezTo>
                <a:lnTo>
                  <a:pt x="2000" y="55125"/>
                </a:lnTo>
                <a:lnTo>
                  <a:pt x="38556" y="96125"/>
                </a:lnTo>
                <a:cubicBezTo>
                  <a:pt x="40037" y="97708"/>
                  <a:pt x="41778" y="98500"/>
                  <a:pt x="43778" y="98500"/>
                </a:cubicBezTo>
                <a:lnTo>
                  <a:pt x="43778" y="98500"/>
                </a:lnTo>
                <a:cubicBezTo>
                  <a:pt x="45704" y="98500"/>
                  <a:pt x="47444" y="97708"/>
                  <a:pt x="49000" y="96125"/>
                </a:cubicBezTo>
                <a:lnTo>
                  <a:pt x="49000" y="96125"/>
                </a:lnTo>
                <a:cubicBezTo>
                  <a:pt x="50333" y="94458"/>
                  <a:pt x="51000" y="92500"/>
                  <a:pt x="51000" y="90250"/>
                </a:cubicBezTo>
                <a:lnTo>
                  <a:pt x="51000" y="90250"/>
                </a:lnTo>
                <a:cubicBezTo>
                  <a:pt x="51000" y="88000"/>
                  <a:pt x="50333" y="86042"/>
                  <a:pt x="49000" y="84375"/>
                </a:cubicBezTo>
                <a:lnTo>
                  <a:pt x="49000" y="84375"/>
                </a:lnTo>
                <a:lnTo>
                  <a:pt x="24889" y="57375"/>
                </a:lnTo>
                <a:lnTo>
                  <a:pt x="94778" y="57375"/>
                </a:lnTo>
                <a:cubicBezTo>
                  <a:pt x="96926" y="57375"/>
                  <a:pt x="98667" y="56625"/>
                  <a:pt x="100000" y="55125"/>
                </a:cubicBezTo>
                <a:lnTo>
                  <a:pt x="100000" y="55125"/>
                </a:lnTo>
                <a:cubicBezTo>
                  <a:pt x="101407" y="53542"/>
                  <a:pt x="102111" y="51583"/>
                  <a:pt x="102111" y="49250"/>
                </a:cubicBezTo>
                <a:lnTo>
                  <a:pt x="102111" y="49250"/>
                </a:lnTo>
                <a:cubicBezTo>
                  <a:pt x="102111" y="46833"/>
                  <a:pt x="101407" y="44875"/>
                  <a:pt x="100000" y="43375"/>
                </a:cubicBezTo>
                <a:lnTo>
                  <a:pt x="100000" y="43375"/>
                </a:lnTo>
                <a:cubicBezTo>
                  <a:pt x="98667" y="41792"/>
                  <a:pt x="96926" y="41000"/>
                  <a:pt x="94778" y="41000"/>
                </a:cubicBezTo>
                <a:lnTo>
                  <a:pt x="94778" y="41000"/>
                </a:lnTo>
                <a:lnTo>
                  <a:pt x="24889" y="41000"/>
                </a:lnTo>
                <a:lnTo>
                  <a:pt x="49000" y="14125"/>
                </a:lnTo>
                <a:cubicBezTo>
                  <a:pt x="50333" y="12375"/>
                  <a:pt x="51000" y="10417"/>
                  <a:pt x="51000" y="8250"/>
                </a:cubicBezTo>
                <a:lnTo>
                  <a:pt x="51000" y="8250"/>
                </a:lnTo>
                <a:cubicBezTo>
                  <a:pt x="51000" y="6000"/>
                  <a:pt x="50333" y="4000"/>
                  <a:pt x="49000" y="2250"/>
                </a:cubicBezTo>
                <a:lnTo>
                  <a:pt x="49000" y="2250"/>
                </a:lnTo>
                <a:cubicBezTo>
                  <a:pt x="47444" y="750"/>
                  <a:pt x="45704" y="0"/>
                  <a:pt x="43778" y="0"/>
                </a:cubicBezTo>
                <a:lnTo>
                  <a:pt x="43778" y="0"/>
                </a:lnTo>
                <a:cubicBezTo>
                  <a:pt x="41778" y="0"/>
                  <a:pt x="40037" y="750"/>
                  <a:pt x="38556" y="2250"/>
                </a:cubicBezTo>
                <a:lnTo>
                  <a:pt x="38556" y="2250"/>
                </a:lnTo>
                <a:lnTo>
                  <a:pt x="2000" y="43375"/>
                </a:lnTo>
              </a:path>
            </a:pathLst>
          </a:custGeom>
          <a:solidFill>
            <a:srgbClr val="9A8772">
              <a:alpha val="4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511477697-96"/>
          <p:cNvSpPr/>
          <p:nvPr/>
        </p:nvSpPr>
        <p:spPr>
          <a:xfrm>
            <a:off x="8649295" y="4940499"/>
            <a:ext cx="87511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55125"/>
                </a:moveTo>
                <a:lnTo>
                  <a:pt x="100000" y="55125"/>
                </a:lnTo>
                <a:cubicBezTo>
                  <a:pt x="101407" y="53375"/>
                  <a:pt x="102111" y="51417"/>
                  <a:pt x="102111" y="49250"/>
                </a:cubicBezTo>
                <a:lnTo>
                  <a:pt x="102111" y="49250"/>
                </a:lnTo>
                <a:lnTo>
                  <a:pt x="102111" y="49250"/>
                </a:lnTo>
                <a:cubicBezTo>
                  <a:pt x="102111" y="47000"/>
                  <a:pt x="101407" y="45042"/>
                  <a:pt x="100000" y="43375"/>
                </a:cubicBezTo>
                <a:lnTo>
                  <a:pt x="100000" y="43375"/>
                </a:lnTo>
                <a:lnTo>
                  <a:pt x="63556" y="2250"/>
                </a:lnTo>
                <a:cubicBezTo>
                  <a:pt x="62074" y="750"/>
                  <a:pt x="60333" y="0"/>
                  <a:pt x="58333" y="0"/>
                </a:cubicBezTo>
                <a:lnTo>
                  <a:pt x="58333" y="0"/>
                </a:lnTo>
                <a:cubicBezTo>
                  <a:pt x="56333" y="0"/>
                  <a:pt x="54593" y="750"/>
                  <a:pt x="53111" y="2250"/>
                </a:cubicBezTo>
                <a:lnTo>
                  <a:pt x="53111" y="2250"/>
                </a:lnTo>
                <a:cubicBezTo>
                  <a:pt x="51704" y="4000"/>
                  <a:pt x="51000" y="6000"/>
                  <a:pt x="51000" y="8250"/>
                </a:cubicBezTo>
                <a:lnTo>
                  <a:pt x="51000" y="8250"/>
                </a:lnTo>
                <a:cubicBezTo>
                  <a:pt x="51000" y="10417"/>
                  <a:pt x="51704" y="12375"/>
                  <a:pt x="53111" y="14125"/>
                </a:cubicBezTo>
                <a:lnTo>
                  <a:pt x="53111" y="14125"/>
                </a:lnTo>
                <a:lnTo>
                  <a:pt x="77222" y="41000"/>
                </a:lnTo>
                <a:lnTo>
                  <a:pt x="7333" y="41000"/>
                </a:lnTo>
                <a:cubicBezTo>
                  <a:pt x="5185" y="41000"/>
                  <a:pt x="3407" y="41792"/>
                  <a:pt x="2000" y="43375"/>
                </a:cubicBezTo>
                <a:lnTo>
                  <a:pt x="2000" y="43375"/>
                </a:lnTo>
                <a:cubicBezTo>
                  <a:pt x="667" y="44875"/>
                  <a:pt x="0" y="46833"/>
                  <a:pt x="0" y="49250"/>
                </a:cubicBezTo>
                <a:lnTo>
                  <a:pt x="0" y="49250"/>
                </a:lnTo>
                <a:cubicBezTo>
                  <a:pt x="0" y="51583"/>
                  <a:pt x="667" y="53542"/>
                  <a:pt x="2000" y="55125"/>
                </a:cubicBezTo>
                <a:lnTo>
                  <a:pt x="2000" y="55125"/>
                </a:lnTo>
                <a:cubicBezTo>
                  <a:pt x="3407" y="56625"/>
                  <a:pt x="5185" y="57375"/>
                  <a:pt x="7333" y="57375"/>
                </a:cubicBezTo>
                <a:lnTo>
                  <a:pt x="7333" y="57375"/>
                </a:lnTo>
                <a:lnTo>
                  <a:pt x="77222" y="57375"/>
                </a:lnTo>
                <a:lnTo>
                  <a:pt x="53111" y="84375"/>
                </a:lnTo>
                <a:cubicBezTo>
                  <a:pt x="51704" y="86042"/>
                  <a:pt x="51000" y="88000"/>
                  <a:pt x="51000" y="90250"/>
                </a:cubicBezTo>
                <a:lnTo>
                  <a:pt x="51000" y="90250"/>
                </a:lnTo>
                <a:cubicBezTo>
                  <a:pt x="51000" y="92500"/>
                  <a:pt x="51704" y="94458"/>
                  <a:pt x="53111" y="96125"/>
                </a:cubicBezTo>
                <a:lnTo>
                  <a:pt x="53111" y="96125"/>
                </a:lnTo>
                <a:cubicBezTo>
                  <a:pt x="54593" y="97708"/>
                  <a:pt x="56333" y="98500"/>
                  <a:pt x="58333" y="98500"/>
                </a:cubicBezTo>
                <a:lnTo>
                  <a:pt x="58333" y="98500"/>
                </a:lnTo>
                <a:cubicBezTo>
                  <a:pt x="60333" y="98500"/>
                  <a:pt x="62074" y="97708"/>
                  <a:pt x="63556" y="96125"/>
                </a:cubicBezTo>
                <a:lnTo>
                  <a:pt x="63556" y="96125"/>
                </a:lnTo>
                <a:lnTo>
                  <a:pt x="100000" y="55125"/>
                </a:lnTo>
              </a:path>
            </a:pathLst>
          </a:custGeom>
          <a:solidFill>
            <a:srgbClr val="9A8772">
              <a:alpha val="4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11476798-6"/>
          <p:cNvSpPr txBox="1"/>
          <p:nvPr/>
        </p:nvSpPr>
        <p:spPr>
          <a:xfrm>
            <a:off x="632222" y="153591"/>
            <a:ext cx="900113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56">
                <a:solidFill>
                  <a:srgbClr val="3A2C1E"/>
                </a:solidFill>
                <a:latin typeface="Segoe UI"/>
                <a:ea typeface="Segoe UI"/>
                <a:cs typeface="Segoe UI"/>
              </a:rPr>
              <a:t>加减消元法</a:t>
            </a:r>
            <a:endParaRPr/>
          </a:p>
        </p:txBody>
      </p:sp>
      <p:sp>
        <p:nvSpPr>
          <p:cNvPr id="11" name="el-1785511476794-4"/>
          <p:cNvSpPr txBox="1"/>
          <p:nvPr/>
        </p:nvSpPr>
        <p:spPr>
          <a:xfrm>
            <a:off x="6880845" y="182166"/>
            <a:ext cx="1920255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96441">
              <a:lnSpc>
                <a:spcPct val="100000"/>
              </a:lnSpc>
            </a:pPr>
            <a:r>
              <a:rPr sz="900">
                <a:solidFill>
                  <a:srgbClr val="8B7355"/>
                </a:solidFill>
                <a:latin typeface="Segoe UI"/>
                <a:ea typeface="Segoe UI"/>
                <a:cs typeface="Segoe UI"/>
              </a:rPr>
              <a:t>10.2 消元——解二元一次方程组</a:t>
            </a:r>
            <a:endParaRPr/>
          </a:p>
        </p:txBody>
      </p:sp>
      <p:sp>
        <p:nvSpPr>
          <p:cNvPr id="12" name="el-1785511476830-15"/>
          <p:cNvSpPr txBox="1"/>
          <p:nvPr/>
        </p:nvSpPr>
        <p:spPr>
          <a:xfrm>
            <a:off x="628650" y="4913710"/>
            <a:ext cx="1233413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9A8772"/>
                </a:solidFill>
                <a:latin typeface="Segoe UI"/>
                <a:ea typeface="Segoe UI"/>
                <a:cs typeface="Segoe UI"/>
              </a:rPr>
              <a:t>人教版七年级下册 · 第十章</a:t>
            </a:r>
            <a:endParaRPr/>
          </a:p>
        </p:txBody>
      </p:sp>
      <p:sp>
        <p:nvSpPr>
          <p:cNvPr id="13" name="el-1785511476813-10"/>
          <p:cNvSpPr txBox="1"/>
          <p:nvPr/>
        </p:nvSpPr>
        <p:spPr>
          <a:xfrm>
            <a:off x="8169325" y="4913710"/>
            <a:ext cx="444252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9A8772"/>
                </a:solidFill>
                <a:latin typeface="Segoe UI"/>
                <a:ea typeface="Segoe UI"/>
                <a:cs typeface="Segoe UI"/>
              </a:rPr>
              <a:t>8 / 11</a:t>
            </a:r>
            <a:endParaRPr/>
          </a:p>
        </p:txBody>
      </p:sp>
      <p:pic>
        <p:nvPicPr>
          <p:cNvPr id="14" name="el-1785511476787-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514350"/>
            <a:ext cx="9144000" cy="4286250"/>
          </a:xfrm>
          <a:prstGeom prst="rect">
            <a:avLst/>
          </a:prstGeom>
          <a:ln>
            <a:noFill/>
          </a:ln>
        </p:spPr>
      </p:pic>
      <p:sp>
        <p:nvSpPr>
          <p:cNvPr id="15" name="el-1785511476805-7"/>
          <p:cNvSpPr/>
          <p:nvPr/>
        </p:nvSpPr>
        <p:spPr>
          <a:xfrm>
            <a:off x="400050" y="628650"/>
            <a:ext cx="8343900" cy="3762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283" y="0"/>
                </a:moveTo>
                <a:lnTo>
                  <a:pt x="97717" y="0"/>
                </a:lnTo>
                <a:lnTo>
                  <a:pt x="97941" y="250"/>
                </a:lnTo>
                <a:lnTo>
                  <a:pt x="98162" y="950"/>
                </a:lnTo>
                <a:lnTo>
                  <a:pt x="98380" y="2150"/>
                </a:lnTo>
                <a:lnTo>
                  <a:pt x="98590" y="3800"/>
                </a:lnTo>
                <a:lnTo>
                  <a:pt x="98793" y="5900"/>
                </a:lnTo>
                <a:lnTo>
                  <a:pt x="98985" y="8425"/>
                </a:lnTo>
                <a:lnTo>
                  <a:pt x="99166" y="11350"/>
                </a:lnTo>
                <a:lnTo>
                  <a:pt x="99331" y="14650"/>
                </a:lnTo>
                <a:lnTo>
                  <a:pt x="99482" y="18275"/>
                </a:lnTo>
                <a:lnTo>
                  <a:pt x="99615" y="22225"/>
                </a:lnTo>
                <a:lnTo>
                  <a:pt x="99731" y="26425"/>
                </a:lnTo>
                <a:lnTo>
                  <a:pt x="99826" y="30875"/>
                </a:lnTo>
                <a:lnTo>
                  <a:pt x="99902" y="35475"/>
                </a:lnTo>
                <a:lnTo>
                  <a:pt x="99957" y="40250"/>
                </a:lnTo>
                <a:lnTo>
                  <a:pt x="99989" y="45100"/>
                </a:lnTo>
                <a:lnTo>
                  <a:pt x="100000" y="50000"/>
                </a:lnTo>
                <a:lnTo>
                  <a:pt x="100000" y="50000"/>
                </a:lnTo>
                <a:lnTo>
                  <a:pt x="99989" y="54900"/>
                </a:lnTo>
                <a:lnTo>
                  <a:pt x="99957" y="59750"/>
                </a:lnTo>
                <a:lnTo>
                  <a:pt x="99902" y="64525"/>
                </a:lnTo>
                <a:lnTo>
                  <a:pt x="99826" y="69125"/>
                </a:lnTo>
                <a:lnTo>
                  <a:pt x="99731" y="73575"/>
                </a:lnTo>
                <a:lnTo>
                  <a:pt x="99615" y="77775"/>
                </a:lnTo>
                <a:lnTo>
                  <a:pt x="99482" y="81725"/>
                </a:lnTo>
                <a:lnTo>
                  <a:pt x="99331" y="85350"/>
                </a:lnTo>
                <a:lnTo>
                  <a:pt x="99166" y="88650"/>
                </a:lnTo>
                <a:lnTo>
                  <a:pt x="98985" y="91575"/>
                </a:lnTo>
                <a:lnTo>
                  <a:pt x="98793" y="94100"/>
                </a:lnTo>
                <a:lnTo>
                  <a:pt x="98590" y="96200"/>
                </a:lnTo>
                <a:lnTo>
                  <a:pt x="98380" y="97850"/>
                </a:lnTo>
                <a:lnTo>
                  <a:pt x="98162" y="99050"/>
                </a:lnTo>
                <a:lnTo>
                  <a:pt x="97941" y="99750"/>
                </a:lnTo>
                <a:lnTo>
                  <a:pt x="97717" y="100000"/>
                </a:lnTo>
                <a:lnTo>
                  <a:pt x="2283" y="100000"/>
                </a:lnTo>
                <a:lnTo>
                  <a:pt x="2059" y="99750"/>
                </a:lnTo>
                <a:lnTo>
                  <a:pt x="1838" y="99050"/>
                </a:lnTo>
                <a:lnTo>
                  <a:pt x="1620" y="97850"/>
                </a:lnTo>
                <a:lnTo>
                  <a:pt x="1410" y="96200"/>
                </a:lnTo>
                <a:lnTo>
                  <a:pt x="1207" y="94100"/>
                </a:lnTo>
                <a:lnTo>
                  <a:pt x="1015" y="91575"/>
                </a:lnTo>
                <a:lnTo>
                  <a:pt x="834" y="88650"/>
                </a:lnTo>
                <a:lnTo>
                  <a:pt x="669" y="85350"/>
                </a:lnTo>
                <a:lnTo>
                  <a:pt x="518" y="81725"/>
                </a:lnTo>
                <a:lnTo>
                  <a:pt x="385" y="77775"/>
                </a:lnTo>
                <a:lnTo>
                  <a:pt x="269" y="73575"/>
                </a:lnTo>
                <a:lnTo>
                  <a:pt x="174" y="69125"/>
                </a:lnTo>
                <a:lnTo>
                  <a:pt x="98" y="64525"/>
                </a:lnTo>
                <a:lnTo>
                  <a:pt x="43" y="59750"/>
                </a:lnTo>
                <a:lnTo>
                  <a:pt x="11" y="54900"/>
                </a:lnTo>
                <a:lnTo>
                  <a:pt x="0" y="50000"/>
                </a:lnTo>
                <a:lnTo>
                  <a:pt x="0" y="50000"/>
                </a:lnTo>
                <a:lnTo>
                  <a:pt x="11" y="45100"/>
                </a:lnTo>
                <a:lnTo>
                  <a:pt x="43" y="40250"/>
                </a:lnTo>
                <a:lnTo>
                  <a:pt x="98" y="35475"/>
                </a:lnTo>
                <a:lnTo>
                  <a:pt x="174" y="30875"/>
                </a:lnTo>
                <a:lnTo>
                  <a:pt x="269" y="26425"/>
                </a:lnTo>
                <a:lnTo>
                  <a:pt x="385" y="22225"/>
                </a:lnTo>
                <a:lnTo>
                  <a:pt x="518" y="18275"/>
                </a:lnTo>
                <a:lnTo>
                  <a:pt x="669" y="14650"/>
                </a:lnTo>
                <a:lnTo>
                  <a:pt x="834" y="11350"/>
                </a:lnTo>
                <a:lnTo>
                  <a:pt x="1015" y="8425"/>
                </a:lnTo>
                <a:lnTo>
                  <a:pt x="1207" y="5900"/>
                </a:lnTo>
                <a:lnTo>
                  <a:pt x="1410" y="3800"/>
                </a:lnTo>
                <a:lnTo>
                  <a:pt x="1620" y="2150"/>
                </a:lnTo>
                <a:lnTo>
                  <a:pt x="1838" y="950"/>
                </a:lnTo>
                <a:lnTo>
                  <a:pt x="2059" y="250"/>
                </a:lnTo>
                <a:lnTo>
                  <a:pt x="2283" y="0"/>
                </a:lnTo>
                <a:close/>
              </a:path>
            </a:pathLst>
          </a:custGeom>
          <a:solidFill>
            <a:srgbClr val="C8AA8C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511476810-9"/>
          <p:cNvSpPr/>
          <p:nvPr/>
        </p:nvSpPr>
        <p:spPr>
          <a:xfrm>
            <a:off x="400050" y="628650"/>
            <a:ext cx="188119" cy="3762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41"/>
                </a:lnTo>
                <a:lnTo>
                  <a:pt x="80491" y="961"/>
                </a:lnTo>
                <a:lnTo>
                  <a:pt x="70972" y="2153"/>
                </a:lnTo>
                <a:lnTo>
                  <a:pt x="61732" y="3806"/>
                </a:lnTo>
                <a:lnTo>
                  <a:pt x="52860" y="5904"/>
                </a:lnTo>
                <a:lnTo>
                  <a:pt x="44443" y="8427"/>
                </a:lnTo>
                <a:lnTo>
                  <a:pt x="36561" y="11349"/>
                </a:lnTo>
                <a:lnTo>
                  <a:pt x="29289" y="14645"/>
                </a:lnTo>
                <a:lnTo>
                  <a:pt x="22699" y="18280"/>
                </a:lnTo>
                <a:lnTo>
                  <a:pt x="16853" y="22221"/>
                </a:lnTo>
                <a:lnTo>
                  <a:pt x="11808" y="26430"/>
                </a:lnTo>
                <a:lnTo>
                  <a:pt x="7612" y="30866"/>
                </a:lnTo>
                <a:lnTo>
                  <a:pt x="4306" y="35486"/>
                </a:lnTo>
                <a:lnTo>
                  <a:pt x="1921" y="40245"/>
                </a:lnTo>
                <a:lnTo>
                  <a:pt x="482" y="45099"/>
                </a:lnTo>
                <a:lnTo>
                  <a:pt x="0" y="50000"/>
                </a:lnTo>
                <a:lnTo>
                  <a:pt x="0" y="50000"/>
                </a:lnTo>
                <a:lnTo>
                  <a:pt x="482" y="54901"/>
                </a:lnTo>
                <a:lnTo>
                  <a:pt x="1921" y="59755"/>
                </a:lnTo>
                <a:lnTo>
                  <a:pt x="4306" y="64514"/>
                </a:lnTo>
                <a:lnTo>
                  <a:pt x="7612" y="69134"/>
                </a:lnTo>
                <a:lnTo>
                  <a:pt x="11808" y="73570"/>
                </a:lnTo>
                <a:lnTo>
                  <a:pt x="16853" y="77779"/>
                </a:lnTo>
                <a:lnTo>
                  <a:pt x="22699" y="81720"/>
                </a:lnTo>
                <a:lnTo>
                  <a:pt x="29289" y="85355"/>
                </a:lnTo>
                <a:lnTo>
                  <a:pt x="36561" y="88651"/>
                </a:lnTo>
                <a:lnTo>
                  <a:pt x="44443" y="91573"/>
                </a:lnTo>
                <a:lnTo>
                  <a:pt x="52860" y="94096"/>
                </a:lnTo>
                <a:lnTo>
                  <a:pt x="61732" y="96194"/>
                </a:lnTo>
                <a:lnTo>
                  <a:pt x="70972" y="97847"/>
                </a:lnTo>
                <a:lnTo>
                  <a:pt x="80491" y="99039"/>
                </a:lnTo>
                <a:lnTo>
                  <a:pt x="90198" y="99759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2432" y="99759"/>
                </a:lnTo>
                <a:lnTo>
                  <a:pt x="84936" y="99039"/>
                </a:lnTo>
                <a:lnTo>
                  <a:pt x="77586" y="97847"/>
                </a:lnTo>
                <a:lnTo>
                  <a:pt x="70451" y="96194"/>
                </a:lnTo>
                <a:lnTo>
                  <a:pt x="63601" y="94096"/>
                </a:lnTo>
                <a:lnTo>
                  <a:pt x="57102" y="91573"/>
                </a:lnTo>
                <a:lnTo>
                  <a:pt x="51015" y="88651"/>
                </a:lnTo>
                <a:lnTo>
                  <a:pt x="45401" y="85355"/>
                </a:lnTo>
                <a:lnTo>
                  <a:pt x="40312" y="81720"/>
                </a:lnTo>
                <a:lnTo>
                  <a:pt x="35798" y="77779"/>
                </a:lnTo>
                <a:lnTo>
                  <a:pt x="31902" y="73570"/>
                </a:lnTo>
                <a:lnTo>
                  <a:pt x="28662" y="69134"/>
                </a:lnTo>
                <a:lnTo>
                  <a:pt x="26110" y="64514"/>
                </a:lnTo>
                <a:lnTo>
                  <a:pt x="24268" y="59755"/>
                </a:lnTo>
                <a:lnTo>
                  <a:pt x="23157" y="54901"/>
                </a:lnTo>
                <a:lnTo>
                  <a:pt x="22785" y="50000"/>
                </a:lnTo>
                <a:lnTo>
                  <a:pt x="22785" y="50000"/>
                </a:lnTo>
                <a:lnTo>
                  <a:pt x="23157" y="45099"/>
                </a:lnTo>
                <a:lnTo>
                  <a:pt x="24268" y="40245"/>
                </a:lnTo>
                <a:lnTo>
                  <a:pt x="26110" y="35486"/>
                </a:lnTo>
                <a:lnTo>
                  <a:pt x="28662" y="30866"/>
                </a:lnTo>
                <a:lnTo>
                  <a:pt x="31902" y="26430"/>
                </a:lnTo>
                <a:lnTo>
                  <a:pt x="35798" y="22221"/>
                </a:lnTo>
                <a:lnTo>
                  <a:pt x="40312" y="18280"/>
                </a:lnTo>
                <a:lnTo>
                  <a:pt x="45401" y="14645"/>
                </a:lnTo>
                <a:lnTo>
                  <a:pt x="51015" y="11349"/>
                </a:lnTo>
                <a:lnTo>
                  <a:pt x="57102" y="8427"/>
                </a:lnTo>
                <a:lnTo>
                  <a:pt x="63601" y="5904"/>
                </a:lnTo>
                <a:lnTo>
                  <a:pt x="70451" y="3806"/>
                </a:lnTo>
                <a:lnTo>
                  <a:pt x="77586" y="2153"/>
                </a:lnTo>
                <a:lnTo>
                  <a:pt x="84936" y="961"/>
                </a:lnTo>
                <a:lnTo>
                  <a:pt x="92432" y="241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77A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511476808-8"/>
          <p:cNvSpPr/>
          <p:nvPr/>
        </p:nvSpPr>
        <p:spPr>
          <a:xfrm>
            <a:off x="400050" y="4381500"/>
            <a:ext cx="8343900" cy="333375"/>
          </a:xfrm>
          <a:prstGeom prst="roundRect">
            <a:avLst>
              <a:gd name="adj" fmla="val 50000"/>
            </a:avLst>
          </a:prstGeom>
          <a:solidFill>
            <a:srgbClr val="A08264">
              <a:alpha val="6000"/>
            </a:srgbClr>
          </a:solidFill>
          <a:ln w="7144" algn="in">
            <a:solidFill>
              <a:srgbClr val="A08264">
                <a:alpha val="20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18" name="el-1785511477699-97"/>
          <p:cNvSpPr/>
          <p:nvPr/>
        </p:nvSpPr>
        <p:spPr>
          <a:xfrm>
            <a:off x="585788" y="716756"/>
            <a:ext cx="175022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56" y="29476"/>
                </a:moveTo>
                <a:lnTo>
                  <a:pt x="100056" y="29476"/>
                </a:lnTo>
                <a:cubicBezTo>
                  <a:pt x="101426" y="28175"/>
                  <a:pt x="102111" y="26683"/>
                  <a:pt x="102111" y="25000"/>
                </a:cubicBezTo>
                <a:lnTo>
                  <a:pt x="102111" y="25000"/>
                </a:lnTo>
                <a:lnTo>
                  <a:pt x="102111" y="25000"/>
                </a:lnTo>
                <a:cubicBezTo>
                  <a:pt x="102111" y="23317"/>
                  <a:pt x="101426" y="21825"/>
                  <a:pt x="100056" y="20524"/>
                </a:cubicBezTo>
                <a:lnTo>
                  <a:pt x="100056" y="20524"/>
                </a:lnTo>
                <a:lnTo>
                  <a:pt x="78167" y="1762"/>
                </a:lnTo>
                <a:cubicBezTo>
                  <a:pt x="76648" y="587"/>
                  <a:pt x="74907" y="0"/>
                  <a:pt x="72944" y="0"/>
                </a:cubicBezTo>
                <a:lnTo>
                  <a:pt x="72944" y="0"/>
                </a:lnTo>
                <a:cubicBezTo>
                  <a:pt x="70944" y="0"/>
                  <a:pt x="69185" y="587"/>
                  <a:pt x="67667" y="1762"/>
                </a:cubicBezTo>
                <a:lnTo>
                  <a:pt x="67667" y="1762"/>
                </a:lnTo>
                <a:cubicBezTo>
                  <a:pt x="66296" y="3063"/>
                  <a:pt x="65611" y="4556"/>
                  <a:pt x="65611" y="6238"/>
                </a:cubicBezTo>
                <a:lnTo>
                  <a:pt x="65611" y="6238"/>
                </a:lnTo>
                <a:cubicBezTo>
                  <a:pt x="65611" y="7952"/>
                  <a:pt x="66296" y="9460"/>
                  <a:pt x="67667" y="10762"/>
                </a:cubicBezTo>
                <a:lnTo>
                  <a:pt x="67667" y="10762"/>
                </a:lnTo>
                <a:lnTo>
                  <a:pt x="77222" y="18762"/>
                </a:lnTo>
                <a:lnTo>
                  <a:pt x="7278" y="18762"/>
                </a:lnTo>
                <a:cubicBezTo>
                  <a:pt x="5167" y="18762"/>
                  <a:pt x="3426" y="19349"/>
                  <a:pt x="2056" y="20524"/>
                </a:cubicBezTo>
                <a:lnTo>
                  <a:pt x="2056" y="20524"/>
                </a:lnTo>
                <a:cubicBezTo>
                  <a:pt x="685" y="21698"/>
                  <a:pt x="0" y="23190"/>
                  <a:pt x="0" y="25000"/>
                </a:cubicBezTo>
                <a:lnTo>
                  <a:pt x="0" y="25000"/>
                </a:lnTo>
                <a:cubicBezTo>
                  <a:pt x="0" y="26810"/>
                  <a:pt x="685" y="28302"/>
                  <a:pt x="2056" y="29476"/>
                </a:cubicBezTo>
                <a:lnTo>
                  <a:pt x="2056" y="29476"/>
                </a:lnTo>
                <a:cubicBezTo>
                  <a:pt x="3426" y="30651"/>
                  <a:pt x="5167" y="31238"/>
                  <a:pt x="7278" y="31238"/>
                </a:cubicBezTo>
                <a:lnTo>
                  <a:pt x="7278" y="31238"/>
                </a:lnTo>
                <a:lnTo>
                  <a:pt x="77222" y="31238"/>
                </a:lnTo>
                <a:lnTo>
                  <a:pt x="67667" y="39238"/>
                </a:lnTo>
                <a:cubicBezTo>
                  <a:pt x="66296" y="40540"/>
                  <a:pt x="65611" y="42048"/>
                  <a:pt x="65611" y="43762"/>
                </a:cubicBezTo>
                <a:lnTo>
                  <a:pt x="65611" y="43762"/>
                </a:lnTo>
                <a:cubicBezTo>
                  <a:pt x="65611" y="45444"/>
                  <a:pt x="66296" y="46937"/>
                  <a:pt x="67667" y="48238"/>
                </a:cubicBezTo>
                <a:lnTo>
                  <a:pt x="67667" y="48238"/>
                </a:lnTo>
                <a:cubicBezTo>
                  <a:pt x="69185" y="49413"/>
                  <a:pt x="70944" y="50000"/>
                  <a:pt x="72944" y="50000"/>
                </a:cubicBezTo>
                <a:lnTo>
                  <a:pt x="72944" y="50000"/>
                </a:lnTo>
                <a:cubicBezTo>
                  <a:pt x="74907" y="50000"/>
                  <a:pt x="76648" y="49413"/>
                  <a:pt x="78167" y="48238"/>
                </a:cubicBezTo>
                <a:lnTo>
                  <a:pt x="78167" y="48238"/>
                </a:lnTo>
                <a:lnTo>
                  <a:pt x="100056" y="29476"/>
                </a:lnTo>
                <a:moveTo>
                  <a:pt x="23944" y="98238"/>
                </a:moveTo>
                <a:lnTo>
                  <a:pt x="23944" y="98238"/>
                </a:lnTo>
                <a:cubicBezTo>
                  <a:pt x="25463" y="99413"/>
                  <a:pt x="27204" y="100000"/>
                  <a:pt x="29167" y="100000"/>
                </a:cubicBezTo>
                <a:lnTo>
                  <a:pt x="29167" y="100000"/>
                </a:lnTo>
                <a:lnTo>
                  <a:pt x="29167" y="100000"/>
                </a:lnTo>
                <a:cubicBezTo>
                  <a:pt x="31130" y="100000"/>
                  <a:pt x="32870" y="99413"/>
                  <a:pt x="34389" y="98238"/>
                </a:cubicBezTo>
                <a:lnTo>
                  <a:pt x="34389" y="98238"/>
                </a:lnTo>
                <a:cubicBezTo>
                  <a:pt x="35759" y="96937"/>
                  <a:pt x="36444" y="95444"/>
                  <a:pt x="36444" y="93762"/>
                </a:cubicBezTo>
                <a:lnTo>
                  <a:pt x="36444" y="93762"/>
                </a:lnTo>
                <a:cubicBezTo>
                  <a:pt x="36444" y="92048"/>
                  <a:pt x="35759" y="90540"/>
                  <a:pt x="34389" y="89238"/>
                </a:cubicBezTo>
                <a:lnTo>
                  <a:pt x="34389" y="89238"/>
                </a:lnTo>
                <a:lnTo>
                  <a:pt x="24833" y="81238"/>
                </a:lnTo>
                <a:lnTo>
                  <a:pt x="94778" y="81238"/>
                </a:lnTo>
                <a:cubicBezTo>
                  <a:pt x="96926" y="81238"/>
                  <a:pt x="98685" y="80651"/>
                  <a:pt x="100056" y="79476"/>
                </a:cubicBezTo>
                <a:lnTo>
                  <a:pt x="100056" y="79476"/>
                </a:lnTo>
                <a:cubicBezTo>
                  <a:pt x="101426" y="78302"/>
                  <a:pt x="102111" y="76810"/>
                  <a:pt x="102111" y="75000"/>
                </a:cubicBezTo>
                <a:lnTo>
                  <a:pt x="102111" y="75000"/>
                </a:lnTo>
                <a:cubicBezTo>
                  <a:pt x="102111" y="73190"/>
                  <a:pt x="101426" y="71698"/>
                  <a:pt x="100056" y="70524"/>
                </a:cubicBezTo>
                <a:lnTo>
                  <a:pt x="100056" y="70524"/>
                </a:lnTo>
                <a:cubicBezTo>
                  <a:pt x="98685" y="69349"/>
                  <a:pt x="96926" y="68762"/>
                  <a:pt x="94778" y="68762"/>
                </a:cubicBezTo>
                <a:lnTo>
                  <a:pt x="94778" y="68762"/>
                </a:lnTo>
                <a:lnTo>
                  <a:pt x="24833" y="68762"/>
                </a:lnTo>
                <a:lnTo>
                  <a:pt x="34389" y="60762"/>
                </a:lnTo>
                <a:cubicBezTo>
                  <a:pt x="35759" y="59460"/>
                  <a:pt x="36444" y="57952"/>
                  <a:pt x="36444" y="56238"/>
                </a:cubicBezTo>
                <a:lnTo>
                  <a:pt x="36444" y="56238"/>
                </a:lnTo>
                <a:cubicBezTo>
                  <a:pt x="36444" y="54556"/>
                  <a:pt x="35759" y="53063"/>
                  <a:pt x="34389" y="51762"/>
                </a:cubicBezTo>
                <a:lnTo>
                  <a:pt x="34389" y="51762"/>
                </a:lnTo>
                <a:cubicBezTo>
                  <a:pt x="32870" y="50587"/>
                  <a:pt x="31130" y="50000"/>
                  <a:pt x="29167" y="50000"/>
                </a:cubicBezTo>
                <a:lnTo>
                  <a:pt x="29167" y="50000"/>
                </a:lnTo>
                <a:cubicBezTo>
                  <a:pt x="27204" y="50000"/>
                  <a:pt x="25463" y="50587"/>
                  <a:pt x="23944" y="51762"/>
                </a:cubicBezTo>
                <a:lnTo>
                  <a:pt x="23944" y="51762"/>
                </a:lnTo>
                <a:lnTo>
                  <a:pt x="2056" y="70524"/>
                </a:lnTo>
                <a:cubicBezTo>
                  <a:pt x="685" y="71825"/>
                  <a:pt x="0" y="73317"/>
                  <a:pt x="0" y="75000"/>
                </a:cubicBezTo>
                <a:lnTo>
                  <a:pt x="0" y="75000"/>
                </a:lnTo>
                <a:cubicBezTo>
                  <a:pt x="0" y="76683"/>
                  <a:pt x="685" y="78175"/>
                  <a:pt x="2056" y="79476"/>
                </a:cubicBezTo>
                <a:lnTo>
                  <a:pt x="2056" y="79476"/>
                </a:lnTo>
                <a:lnTo>
                  <a:pt x="23944" y="98238"/>
                </a:lnTo>
              </a:path>
            </a:pathLst>
          </a:custGeom>
          <a:solidFill>
            <a:srgbClr val="A6603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511476827-13"/>
          <p:cNvSpPr/>
          <p:nvPr/>
        </p:nvSpPr>
        <p:spPr>
          <a:xfrm>
            <a:off x="7354491" y="700088"/>
            <a:ext cx="1246584" cy="233363"/>
          </a:xfrm>
          <a:prstGeom prst="roundRect">
            <a:avLst>
              <a:gd name="adj" fmla="val 50000"/>
            </a:avLst>
          </a:prstGeom>
          <a:solidFill>
            <a:srgbClr val="B48C64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511477705-99"/>
          <p:cNvSpPr/>
          <p:nvPr/>
        </p:nvSpPr>
        <p:spPr>
          <a:xfrm>
            <a:off x="7481241" y="714361"/>
            <a:ext cx="150121" cy="20005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1313" y="8810"/>
                </a:moveTo>
                <a:lnTo>
                  <a:pt x="81313" y="8810"/>
                </a:lnTo>
                <a:cubicBezTo>
                  <a:pt x="82854" y="5794"/>
                  <a:pt x="82000" y="3254"/>
                  <a:pt x="78750" y="1190"/>
                </a:cubicBezTo>
                <a:lnTo>
                  <a:pt x="78750" y="1190"/>
                </a:lnTo>
                <a:cubicBezTo>
                  <a:pt x="75167" y="-524"/>
                  <a:pt x="71750" y="-397"/>
                  <a:pt x="68500" y="1571"/>
                </a:cubicBezTo>
                <a:lnTo>
                  <a:pt x="68500" y="1571"/>
                </a:lnTo>
                <a:lnTo>
                  <a:pt x="2875" y="45333"/>
                </a:lnTo>
                <a:cubicBezTo>
                  <a:pt x="125" y="47270"/>
                  <a:pt x="-646" y="49540"/>
                  <a:pt x="563" y="52143"/>
                </a:cubicBezTo>
                <a:lnTo>
                  <a:pt x="563" y="52143"/>
                </a:lnTo>
                <a:cubicBezTo>
                  <a:pt x="2104" y="54746"/>
                  <a:pt x="4667" y="56111"/>
                  <a:pt x="8250" y="56238"/>
                </a:cubicBezTo>
                <a:lnTo>
                  <a:pt x="8250" y="56238"/>
                </a:lnTo>
                <a:lnTo>
                  <a:pt x="36938" y="56238"/>
                </a:lnTo>
                <a:lnTo>
                  <a:pt x="17188" y="91238"/>
                </a:lnTo>
                <a:cubicBezTo>
                  <a:pt x="15646" y="94222"/>
                  <a:pt x="16500" y="96762"/>
                  <a:pt x="19750" y="98857"/>
                </a:cubicBezTo>
                <a:lnTo>
                  <a:pt x="19750" y="98857"/>
                </a:lnTo>
                <a:cubicBezTo>
                  <a:pt x="23333" y="100540"/>
                  <a:pt x="26750" y="100397"/>
                  <a:pt x="30000" y="98429"/>
                </a:cubicBezTo>
                <a:lnTo>
                  <a:pt x="30000" y="98429"/>
                </a:lnTo>
                <a:lnTo>
                  <a:pt x="95625" y="54714"/>
                </a:lnTo>
                <a:cubicBezTo>
                  <a:pt x="98375" y="52746"/>
                  <a:pt x="99146" y="50460"/>
                  <a:pt x="97938" y="47857"/>
                </a:cubicBezTo>
                <a:lnTo>
                  <a:pt x="97938" y="47857"/>
                </a:lnTo>
                <a:cubicBezTo>
                  <a:pt x="96604" y="45254"/>
                  <a:pt x="94042" y="43889"/>
                  <a:pt x="90250" y="43762"/>
                </a:cubicBezTo>
                <a:lnTo>
                  <a:pt x="90250" y="43762"/>
                </a:lnTo>
                <a:lnTo>
                  <a:pt x="61813" y="43762"/>
                </a:lnTo>
                <a:lnTo>
                  <a:pt x="81313" y="8810"/>
                </a:lnTo>
              </a:path>
            </a:pathLst>
          </a:custGeom>
          <a:solidFill>
            <a:srgbClr val="A6603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511476837-16"/>
          <p:cNvSpPr/>
          <p:nvPr/>
        </p:nvSpPr>
        <p:spPr>
          <a:xfrm>
            <a:off x="400050" y="1104900"/>
            <a:ext cx="2686050" cy="3176588"/>
          </a:xfrm>
          <a:prstGeom prst="roundRect">
            <a:avLst>
              <a:gd name="adj" fmla="val 6383"/>
            </a:avLst>
          </a:prstGeom>
          <a:solidFill>
            <a:srgbClr val="FFFFFF">
              <a:alpha val="85000"/>
            </a:srgbClr>
          </a:solidFill>
          <a:ln w="7144" algn="in">
            <a:solidFill>
              <a:srgbClr val="B49678">
                <a:alpha val="15000"/>
              </a:srgbClr>
            </a:solidFill>
            <a:prstDash val="solid"/>
          </a:ln>
          <a:effectLst>
            <a:outerShdw blurRad="100013" dist="42863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22" name="el-1785511476866-24"/>
          <p:cNvCxnSpPr/>
          <p:nvPr/>
        </p:nvCxnSpPr>
        <p:spPr>
          <a:xfrm>
            <a:off x="535781" y="1544241"/>
            <a:ext cx="2414588" cy="914"/>
          </a:xfrm>
          <a:prstGeom prst="line">
            <a:avLst/>
          </a:prstGeom>
          <a:ln w="7144" cap="flat">
            <a:solidFill>
              <a:srgbClr val="B48C64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-1785511476891-34"/>
          <p:cNvSpPr/>
          <p:nvPr/>
        </p:nvSpPr>
        <p:spPr>
          <a:xfrm>
            <a:off x="535781" y="1226344"/>
            <a:ext cx="271463" cy="271463"/>
          </a:xfrm>
          <a:prstGeom prst="ellipse">
            <a:avLst/>
          </a:prstGeom>
          <a:solidFill>
            <a:srgbClr val="B04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511476879-28"/>
          <p:cNvSpPr/>
          <p:nvPr/>
        </p:nvSpPr>
        <p:spPr>
          <a:xfrm>
            <a:off x="2423517" y="1240631"/>
            <a:ext cx="526852" cy="152400"/>
          </a:xfrm>
          <a:prstGeom prst="roundRect">
            <a:avLst>
              <a:gd name="adj" fmla="val 50000"/>
            </a:avLst>
          </a:prstGeom>
          <a:solidFill>
            <a:srgbClr val="B04A2A">
              <a:alpha val="1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511477710-102"/>
          <p:cNvSpPr/>
          <p:nvPr/>
        </p:nvSpPr>
        <p:spPr>
          <a:xfrm>
            <a:off x="2526655" y="1278582"/>
            <a:ext cx="81260" cy="812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4667" y="7333"/>
                </a:moveTo>
                <a:lnTo>
                  <a:pt x="54667" y="7333"/>
                </a:lnTo>
                <a:cubicBezTo>
                  <a:pt x="54667" y="5185"/>
                  <a:pt x="54000" y="3407"/>
                  <a:pt x="52667" y="2000"/>
                </a:cubicBezTo>
                <a:lnTo>
                  <a:pt x="52667" y="2000"/>
                </a:lnTo>
                <a:lnTo>
                  <a:pt x="52667" y="2000"/>
                </a:lnTo>
                <a:cubicBezTo>
                  <a:pt x="51259" y="667"/>
                  <a:pt x="49519" y="0"/>
                  <a:pt x="47444" y="0"/>
                </a:cubicBezTo>
                <a:lnTo>
                  <a:pt x="47444" y="0"/>
                </a:lnTo>
                <a:cubicBezTo>
                  <a:pt x="45296" y="0"/>
                  <a:pt x="43519" y="667"/>
                  <a:pt x="42111" y="2000"/>
                </a:cubicBezTo>
                <a:lnTo>
                  <a:pt x="42111" y="2000"/>
                </a:lnTo>
                <a:cubicBezTo>
                  <a:pt x="40778" y="3407"/>
                  <a:pt x="40111" y="5185"/>
                  <a:pt x="40111" y="7333"/>
                </a:cubicBezTo>
                <a:lnTo>
                  <a:pt x="40111" y="7333"/>
                </a:lnTo>
                <a:lnTo>
                  <a:pt x="40111" y="40111"/>
                </a:lnTo>
                <a:lnTo>
                  <a:pt x="7333" y="40111"/>
                </a:lnTo>
                <a:cubicBezTo>
                  <a:pt x="5185" y="40111"/>
                  <a:pt x="3407" y="40778"/>
                  <a:pt x="2000" y="42111"/>
                </a:cubicBezTo>
                <a:lnTo>
                  <a:pt x="2000" y="42111"/>
                </a:lnTo>
                <a:cubicBezTo>
                  <a:pt x="667" y="43519"/>
                  <a:pt x="0" y="45296"/>
                  <a:pt x="0" y="47444"/>
                </a:cubicBezTo>
                <a:lnTo>
                  <a:pt x="0" y="47444"/>
                </a:lnTo>
                <a:cubicBezTo>
                  <a:pt x="0" y="49519"/>
                  <a:pt x="667" y="51259"/>
                  <a:pt x="2000" y="52667"/>
                </a:cubicBezTo>
                <a:lnTo>
                  <a:pt x="2000" y="52667"/>
                </a:lnTo>
                <a:cubicBezTo>
                  <a:pt x="3407" y="54000"/>
                  <a:pt x="5185" y="54667"/>
                  <a:pt x="7333" y="54667"/>
                </a:cubicBezTo>
                <a:lnTo>
                  <a:pt x="7333" y="54667"/>
                </a:lnTo>
                <a:lnTo>
                  <a:pt x="40111" y="54667"/>
                </a:lnTo>
                <a:lnTo>
                  <a:pt x="40111" y="87556"/>
                </a:lnTo>
                <a:cubicBezTo>
                  <a:pt x="40111" y="89630"/>
                  <a:pt x="40778" y="91370"/>
                  <a:pt x="42111" y="92778"/>
                </a:cubicBezTo>
                <a:lnTo>
                  <a:pt x="42111" y="92778"/>
                </a:lnTo>
                <a:cubicBezTo>
                  <a:pt x="43519" y="94111"/>
                  <a:pt x="45296" y="94778"/>
                  <a:pt x="47444" y="94778"/>
                </a:cubicBezTo>
                <a:lnTo>
                  <a:pt x="47444" y="94778"/>
                </a:lnTo>
                <a:cubicBezTo>
                  <a:pt x="49519" y="94778"/>
                  <a:pt x="51259" y="94111"/>
                  <a:pt x="52667" y="92778"/>
                </a:cubicBezTo>
                <a:lnTo>
                  <a:pt x="52667" y="92778"/>
                </a:lnTo>
                <a:cubicBezTo>
                  <a:pt x="54000" y="91370"/>
                  <a:pt x="54667" y="89630"/>
                  <a:pt x="54667" y="87556"/>
                </a:cubicBezTo>
                <a:lnTo>
                  <a:pt x="54667" y="87556"/>
                </a:lnTo>
                <a:lnTo>
                  <a:pt x="54667" y="54667"/>
                </a:lnTo>
                <a:lnTo>
                  <a:pt x="87556" y="54667"/>
                </a:lnTo>
                <a:cubicBezTo>
                  <a:pt x="89630" y="54667"/>
                  <a:pt x="91370" y="54000"/>
                  <a:pt x="92778" y="52667"/>
                </a:cubicBezTo>
                <a:lnTo>
                  <a:pt x="92778" y="52667"/>
                </a:lnTo>
                <a:cubicBezTo>
                  <a:pt x="94111" y="51259"/>
                  <a:pt x="94778" y="49519"/>
                  <a:pt x="94778" y="47444"/>
                </a:cubicBezTo>
                <a:lnTo>
                  <a:pt x="94778" y="47444"/>
                </a:lnTo>
                <a:cubicBezTo>
                  <a:pt x="94778" y="45296"/>
                  <a:pt x="94111" y="43519"/>
                  <a:pt x="92778" y="42111"/>
                </a:cubicBezTo>
                <a:lnTo>
                  <a:pt x="92778" y="42111"/>
                </a:lnTo>
                <a:cubicBezTo>
                  <a:pt x="91370" y="40778"/>
                  <a:pt x="89630" y="40111"/>
                  <a:pt x="87556" y="40111"/>
                </a:cubicBezTo>
                <a:lnTo>
                  <a:pt x="87556" y="40111"/>
                </a:lnTo>
                <a:lnTo>
                  <a:pt x="54667" y="40111"/>
                </a:lnTo>
                <a:lnTo>
                  <a:pt x="54667" y="7333"/>
                </a:lnTo>
              </a:path>
            </a:pathLst>
          </a:custGeom>
          <a:solidFill>
            <a:srgbClr val="B04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511476860-21"/>
          <p:cNvSpPr/>
          <p:nvPr/>
        </p:nvSpPr>
        <p:spPr>
          <a:xfrm>
            <a:off x="535781" y="1604963"/>
            <a:ext cx="2414588" cy="2540794"/>
          </a:xfrm>
          <a:prstGeom prst="roundRect">
            <a:avLst>
              <a:gd name="adj" fmla="val 4734"/>
            </a:avLst>
          </a:prstGeom>
          <a:solidFill>
            <a:srgbClr val="F0EBE1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7" name="el-1785511476916-48"/>
          <p:cNvCxnSpPr/>
          <p:nvPr/>
        </p:nvCxnSpPr>
        <p:spPr>
          <a:xfrm>
            <a:off x="621506" y="2875359"/>
            <a:ext cx="2243138" cy="914"/>
          </a:xfrm>
          <a:prstGeom prst="line">
            <a:avLst/>
          </a:prstGeom>
          <a:ln w="7144" cap="flat">
            <a:solidFill>
              <a:srgbClr val="DDDDDD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85511476930-60"/>
          <p:cNvSpPr/>
          <p:nvPr/>
        </p:nvSpPr>
        <p:spPr>
          <a:xfrm>
            <a:off x="621506" y="2921794"/>
            <a:ext cx="581546" cy="231428"/>
          </a:xfrm>
          <a:prstGeom prst="roundRect">
            <a:avLst>
              <a:gd name="adj" fmla="val 16463"/>
            </a:avLst>
          </a:prstGeom>
          <a:solidFill>
            <a:srgbClr val="2A5F7A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511476934-64"/>
          <p:cNvSpPr/>
          <p:nvPr/>
        </p:nvSpPr>
        <p:spPr>
          <a:xfrm>
            <a:off x="2196331" y="2921794"/>
            <a:ext cx="507281" cy="231428"/>
          </a:xfrm>
          <a:prstGeom prst="roundRect">
            <a:avLst>
              <a:gd name="adj" fmla="val 24695"/>
            </a:avLst>
          </a:prstGeom>
          <a:solidFill>
            <a:srgbClr val="B46E3C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5511476937-67"/>
          <p:cNvSpPr/>
          <p:nvPr/>
        </p:nvSpPr>
        <p:spPr>
          <a:xfrm>
            <a:off x="2149078" y="3153222"/>
            <a:ext cx="507281" cy="231428"/>
          </a:xfrm>
          <a:prstGeom prst="roundRect">
            <a:avLst>
              <a:gd name="adj" fmla="val 24695"/>
            </a:avLst>
          </a:prstGeom>
          <a:solidFill>
            <a:srgbClr val="B46E3C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5511476841-17"/>
          <p:cNvSpPr/>
          <p:nvPr/>
        </p:nvSpPr>
        <p:spPr>
          <a:xfrm>
            <a:off x="3228975" y="1104900"/>
            <a:ext cx="2686050" cy="3176588"/>
          </a:xfrm>
          <a:prstGeom prst="roundRect">
            <a:avLst>
              <a:gd name="adj" fmla="val 6383"/>
            </a:avLst>
          </a:prstGeom>
          <a:solidFill>
            <a:srgbClr val="FFFFFF">
              <a:alpha val="85000"/>
            </a:srgbClr>
          </a:solidFill>
          <a:ln w="7144" algn="in">
            <a:solidFill>
              <a:srgbClr val="B49678">
                <a:alpha val="15000"/>
              </a:srgbClr>
            </a:solidFill>
            <a:prstDash val="solid"/>
          </a:ln>
          <a:effectLst>
            <a:outerShdw blurRad="100013" dist="42863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32" name="el-1785511476867-25"/>
          <p:cNvCxnSpPr/>
          <p:nvPr/>
        </p:nvCxnSpPr>
        <p:spPr>
          <a:xfrm>
            <a:off x="3364706" y="1544241"/>
            <a:ext cx="2414588" cy="914"/>
          </a:xfrm>
          <a:prstGeom prst="line">
            <a:avLst/>
          </a:prstGeom>
          <a:ln w="7144" cap="flat">
            <a:solidFill>
              <a:srgbClr val="B48C64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el-1785511476895-37"/>
          <p:cNvSpPr/>
          <p:nvPr/>
        </p:nvSpPr>
        <p:spPr>
          <a:xfrm>
            <a:off x="3364706" y="1226344"/>
            <a:ext cx="271463" cy="271463"/>
          </a:xfrm>
          <a:prstGeom prst="ellipse">
            <a:avLst/>
          </a:prstGeom>
          <a:solidFill>
            <a:srgbClr val="2A5F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5511476884-30"/>
          <p:cNvSpPr/>
          <p:nvPr/>
        </p:nvSpPr>
        <p:spPr>
          <a:xfrm>
            <a:off x="5252442" y="1240631"/>
            <a:ext cx="526852" cy="152400"/>
          </a:xfrm>
          <a:prstGeom prst="roundRect">
            <a:avLst>
              <a:gd name="adj" fmla="val 50000"/>
            </a:avLst>
          </a:prstGeom>
          <a:solidFill>
            <a:srgbClr val="2A5F7A">
              <a:alpha val="1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5511477711-103"/>
          <p:cNvSpPr/>
          <p:nvPr/>
        </p:nvSpPr>
        <p:spPr>
          <a:xfrm>
            <a:off x="5355580" y="1312962"/>
            <a:ext cx="81260" cy="1250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4778" y="66000"/>
                </a:moveTo>
                <a:lnTo>
                  <a:pt x="94778" y="66000"/>
                </a:lnTo>
                <a:cubicBezTo>
                  <a:pt x="94778" y="84667"/>
                  <a:pt x="94111" y="100333"/>
                  <a:pt x="92778" y="113000"/>
                </a:cubicBezTo>
                <a:lnTo>
                  <a:pt x="92778" y="113000"/>
                </a:lnTo>
                <a:lnTo>
                  <a:pt x="92778" y="113000"/>
                </a:lnTo>
                <a:cubicBezTo>
                  <a:pt x="91370" y="125000"/>
                  <a:pt x="89630" y="131000"/>
                  <a:pt x="87556" y="131000"/>
                </a:cubicBezTo>
                <a:lnTo>
                  <a:pt x="87556" y="131000"/>
                </a:lnTo>
                <a:lnTo>
                  <a:pt x="7333" y="131000"/>
                </a:lnTo>
                <a:cubicBezTo>
                  <a:pt x="5185" y="131000"/>
                  <a:pt x="3407" y="125000"/>
                  <a:pt x="2000" y="113000"/>
                </a:cubicBezTo>
                <a:lnTo>
                  <a:pt x="2000" y="113000"/>
                </a:lnTo>
                <a:cubicBezTo>
                  <a:pt x="667" y="100333"/>
                  <a:pt x="0" y="84667"/>
                  <a:pt x="0" y="66000"/>
                </a:cubicBezTo>
                <a:lnTo>
                  <a:pt x="0" y="66000"/>
                </a:lnTo>
                <a:cubicBezTo>
                  <a:pt x="0" y="46667"/>
                  <a:pt x="667" y="30667"/>
                  <a:pt x="2000" y="18000"/>
                </a:cubicBezTo>
                <a:lnTo>
                  <a:pt x="2000" y="18000"/>
                </a:lnTo>
                <a:cubicBezTo>
                  <a:pt x="3407" y="6000"/>
                  <a:pt x="5185" y="0"/>
                  <a:pt x="7333" y="0"/>
                </a:cubicBezTo>
                <a:lnTo>
                  <a:pt x="7333" y="0"/>
                </a:lnTo>
                <a:lnTo>
                  <a:pt x="87556" y="0"/>
                </a:lnTo>
                <a:cubicBezTo>
                  <a:pt x="89630" y="0"/>
                  <a:pt x="91370" y="6000"/>
                  <a:pt x="92778" y="18000"/>
                </a:cubicBezTo>
                <a:lnTo>
                  <a:pt x="92778" y="18000"/>
                </a:lnTo>
                <a:cubicBezTo>
                  <a:pt x="94111" y="30667"/>
                  <a:pt x="94778" y="46667"/>
                  <a:pt x="94778" y="66000"/>
                </a:cubicBezTo>
                <a:lnTo>
                  <a:pt x="94778" y="66000"/>
                </a:lnTo>
              </a:path>
            </a:pathLst>
          </a:custGeom>
          <a:solidFill>
            <a:srgbClr val="1F507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5511476863-22"/>
          <p:cNvSpPr/>
          <p:nvPr/>
        </p:nvSpPr>
        <p:spPr>
          <a:xfrm>
            <a:off x="3364706" y="1604963"/>
            <a:ext cx="2414588" cy="2540794"/>
          </a:xfrm>
          <a:prstGeom prst="roundRect">
            <a:avLst>
              <a:gd name="adj" fmla="val 4734"/>
            </a:avLst>
          </a:prstGeom>
          <a:solidFill>
            <a:srgbClr val="F0EBE1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7" name="el-1785511476917-49"/>
          <p:cNvCxnSpPr/>
          <p:nvPr/>
        </p:nvCxnSpPr>
        <p:spPr>
          <a:xfrm>
            <a:off x="3450431" y="2738214"/>
            <a:ext cx="2243138" cy="914"/>
          </a:xfrm>
          <a:prstGeom prst="line">
            <a:avLst/>
          </a:prstGeom>
          <a:ln w="7144" cap="flat">
            <a:solidFill>
              <a:srgbClr val="DDDDDD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el-1785511476940-69"/>
          <p:cNvSpPr/>
          <p:nvPr/>
        </p:nvSpPr>
        <p:spPr>
          <a:xfrm>
            <a:off x="3450431" y="2784649"/>
            <a:ext cx="581546" cy="231428"/>
          </a:xfrm>
          <a:prstGeom prst="roundRect">
            <a:avLst>
              <a:gd name="adj" fmla="val 16463"/>
            </a:avLst>
          </a:prstGeom>
          <a:solidFill>
            <a:srgbClr val="2A5F7A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5511476945-73"/>
          <p:cNvSpPr/>
          <p:nvPr/>
        </p:nvSpPr>
        <p:spPr>
          <a:xfrm>
            <a:off x="5025256" y="2784649"/>
            <a:ext cx="507281" cy="231428"/>
          </a:xfrm>
          <a:prstGeom prst="roundRect">
            <a:avLst>
              <a:gd name="adj" fmla="val 24695"/>
            </a:avLst>
          </a:prstGeom>
          <a:solidFill>
            <a:srgbClr val="B46E3C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5511476951-77"/>
          <p:cNvSpPr/>
          <p:nvPr/>
        </p:nvSpPr>
        <p:spPr>
          <a:xfrm>
            <a:off x="3629100" y="3290367"/>
            <a:ext cx="664518" cy="231428"/>
          </a:xfrm>
          <a:prstGeom prst="roundRect">
            <a:avLst>
              <a:gd name="adj" fmla="val 24695"/>
            </a:avLst>
          </a:prstGeom>
          <a:solidFill>
            <a:srgbClr val="B46E3C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5511476844-18"/>
          <p:cNvSpPr/>
          <p:nvPr/>
        </p:nvSpPr>
        <p:spPr>
          <a:xfrm>
            <a:off x="6057900" y="1104900"/>
            <a:ext cx="2686050" cy="3176588"/>
          </a:xfrm>
          <a:prstGeom prst="roundRect">
            <a:avLst>
              <a:gd name="adj" fmla="val 6383"/>
            </a:avLst>
          </a:prstGeom>
          <a:solidFill>
            <a:srgbClr val="FFFFFF">
              <a:alpha val="85000"/>
            </a:srgbClr>
          </a:solidFill>
          <a:ln w="7144" algn="in">
            <a:solidFill>
              <a:srgbClr val="B49678">
                <a:alpha val="15000"/>
              </a:srgbClr>
            </a:solidFill>
            <a:prstDash val="solid"/>
          </a:ln>
          <a:effectLst>
            <a:outerShdw blurRad="100013" dist="42863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42" name="el-1785511476867-26"/>
          <p:cNvCxnSpPr/>
          <p:nvPr/>
        </p:nvCxnSpPr>
        <p:spPr>
          <a:xfrm>
            <a:off x="6193631" y="1544241"/>
            <a:ext cx="2414588" cy="914"/>
          </a:xfrm>
          <a:prstGeom prst="line">
            <a:avLst/>
          </a:prstGeom>
          <a:ln w="7144" cap="flat">
            <a:solidFill>
              <a:srgbClr val="B48C64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el-1785511476899-40"/>
          <p:cNvSpPr/>
          <p:nvPr/>
        </p:nvSpPr>
        <p:spPr>
          <a:xfrm>
            <a:off x="6193631" y="1226344"/>
            <a:ext cx="271463" cy="271463"/>
          </a:xfrm>
          <a:prstGeom prst="ellipse">
            <a:avLst/>
          </a:prstGeom>
          <a:solidFill>
            <a:srgbClr val="3A7A5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5511476888-32"/>
          <p:cNvSpPr/>
          <p:nvPr/>
        </p:nvSpPr>
        <p:spPr>
          <a:xfrm>
            <a:off x="7990284" y="1240631"/>
            <a:ext cx="617934" cy="152400"/>
          </a:xfrm>
          <a:prstGeom prst="roundRect">
            <a:avLst>
              <a:gd name="adj" fmla="val 50000"/>
            </a:avLst>
          </a:prstGeom>
          <a:solidFill>
            <a:srgbClr val="3A7A5A">
              <a:alpha val="1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el-1785511477713-104"/>
          <p:cNvSpPr/>
          <p:nvPr/>
        </p:nvSpPr>
        <p:spPr>
          <a:xfrm>
            <a:off x="8096548" y="1287959"/>
            <a:ext cx="62508" cy="625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1143" y="16143"/>
                </a:moveTo>
                <a:lnTo>
                  <a:pt x="91143" y="16143"/>
                </a:lnTo>
                <a:cubicBezTo>
                  <a:pt x="92857" y="14143"/>
                  <a:pt x="93714" y="11905"/>
                  <a:pt x="93714" y="9429"/>
                </a:cubicBezTo>
                <a:lnTo>
                  <a:pt x="93714" y="9429"/>
                </a:lnTo>
                <a:lnTo>
                  <a:pt x="93714" y="9429"/>
                </a:lnTo>
                <a:cubicBezTo>
                  <a:pt x="93714" y="6857"/>
                  <a:pt x="92857" y="4571"/>
                  <a:pt x="91143" y="2571"/>
                </a:cubicBezTo>
                <a:lnTo>
                  <a:pt x="91143" y="2571"/>
                </a:lnTo>
                <a:cubicBezTo>
                  <a:pt x="89143" y="857"/>
                  <a:pt x="86905" y="0"/>
                  <a:pt x="84429" y="0"/>
                </a:cubicBezTo>
                <a:lnTo>
                  <a:pt x="84429" y="0"/>
                </a:lnTo>
                <a:cubicBezTo>
                  <a:pt x="81857" y="0"/>
                  <a:pt x="79571" y="857"/>
                  <a:pt x="77571" y="2571"/>
                </a:cubicBezTo>
                <a:lnTo>
                  <a:pt x="77571" y="2571"/>
                </a:lnTo>
                <a:lnTo>
                  <a:pt x="46857" y="33714"/>
                </a:lnTo>
                <a:lnTo>
                  <a:pt x="16143" y="2571"/>
                </a:lnTo>
                <a:cubicBezTo>
                  <a:pt x="14143" y="857"/>
                  <a:pt x="11905" y="0"/>
                  <a:pt x="9429" y="0"/>
                </a:cubicBezTo>
                <a:lnTo>
                  <a:pt x="9429" y="0"/>
                </a:lnTo>
                <a:cubicBezTo>
                  <a:pt x="6857" y="0"/>
                  <a:pt x="4571" y="857"/>
                  <a:pt x="2571" y="2571"/>
                </a:cubicBezTo>
                <a:lnTo>
                  <a:pt x="2571" y="2571"/>
                </a:lnTo>
                <a:cubicBezTo>
                  <a:pt x="857" y="4571"/>
                  <a:pt x="0" y="6857"/>
                  <a:pt x="0" y="9429"/>
                </a:cubicBezTo>
                <a:lnTo>
                  <a:pt x="0" y="9429"/>
                </a:lnTo>
                <a:cubicBezTo>
                  <a:pt x="0" y="11905"/>
                  <a:pt x="857" y="14143"/>
                  <a:pt x="2571" y="16143"/>
                </a:cubicBezTo>
                <a:lnTo>
                  <a:pt x="2571" y="16143"/>
                </a:lnTo>
                <a:lnTo>
                  <a:pt x="33714" y="46857"/>
                </a:lnTo>
                <a:lnTo>
                  <a:pt x="2571" y="77571"/>
                </a:lnTo>
                <a:cubicBezTo>
                  <a:pt x="857" y="79571"/>
                  <a:pt x="0" y="81857"/>
                  <a:pt x="0" y="84429"/>
                </a:cubicBezTo>
                <a:lnTo>
                  <a:pt x="0" y="84429"/>
                </a:lnTo>
                <a:cubicBezTo>
                  <a:pt x="0" y="86905"/>
                  <a:pt x="857" y="89143"/>
                  <a:pt x="2571" y="91143"/>
                </a:cubicBezTo>
                <a:lnTo>
                  <a:pt x="2571" y="91143"/>
                </a:lnTo>
                <a:cubicBezTo>
                  <a:pt x="4571" y="92857"/>
                  <a:pt x="6857" y="93714"/>
                  <a:pt x="9429" y="93714"/>
                </a:cubicBezTo>
                <a:lnTo>
                  <a:pt x="9429" y="93714"/>
                </a:lnTo>
                <a:cubicBezTo>
                  <a:pt x="11905" y="93714"/>
                  <a:pt x="14143" y="92857"/>
                  <a:pt x="16143" y="91143"/>
                </a:cubicBezTo>
                <a:lnTo>
                  <a:pt x="16143" y="91143"/>
                </a:lnTo>
                <a:lnTo>
                  <a:pt x="46857" y="60000"/>
                </a:lnTo>
                <a:lnTo>
                  <a:pt x="77571" y="91143"/>
                </a:lnTo>
                <a:cubicBezTo>
                  <a:pt x="79571" y="92857"/>
                  <a:pt x="81857" y="93714"/>
                  <a:pt x="84429" y="93714"/>
                </a:cubicBezTo>
                <a:lnTo>
                  <a:pt x="84429" y="93714"/>
                </a:lnTo>
                <a:cubicBezTo>
                  <a:pt x="86905" y="93714"/>
                  <a:pt x="89143" y="92857"/>
                  <a:pt x="91143" y="91143"/>
                </a:cubicBezTo>
                <a:lnTo>
                  <a:pt x="91143" y="91143"/>
                </a:lnTo>
                <a:cubicBezTo>
                  <a:pt x="92857" y="89143"/>
                  <a:pt x="93714" y="86905"/>
                  <a:pt x="93714" y="84429"/>
                </a:cubicBezTo>
                <a:lnTo>
                  <a:pt x="93714" y="84429"/>
                </a:lnTo>
                <a:cubicBezTo>
                  <a:pt x="93714" y="81857"/>
                  <a:pt x="92857" y="79571"/>
                  <a:pt x="91143" y="77571"/>
                </a:cubicBezTo>
                <a:lnTo>
                  <a:pt x="91143" y="77571"/>
                </a:lnTo>
                <a:lnTo>
                  <a:pt x="60000" y="46857"/>
                </a:lnTo>
                <a:lnTo>
                  <a:pt x="91143" y="16143"/>
                </a:lnTo>
              </a:path>
            </a:pathLst>
          </a:custGeom>
          <a:solidFill>
            <a:srgbClr val="2A6A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el-1785511476865-23"/>
          <p:cNvSpPr/>
          <p:nvPr/>
        </p:nvSpPr>
        <p:spPr>
          <a:xfrm>
            <a:off x="6193631" y="1604963"/>
            <a:ext cx="2414588" cy="2540794"/>
          </a:xfrm>
          <a:prstGeom prst="roundRect">
            <a:avLst>
              <a:gd name="adj" fmla="val 4734"/>
            </a:avLst>
          </a:prstGeom>
          <a:solidFill>
            <a:srgbClr val="F0EBE1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7" name="el-1785511476918-50"/>
          <p:cNvCxnSpPr/>
          <p:nvPr/>
        </p:nvCxnSpPr>
        <p:spPr>
          <a:xfrm>
            <a:off x="6279356" y="2615357"/>
            <a:ext cx="2243138" cy="914"/>
          </a:xfrm>
          <a:prstGeom prst="line">
            <a:avLst/>
          </a:prstGeom>
          <a:ln w="7144" cap="flat">
            <a:solidFill>
              <a:srgbClr val="DDDDDD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el-1785511476953-79"/>
          <p:cNvSpPr/>
          <p:nvPr/>
        </p:nvSpPr>
        <p:spPr>
          <a:xfrm>
            <a:off x="6279356" y="2661791"/>
            <a:ext cx="530126" cy="231428"/>
          </a:xfrm>
          <a:prstGeom prst="roundRect">
            <a:avLst>
              <a:gd name="adj" fmla="val 16463"/>
            </a:avLst>
          </a:prstGeom>
          <a:solidFill>
            <a:srgbClr val="3A7A5A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9" name="el-1785511476957-82"/>
          <p:cNvSpPr/>
          <p:nvPr/>
        </p:nvSpPr>
        <p:spPr>
          <a:xfrm>
            <a:off x="6279356" y="2893219"/>
            <a:ext cx="581546" cy="231428"/>
          </a:xfrm>
          <a:prstGeom prst="roundRect">
            <a:avLst>
              <a:gd name="adj" fmla="val 16463"/>
            </a:avLst>
          </a:prstGeom>
          <a:solidFill>
            <a:srgbClr val="2A5F7A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" name="el-1785511476962-86"/>
          <p:cNvSpPr/>
          <p:nvPr/>
        </p:nvSpPr>
        <p:spPr>
          <a:xfrm>
            <a:off x="7932763" y="2893219"/>
            <a:ext cx="507281" cy="231428"/>
          </a:xfrm>
          <a:prstGeom prst="roundRect">
            <a:avLst>
              <a:gd name="adj" fmla="val 24695"/>
            </a:avLst>
          </a:prstGeom>
          <a:solidFill>
            <a:srgbClr val="B46E3C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" name="el-1785511476965-89"/>
          <p:cNvSpPr/>
          <p:nvPr/>
        </p:nvSpPr>
        <p:spPr>
          <a:xfrm>
            <a:off x="6279356" y="3398937"/>
            <a:ext cx="743099" cy="231428"/>
          </a:xfrm>
          <a:prstGeom prst="roundRect">
            <a:avLst>
              <a:gd name="adj" fmla="val 24695"/>
            </a:avLst>
          </a:prstGeom>
          <a:solidFill>
            <a:srgbClr val="B46E3C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el-1785511477703-98"/>
          <p:cNvSpPr/>
          <p:nvPr/>
        </p:nvSpPr>
        <p:spPr>
          <a:xfrm>
            <a:off x="578644" y="4462463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8778" y="62500"/>
                </a:moveTo>
                <a:lnTo>
                  <a:pt x="68778" y="62500"/>
                </a:lnTo>
                <a:cubicBezTo>
                  <a:pt x="77630" y="62241"/>
                  <a:pt x="84981" y="59185"/>
                  <a:pt x="90833" y="53333"/>
                </a:cubicBezTo>
                <a:lnTo>
                  <a:pt x="90833" y="53333"/>
                </a:lnTo>
                <a:lnTo>
                  <a:pt x="90833" y="53333"/>
                </a:lnTo>
                <a:cubicBezTo>
                  <a:pt x="96685" y="47481"/>
                  <a:pt x="99741" y="40130"/>
                  <a:pt x="100000" y="31278"/>
                </a:cubicBezTo>
                <a:lnTo>
                  <a:pt x="100000" y="31278"/>
                </a:lnTo>
                <a:cubicBezTo>
                  <a:pt x="100000" y="28278"/>
                  <a:pt x="99611" y="25407"/>
                  <a:pt x="98833" y="22667"/>
                </a:cubicBezTo>
                <a:lnTo>
                  <a:pt x="98833" y="22667"/>
                </a:lnTo>
                <a:cubicBezTo>
                  <a:pt x="98426" y="21630"/>
                  <a:pt x="97704" y="20981"/>
                  <a:pt x="96667" y="20722"/>
                </a:cubicBezTo>
                <a:lnTo>
                  <a:pt x="96667" y="20722"/>
                </a:lnTo>
                <a:cubicBezTo>
                  <a:pt x="95778" y="20574"/>
                  <a:pt x="94944" y="20889"/>
                  <a:pt x="94167" y="21667"/>
                </a:cubicBezTo>
                <a:lnTo>
                  <a:pt x="94167" y="21667"/>
                </a:lnTo>
                <a:lnTo>
                  <a:pt x="79111" y="36500"/>
                </a:lnTo>
                <a:cubicBezTo>
                  <a:pt x="78444" y="37167"/>
                  <a:pt x="77667" y="37500"/>
                  <a:pt x="76778" y="37500"/>
                </a:cubicBezTo>
                <a:lnTo>
                  <a:pt x="76778" y="37500"/>
                </a:lnTo>
                <a:lnTo>
                  <a:pt x="65611" y="37500"/>
                </a:lnTo>
                <a:cubicBezTo>
                  <a:pt x="63685" y="37352"/>
                  <a:pt x="62648" y="36315"/>
                  <a:pt x="62500" y="34389"/>
                </a:cubicBezTo>
                <a:lnTo>
                  <a:pt x="62500" y="34389"/>
                </a:lnTo>
                <a:lnTo>
                  <a:pt x="62500" y="23222"/>
                </a:lnTo>
                <a:cubicBezTo>
                  <a:pt x="62500" y="22333"/>
                  <a:pt x="62833" y="21556"/>
                  <a:pt x="63500" y="20889"/>
                </a:cubicBezTo>
                <a:lnTo>
                  <a:pt x="63500" y="20889"/>
                </a:lnTo>
                <a:lnTo>
                  <a:pt x="78500" y="5833"/>
                </a:lnTo>
                <a:cubicBezTo>
                  <a:pt x="79167" y="5056"/>
                  <a:pt x="79426" y="4222"/>
                  <a:pt x="79278" y="3333"/>
                </a:cubicBezTo>
                <a:lnTo>
                  <a:pt x="79278" y="3333"/>
                </a:lnTo>
                <a:cubicBezTo>
                  <a:pt x="79019" y="2296"/>
                  <a:pt x="78370" y="1574"/>
                  <a:pt x="77333" y="1167"/>
                </a:cubicBezTo>
                <a:lnTo>
                  <a:pt x="77333" y="1167"/>
                </a:lnTo>
                <a:cubicBezTo>
                  <a:pt x="74593" y="389"/>
                  <a:pt x="71741" y="0"/>
                  <a:pt x="68778" y="0"/>
                </a:cubicBezTo>
                <a:lnTo>
                  <a:pt x="68778" y="0"/>
                </a:lnTo>
                <a:cubicBezTo>
                  <a:pt x="59889" y="259"/>
                  <a:pt x="52519" y="3315"/>
                  <a:pt x="46667" y="9167"/>
                </a:cubicBezTo>
                <a:lnTo>
                  <a:pt x="46667" y="9167"/>
                </a:lnTo>
                <a:cubicBezTo>
                  <a:pt x="40815" y="15019"/>
                  <a:pt x="37759" y="22389"/>
                  <a:pt x="37500" y="31278"/>
                </a:cubicBezTo>
                <a:lnTo>
                  <a:pt x="37500" y="31278"/>
                </a:lnTo>
                <a:cubicBezTo>
                  <a:pt x="37500" y="35019"/>
                  <a:pt x="38148" y="38593"/>
                  <a:pt x="39444" y="42000"/>
                </a:cubicBezTo>
                <a:lnTo>
                  <a:pt x="39444" y="42000"/>
                </a:lnTo>
                <a:lnTo>
                  <a:pt x="3889" y="77333"/>
                </a:lnTo>
                <a:cubicBezTo>
                  <a:pt x="1296" y="79963"/>
                  <a:pt x="0" y="83093"/>
                  <a:pt x="0" y="86722"/>
                </a:cubicBezTo>
                <a:lnTo>
                  <a:pt x="0" y="86722"/>
                </a:lnTo>
                <a:cubicBezTo>
                  <a:pt x="148" y="90500"/>
                  <a:pt x="1444" y="93630"/>
                  <a:pt x="3889" y="96111"/>
                </a:cubicBezTo>
                <a:lnTo>
                  <a:pt x="3889" y="96111"/>
                </a:lnTo>
                <a:cubicBezTo>
                  <a:pt x="6370" y="98556"/>
                  <a:pt x="9500" y="99852"/>
                  <a:pt x="13278" y="100000"/>
                </a:cubicBezTo>
                <a:lnTo>
                  <a:pt x="13278" y="100000"/>
                </a:lnTo>
                <a:cubicBezTo>
                  <a:pt x="16944" y="100000"/>
                  <a:pt x="20074" y="98704"/>
                  <a:pt x="22667" y="96111"/>
                </a:cubicBezTo>
                <a:lnTo>
                  <a:pt x="22667" y="96111"/>
                </a:lnTo>
                <a:lnTo>
                  <a:pt x="58222" y="60722"/>
                </a:lnTo>
                <a:cubicBezTo>
                  <a:pt x="61481" y="61907"/>
                  <a:pt x="65000" y="62500"/>
                  <a:pt x="68778" y="62500"/>
                </a:cubicBezTo>
                <a:lnTo>
                  <a:pt x="68778" y="62500"/>
                </a:lnTo>
                <a:moveTo>
                  <a:pt x="15611" y="79667"/>
                </a:moveTo>
                <a:lnTo>
                  <a:pt x="15611" y="79667"/>
                </a:lnTo>
                <a:cubicBezTo>
                  <a:pt x="18500" y="79926"/>
                  <a:pt x="20074" y="81500"/>
                  <a:pt x="20333" y="84389"/>
                </a:cubicBezTo>
                <a:lnTo>
                  <a:pt x="20333" y="84389"/>
                </a:lnTo>
                <a:cubicBezTo>
                  <a:pt x="20074" y="87241"/>
                  <a:pt x="18500" y="88796"/>
                  <a:pt x="15611" y="89056"/>
                </a:cubicBezTo>
                <a:lnTo>
                  <a:pt x="15611" y="89056"/>
                </a:lnTo>
                <a:cubicBezTo>
                  <a:pt x="12759" y="88796"/>
                  <a:pt x="11204" y="87241"/>
                  <a:pt x="10944" y="84389"/>
                </a:cubicBezTo>
                <a:lnTo>
                  <a:pt x="10944" y="84389"/>
                </a:lnTo>
                <a:cubicBezTo>
                  <a:pt x="11204" y="81500"/>
                  <a:pt x="12759" y="79926"/>
                  <a:pt x="15611" y="79667"/>
                </a:cubicBezTo>
                <a:lnTo>
                  <a:pt x="15611" y="79667"/>
                </a:lnTo>
              </a:path>
            </a:pathLst>
          </a:custGeom>
          <a:solidFill>
            <a:srgbClr val="A4815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3" name="el-1785511477707-100"/>
          <p:cNvSpPr/>
          <p:nvPr/>
        </p:nvSpPr>
        <p:spPr>
          <a:xfrm>
            <a:off x="6772721" y="4460082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26"/>
                  <a:pt x="88667" y="82815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185"/>
                  <a:pt x="82556" y="11074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074"/>
                  <a:pt x="11333" y="17185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815"/>
                  <a:pt x="17444" y="88926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  <a:moveTo>
                  <a:pt x="72056" y="40833"/>
                </a:moveTo>
                <a:lnTo>
                  <a:pt x="72056" y="40833"/>
                </a:lnTo>
                <a:lnTo>
                  <a:pt x="47056" y="65833"/>
                </a:lnTo>
                <a:cubicBezTo>
                  <a:pt x="44870" y="67648"/>
                  <a:pt x="42667" y="67648"/>
                  <a:pt x="40444" y="65833"/>
                </a:cubicBezTo>
                <a:lnTo>
                  <a:pt x="40444" y="65833"/>
                </a:lnTo>
                <a:lnTo>
                  <a:pt x="27944" y="53333"/>
                </a:lnTo>
                <a:cubicBezTo>
                  <a:pt x="26130" y="51111"/>
                  <a:pt x="26130" y="48889"/>
                  <a:pt x="27944" y="46667"/>
                </a:cubicBezTo>
                <a:lnTo>
                  <a:pt x="27944" y="46667"/>
                </a:lnTo>
                <a:cubicBezTo>
                  <a:pt x="30167" y="44852"/>
                  <a:pt x="32370" y="44852"/>
                  <a:pt x="34556" y="46667"/>
                </a:cubicBezTo>
                <a:lnTo>
                  <a:pt x="34556" y="46667"/>
                </a:lnTo>
                <a:lnTo>
                  <a:pt x="43778" y="55833"/>
                </a:lnTo>
                <a:lnTo>
                  <a:pt x="65444" y="34167"/>
                </a:lnTo>
                <a:cubicBezTo>
                  <a:pt x="67667" y="32352"/>
                  <a:pt x="69870" y="32352"/>
                  <a:pt x="72056" y="34167"/>
                </a:cubicBezTo>
                <a:lnTo>
                  <a:pt x="72056" y="34167"/>
                </a:lnTo>
                <a:cubicBezTo>
                  <a:pt x="73870" y="36389"/>
                  <a:pt x="73870" y="38611"/>
                  <a:pt x="72056" y="40833"/>
                </a:cubicBezTo>
                <a:lnTo>
                  <a:pt x="72056" y="40833"/>
                </a:lnTo>
              </a:path>
            </a:pathLst>
          </a:custGeom>
          <a:solidFill>
            <a:srgbClr val="B04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4" name="el-1785511477708-101"/>
          <p:cNvSpPr/>
          <p:nvPr/>
        </p:nvSpPr>
        <p:spPr>
          <a:xfrm>
            <a:off x="7726189" y="4460082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26"/>
                  <a:pt x="88667" y="82815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185"/>
                  <a:pt x="82556" y="11074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074"/>
                  <a:pt x="11333" y="17185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815"/>
                  <a:pt x="17444" y="88926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  <a:moveTo>
                  <a:pt x="72056" y="40833"/>
                </a:moveTo>
                <a:lnTo>
                  <a:pt x="72056" y="40833"/>
                </a:lnTo>
                <a:lnTo>
                  <a:pt x="47056" y="65833"/>
                </a:lnTo>
                <a:cubicBezTo>
                  <a:pt x="44870" y="67648"/>
                  <a:pt x="42667" y="67648"/>
                  <a:pt x="40444" y="65833"/>
                </a:cubicBezTo>
                <a:lnTo>
                  <a:pt x="40444" y="65833"/>
                </a:lnTo>
                <a:lnTo>
                  <a:pt x="27944" y="53333"/>
                </a:lnTo>
                <a:cubicBezTo>
                  <a:pt x="26130" y="51111"/>
                  <a:pt x="26130" y="48889"/>
                  <a:pt x="27944" y="46667"/>
                </a:cubicBezTo>
                <a:lnTo>
                  <a:pt x="27944" y="46667"/>
                </a:lnTo>
                <a:cubicBezTo>
                  <a:pt x="30167" y="44852"/>
                  <a:pt x="32370" y="44852"/>
                  <a:pt x="34556" y="46667"/>
                </a:cubicBezTo>
                <a:lnTo>
                  <a:pt x="34556" y="46667"/>
                </a:lnTo>
                <a:lnTo>
                  <a:pt x="43778" y="55833"/>
                </a:lnTo>
                <a:lnTo>
                  <a:pt x="65444" y="34167"/>
                </a:lnTo>
                <a:cubicBezTo>
                  <a:pt x="67667" y="32352"/>
                  <a:pt x="69870" y="32352"/>
                  <a:pt x="72056" y="34167"/>
                </a:cubicBezTo>
                <a:lnTo>
                  <a:pt x="72056" y="34167"/>
                </a:lnTo>
                <a:cubicBezTo>
                  <a:pt x="73870" y="36389"/>
                  <a:pt x="73870" y="38611"/>
                  <a:pt x="72056" y="40833"/>
                </a:cubicBezTo>
                <a:lnTo>
                  <a:pt x="72056" y="40833"/>
                </a:lnTo>
              </a:path>
            </a:pathLst>
          </a:custGeom>
          <a:solidFill>
            <a:srgbClr val="1F507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5" name="el-1785511476823-11"/>
          <p:cNvSpPr txBox="1"/>
          <p:nvPr/>
        </p:nvSpPr>
        <p:spPr>
          <a:xfrm>
            <a:off x="875109" y="726281"/>
            <a:ext cx="3551932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B04A2A"/>
                </a:solidFill>
                <a:latin typeface="Segoe UI"/>
                <a:ea typeface="Segoe UI"/>
                <a:cs typeface="Segoe UI"/>
              </a:rPr>
              <a:t>加减消元法</a:t>
            </a:r>
            <a:r>
              <a:rPr sz="1120" spc="17">
                <a:solidFill>
                  <a:srgbClr val="3A2C1E"/>
                </a:solidFill>
                <a:latin typeface="Segoe UI"/>
                <a:ea typeface="Segoe UI"/>
                <a:cs typeface="Segoe UI"/>
              </a:rPr>
              <a:t>：将两个方程相加或相减，消去一个未知数</a:t>
            </a:r>
            <a:endParaRPr/>
          </a:p>
        </p:txBody>
      </p:sp>
      <p:sp>
        <p:nvSpPr>
          <p:cNvPr id="56" name="el-1785511476824-12"/>
          <p:cNvSpPr txBox="1"/>
          <p:nvPr/>
        </p:nvSpPr>
        <p:spPr>
          <a:xfrm>
            <a:off x="7468791" y="714375"/>
            <a:ext cx="1189434" cy="204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217884">
              <a:lnSpc>
                <a:spcPct val="100000"/>
              </a:lnSpc>
            </a:pPr>
            <a:r>
              <a:rPr sz="900">
                <a:solidFill>
                  <a:srgbClr val="7A5E40"/>
                </a:solidFill>
                <a:latin typeface="Segoe UI"/>
                <a:ea typeface="Segoe UI"/>
                <a:cs typeface="Segoe UI"/>
              </a:rPr>
              <a:t>系数相等或相反</a:t>
            </a:r>
            <a:endParaRPr/>
          </a:p>
        </p:txBody>
      </p:sp>
      <p:sp>
        <p:nvSpPr>
          <p:cNvPr id="57" name="el-1785511476888-33"/>
          <p:cNvSpPr txBox="1"/>
          <p:nvPr/>
        </p:nvSpPr>
        <p:spPr>
          <a:xfrm>
            <a:off x="450056" y="1226344"/>
            <a:ext cx="442913" cy="2714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5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1</a:t>
            </a:r>
            <a:endParaRPr/>
          </a:p>
        </p:txBody>
      </p:sp>
      <p:sp>
        <p:nvSpPr>
          <p:cNvPr id="58" name="el-1785511476891-35"/>
          <p:cNvSpPr txBox="1"/>
          <p:nvPr/>
        </p:nvSpPr>
        <p:spPr>
          <a:xfrm>
            <a:off x="878681" y="1271588"/>
            <a:ext cx="302493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3F2B18"/>
                </a:solidFill>
                <a:latin typeface="Segoe UI"/>
                <a:ea typeface="Segoe UI"/>
                <a:cs typeface="Segoe UI"/>
              </a:rPr>
              <a:t>例1</a:t>
            </a:r>
            <a:endParaRPr/>
          </a:p>
        </p:txBody>
      </p:sp>
      <p:sp>
        <p:nvSpPr>
          <p:cNvPr id="59" name="el-1785511476876-27"/>
          <p:cNvSpPr txBox="1"/>
          <p:nvPr/>
        </p:nvSpPr>
        <p:spPr>
          <a:xfrm>
            <a:off x="2523530" y="1254919"/>
            <a:ext cx="476845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19658">
              <a:lnSpc>
                <a:spcPct val="100000"/>
              </a:lnSpc>
            </a:pPr>
            <a:r>
              <a:rPr b="1" sz="780" spc="28">
                <a:solidFill>
                  <a:srgbClr val="B04A2A"/>
                </a:solidFill>
                <a:latin typeface="Segoe UI"/>
                <a:ea typeface="Segoe UI"/>
                <a:cs typeface="Segoe UI"/>
              </a:rPr>
              <a:t>相加</a:t>
            </a:r>
            <a:endParaRPr/>
          </a:p>
        </p:txBody>
      </p:sp>
      <p:sp>
        <p:nvSpPr>
          <p:cNvPr id="60" name="el-1785511476901-42"/>
          <p:cNvSpPr txBox="1"/>
          <p:nvPr/>
        </p:nvSpPr>
        <p:spPr>
          <a:xfrm>
            <a:off x="621506" y="2408932"/>
            <a:ext cx="2307431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">
                <a:solidFill>
                  <a:srgbClr val="2F2418"/>
                </a:solidFill>
                <a:latin typeface="Courier New"/>
                <a:ea typeface="Courier New"/>
                <a:cs typeface="Courier New"/>
              </a:rPr>
              <a:t>{ x + y = 10 ①</a:t>
            </a:r>
            <a:endParaRPr/>
          </a:p>
        </p:txBody>
      </p:sp>
      <p:sp>
        <p:nvSpPr>
          <p:cNvPr id="61" name="el-1785511476902-43"/>
          <p:cNvSpPr txBox="1"/>
          <p:nvPr/>
        </p:nvSpPr>
        <p:spPr>
          <a:xfrm>
            <a:off x="621506" y="2640360"/>
            <a:ext cx="2307431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">
                <a:solidFill>
                  <a:srgbClr val="2F2418"/>
                </a:solidFill>
                <a:latin typeface="Courier New"/>
                <a:ea typeface="Courier New"/>
                <a:cs typeface="Courier New"/>
              </a:rPr>
              <a:t>{ 2x − y = 8 ②</a:t>
            </a:r>
            <a:endParaRPr/>
          </a:p>
        </p:txBody>
      </p:sp>
      <p:sp>
        <p:nvSpPr>
          <p:cNvPr id="62" name="el-1785511476927-59"/>
          <p:cNvSpPr txBox="1"/>
          <p:nvPr/>
        </p:nvSpPr>
        <p:spPr>
          <a:xfrm>
            <a:off x="664369" y="2964656"/>
            <a:ext cx="602977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">
                <a:solidFill>
                  <a:srgbClr val="1F5070"/>
                </a:solidFill>
                <a:latin typeface="Courier New"/>
                <a:ea typeface="Courier New"/>
                <a:cs typeface="Courier New"/>
              </a:rPr>
              <a:t>① + ②</a:t>
            </a:r>
            <a:endParaRPr/>
          </a:p>
        </p:txBody>
      </p:sp>
      <p:sp>
        <p:nvSpPr>
          <p:cNvPr id="63" name="el-1785511476931-61"/>
          <p:cNvSpPr txBox="1"/>
          <p:nvPr/>
        </p:nvSpPr>
        <p:spPr>
          <a:xfrm>
            <a:off x="1274490" y="2964656"/>
            <a:ext cx="14294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">
                <a:solidFill>
                  <a:srgbClr val="B77A4A"/>
                </a:solidFill>
                <a:latin typeface="Courier New"/>
                <a:ea typeface="Courier New"/>
                <a:cs typeface="Courier New"/>
              </a:rPr>
              <a:t>→</a:t>
            </a:r>
            <a:endParaRPr/>
          </a:p>
        </p:txBody>
      </p:sp>
      <p:sp>
        <p:nvSpPr>
          <p:cNvPr id="64" name="el-1785511476919-51"/>
          <p:cNvSpPr txBox="1"/>
          <p:nvPr/>
        </p:nvSpPr>
        <p:spPr>
          <a:xfrm>
            <a:off x="1424583" y="2964656"/>
            <a:ext cx="614511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">
                <a:solidFill>
                  <a:srgbClr val="2F2418"/>
                </a:solidFill>
                <a:latin typeface="Courier New"/>
                <a:ea typeface="Courier New"/>
                <a:cs typeface="Courier New"/>
              </a:rPr>
              <a:t>3x = 18</a:t>
            </a:r>
            <a:endParaRPr/>
          </a:p>
        </p:txBody>
      </p:sp>
      <p:sp>
        <p:nvSpPr>
          <p:cNvPr id="65" name="el-1785511476931-62"/>
          <p:cNvSpPr txBox="1"/>
          <p:nvPr/>
        </p:nvSpPr>
        <p:spPr>
          <a:xfrm>
            <a:off x="2046238" y="2964656"/>
            <a:ext cx="14294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">
                <a:solidFill>
                  <a:srgbClr val="B77A4A"/>
                </a:solidFill>
                <a:latin typeface="Courier New"/>
                <a:ea typeface="Courier New"/>
                <a:cs typeface="Courier New"/>
              </a:rPr>
              <a:t>→</a:t>
            </a:r>
            <a:endParaRPr/>
          </a:p>
        </p:txBody>
      </p:sp>
      <p:sp>
        <p:nvSpPr>
          <p:cNvPr id="66" name="el-1785511476932-63"/>
          <p:cNvSpPr txBox="1"/>
          <p:nvPr/>
        </p:nvSpPr>
        <p:spPr>
          <a:xfrm>
            <a:off x="2253481" y="2964656"/>
            <a:ext cx="514424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11">
                <a:solidFill>
                  <a:srgbClr val="B04A2A"/>
                </a:solidFill>
                <a:latin typeface="Courier New"/>
                <a:ea typeface="Courier New"/>
                <a:cs typeface="Courier New"/>
              </a:rPr>
              <a:t>x = 6</a:t>
            </a:r>
            <a:endParaRPr/>
          </a:p>
        </p:txBody>
      </p:sp>
      <p:sp>
        <p:nvSpPr>
          <p:cNvPr id="67" name="el-1785511476920-52"/>
          <p:cNvSpPr txBox="1"/>
          <p:nvPr/>
        </p:nvSpPr>
        <p:spPr>
          <a:xfrm>
            <a:off x="621506" y="3196084"/>
            <a:ext cx="1370335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">
                <a:solidFill>
                  <a:srgbClr val="2F2418"/>
                </a:solidFill>
                <a:latin typeface="Courier New"/>
                <a:ea typeface="Courier New"/>
                <a:cs typeface="Courier New"/>
              </a:rPr>
              <a:t>代入①：6 + y = 10</a:t>
            </a:r>
            <a:endParaRPr/>
          </a:p>
        </p:txBody>
      </p:sp>
      <p:sp>
        <p:nvSpPr>
          <p:cNvPr id="68" name="el-1785511476934-65"/>
          <p:cNvSpPr txBox="1"/>
          <p:nvPr/>
        </p:nvSpPr>
        <p:spPr>
          <a:xfrm>
            <a:off x="1998985" y="3196084"/>
            <a:ext cx="14294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">
                <a:solidFill>
                  <a:srgbClr val="B77A4A"/>
                </a:solidFill>
                <a:latin typeface="Courier New"/>
                <a:ea typeface="Courier New"/>
                <a:cs typeface="Courier New"/>
              </a:rPr>
              <a:t>→</a:t>
            </a:r>
            <a:endParaRPr/>
          </a:p>
        </p:txBody>
      </p:sp>
      <p:sp>
        <p:nvSpPr>
          <p:cNvPr id="69" name="el-1785511476934-66"/>
          <p:cNvSpPr txBox="1"/>
          <p:nvPr/>
        </p:nvSpPr>
        <p:spPr>
          <a:xfrm>
            <a:off x="2206228" y="3196084"/>
            <a:ext cx="514424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11">
                <a:solidFill>
                  <a:srgbClr val="B04A2A"/>
                </a:solidFill>
                <a:latin typeface="Courier New"/>
                <a:ea typeface="Courier New"/>
                <a:cs typeface="Courier New"/>
              </a:rPr>
              <a:t>y = 4</a:t>
            </a:r>
            <a:endParaRPr/>
          </a:p>
        </p:txBody>
      </p:sp>
      <p:sp>
        <p:nvSpPr>
          <p:cNvPr id="70" name="el-1785511476893-36"/>
          <p:cNvSpPr txBox="1"/>
          <p:nvPr/>
        </p:nvSpPr>
        <p:spPr>
          <a:xfrm>
            <a:off x="3278981" y="1226344"/>
            <a:ext cx="442913" cy="2714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5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2</a:t>
            </a:r>
            <a:endParaRPr/>
          </a:p>
        </p:txBody>
      </p:sp>
      <p:sp>
        <p:nvSpPr>
          <p:cNvPr id="71" name="el-1785511476895-38"/>
          <p:cNvSpPr txBox="1"/>
          <p:nvPr/>
        </p:nvSpPr>
        <p:spPr>
          <a:xfrm>
            <a:off x="3707606" y="1271588"/>
            <a:ext cx="302493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3F2B18"/>
                </a:solidFill>
                <a:latin typeface="Segoe UI"/>
                <a:ea typeface="Segoe UI"/>
                <a:cs typeface="Segoe UI"/>
              </a:rPr>
              <a:t>例2</a:t>
            </a:r>
            <a:endParaRPr/>
          </a:p>
        </p:txBody>
      </p:sp>
      <p:sp>
        <p:nvSpPr>
          <p:cNvPr id="72" name="el-1785511476881-29"/>
          <p:cNvSpPr txBox="1"/>
          <p:nvPr/>
        </p:nvSpPr>
        <p:spPr>
          <a:xfrm>
            <a:off x="5352455" y="1254919"/>
            <a:ext cx="476845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19658">
              <a:lnSpc>
                <a:spcPct val="100000"/>
              </a:lnSpc>
            </a:pPr>
            <a:r>
              <a:rPr b="1" sz="780" spc="28">
                <a:solidFill>
                  <a:srgbClr val="1F5070"/>
                </a:solidFill>
                <a:latin typeface="Segoe UI"/>
                <a:ea typeface="Segoe UI"/>
                <a:cs typeface="Segoe UI"/>
              </a:rPr>
              <a:t>相加</a:t>
            </a:r>
            <a:endParaRPr/>
          </a:p>
        </p:txBody>
      </p:sp>
      <p:sp>
        <p:nvSpPr>
          <p:cNvPr id="73" name="el-1785511476903-44"/>
          <p:cNvSpPr txBox="1"/>
          <p:nvPr/>
        </p:nvSpPr>
        <p:spPr>
          <a:xfrm>
            <a:off x="3450431" y="2271787"/>
            <a:ext cx="2307431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">
                <a:solidFill>
                  <a:srgbClr val="2F2418"/>
                </a:solidFill>
                <a:latin typeface="Courier New"/>
                <a:ea typeface="Courier New"/>
                <a:cs typeface="Courier New"/>
              </a:rPr>
              <a:t>{ 3x + 2y = 13 ①</a:t>
            </a:r>
            <a:endParaRPr/>
          </a:p>
        </p:txBody>
      </p:sp>
      <p:sp>
        <p:nvSpPr>
          <p:cNvPr id="74" name="el-1785511476904-45"/>
          <p:cNvSpPr txBox="1"/>
          <p:nvPr/>
        </p:nvSpPr>
        <p:spPr>
          <a:xfrm>
            <a:off x="3450431" y="2503215"/>
            <a:ext cx="2307431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">
                <a:solidFill>
                  <a:srgbClr val="2F2418"/>
                </a:solidFill>
                <a:latin typeface="Courier New"/>
                <a:ea typeface="Courier New"/>
                <a:cs typeface="Courier New"/>
              </a:rPr>
              <a:t>{ 5x − 2y = 3 ②</a:t>
            </a:r>
            <a:endParaRPr/>
          </a:p>
        </p:txBody>
      </p:sp>
      <p:sp>
        <p:nvSpPr>
          <p:cNvPr id="75" name="el-1785511476938-68"/>
          <p:cNvSpPr txBox="1"/>
          <p:nvPr/>
        </p:nvSpPr>
        <p:spPr>
          <a:xfrm>
            <a:off x="3493294" y="2827511"/>
            <a:ext cx="602977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">
                <a:solidFill>
                  <a:srgbClr val="1F5070"/>
                </a:solidFill>
                <a:latin typeface="Courier New"/>
                <a:ea typeface="Courier New"/>
                <a:cs typeface="Courier New"/>
              </a:rPr>
              <a:t>① + ②</a:t>
            </a:r>
            <a:endParaRPr/>
          </a:p>
        </p:txBody>
      </p:sp>
      <p:sp>
        <p:nvSpPr>
          <p:cNvPr id="76" name="el-1785511476941-70"/>
          <p:cNvSpPr txBox="1"/>
          <p:nvPr/>
        </p:nvSpPr>
        <p:spPr>
          <a:xfrm>
            <a:off x="4103415" y="2827511"/>
            <a:ext cx="14294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">
                <a:solidFill>
                  <a:srgbClr val="B77A4A"/>
                </a:solidFill>
                <a:latin typeface="Courier New"/>
                <a:ea typeface="Courier New"/>
                <a:cs typeface="Courier New"/>
              </a:rPr>
              <a:t>→</a:t>
            </a:r>
            <a:endParaRPr/>
          </a:p>
        </p:txBody>
      </p:sp>
      <p:sp>
        <p:nvSpPr>
          <p:cNvPr id="77" name="el-1785511476921-53"/>
          <p:cNvSpPr txBox="1"/>
          <p:nvPr/>
        </p:nvSpPr>
        <p:spPr>
          <a:xfrm>
            <a:off x="4253508" y="2827511"/>
            <a:ext cx="614511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">
                <a:solidFill>
                  <a:srgbClr val="2F2418"/>
                </a:solidFill>
                <a:latin typeface="Courier New"/>
                <a:ea typeface="Courier New"/>
                <a:cs typeface="Courier New"/>
              </a:rPr>
              <a:t>8x = 16</a:t>
            </a:r>
            <a:endParaRPr/>
          </a:p>
        </p:txBody>
      </p:sp>
      <p:sp>
        <p:nvSpPr>
          <p:cNvPr id="78" name="el-1785511476942-71"/>
          <p:cNvSpPr txBox="1"/>
          <p:nvPr/>
        </p:nvSpPr>
        <p:spPr>
          <a:xfrm>
            <a:off x="4875163" y="2827511"/>
            <a:ext cx="14294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">
                <a:solidFill>
                  <a:srgbClr val="B77A4A"/>
                </a:solidFill>
                <a:latin typeface="Courier New"/>
                <a:ea typeface="Courier New"/>
                <a:cs typeface="Courier New"/>
              </a:rPr>
              <a:t>→</a:t>
            </a:r>
            <a:endParaRPr/>
          </a:p>
        </p:txBody>
      </p:sp>
      <p:sp>
        <p:nvSpPr>
          <p:cNvPr id="79" name="el-1785511476942-72"/>
          <p:cNvSpPr txBox="1"/>
          <p:nvPr/>
        </p:nvSpPr>
        <p:spPr>
          <a:xfrm>
            <a:off x="5082406" y="2827511"/>
            <a:ext cx="514424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11">
                <a:solidFill>
                  <a:srgbClr val="B04A2A"/>
                </a:solidFill>
                <a:latin typeface="Courier New"/>
                <a:ea typeface="Courier New"/>
                <a:cs typeface="Courier New"/>
              </a:rPr>
              <a:t>x = 2</a:t>
            </a:r>
            <a:endParaRPr/>
          </a:p>
        </p:txBody>
      </p:sp>
      <p:sp>
        <p:nvSpPr>
          <p:cNvPr id="80" name="el-1785511476921-54"/>
          <p:cNvSpPr txBox="1"/>
          <p:nvPr/>
        </p:nvSpPr>
        <p:spPr>
          <a:xfrm>
            <a:off x="3450431" y="3058939"/>
            <a:ext cx="160607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">
                <a:solidFill>
                  <a:srgbClr val="2F2418"/>
                </a:solidFill>
                <a:latin typeface="Courier New"/>
                <a:ea typeface="Courier New"/>
                <a:cs typeface="Courier New"/>
              </a:rPr>
              <a:t>代入①：3·2 + 2y = 13</a:t>
            </a:r>
            <a:endParaRPr/>
          </a:p>
        </p:txBody>
      </p:sp>
      <p:sp>
        <p:nvSpPr>
          <p:cNvPr id="81" name="el-1785511476946-74"/>
          <p:cNvSpPr txBox="1"/>
          <p:nvPr/>
        </p:nvSpPr>
        <p:spPr>
          <a:xfrm>
            <a:off x="5063654" y="3058939"/>
            <a:ext cx="14294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">
                <a:solidFill>
                  <a:srgbClr val="B77A4A"/>
                </a:solidFill>
                <a:latin typeface="Courier New"/>
                <a:ea typeface="Courier New"/>
                <a:cs typeface="Courier New"/>
              </a:rPr>
              <a:t>→</a:t>
            </a:r>
            <a:endParaRPr/>
          </a:p>
        </p:txBody>
      </p:sp>
      <p:sp>
        <p:nvSpPr>
          <p:cNvPr id="82" name="el-1785511476922-55"/>
          <p:cNvSpPr txBox="1"/>
          <p:nvPr/>
        </p:nvSpPr>
        <p:spPr>
          <a:xfrm>
            <a:off x="5213747" y="3058939"/>
            <a:ext cx="535930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">
                <a:solidFill>
                  <a:srgbClr val="2F2418"/>
                </a:solidFill>
                <a:latin typeface="Courier New"/>
                <a:ea typeface="Courier New"/>
                <a:cs typeface="Courier New"/>
              </a:rPr>
              <a:t>2y = 7</a:t>
            </a:r>
            <a:endParaRPr/>
          </a:p>
        </p:txBody>
      </p:sp>
      <p:sp>
        <p:nvSpPr>
          <p:cNvPr id="83" name="el-1785511476946-75"/>
          <p:cNvSpPr txBox="1"/>
          <p:nvPr/>
        </p:nvSpPr>
        <p:spPr>
          <a:xfrm>
            <a:off x="3479006" y="3333229"/>
            <a:ext cx="14294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">
                <a:solidFill>
                  <a:srgbClr val="B77A4A"/>
                </a:solidFill>
                <a:latin typeface="Courier New"/>
                <a:ea typeface="Courier New"/>
                <a:cs typeface="Courier New"/>
              </a:rPr>
              <a:t>→</a:t>
            </a:r>
            <a:endParaRPr/>
          </a:p>
        </p:txBody>
      </p:sp>
      <p:sp>
        <p:nvSpPr>
          <p:cNvPr id="84" name="el-1785511476947-76"/>
          <p:cNvSpPr txBox="1"/>
          <p:nvPr/>
        </p:nvSpPr>
        <p:spPr>
          <a:xfrm>
            <a:off x="3686250" y="3333229"/>
            <a:ext cx="671661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11">
                <a:solidFill>
                  <a:srgbClr val="B04A2A"/>
                </a:solidFill>
                <a:latin typeface="Courier New"/>
                <a:ea typeface="Courier New"/>
                <a:cs typeface="Courier New"/>
              </a:rPr>
              <a:t>y = 3.5</a:t>
            </a:r>
            <a:endParaRPr/>
          </a:p>
        </p:txBody>
      </p:sp>
      <p:sp>
        <p:nvSpPr>
          <p:cNvPr id="85" name="el-1785511476896-39"/>
          <p:cNvSpPr txBox="1"/>
          <p:nvPr/>
        </p:nvSpPr>
        <p:spPr>
          <a:xfrm>
            <a:off x="6107906" y="1226344"/>
            <a:ext cx="442913" cy="2714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5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3</a:t>
            </a:r>
            <a:endParaRPr/>
          </a:p>
        </p:txBody>
      </p:sp>
      <p:sp>
        <p:nvSpPr>
          <p:cNvPr id="86" name="el-1785511476899-41"/>
          <p:cNvSpPr txBox="1"/>
          <p:nvPr/>
        </p:nvSpPr>
        <p:spPr>
          <a:xfrm>
            <a:off x="6536531" y="1271588"/>
            <a:ext cx="302493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3F2B18"/>
                </a:solidFill>
                <a:latin typeface="Segoe UI"/>
                <a:ea typeface="Segoe UI"/>
                <a:cs typeface="Segoe UI"/>
              </a:rPr>
              <a:t>例3</a:t>
            </a:r>
            <a:endParaRPr/>
          </a:p>
        </p:txBody>
      </p:sp>
      <p:sp>
        <p:nvSpPr>
          <p:cNvPr id="87" name="el-1785511476885-31"/>
          <p:cNvSpPr txBox="1"/>
          <p:nvPr/>
        </p:nvSpPr>
        <p:spPr>
          <a:xfrm>
            <a:off x="8090297" y="1254919"/>
            <a:ext cx="567928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07156">
              <a:lnSpc>
                <a:spcPct val="100000"/>
              </a:lnSpc>
            </a:pPr>
            <a:r>
              <a:rPr b="1" sz="780" spc="28">
                <a:solidFill>
                  <a:srgbClr val="2A6A4A"/>
                </a:solidFill>
                <a:latin typeface="Segoe UI"/>
                <a:ea typeface="Segoe UI"/>
                <a:cs typeface="Segoe UI"/>
              </a:rPr>
              <a:t>乘系数</a:t>
            </a:r>
            <a:endParaRPr/>
          </a:p>
        </p:txBody>
      </p:sp>
      <p:sp>
        <p:nvSpPr>
          <p:cNvPr id="88" name="el-1785511476905-46"/>
          <p:cNvSpPr txBox="1"/>
          <p:nvPr/>
        </p:nvSpPr>
        <p:spPr>
          <a:xfrm>
            <a:off x="6279356" y="2163217"/>
            <a:ext cx="2307431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">
                <a:solidFill>
                  <a:srgbClr val="2F2418"/>
                </a:solidFill>
                <a:latin typeface="Courier New"/>
                <a:ea typeface="Courier New"/>
                <a:cs typeface="Courier New"/>
              </a:rPr>
              <a:t>{ 3x − 2y = 4 ①</a:t>
            </a:r>
            <a:endParaRPr/>
          </a:p>
        </p:txBody>
      </p:sp>
      <p:sp>
        <p:nvSpPr>
          <p:cNvPr id="89" name="el-1785511476906-47"/>
          <p:cNvSpPr txBox="1"/>
          <p:nvPr/>
        </p:nvSpPr>
        <p:spPr>
          <a:xfrm>
            <a:off x="6279356" y="2394645"/>
            <a:ext cx="2307431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">
                <a:solidFill>
                  <a:srgbClr val="2F2418"/>
                </a:solidFill>
                <a:latin typeface="Courier New"/>
                <a:ea typeface="Courier New"/>
                <a:cs typeface="Courier New"/>
              </a:rPr>
              <a:t>{ 5x + 4y = 3 ②</a:t>
            </a:r>
            <a:endParaRPr/>
          </a:p>
        </p:txBody>
      </p:sp>
      <p:sp>
        <p:nvSpPr>
          <p:cNvPr id="90" name="el-1785511476951-78"/>
          <p:cNvSpPr txBox="1"/>
          <p:nvPr/>
        </p:nvSpPr>
        <p:spPr>
          <a:xfrm>
            <a:off x="6322219" y="2704654"/>
            <a:ext cx="551557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">
                <a:solidFill>
                  <a:srgbClr val="2A6A4A"/>
                </a:solidFill>
                <a:latin typeface="Courier New"/>
                <a:ea typeface="Courier New"/>
                <a:cs typeface="Courier New"/>
              </a:rPr>
              <a:t>① × 2</a:t>
            </a:r>
            <a:endParaRPr/>
          </a:p>
        </p:txBody>
      </p:sp>
      <p:sp>
        <p:nvSpPr>
          <p:cNvPr id="91" name="el-1785511476953-80"/>
          <p:cNvSpPr txBox="1"/>
          <p:nvPr/>
        </p:nvSpPr>
        <p:spPr>
          <a:xfrm>
            <a:off x="6880920" y="2704654"/>
            <a:ext cx="14294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">
                <a:solidFill>
                  <a:srgbClr val="B77A4A"/>
                </a:solidFill>
                <a:latin typeface="Courier New"/>
                <a:ea typeface="Courier New"/>
                <a:cs typeface="Courier New"/>
              </a:rPr>
              <a:t>→</a:t>
            </a:r>
            <a:endParaRPr/>
          </a:p>
        </p:txBody>
      </p:sp>
      <p:sp>
        <p:nvSpPr>
          <p:cNvPr id="92" name="el-1785511476923-56"/>
          <p:cNvSpPr txBox="1"/>
          <p:nvPr/>
        </p:nvSpPr>
        <p:spPr>
          <a:xfrm>
            <a:off x="7031013" y="2704654"/>
            <a:ext cx="1188914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">
                <a:solidFill>
                  <a:srgbClr val="2F2418"/>
                </a:solidFill>
                <a:latin typeface="Courier New"/>
                <a:ea typeface="Courier New"/>
                <a:cs typeface="Courier New"/>
              </a:rPr>
              <a:t>6x − 4y = 8 ③</a:t>
            </a:r>
            <a:endParaRPr/>
          </a:p>
        </p:txBody>
      </p:sp>
      <p:sp>
        <p:nvSpPr>
          <p:cNvPr id="93" name="el-1785511476954-81"/>
          <p:cNvSpPr txBox="1"/>
          <p:nvPr/>
        </p:nvSpPr>
        <p:spPr>
          <a:xfrm>
            <a:off x="6322219" y="2936081"/>
            <a:ext cx="602977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">
                <a:solidFill>
                  <a:srgbClr val="1F5070"/>
                </a:solidFill>
                <a:latin typeface="Courier New"/>
                <a:ea typeface="Courier New"/>
                <a:cs typeface="Courier New"/>
              </a:rPr>
              <a:t>② + ③</a:t>
            </a:r>
            <a:endParaRPr/>
          </a:p>
        </p:txBody>
      </p:sp>
      <p:sp>
        <p:nvSpPr>
          <p:cNvPr id="94" name="el-1785511476958-83"/>
          <p:cNvSpPr txBox="1"/>
          <p:nvPr/>
        </p:nvSpPr>
        <p:spPr>
          <a:xfrm>
            <a:off x="6932340" y="2936081"/>
            <a:ext cx="14294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">
                <a:solidFill>
                  <a:srgbClr val="B77A4A"/>
                </a:solidFill>
                <a:latin typeface="Courier New"/>
                <a:ea typeface="Courier New"/>
                <a:cs typeface="Courier New"/>
              </a:rPr>
              <a:t>→</a:t>
            </a:r>
            <a:endParaRPr/>
          </a:p>
        </p:txBody>
      </p:sp>
      <p:sp>
        <p:nvSpPr>
          <p:cNvPr id="95" name="el-1785511476923-57"/>
          <p:cNvSpPr txBox="1"/>
          <p:nvPr/>
        </p:nvSpPr>
        <p:spPr>
          <a:xfrm>
            <a:off x="7082433" y="2936081"/>
            <a:ext cx="693092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">
                <a:solidFill>
                  <a:srgbClr val="2F2418"/>
                </a:solidFill>
                <a:latin typeface="Courier New"/>
                <a:ea typeface="Courier New"/>
                <a:cs typeface="Courier New"/>
              </a:rPr>
              <a:t>11x = 11</a:t>
            </a:r>
            <a:endParaRPr/>
          </a:p>
        </p:txBody>
      </p:sp>
      <p:sp>
        <p:nvSpPr>
          <p:cNvPr id="96" name="el-1785511476958-84"/>
          <p:cNvSpPr txBox="1"/>
          <p:nvPr/>
        </p:nvSpPr>
        <p:spPr>
          <a:xfrm>
            <a:off x="7782669" y="2936081"/>
            <a:ext cx="14294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">
                <a:solidFill>
                  <a:srgbClr val="B77A4A"/>
                </a:solidFill>
                <a:latin typeface="Courier New"/>
                <a:ea typeface="Courier New"/>
                <a:cs typeface="Courier New"/>
              </a:rPr>
              <a:t>→</a:t>
            </a:r>
            <a:endParaRPr/>
          </a:p>
        </p:txBody>
      </p:sp>
      <p:sp>
        <p:nvSpPr>
          <p:cNvPr id="97" name="el-1785511476959-85"/>
          <p:cNvSpPr txBox="1"/>
          <p:nvPr/>
        </p:nvSpPr>
        <p:spPr>
          <a:xfrm>
            <a:off x="7989913" y="2936081"/>
            <a:ext cx="514424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11">
                <a:solidFill>
                  <a:srgbClr val="B04A2A"/>
                </a:solidFill>
                <a:latin typeface="Courier New"/>
                <a:ea typeface="Courier New"/>
                <a:cs typeface="Courier New"/>
              </a:rPr>
              <a:t>x = 1</a:t>
            </a:r>
            <a:endParaRPr/>
          </a:p>
        </p:txBody>
      </p:sp>
      <p:sp>
        <p:nvSpPr>
          <p:cNvPr id="98" name="el-1785511476924-58"/>
          <p:cNvSpPr txBox="1"/>
          <p:nvPr/>
        </p:nvSpPr>
        <p:spPr>
          <a:xfrm>
            <a:off x="6279356" y="3167509"/>
            <a:ext cx="137033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">
                <a:solidFill>
                  <a:srgbClr val="2F2418"/>
                </a:solidFill>
                <a:latin typeface="Courier New"/>
                <a:ea typeface="Courier New"/>
                <a:cs typeface="Courier New"/>
              </a:rPr>
              <a:t>代入①：3 − 2y = 4</a:t>
            </a:r>
            <a:endParaRPr/>
          </a:p>
        </p:txBody>
      </p:sp>
      <p:sp>
        <p:nvSpPr>
          <p:cNvPr id="99" name="el-1785511476962-87"/>
          <p:cNvSpPr txBox="1"/>
          <p:nvPr/>
        </p:nvSpPr>
        <p:spPr>
          <a:xfrm>
            <a:off x="7656836" y="3167509"/>
            <a:ext cx="14294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">
                <a:solidFill>
                  <a:srgbClr val="B77A4A"/>
                </a:solidFill>
                <a:latin typeface="Courier New"/>
                <a:ea typeface="Courier New"/>
                <a:cs typeface="Courier New"/>
              </a:rPr>
              <a:t>→</a:t>
            </a:r>
            <a:endParaRPr/>
          </a:p>
        </p:txBody>
      </p:sp>
      <p:sp>
        <p:nvSpPr>
          <p:cNvPr id="100" name="el-1785511476963-88"/>
          <p:cNvSpPr txBox="1"/>
          <p:nvPr/>
        </p:nvSpPr>
        <p:spPr>
          <a:xfrm>
            <a:off x="6336506" y="3441799"/>
            <a:ext cx="75024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11">
                <a:solidFill>
                  <a:srgbClr val="B04A2A"/>
                </a:solidFill>
                <a:latin typeface="Courier New"/>
                <a:ea typeface="Courier New"/>
                <a:cs typeface="Courier New"/>
              </a:rPr>
              <a:t>y = −0.5</a:t>
            </a:r>
            <a:endParaRPr/>
          </a:p>
        </p:txBody>
      </p:sp>
      <p:sp>
        <p:nvSpPr>
          <p:cNvPr id="101" name="el-1785511476829-14"/>
          <p:cNvSpPr txBox="1"/>
          <p:nvPr/>
        </p:nvSpPr>
        <p:spPr>
          <a:xfrm>
            <a:off x="921544" y="4462463"/>
            <a:ext cx="359687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B04A2A"/>
                </a:solidFill>
                <a:latin typeface="Segoe UI"/>
                <a:ea typeface="Segoe UI"/>
                <a:cs typeface="Segoe UI"/>
              </a:rPr>
              <a:t>系数的处理</a:t>
            </a:r>
            <a:r>
              <a:rPr sz="1060">
                <a:solidFill>
                  <a:srgbClr val="3D3226"/>
                </a:solidFill>
                <a:latin typeface="Segoe UI"/>
                <a:ea typeface="Segoe UI"/>
                <a:cs typeface="Segoe UI"/>
              </a:rPr>
              <a:t>：乘以适当倍数，使某一未知数系数相等或相反</a:t>
            </a:r>
            <a:endParaRPr/>
          </a:p>
        </p:txBody>
      </p:sp>
      <p:sp>
        <p:nvSpPr>
          <p:cNvPr id="102" name="el-1785511476851-19"/>
          <p:cNvSpPr txBox="1"/>
          <p:nvPr/>
        </p:nvSpPr>
        <p:spPr>
          <a:xfrm>
            <a:off x="6772721" y="4460082"/>
            <a:ext cx="896317" cy="1762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200025">
              <a:lnSpc>
                <a:spcPct val="100000"/>
              </a:lnSpc>
            </a:pPr>
            <a:r>
              <a:rPr sz="900">
                <a:solidFill>
                  <a:srgbClr val="5A4030"/>
                </a:solidFill>
                <a:latin typeface="Segoe UI"/>
                <a:ea typeface="Segoe UI"/>
                <a:cs typeface="Segoe UI"/>
              </a:rPr>
              <a:t>相等 → 相减</a:t>
            </a:r>
            <a:endParaRPr/>
          </a:p>
        </p:txBody>
      </p:sp>
      <p:sp>
        <p:nvSpPr>
          <p:cNvPr id="103" name="el-1785511476852-20"/>
          <p:cNvSpPr txBox="1"/>
          <p:nvPr/>
        </p:nvSpPr>
        <p:spPr>
          <a:xfrm>
            <a:off x="7726189" y="4460082"/>
            <a:ext cx="896317" cy="1762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200025">
              <a:lnSpc>
                <a:spcPct val="100000"/>
              </a:lnSpc>
            </a:pPr>
            <a:r>
              <a:rPr sz="900">
                <a:solidFill>
                  <a:srgbClr val="5A4030"/>
                </a:solidFill>
                <a:latin typeface="Segoe UI"/>
                <a:ea typeface="Segoe UI"/>
                <a:cs typeface="Segoe UI"/>
              </a:rPr>
              <a:t>相反 → 相加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2EC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479353-100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511477749-2"/>
          <p:cNvSpPr/>
          <p:nvPr/>
        </p:nvSpPr>
        <p:spPr>
          <a:xfrm rot="599999">
            <a:off x="8001000" y="357188"/>
            <a:ext cx="642938" cy="6429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0000" y="0"/>
                </a:moveTo>
                <a:lnTo>
                  <a:pt x="40000" y="0"/>
                </a:lnTo>
                <a:lnTo>
                  <a:pt x="45882" y="147"/>
                </a:lnTo>
                <a:lnTo>
                  <a:pt x="51706" y="574"/>
                </a:lnTo>
                <a:lnTo>
                  <a:pt x="57412" y="1294"/>
                </a:lnTo>
                <a:lnTo>
                  <a:pt x="62956" y="2279"/>
                </a:lnTo>
                <a:lnTo>
                  <a:pt x="68279" y="3544"/>
                </a:lnTo>
                <a:lnTo>
                  <a:pt x="73338" y="5059"/>
                </a:lnTo>
                <a:lnTo>
                  <a:pt x="78059" y="6809"/>
                </a:lnTo>
                <a:lnTo>
                  <a:pt x="82426" y="8794"/>
                </a:lnTo>
                <a:lnTo>
                  <a:pt x="86382" y="10971"/>
                </a:lnTo>
                <a:lnTo>
                  <a:pt x="89882" y="13338"/>
                </a:lnTo>
                <a:lnTo>
                  <a:pt x="92912" y="15853"/>
                </a:lnTo>
                <a:lnTo>
                  <a:pt x="95426" y="18515"/>
                </a:lnTo>
                <a:lnTo>
                  <a:pt x="97412" y="21294"/>
                </a:lnTo>
                <a:lnTo>
                  <a:pt x="98853" y="24147"/>
                </a:lnTo>
                <a:lnTo>
                  <a:pt x="99706" y="27059"/>
                </a:lnTo>
                <a:lnTo>
                  <a:pt x="100000" y="30000"/>
                </a:lnTo>
                <a:lnTo>
                  <a:pt x="100000" y="30000"/>
                </a:lnTo>
                <a:lnTo>
                  <a:pt x="99853" y="36868"/>
                </a:lnTo>
                <a:lnTo>
                  <a:pt x="99426" y="43662"/>
                </a:lnTo>
                <a:lnTo>
                  <a:pt x="98706" y="50324"/>
                </a:lnTo>
                <a:lnTo>
                  <a:pt x="97721" y="56794"/>
                </a:lnTo>
                <a:lnTo>
                  <a:pt x="96456" y="63000"/>
                </a:lnTo>
                <a:lnTo>
                  <a:pt x="94941" y="68897"/>
                </a:lnTo>
                <a:lnTo>
                  <a:pt x="93191" y="74412"/>
                </a:lnTo>
                <a:lnTo>
                  <a:pt x="91206" y="79500"/>
                </a:lnTo>
                <a:lnTo>
                  <a:pt x="89029" y="84118"/>
                </a:lnTo>
                <a:lnTo>
                  <a:pt x="86662" y="88206"/>
                </a:lnTo>
                <a:lnTo>
                  <a:pt x="84147" y="91735"/>
                </a:lnTo>
                <a:lnTo>
                  <a:pt x="81485" y="94676"/>
                </a:lnTo>
                <a:lnTo>
                  <a:pt x="78706" y="96985"/>
                </a:lnTo>
                <a:lnTo>
                  <a:pt x="75853" y="98662"/>
                </a:lnTo>
                <a:lnTo>
                  <a:pt x="72941" y="99662"/>
                </a:lnTo>
                <a:lnTo>
                  <a:pt x="70000" y="100000"/>
                </a:lnTo>
                <a:lnTo>
                  <a:pt x="70000" y="100000"/>
                </a:lnTo>
                <a:lnTo>
                  <a:pt x="63132" y="99809"/>
                </a:lnTo>
                <a:lnTo>
                  <a:pt x="56338" y="99235"/>
                </a:lnTo>
                <a:lnTo>
                  <a:pt x="49676" y="98279"/>
                </a:lnTo>
                <a:lnTo>
                  <a:pt x="43206" y="96956"/>
                </a:lnTo>
                <a:lnTo>
                  <a:pt x="37000" y="95279"/>
                </a:lnTo>
                <a:lnTo>
                  <a:pt x="31103" y="93265"/>
                </a:lnTo>
                <a:lnTo>
                  <a:pt x="25588" y="90926"/>
                </a:lnTo>
                <a:lnTo>
                  <a:pt x="20500" y="88279"/>
                </a:lnTo>
                <a:lnTo>
                  <a:pt x="15882" y="85382"/>
                </a:lnTo>
                <a:lnTo>
                  <a:pt x="11794" y="82221"/>
                </a:lnTo>
                <a:lnTo>
                  <a:pt x="8265" y="78853"/>
                </a:lnTo>
                <a:lnTo>
                  <a:pt x="5324" y="75309"/>
                </a:lnTo>
                <a:lnTo>
                  <a:pt x="3015" y="71618"/>
                </a:lnTo>
                <a:lnTo>
                  <a:pt x="1338" y="67809"/>
                </a:lnTo>
                <a:lnTo>
                  <a:pt x="338" y="63926"/>
                </a:lnTo>
                <a:lnTo>
                  <a:pt x="0" y="60000"/>
                </a:lnTo>
                <a:lnTo>
                  <a:pt x="0" y="60000"/>
                </a:lnTo>
                <a:lnTo>
                  <a:pt x="191" y="54118"/>
                </a:lnTo>
                <a:lnTo>
                  <a:pt x="765" y="48294"/>
                </a:lnTo>
                <a:lnTo>
                  <a:pt x="1721" y="42588"/>
                </a:lnTo>
                <a:lnTo>
                  <a:pt x="3044" y="37044"/>
                </a:lnTo>
                <a:lnTo>
                  <a:pt x="4721" y="31721"/>
                </a:lnTo>
                <a:lnTo>
                  <a:pt x="6735" y="26662"/>
                </a:lnTo>
                <a:lnTo>
                  <a:pt x="9074" y="21941"/>
                </a:lnTo>
                <a:lnTo>
                  <a:pt x="11721" y="17574"/>
                </a:lnTo>
                <a:lnTo>
                  <a:pt x="14618" y="13618"/>
                </a:lnTo>
                <a:lnTo>
                  <a:pt x="17779" y="10118"/>
                </a:lnTo>
                <a:lnTo>
                  <a:pt x="21147" y="7088"/>
                </a:lnTo>
                <a:lnTo>
                  <a:pt x="24691" y="4574"/>
                </a:lnTo>
                <a:lnTo>
                  <a:pt x="28382" y="2588"/>
                </a:lnTo>
                <a:lnTo>
                  <a:pt x="32191" y="1147"/>
                </a:lnTo>
                <a:lnTo>
                  <a:pt x="36074" y="294"/>
                </a:lnTo>
                <a:lnTo>
                  <a:pt x="40000" y="0"/>
                </a:lnTo>
                <a:close/>
              </a:path>
            </a:pathLst>
          </a:custGeom>
          <a:gradFill rotWithShape="1">
            <a:gsLst>
              <a:gs pos="0">
                <a:srgbClr val="B5553A">
                  <a:alpha val="3000"/>
                </a:srgbClr>
              </a:gs>
              <a:gs pos="70000">
                <a:srgbClr val="B5553A">
                  <a:alpha val="0"/>
                </a:srgbClr>
              </a:gs>
            </a:gsLst>
            <a:path path="circle">
              <a:fillToRect l="20000" t="30000" r="80000" b="70000"/>
            </a:path>
          </a:gradFill>
          <a:ln w="7144" algn="in">
            <a:solidFill>
              <a:srgbClr val="B5553A">
                <a:alpha val="1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el-1785511477753-3"/>
          <p:cNvSpPr/>
          <p:nvPr/>
        </p:nvSpPr>
        <p:spPr>
          <a:xfrm rot="-480000">
            <a:off x="357187" y="4286250"/>
            <a:ext cx="785813" cy="428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3590" y="0"/>
                </a:moveTo>
                <a:lnTo>
                  <a:pt x="78807" y="0"/>
                </a:lnTo>
                <a:lnTo>
                  <a:pt x="80880" y="356"/>
                </a:lnTo>
                <a:lnTo>
                  <a:pt x="82940" y="1444"/>
                </a:lnTo>
                <a:lnTo>
                  <a:pt x="84952" y="3222"/>
                </a:lnTo>
                <a:lnTo>
                  <a:pt x="86916" y="5689"/>
                </a:lnTo>
                <a:lnTo>
                  <a:pt x="88795" y="8822"/>
                </a:lnTo>
                <a:lnTo>
                  <a:pt x="90578" y="12600"/>
                </a:lnTo>
                <a:lnTo>
                  <a:pt x="92253" y="16956"/>
                </a:lnTo>
                <a:lnTo>
                  <a:pt x="93795" y="21889"/>
                </a:lnTo>
                <a:lnTo>
                  <a:pt x="95193" y="27311"/>
                </a:lnTo>
                <a:lnTo>
                  <a:pt x="96434" y="33200"/>
                </a:lnTo>
                <a:lnTo>
                  <a:pt x="97494" y="39489"/>
                </a:lnTo>
                <a:lnTo>
                  <a:pt x="98386" y="46133"/>
                </a:lnTo>
                <a:lnTo>
                  <a:pt x="99084" y="53044"/>
                </a:lnTo>
                <a:lnTo>
                  <a:pt x="99590" y="60156"/>
                </a:lnTo>
                <a:lnTo>
                  <a:pt x="99904" y="67400"/>
                </a:lnTo>
                <a:lnTo>
                  <a:pt x="100000" y="74733"/>
                </a:lnTo>
                <a:lnTo>
                  <a:pt x="100000" y="75089"/>
                </a:lnTo>
                <a:lnTo>
                  <a:pt x="99699" y="77533"/>
                </a:lnTo>
                <a:lnTo>
                  <a:pt x="98783" y="79956"/>
                </a:lnTo>
                <a:lnTo>
                  <a:pt x="97265" y="82311"/>
                </a:lnTo>
                <a:lnTo>
                  <a:pt x="95157" y="84622"/>
                </a:lnTo>
                <a:lnTo>
                  <a:pt x="92494" y="86844"/>
                </a:lnTo>
                <a:lnTo>
                  <a:pt x="89289" y="88933"/>
                </a:lnTo>
                <a:lnTo>
                  <a:pt x="85566" y="90889"/>
                </a:lnTo>
                <a:lnTo>
                  <a:pt x="81373" y="92711"/>
                </a:lnTo>
                <a:lnTo>
                  <a:pt x="76747" y="94356"/>
                </a:lnTo>
                <a:lnTo>
                  <a:pt x="71735" y="95800"/>
                </a:lnTo>
                <a:lnTo>
                  <a:pt x="66386" y="97067"/>
                </a:lnTo>
                <a:lnTo>
                  <a:pt x="60747" y="98111"/>
                </a:lnTo>
                <a:lnTo>
                  <a:pt x="54867" y="98933"/>
                </a:lnTo>
                <a:lnTo>
                  <a:pt x="48819" y="99511"/>
                </a:lnTo>
                <a:lnTo>
                  <a:pt x="42651" y="99889"/>
                </a:lnTo>
                <a:lnTo>
                  <a:pt x="36410" y="100000"/>
                </a:lnTo>
                <a:lnTo>
                  <a:pt x="21193" y="100000"/>
                </a:lnTo>
                <a:lnTo>
                  <a:pt x="19120" y="99644"/>
                </a:lnTo>
                <a:lnTo>
                  <a:pt x="17060" y="98556"/>
                </a:lnTo>
                <a:lnTo>
                  <a:pt x="15048" y="96778"/>
                </a:lnTo>
                <a:lnTo>
                  <a:pt x="13084" y="94311"/>
                </a:lnTo>
                <a:lnTo>
                  <a:pt x="11205" y="91178"/>
                </a:lnTo>
                <a:lnTo>
                  <a:pt x="9422" y="87400"/>
                </a:lnTo>
                <a:lnTo>
                  <a:pt x="7747" y="83044"/>
                </a:lnTo>
                <a:lnTo>
                  <a:pt x="6205" y="78111"/>
                </a:lnTo>
                <a:lnTo>
                  <a:pt x="4807" y="72689"/>
                </a:lnTo>
                <a:lnTo>
                  <a:pt x="3566" y="66800"/>
                </a:lnTo>
                <a:lnTo>
                  <a:pt x="2506" y="60511"/>
                </a:lnTo>
                <a:lnTo>
                  <a:pt x="1614" y="53867"/>
                </a:lnTo>
                <a:lnTo>
                  <a:pt x="916" y="46956"/>
                </a:lnTo>
                <a:lnTo>
                  <a:pt x="410" y="39844"/>
                </a:lnTo>
                <a:lnTo>
                  <a:pt x="96" y="32600"/>
                </a:lnTo>
                <a:lnTo>
                  <a:pt x="0" y="25267"/>
                </a:lnTo>
                <a:lnTo>
                  <a:pt x="0" y="24911"/>
                </a:lnTo>
                <a:lnTo>
                  <a:pt x="301" y="22467"/>
                </a:lnTo>
                <a:lnTo>
                  <a:pt x="1217" y="20044"/>
                </a:lnTo>
                <a:lnTo>
                  <a:pt x="2735" y="17689"/>
                </a:lnTo>
                <a:lnTo>
                  <a:pt x="4843" y="15378"/>
                </a:lnTo>
                <a:lnTo>
                  <a:pt x="7506" y="13156"/>
                </a:lnTo>
                <a:lnTo>
                  <a:pt x="10711" y="11067"/>
                </a:lnTo>
                <a:lnTo>
                  <a:pt x="14434" y="9111"/>
                </a:lnTo>
                <a:lnTo>
                  <a:pt x="18627" y="7289"/>
                </a:lnTo>
                <a:lnTo>
                  <a:pt x="23253" y="5644"/>
                </a:lnTo>
                <a:lnTo>
                  <a:pt x="28265" y="4200"/>
                </a:lnTo>
                <a:lnTo>
                  <a:pt x="33614" y="2933"/>
                </a:lnTo>
                <a:lnTo>
                  <a:pt x="39253" y="1889"/>
                </a:lnTo>
                <a:lnTo>
                  <a:pt x="45133" y="1067"/>
                </a:lnTo>
                <a:lnTo>
                  <a:pt x="51181" y="489"/>
                </a:lnTo>
                <a:lnTo>
                  <a:pt x="57349" y="111"/>
                </a:lnTo>
                <a:lnTo>
                  <a:pt x="63590" y="0"/>
                </a:lnTo>
                <a:close/>
              </a:path>
            </a:pathLst>
          </a:custGeom>
          <a:solidFill>
            <a:srgbClr val="C8AF96">
              <a:alpha val="4000"/>
            </a:srgbClr>
          </a:solidFill>
          <a:ln w="7144" algn="in">
            <a:solidFill>
              <a:srgbClr val="8C6E50">
                <a:alpha val="8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el-1785511477755-4"/>
          <p:cNvSpPr/>
          <p:nvPr/>
        </p:nvSpPr>
        <p:spPr>
          <a:xfrm>
            <a:off x="857250" y="4000500"/>
            <a:ext cx="428625" cy="428625"/>
          </a:xfrm>
          <a:prstGeom prst="ellipse">
            <a:avLst/>
          </a:prstGeom>
          <a:solidFill>
            <a:srgbClr val="503C2D">
              <a:alpha val="3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511477758-5"/>
          <p:cNvSpPr/>
          <p:nvPr/>
        </p:nvSpPr>
        <p:spPr>
          <a:xfrm>
            <a:off x="7786688" y="714375"/>
            <a:ext cx="214313" cy="214313"/>
          </a:xfrm>
          <a:prstGeom prst="ellipse">
            <a:avLst/>
          </a:prstGeom>
          <a:solidFill>
            <a:srgbClr val="B5553A">
              <a:alpha val="4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511479357-101"/>
          <p:cNvSpPr/>
          <p:nvPr/>
        </p:nvSpPr>
        <p:spPr>
          <a:xfrm>
            <a:off x="9072563" y="0"/>
            <a:ext cx="71438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B5553A"/>
              </a:gs>
              <a:gs pos="100000">
                <a:srgbClr val="8F3B2A"/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511477744-1"/>
          <p:cNvSpPr/>
          <p:nvPr/>
        </p:nvSpPr>
        <p:spPr>
          <a:xfrm>
            <a:off x="0" y="1543050"/>
            <a:ext cx="42863" cy="1143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40000" y="0"/>
                </a:lnTo>
                <a:cubicBezTo>
                  <a:pt x="73137" y="0"/>
                  <a:pt x="100000" y="1119"/>
                  <a:pt x="100000" y="2500"/>
                </a:cubicBezTo>
                <a:lnTo>
                  <a:pt x="100000" y="97500"/>
                </a:lnTo>
                <a:cubicBezTo>
                  <a:pt x="100000" y="98881"/>
                  <a:pt x="73137" y="100000"/>
                  <a:pt x="40000" y="100000"/>
                </a:cubicBez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8F3B2A">
                  <a:alpha val="50000"/>
                </a:srgbClr>
              </a:gs>
              <a:gs pos="40000">
                <a:srgbClr val="B5553A">
                  <a:alpha val="50000"/>
                </a:srgbClr>
              </a:gs>
              <a:gs pos="90000">
                <a:srgbClr val="B5553A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511477759-6"/>
          <p:cNvSpPr/>
          <p:nvPr/>
        </p:nvSpPr>
        <p:spPr>
          <a:xfrm>
            <a:off x="3643313" y="571500"/>
            <a:ext cx="1857375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B89A7A">
                  <a:alpha val="0"/>
                </a:srgbClr>
              </a:gs>
              <a:gs pos="25000">
                <a:srgbClr val="B89A7A">
                  <a:alpha val="40000"/>
                </a:srgbClr>
              </a:gs>
              <a:gs pos="50000">
                <a:srgbClr val="B5553A">
                  <a:alpha val="40000"/>
                </a:srgbClr>
              </a:gs>
              <a:gs pos="75000">
                <a:srgbClr val="B89A7A">
                  <a:alpha val="40000"/>
                </a:srgbClr>
              </a:gs>
              <a:gs pos="100000">
                <a:srgbClr val="B89A7A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11477760-7"/>
          <p:cNvSpPr/>
          <p:nvPr/>
        </p:nvSpPr>
        <p:spPr>
          <a:xfrm>
            <a:off x="3929063" y="4557713"/>
            <a:ext cx="1285875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B89A7A">
                  <a:alpha val="0"/>
                </a:srgbClr>
              </a:gs>
              <a:gs pos="30000">
                <a:srgbClr val="B89A7A">
                  <a:alpha val="35000"/>
                </a:srgbClr>
              </a:gs>
              <a:gs pos="70000">
                <a:srgbClr val="B89A7A">
                  <a:alpha val="35000"/>
                </a:srgbClr>
              </a:gs>
              <a:gs pos="100000">
                <a:srgbClr val="B89A7A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11478507-74"/>
          <p:cNvSpPr/>
          <p:nvPr/>
        </p:nvSpPr>
        <p:spPr>
          <a:xfrm>
            <a:off x="4214441" y="1396603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5553A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511478586-75"/>
          <p:cNvSpPr/>
          <p:nvPr/>
        </p:nvSpPr>
        <p:spPr>
          <a:xfrm>
            <a:off x="4843760" y="1396603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5553A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511477771-9"/>
          <p:cNvSpPr/>
          <p:nvPr/>
        </p:nvSpPr>
        <p:spPr>
          <a:xfrm>
            <a:off x="1964457" y="2538115"/>
            <a:ext cx="5214938" cy="494333"/>
          </a:xfrm>
          <a:prstGeom prst="roundRect">
            <a:avLst>
              <a:gd name="adj" fmla="val 50000"/>
            </a:avLst>
          </a:prstGeom>
          <a:solidFill>
            <a:srgbClr val="B5553A">
              <a:alpha val="6000"/>
            </a:srgbClr>
          </a:solidFill>
          <a:ln w="7144" algn="in">
            <a:solidFill>
              <a:srgbClr val="B5553A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el-1785511478594-78"/>
          <p:cNvSpPr/>
          <p:nvPr/>
        </p:nvSpPr>
        <p:spPr>
          <a:xfrm>
            <a:off x="2364507" y="2720950"/>
            <a:ext cx="150019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438" y="54000"/>
                </a:moveTo>
                <a:lnTo>
                  <a:pt x="96438" y="54000"/>
                </a:lnTo>
                <a:cubicBezTo>
                  <a:pt x="97771" y="52333"/>
                  <a:pt x="98438" y="50405"/>
                  <a:pt x="98438" y="48214"/>
                </a:cubicBezTo>
                <a:lnTo>
                  <a:pt x="98438" y="48214"/>
                </a:lnTo>
                <a:lnTo>
                  <a:pt x="98438" y="48214"/>
                </a:lnTo>
                <a:cubicBezTo>
                  <a:pt x="98438" y="46024"/>
                  <a:pt x="97771" y="44095"/>
                  <a:pt x="96438" y="42429"/>
                </a:cubicBezTo>
                <a:lnTo>
                  <a:pt x="96438" y="42429"/>
                </a:lnTo>
                <a:lnTo>
                  <a:pt x="61313" y="2286"/>
                </a:lnTo>
                <a:cubicBezTo>
                  <a:pt x="59854" y="762"/>
                  <a:pt x="58167" y="0"/>
                  <a:pt x="56250" y="0"/>
                </a:cubicBezTo>
                <a:lnTo>
                  <a:pt x="56250" y="0"/>
                </a:lnTo>
                <a:cubicBezTo>
                  <a:pt x="54333" y="0"/>
                  <a:pt x="52646" y="762"/>
                  <a:pt x="51188" y="2286"/>
                </a:cubicBezTo>
                <a:lnTo>
                  <a:pt x="51188" y="2286"/>
                </a:lnTo>
                <a:cubicBezTo>
                  <a:pt x="49896" y="3952"/>
                  <a:pt x="49250" y="5881"/>
                  <a:pt x="49250" y="8071"/>
                </a:cubicBezTo>
                <a:lnTo>
                  <a:pt x="49250" y="8071"/>
                </a:lnTo>
                <a:cubicBezTo>
                  <a:pt x="49250" y="10214"/>
                  <a:pt x="49896" y="12119"/>
                  <a:pt x="51188" y="13786"/>
                </a:cubicBezTo>
                <a:lnTo>
                  <a:pt x="51188" y="13786"/>
                </a:lnTo>
                <a:lnTo>
                  <a:pt x="74500" y="40214"/>
                </a:lnTo>
                <a:lnTo>
                  <a:pt x="7062" y="40214"/>
                </a:lnTo>
                <a:cubicBezTo>
                  <a:pt x="4979" y="40214"/>
                  <a:pt x="3292" y="40952"/>
                  <a:pt x="2000" y="42429"/>
                </a:cubicBezTo>
                <a:lnTo>
                  <a:pt x="2000" y="42429"/>
                </a:lnTo>
                <a:cubicBezTo>
                  <a:pt x="667" y="43952"/>
                  <a:pt x="0" y="45881"/>
                  <a:pt x="0" y="48214"/>
                </a:cubicBezTo>
                <a:lnTo>
                  <a:pt x="0" y="48214"/>
                </a:lnTo>
                <a:cubicBezTo>
                  <a:pt x="0" y="50548"/>
                  <a:pt x="667" y="52476"/>
                  <a:pt x="2000" y="54000"/>
                </a:cubicBezTo>
                <a:lnTo>
                  <a:pt x="2000" y="54000"/>
                </a:lnTo>
                <a:cubicBezTo>
                  <a:pt x="3292" y="55524"/>
                  <a:pt x="4979" y="56286"/>
                  <a:pt x="7062" y="56286"/>
                </a:cubicBezTo>
                <a:lnTo>
                  <a:pt x="7062" y="56286"/>
                </a:lnTo>
                <a:lnTo>
                  <a:pt x="74500" y="56286"/>
                </a:lnTo>
                <a:lnTo>
                  <a:pt x="51188" y="82643"/>
                </a:lnTo>
                <a:cubicBezTo>
                  <a:pt x="49896" y="84310"/>
                  <a:pt x="49250" y="86238"/>
                  <a:pt x="49250" y="88429"/>
                </a:cubicBezTo>
                <a:lnTo>
                  <a:pt x="49250" y="88429"/>
                </a:lnTo>
                <a:cubicBezTo>
                  <a:pt x="49250" y="90571"/>
                  <a:pt x="49896" y="92476"/>
                  <a:pt x="51188" y="94143"/>
                </a:cubicBezTo>
                <a:lnTo>
                  <a:pt x="51188" y="94143"/>
                </a:lnTo>
                <a:cubicBezTo>
                  <a:pt x="52646" y="95667"/>
                  <a:pt x="54333" y="96429"/>
                  <a:pt x="56250" y="96429"/>
                </a:cubicBezTo>
                <a:lnTo>
                  <a:pt x="56250" y="96429"/>
                </a:lnTo>
                <a:cubicBezTo>
                  <a:pt x="58167" y="96429"/>
                  <a:pt x="59854" y="95667"/>
                  <a:pt x="61313" y="94143"/>
                </a:cubicBezTo>
                <a:lnTo>
                  <a:pt x="61313" y="94143"/>
                </a:lnTo>
                <a:lnTo>
                  <a:pt x="96438" y="54000"/>
                </a:lnTo>
              </a:path>
            </a:pathLst>
          </a:custGeom>
          <a:solidFill>
            <a:srgbClr val="B5553A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511478596-79"/>
          <p:cNvSpPr/>
          <p:nvPr/>
        </p:nvSpPr>
        <p:spPr>
          <a:xfrm>
            <a:off x="6629326" y="2720950"/>
            <a:ext cx="150019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000" y="42429"/>
                </a:moveTo>
                <a:lnTo>
                  <a:pt x="2000" y="42429"/>
                </a:lnTo>
                <a:cubicBezTo>
                  <a:pt x="667" y="44095"/>
                  <a:pt x="0" y="46024"/>
                  <a:pt x="0" y="48214"/>
                </a:cubicBezTo>
                <a:lnTo>
                  <a:pt x="0" y="48214"/>
                </a:lnTo>
                <a:lnTo>
                  <a:pt x="0" y="48214"/>
                </a:lnTo>
                <a:cubicBezTo>
                  <a:pt x="0" y="50405"/>
                  <a:pt x="667" y="52333"/>
                  <a:pt x="2000" y="54000"/>
                </a:cubicBezTo>
                <a:lnTo>
                  <a:pt x="2000" y="54000"/>
                </a:lnTo>
                <a:lnTo>
                  <a:pt x="37125" y="94143"/>
                </a:lnTo>
                <a:cubicBezTo>
                  <a:pt x="38583" y="95667"/>
                  <a:pt x="40271" y="96429"/>
                  <a:pt x="42188" y="96429"/>
                </a:cubicBezTo>
                <a:lnTo>
                  <a:pt x="42188" y="96429"/>
                </a:lnTo>
                <a:cubicBezTo>
                  <a:pt x="44104" y="96429"/>
                  <a:pt x="45792" y="95667"/>
                  <a:pt x="47250" y="94143"/>
                </a:cubicBezTo>
                <a:lnTo>
                  <a:pt x="47250" y="94143"/>
                </a:lnTo>
                <a:cubicBezTo>
                  <a:pt x="48583" y="92476"/>
                  <a:pt x="49250" y="90571"/>
                  <a:pt x="49250" y="88429"/>
                </a:cubicBezTo>
                <a:lnTo>
                  <a:pt x="49250" y="88429"/>
                </a:lnTo>
                <a:cubicBezTo>
                  <a:pt x="49250" y="86238"/>
                  <a:pt x="48583" y="84310"/>
                  <a:pt x="47250" y="82643"/>
                </a:cubicBezTo>
                <a:lnTo>
                  <a:pt x="47250" y="82643"/>
                </a:lnTo>
                <a:lnTo>
                  <a:pt x="23938" y="56286"/>
                </a:lnTo>
                <a:lnTo>
                  <a:pt x="91438" y="56286"/>
                </a:lnTo>
                <a:cubicBezTo>
                  <a:pt x="93479" y="56286"/>
                  <a:pt x="95146" y="55524"/>
                  <a:pt x="96438" y="54000"/>
                </a:cubicBezTo>
                <a:lnTo>
                  <a:pt x="96438" y="54000"/>
                </a:lnTo>
                <a:cubicBezTo>
                  <a:pt x="97771" y="52476"/>
                  <a:pt x="98438" y="50548"/>
                  <a:pt x="98438" y="48214"/>
                </a:cubicBezTo>
                <a:lnTo>
                  <a:pt x="98438" y="48214"/>
                </a:lnTo>
                <a:cubicBezTo>
                  <a:pt x="98438" y="45881"/>
                  <a:pt x="97771" y="43952"/>
                  <a:pt x="96438" y="42429"/>
                </a:cubicBezTo>
                <a:lnTo>
                  <a:pt x="96438" y="42429"/>
                </a:lnTo>
                <a:cubicBezTo>
                  <a:pt x="95146" y="40952"/>
                  <a:pt x="93479" y="40214"/>
                  <a:pt x="91438" y="40214"/>
                </a:cubicBezTo>
                <a:lnTo>
                  <a:pt x="91438" y="40214"/>
                </a:lnTo>
                <a:lnTo>
                  <a:pt x="23938" y="40214"/>
                </a:lnTo>
                <a:lnTo>
                  <a:pt x="47250" y="13786"/>
                </a:lnTo>
                <a:cubicBezTo>
                  <a:pt x="48583" y="12119"/>
                  <a:pt x="49250" y="10214"/>
                  <a:pt x="49250" y="8071"/>
                </a:cubicBezTo>
                <a:lnTo>
                  <a:pt x="49250" y="8071"/>
                </a:lnTo>
                <a:cubicBezTo>
                  <a:pt x="49250" y="5881"/>
                  <a:pt x="48583" y="3952"/>
                  <a:pt x="47250" y="2286"/>
                </a:cubicBezTo>
                <a:lnTo>
                  <a:pt x="47250" y="2286"/>
                </a:lnTo>
                <a:cubicBezTo>
                  <a:pt x="45792" y="762"/>
                  <a:pt x="44104" y="0"/>
                  <a:pt x="42188" y="0"/>
                </a:cubicBezTo>
                <a:lnTo>
                  <a:pt x="42188" y="0"/>
                </a:lnTo>
                <a:cubicBezTo>
                  <a:pt x="40271" y="0"/>
                  <a:pt x="38583" y="762"/>
                  <a:pt x="37125" y="2286"/>
                </a:cubicBezTo>
                <a:lnTo>
                  <a:pt x="37125" y="2286"/>
                </a:lnTo>
                <a:lnTo>
                  <a:pt x="2000" y="42429"/>
                </a:lnTo>
              </a:path>
            </a:pathLst>
          </a:custGeom>
          <a:solidFill>
            <a:srgbClr val="B5553A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5511477772-10"/>
          <p:cNvCxnSpPr/>
          <p:nvPr/>
        </p:nvCxnSpPr>
        <p:spPr>
          <a:xfrm>
            <a:off x="3357488" y="3293194"/>
            <a:ext cx="2428875" cy="914"/>
          </a:xfrm>
          <a:prstGeom prst="line">
            <a:avLst/>
          </a:prstGeom>
          <a:ln w="7144" cap="flat">
            <a:solidFill>
              <a:srgbClr val="B5553A">
                <a:alpha val="8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5511478590-76"/>
          <p:cNvSpPr/>
          <p:nvPr/>
        </p:nvSpPr>
        <p:spPr>
          <a:xfrm>
            <a:off x="3382045" y="3604841"/>
            <a:ext cx="81260" cy="1250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4778" y="66000"/>
                </a:moveTo>
                <a:lnTo>
                  <a:pt x="94778" y="66000"/>
                </a:lnTo>
                <a:cubicBezTo>
                  <a:pt x="94778" y="84667"/>
                  <a:pt x="94111" y="100333"/>
                  <a:pt x="92778" y="113000"/>
                </a:cubicBezTo>
                <a:lnTo>
                  <a:pt x="92778" y="113000"/>
                </a:lnTo>
                <a:lnTo>
                  <a:pt x="92778" y="113000"/>
                </a:lnTo>
                <a:cubicBezTo>
                  <a:pt x="91370" y="125000"/>
                  <a:pt x="89630" y="131000"/>
                  <a:pt x="87556" y="131000"/>
                </a:cubicBezTo>
                <a:lnTo>
                  <a:pt x="87556" y="131000"/>
                </a:lnTo>
                <a:lnTo>
                  <a:pt x="7333" y="131000"/>
                </a:lnTo>
                <a:cubicBezTo>
                  <a:pt x="5185" y="131000"/>
                  <a:pt x="3407" y="125000"/>
                  <a:pt x="2000" y="113000"/>
                </a:cubicBezTo>
                <a:lnTo>
                  <a:pt x="2000" y="113000"/>
                </a:lnTo>
                <a:cubicBezTo>
                  <a:pt x="667" y="100333"/>
                  <a:pt x="0" y="84667"/>
                  <a:pt x="0" y="66000"/>
                </a:cubicBezTo>
                <a:lnTo>
                  <a:pt x="0" y="66000"/>
                </a:lnTo>
                <a:cubicBezTo>
                  <a:pt x="0" y="46667"/>
                  <a:pt x="667" y="30667"/>
                  <a:pt x="2000" y="18000"/>
                </a:cubicBezTo>
                <a:lnTo>
                  <a:pt x="2000" y="18000"/>
                </a:lnTo>
                <a:cubicBezTo>
                  <a:pt x="3407" y="6000"/>
                  <a:pt x="5185" y="0"/>
                  <a:pt x="7333" y="0"/>
                </a:cubicBezTo>
                <a:lnTo>
                  <a:pt x="7333" y="0"/>
                </a:lnTo>
                <a:lnTo>
                  <a:pt x="87556" y="0"/>
                </a:lnTo>
                <a:cubicBezTo>
                  <a:pt x="89630" y="0"/>
                  <a:pt x="91370" y="6000"/>
                  <a:pt x="92778" y="18000"/>
                </a:cubicBezTo>
                <a:lnTo>
                  <a:pt x="92778" y="18000"/>
                </a:lnTo>
                <a:cubicBezTo>
                  <a:pt x="94111" y="30667"/>
                  <a:pt x="94778" y="46667"/>
                  <a:pt x="94778" y="66000"/>
                </a:cubicBezTo>
                <a:lnTo>
                  <a:pt x="94778" y="66000"/>
                </a:lnTo>
              </a:path>
            </a:pathLst>
          </a:custGeom>
          <a:solidFill>
            <a:srgbClr val="B89A7A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511478593-77"/>
          <p:cNvSpPr/>
          <p:nvPr/>
        </p:nvSpPr>
        <p:spPr>
          <a:xfrm>
            <a:off x="5680547" y="3604841"/>
            <a:ext cx="81260" cy="1250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4778" y="66000"/>
                </a:moveTo>
                <a:lnTo>
                  <a:pt x="94778" y="66000"/>
                </a:lnTo>
                <a:cubicBezTo>
                  <a:pt x="94778" y="84667"/>
                  <a:pt x="94111" y="100333"/>
                  <a:pt x="92778" y="113000"/>
                </a:cubicBezTo>
                <a:lnTo>
                  <a:pt x="92778" y="113000"/>
                </a:lnTo>
                <a:lnTo>
                  <a:pt x="92778" y="113000"/>
                </a:lnTo>
                <a:cubicBezTo>
                  <a:pt x="91370" y="125000"/>
                  <a:pt x="89630" y="131000"/>
                  <a:pt x="87556" y="131000"/>
                </a:cubicBezTo>
                <a:lnTo>
                  <a:pt x="87556" y="131000"/>
                </a:lnTo>
                <a:lnTo>
                  <a:pt x="7333" y="131000"/>
                </a:lnTo>
                <a:cubicBezTo>
                  <a:pt x="5185" y="131000"/>
                  <a:pt x="3407" y="125000"/>
                  <a:pt x="2000" y="113000"/>
                </a:cubicBezTo>
                <a:lnTo>
                  <a:pt x="2000" y="113000"/>
                </a:lnTo>
                <a:cubicBezTo>
                  <a:pt x="667" y="100333"/>
                  <a:pt x="0" y="84667"/>
                  <a:pt x="0" y="66000"/>
                </a:cubicBezTo>
                <a:lnTo>
                  <a:pt x="0" y="66000"/>
                </a:lnTo>
                <a:cubicBezTo>
                  <a:pt x="0" y="46667"/>
                  <a:pt x="667" y="30667"/>
                  <a:pt x="2000" y="18000"/>
                </a:cubicBezTo>
                <a:lnTo>
                  <a:pt x="2000" y="18000"/>
                </a:lnTo>
                <a:cubicBezTo>
                  <a:pt x="3407" y="6000"/>
                  <a:pt x="5185" y="0"/>
                  <a:pt x="7333" y="0"/>
                </a:cubicBezTo>
                <a:lnTo>
                  <a:pt x="7333" y="0"/>
                </a:lnTo>
                <a:lnTo>
                  <a:pt x="87556" y="0"/>
                </a:lnTo>
                <a:cubicBezTo>
                  <a:pt x="89630" y="0"/>
                  <a:pt x="91370" y="6000"/>
                  <a:pt x="92778" y="18000"/>
                </a:cubicBezTo>
                <a:lnTo>
                  <a:pt x="92778" y="18000"/>
                </a:lnTo>
                <a:cubicBezTo>
                  <a:pt x="94111" y="30667"/>
                  <a:pt x="94778" y="46667"/>
                  <a:pt x="94778" y="66000"/>
                </a:cubicBezTo>
                <a:lnTo>
                  <a:pt x="94778" y="66000"/>
                </a:lnTo>
              </a:path>
            </a:pathLst>
          </a:custGeom>
          <a:solidFill>
            <a:srgbClr val="B89A7A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511477785-13"/>
          <p:cNvSpPr txBox="1"/>
          <p:nvPr/>
        </p:nvSpPr>
        <p:spPr>
          <a:xfrm>
            <a:off x="4428753" y="1346597"/>
            <a:ext cx="35071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350">
                <a:solidFill>
                  <a:srgbClr val="B89A7A">
                    <a:alpha val="30000"/>
                  </a:srgbClr>
                </a:solidFill>
                <a:latin typeface="PingFang SC"/>
                <a:ea typeface="PingFang SC"/>
                <a:cs typeface="PingFang SC"/>
              </a:rPr>
              <a:t>—</a:t>
            </a:r>
            <a:endParaRPr/>
          </a:p>
        </p:txBody>
      </p:sp>
      <p:sp>
        <p:nvSpPr>
          <p:cNvPr id="20" name="el-1785511477767-8"/>
          <p:cNvSpPr txBox="1"/>
          <p:nvPr/>
        </p:nvSpPr>
        <p:spPr>
          <a:xfrm>
            <a:off x="719286" y="1775222"/>
            <a:ext cx="7705353" cy="548581"/>
          </a:xfrm>
          <a:prstGeom prst="rect">
            <a:avLst/>
          </a:prstGeom>
          <a:noFill/>
          <a:ln>
            <a:noFill/>
          </a:ln>
          <a:effectLst>
            <a:outerShdw blurRad="28575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3600" spc="338">
                <a:solidFill>
                  <a:srgbClr val="B5553A"/>
                </a:solidFill>
                <a:latin typeface="PingFang SC"/>
                <a:ea typeface="PingFang SC"/>
                <a:cs typeface="PingFang SC"/>
              </a:rPr>
              <a:t>10.3</a:t>
            </a:r>
            <a:r>
              <a:rPr b="1" sz="1800" spc="338">
                <a:solidFill>
                  <a:srgbClr val="2D2A24"/>
                </a:solidFill>
                <a:latin typeface="PingFang SC"/>
                <a:ea typeface="PingFang SC"/>
                <a:cs typeface="PingFang SC"/>
              </a:rPr>
              <a:t> </a:t>
            </a:r>
            <a:r>
              <a:rPr b="1" sz="3600" spc="338">
                <a:solidFill>
                  <a:srgbClr val="2D2A24"/>
                </a:solidFill>
                <a:latin typeface="PingFang SC"/>
                <a:ea typeface="PingFang SC"/>
                <a:cs typeface="PingFang SC"/>
              </a:rPr>
              <a:t> 实际问题与二元一次方程组</a:t>
            </a:r>
            <a:endParaRPr/>
          </a:p>
        </p:txBody>
      </p:sp>
      <p:sp>
        <p:nvSpPr>
          <p:cNvPr id="21" name="el-1785511477775-12"/>
          <p:cNvSpPr txBox="1"/>
          <p:nvPr/>
        </p:nvSpPr>
        <p:spPr>
          <a:xfrm>
            <a:off x="2550244" y="2635746"/>
            <a:ext cx="4043363" cy="2905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570" spc="338">
                <a:solidFill>
                  <a:srgbClr val="5A4A3A"/>
                </a:solidFill>
                <a:latin typeface="PingFang SC"/>
                <a:ea typeface="PingFang SC"/>
                <a:cs typeface="PingFang SC"/>
              </a:rPr>
              <a:t>方程组——解决多未知数问题的利器</a:t>
            </a:r>
            <a:endParaRPr/>
          </a:p>
        </p:txBody>
      </p:sp>
      <p:sp>
        <p:nvSpPr>
          <p:cNvPr id="22" name="el-1785511477774-11"/>
          <p:cNvSpPr txBox="1"/>
          <p:nvPr/>
        </p:nvSpPr>
        <p:spPr>
          <a:xfrm>
            <a:off x="3556918" y="3425354"/>
            <a:ext cx="2030016" cy="371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spc="338">
                <a:solidFill>
                  <a:srgbClr val="8F7A64"/>
                </a:solidFill>
                <a:latin typeface="PingFang SC"/>
                <a:ea typeface="PingFang SC"/>
                <a:cs typeface="PingFang SC"/>
              </a:rPr>
              <a:t>设元 · 列式 · 消元 · 作答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5511477837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BEA082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5511479034-80"/>
          <p:cNvSpPr/>
          <p:nvPr/>
        </p:nvSpPr>
        <p:spPr>
          <a:xfrm>
            <a:off x="405268" y="175022"/>
            <a:ext cx="166371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588" y="45471"/>
                </a:moveTo>
                <a:lnTo>
                  <a:pt x="51588" y="45471"/>
                </a:lnTo>
                <a:lnTo>
                  <a:pt x="51588" y="3235"/>
                </a:lnTo>
                <a:cubicBezTo>
                  <a:pt x="51706" y="1314"/>
                  <a:pt x="52706" y="235"/>
                  <a:pt x="54588" y="0"/>
                </a:cubicBezTo>
                <a:lnTo>
                  <a:pt x="54588" y="0"/>
                </a:lnTo>
                <a:cubicBezTo>
                  <a:pt x="62549" y="118"/>
                  <a:pt x="69686" y="2078"/>
                  <a:pt x="76000" y="5882"/>
                </a:cubicBezTo>
                <a:lnTo>
                  <a:pt x="76000" y="5882"/>
                </a:lnTo>
                <a:cubicBezTo>
                  <a:pt x="82471" y="9529"/>
                  <a:pt x="87529" y="14588"/>
                  <a:pt x="91176" y="21059"/>
                </a:cubicBezTo>
                <a:lnTo>
                  <a:pt x="91176" y="21059"/>
                </a:lnTo>
                <a:cubicBezTo>
                  <a:pt x="94980" y="27373"/>
                  <a:pt x="96941" y="34510"/>
                  <a:pt x="97059" y="42471"/>
                </a:cubicBezTo>
                <a:lnTo>
                  <a:pt x="97059" y="42471"/>
                </a:lnTo>
                <a:cubicBezTo>
                  <a:pt x="96824" y="44353"/>
                  <a:pt x="95745" y="45353"/>
                  <a:pt x="93824" y="45471"/>
                </a:cubicBezTo>
                <a:lnTo>
                  <a:pt x="93824" y="45471"/>
                </a:lnTo>
                <a:lnTo>
                  <a:pt x="51588" y="45471"/>
                </a:lnTo>
                <a:moveTo>
                  <a:pt x="0" y="51588"/>
                </a:moveTo>
                <a:lnTo>
                  <a:pt x="0" y="51588"/>
                </a:lnTo>
                <a:cubicBezTo>
                  <a:pt x="235" y="39824"/>
                  <a:pt x="4020" y="29824"/>
                  <a:pt x="11353" y="21588"/>
                </a:cubicBezTo>
                <a:lnTo>
                  <a:pt x="11353" y="21588"/>
                </a:lnTo>
                <a:lnTo>
                  <a:pt x="11353" y="21588"/>
                </a:lnTo>
                <a:cubicBezTo>
                  <a:pt x="18569" y="13275"/>
                  <a:pt x="27863" y="8235"/>
                  <a:pt x="39235" y="6471"/>
                </a:cubicBezTo>
                <a:lnTo>
                  <a:pt x="39235" y="6471"/>
                </a:lnTo>
                <a:cubicBezTo>
                  <a:pt x="41118" y="6471"/>
                  <a:pt x="42196" y="7471"/>
                  <a:pt x="42471" y="9471"/>
                </a:cubicBezTo>
                <a:lnTo>
                  <a:pt x="42471" y="9471"/>
                </a:lnTo>
                <a:lnTo>
                  <a:pt x="42471" y="54588"/>
                </a:lnTo>
                <a:lnTo>
                  <a:pt x="72235" y="84353"/>
                </a:lnTo>
                <a:cubicBezTo>
                  <a:pt x="73490" y="85882"/>
                  <a:pt x="73353" y="87333"/>
                  <a:pt x="71824" y="88706"/>
                </a:cubicBezTo>
                <a:lnTo>
                  <a:pt x="71824" y="88706"/>
                </a:lnTo>
                <a:cubicBezTo>
                  <a:pt x="64255" y="94157"/>
                  <a:pt x="55471" y="96941"/>
                  <a:pt x="45471" y="97059"/>
                </a:cubicBezTo>
                <a:lnTo>
                  <a:pt x="45471" y="97059"/>
                </a:lnTo>
                <a:cubicBezTo>
                  <a:pt x="37039" y="96941"/>
                  <a:pt x="29392" y="94863"/>
                  <a:pt x="22529" y="90824"/>
                </a:cubicBezTo>
                <a:lnTo>
                  <a:pt x="22529" y="90824"/>
                </a:lnTo>
                <a:cubicBezTo>
                  <a:pt x="15706" y="86784"/>
                  <a:pt x="10275" y="81353"/>
                  <a:pt x="6235" y="74529"/>
                </a:cubicBezTo>
                <a:lnTo>
                  <a:pt x="6235" y="74529"/>
                </a:lnTo>
                <a:cubicBezTo>
                  <a:pt x="2196" y="67667"/>
                  <a:pt x="118" y="60020"/>
                  <a:pt x="0" y="51588"/>
                </a:cubicBezTo>
                <a:lnTo>
                  <a:pt x="0" y="51588"/>
                </a:lnTo>
                <a:moveTo>
                  <a:pt x="99706" y="54588"/>
                </a:moveTo>
                <a:lnTo>
                  <a:pt x="99706" y="54588"/>
                </a:lnTo>
                <a:cubicBezTo>
                  <a:pt x="101745" y="54863"/>
                  <a:pt x="102765" y="55941"/>
                  <a:pt x="102765" y="57824"/>
                </a:cubicBezTo>
                <a:lnTo>
                  <a:pt x="102765" y="57824"/>
                </a:lnTo>
                <a:cubicBezTo>
                  <a:pt x="101118" y="68686"/>
                  <a:pt x="96431" y="77667"/>
                  <a:pt x="88706" y="84765"/>
                </a:cubicBezTo>
                <a:lnTo>
                  <a:pt x="88706" y="84765"/>
                </a:lnTo>
                <a:cubicBezTo>
                  <a:pt x="87333" y="85902"/>
                  <a:pt x="86020" y="85902"/>
                  <a:pt x="84765" y="84765"/>
                </a:cubicBezTo>
                <a:lnTo>
                  <a:pt x="84765" y="84765"/>
                </a:lnTo>
                <a:lnTo>
                  <a:pt x="54588" y="54588"/>
                </a:lnTo>
                <a:lnTo>
                  <a:pt x="99706" y="54588"/>
                </a:lnTo>
              </a:path>
            </a:pathLst>
          </a:custGeom>
          <a:solidFill>
            <a:srgbClr val="A4815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511477905-5"/>
          <p:cNvSpPr/>
          <p:nvPr/>
        </p:nvSpPr>
        <p:spPr>
          <a:xfrm>
            <a:off x="6784851" y="153591"/>
            <a:ext cx="1959099" cy="200025"/>
          </a:xfrm>
          <a:prstGeom prst="roundRect">
            <a:avLst>
              <a:gd name="adj" fmla="val 50000"/>
            </a:avLst>
          </a:prstGeom>
          <a:solidFill>
            <a:srgbClr val="B48C64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511479037-81"/>
          <p:cNvSpPr/>
          <p:nvPr/>
        </p:nvSpPr>
        <p:spPr>
          <a:xfrm>
            <a:off x="6904509" y="225623"/>
            <a:ext cx="42863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6800" y="44125"/>
                </a:moveTo>
                <a:lnTo>
                  <a:pt x="86800" y="44125"/>
                </a:lnTo>
                <a:cubicBezTo>
                  <a:pt x="88933" y="45625"/>
                  <a:pt x="90000" y="47333"/>
                  <a:pt x="90000" y="49250"/>
                </a:cubicBezTo>
                <a:lnTo>
                  <a:pt x="90000" y="49250"/>
                </a:lnTo>
                <a:lnTo>
                  <a:pt x="90000" y="49250"/>
                </a:lnTo>
                <a:cubicBezTo>
                  <a:pt x="90000" y="51167"/>
                  <a:pt x="88933" y="52833"/>
                  <a:pt x="86800" y="54250"/>
                </a:cubicBezTo>
                <a:lnTo>
                  <a:pt x="86800" y="54250"/>
                </a:lnTo>
                <a:lnTo>
                  <a:pt x="19400" y="96500"/>
                </a:lnTo>
                <a:cubicBezTo>
                  <a:pt x="17000" y="97833"/>
                  <a:pt x="14267" y="98500"/>
                  <a:pt x="11200" y="98500"/>
                </a:cubicBezTo>
                <a:lnTo>
                  <a:pt x="11200" y="98500"/>
                </a:lnTo>
                <a:cubicBezTo>
                  <a:pt x="8133" y="98500"/>
                  <a:pt x="5467" y="97833"/>
                  <a:pt x="3200" y="96500"/>
                </a:cubicBezTo>
                <a:lnTo>
                  <a:pt x="3200" y="96500"/>
                </a:lnTo>
                <a:cubicBezTo>
                  <a:pt x="1067" y="95000"/>
                  <a:pt x="0" y="93292"/>
                  <a:pt x="0" y="91375"/>
                </a:cubicBezTo>
                <a:lnTo>
                  <a:pt x="0" y="91375"/>
                </a:lnTo>
                <a:cubicBezTo>
                  <a:pt x="0" y="89458"/>
                  <a:pt x="1067" y="87792"/>
                  <a:pt x="3200" y="86375"/>
                </a:cubicBezTo>
                <a:lnTo>
                  <a:pt x="3200" y="86375"/>
                </a:lnTo>
                <a:lnTo>
                  <a:pt x="63000" y="49250"/>
                </a:lnTo>
                <a:lnTo>
                  <a:pt x="3200" y="12125"/>
                </a:lnTo>
                <a:cubicBezTo>
                  <a:pt x="1067" y="10625"/>
                  <a:pt x="0" y="8917"/>
                  <a:pt x="0" y="7000"/>
                </a:cubicBezTo>
                <a:lnTo>
                  <a:pt x="0" y="7000"/>
                </a:lnTo>
                <a:cubicBezTo>
                  <a:pt x="0" y="5083"/>
                  <a:pt x="1067" y="3417"/>
                  <a:pt x="3200" y="2000"/>
                </a:cubicBezTo>
                <a:lnTo>
                  <a:pt x="3200" y="2000"/>
                </a:lnTo>
                <a:cubicBezTo>
                  <a:pt x="5467" y="667"/>
                  <a:pt x="8133" y="0"/>
                  <a:pt x="11200" y="0"/>
                </a:cubicBezTo>
                <a:lnTo>
                  <a:pt x="11200" y="0"/>
                </a:lnTo>
                <a:cubicBezTo>
                  <a:pt x="14267" y="0"/>
                  <a:pt x="17000" y="667"/>
                  <a:pt x="19400" y="2000"/>
                </a:cubicBezTo>
                <a:lnTo>
                  <a:pt x="19400" y="2000"/>
                </a:lnTo>
                <a:lnTo>
                  <a:pt x="86800" y="44125"/>
                </a:lnTo>
              </a:path>
            </a:pathLst>
          </a:custGeom>
          <a:solidFill>
            <a:srgbClr val="8B7355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5511477896-3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BEA082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5511479038-82"/>
          <p:cNvSpPr/>
          <p:nvPr/>
        </p:nvSpPr>
        <p:spPr>
          <a:xfrm>
            <a:off x="400050" y="4926445"/>
            <a:ext cx="128588" cy="9835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1857" y="103100"/>
                </a:moveTo>
                <a:lnTo>
                  <a:pt x="41857" y="103100"/>
                </a:lnTo>
                <a:cubicBezTo>
                  <a:pt x="42762" y="103433"/>
                  <a:pt x="43595" y="103200"/>
                  <a:pt x="44357" y="102400"/>
                </a:cubicBezTo>
                <a:lnTo>
                  <a:pt x="44357" y="102400"/>
                </a:lnTo>
                <a:lnTo>
                  <a:pt x="44357" y="102400"/>
                </a:lnTo>
                <a:cubicBezTo>
                  <a:pt x="45167" y="101800"/>
                  <a:pt x="45571" y="100800"/>
                  <a:pt x="45571" y="99400"/>
                </a:cubicBezTo>
                <a:lnTo>
                  <a:pt x="45571" y="99400"/>
                </a:lnTo>
                <a:lnTo>
                  <a:pt x="45571" y="11000"/>
                </a:lnTo>
                <a:cubicBezTo>
                  <a:pt x="45571" y="9933"/>
                  <a:pt x="45286" y="9067"/>
                  <a:pt x="44714" y="8400"/>
                </a:cubicBezTo>
                <a:lnTo>
                  <a:pt x="44714" y="8400"/>
                </a:lnTo>
                <a:cubicBezTo>
                  <a:pt x="43048" y="6400"/>
                  <a:pt x="40429" y="4533"/>
                  <a:pt x="36857" y="2800"/>
                </a:cubicBezTo>
                <a:lnTo>
                  <a:pt x="36857" y="2800"/>
                </a:lnTo>
                <a:cubicBezTo>
                  <a:pt x="33286" y="1067"/>
                  <a:pt x="29048" y="133"/>
                  <a:pt x="24143" y="0"/>
                </a:cubicBezTo>
                <a:lnTo>
                  <a:pt x="24143" y="0"/>
                </a:lnTo>
                <a:cubicBezTo>
                  <a:pt x="19857" y="0"/>
                  <a:pt x="15881" y="633"/>
                  <a:pt x="12214" y="1900"/>
                </a:cubicBezTo>
                <a:lnTo>
                  <a:pt x="12214" y="1900"/>
                </a:lnTo>
                <a:cubicBezTo>
                  <a:pt x="8548" y="3167"/>
                  <a:pt x="5476" y="4400"/>
                  <a:pt x="3000" y="5600"/>
                </a:cubicBezTo>
                <a:lnTo>
                  <a:pt x="3000" y="5600"/>
                </a:lnTo>
                <a:cubicBezTo>
                  <a:pt x="1095" y="6867"/>
                  <a:pt x="95" y="9067"/>
                  <a:pt x="0" y="12200"/>
                </a:cubicBezTo>
                <a:lnTo>
                  <a:pt x="0" y="12200"/>
                </a:lnTo>
                <a:lnTo>
                  <a:pt x="0" y="98900"/>
                </a:lnTo>
                <a:cubicBezTo>
                  <a:pt x="0" y="100300"/>
                  <a:pt x="452" y="101400"/>
                  <a:pt x="1357" y="102200"/>
                </a:cubicBezTo>
                <a:lnTo>
                  <a:pt x="1357" y="102200"/>
                </a:lnTo>
                <a:cubicBezTo>
                  <a:pt x="2119" y="103000"/>
                  <a:pt x="3000" y="103233"/>
                  <a:pt x="4000" y="102900"/>
                </a:cubicBezTo>
                <a:lnTo>
                  <a:pt x="4000" y="102900"/>
                </a:lnTo>
                <a:cubicBezTo>
                  <a:pt x="6810" y="101500"/>
                  <a:pt x="10000" y="100233"/>
                  <a:pt x="13571" y="99100"/>
                </a:cubicBezTo>
                <a:lnTo>
                  <a:pt x="13571" y="99100"/>
                </a:lnTo>
                <a:cubicBezTo>
                  <a:pt x="17238" y="98033"/>
                  <a:pt x="20762" y="97500"/>
                  <a:pt x="24143" y="97500"/>
                </a:cubicBezTo>
                <a:lnTo>
                  <a:pt x="24143" y="97500"/>
                </a:lnTo>
                <a:cubicBezTo>
                  <a:pt x="27000" y="97633"/>
                  <a:pt x="30119" y="98267"/>
                  <a:pt x="33500" y="99400"/>
                </a:cubicBezTo>
                <a:lnTo>
                  <a:pt x="33500" y="99400"/>
                </a:lnTo>
                <a:cubicBezTo>
                  <a:pt x="36738" y="100667"/>
                  <a:pt x="39524" y="101900"/>
                  <a:pt x="41857" y="103100"/>
                </a:cubicBezTo>
                <a:lnTo>
                  <a:pt x="41857" y="103100"/>
                </a:lnTo>
                <a:moveTo>
                  <a:pt x="54571" y="103100"/>
                </a:moveTo>
                <a:lnTo>
                  <a:pt x="54571" y="103100"/>
                </a:lnTo>
                <a:cubicBezTo>
                  <a:pt x="56905" y="101900"/>
                  <a:pt x="59690" y="100667"/>
                  <a:pt x="62929" y="99400"/>
                </a:cubicBezTo>
                <a:lnTo>
                  <a:pt x="62929" y="99400"/>
                </a:lnTo>
                <a:lnTo>
                  <a:pt x="62929" y="99400"/>
                </a:lnTo>
                <a:cubicBezTo>
                  <a:pt x="66310" y="98267"/>
                  <a:pt x="69452" y="97633"/>
                  <a:pt x="72357" y="97500"/>
                </a:cubicBezTo>
                <a:lnTo>
                  <a:pt x="72357" y="97500"/>
                </a:lnTo>
                <a:cubicBezTo>
                  <a:pt x="75690" y="97500"/>
                  <a:pt x="79190" y="98033"/>
                  <a:pt x="82857" y="99100"/>
                </a:cubicBezTo>
                <a:lnTo>
                  <a:pt x="82857" y="99100"/>
                </a:lnTo>
                <a:cubicBezTo>
                  <a:pt x="86429" y="100233"/>
                  <a:pt x="89619" y="101500"/>
                  <a:pt x="92429" y="102900"/>
                </a:cubicBezTo>
                <a:lnTo>
                  <a:pt x="92429" y="102900"/>
                </a:lnTo>
                <a:cubicBezTo>
                  <a:pt x="93429" y="103233"/>
                  <a:pt x="94310" y="103000"/>
                  <a:pt x="95071" y="102200"/>
                </a:cubicBezTo>
                <a:lnTo>
                  <a:pt x="95071" y="102200"/>
                </a:lnTo>
                <a:cubicBezTo>
                  <a:pt x="95976" y="101400"/>
                  <a:pt x="96429" y="100300"/>
                  <a:pt x="96429" y="98900"/>
                </a:cubicBezTo>
                <a:lnTo>
                  <a:pt x="96429" y="98900"/>
                </a:lnTo>
                <a:lnTo>
                  <a:pt x="96429" y="12200"/>
                </a:lnTo>
                <a:cubicBezTo>
                  <a:pt x="96333" y="9067"/>
                  <a:pt x="95333" y="6867"/>
                  <a:pt x="93429" y="5600"/>
                </a:cubicBezTo>
                <a:lnTo>
                  <a:pt x="93429" y="5600"/>
                </a:lnTo>
                <a:cubicBezTo>
                  <a:pt x="90952" y="4400"/>
                  <a:pt x="87881" y="3167"/>
                  <a:pt x="84214" y="1900"/>
                </a:cubicBezTo>
                <a:lnTo>
                  <a:pt x="84214" y="1900"/>
                </a:lnTo>
                <a:cubicBezTo>
                  <a:pt x="80548" y="633"/>
                  <a:pt x="76595" y="0"/>
                  <a:pt x="72357" y="0"/>
                </a:cubicBezTo>
                <a:lnTo>
                  <a:pt x="72357" y="0"/>
                </a:lnTo>
                <a:cubicBezTo>
                  <a:pt x="67405" y="133"/>
                  <a:pt x="63143" y="1067"/>
                  <a:pt x="59571" y="2800"/>
                </a:cubicBezTo>
                <a:lnTo>
                  <a:pt x="59571" y="2800"/>
                </a:lnTo>
                <a:cubicBezTo>
                  <a:pt x="56000" y="4533"/>
                  <a:pt x="53381" y="6400"/>
                  <a:pt x="51714" y="8400"/>
                </a:cubicBezTo>
                <a:lnTo>
                  <a:pt x="51714" y="8400"/>
                </a:lnTo>
                <a:cubicBezTo>
                  <a:pt x="51190" y="9067"/>
                  <a:pt x="50929" y="9933"/>
                  <a:pt x="50929" y="11000"/>
                </a:cubicBezTo>
                <a:lnTo>
                  <a:pt x="50929" y="11000"/>
                </a:lnTo>
                <a:lnTo>
                  <a:pt x="50929" y="99400"/>
                </a:lnTo>
                <a:cubicBezTo>
                  <a:pt x="50929" y="100800"/>
                  <a:pt x="51310" y="101800"/>
                  <a:pt x="52071" y="102400"/>
                </a:cubicBezTo>
                <a:lnTo>
                  <a:pt x="52071" y="102400"/>
                </a:lnTo>
                <a:cubicBezTo>
                  <a:pt x="52833" y="103200"/>
                  <a:pt x="53667" y="103433"/>
                  <a:pt x="54571" y="103100"/>
                </a:cubicBezTo>
                <a:lnTo>
                  <a:pt x="54571" y="103100"/>
                </a:lnTo>
              </a:path>
            </a:pathLst>
          </a:custGeom>
          <a:solidFill>
            <a:srgbClr val="B77A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511479040-83"/>
          <p:cNvSpPr/>
          <p:nvPr/>
        </p:nvSpPr>
        <p:spPr>
          <a:xfrm>
            <a:off x="7923163" y="4940499"/>
            <a:ext cx="87511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000" y="43375"/>
                </a:moveTo>
                <a:lnTo>
                  <a:pt x="2000" y="43375"/>
                </a:lnTo>
                <a:cubicBezTo>
                  <a:pt x="667" y="45042"/>
                  <a:pt x="0" y="47000"/>
                  <a:pt x="0" y="49250"/>
                </a:cubicBezTo>
                <a:lnTo>
                  <a:pt x="0" y="49250"/>
                </a:lnTo>
                <a:lnTo>
                  <a:pt x="0" y="49250"/>
                </a:lnTo>
                <a:cubicBezTo>
                  <a:pt x="0" y="51417"/>
                  <a:pt x="667" y="53375"/>
                  <a:pt x="2000" y="55125"/>
                </a:cubicBezTo>
                <a:lnTo>
                  <a:pt x="2000" y="55125"/>
                </a:lnTo>
                <a:lnTo>
                  <a:pt x="38556" y="96125"/>
                </a:lnTo>
                <a:cubicBezTo>
                  <a:pt x="40037" y="97708"/>
                  <a:pt x="41778" y="98500"/>
                  <a:pt x="43778" y="98500"/>
                </a:cubicBezTo>
                <a:lnTo>
                  <a:pt x="43778" y="98500"/>
                </a:lnTo>
                <a:cubicBezTo>
                  <a:pt x="45704" y="98500"/>
                  <a:pt x="47444" y="97708"/>
                  <a:pt x="49000" y="96125"/>
                </a:cubicBezTo>
                <a:lnTo>
                  <a:pt x="49000" y="96125"/>
                </a:lnTo>
                <a:cubicBezTo>
                  <a:pt x="50333" y="94458"/>
                  <a:pt x="51000" y="92500"/>
                  <a:pt x="51000" y="90250"/>
                </a:cubicBezTo>
                <a:lnTo>
                  <a:pt x="51000" y="90250"/>
                </a:lnTo>
                <a:cubicBezTo>
                  <a:pt x="51000" y="88000"/>
                  <a:pt x="50333" y="86042"/>
                  <a:pt x="49000" y="84375"/>
                </a:cubicBezTo>
                <a:lnTo>
                  <a:pt x="49000" y="84375"/>
                </a:lnTo>
                <a:lnTo>
                  <a:pt x="24889" y="57375"/>
                </a:lnTo>
                <a:lnTo>
                  <a:pt x="94778" y="57375"/>
                </a:lnTo>
                <a:cubicBezTo>
                  <a:pt x="96926" y="57375"/>
                  <a:pt x="98667" y="56625"/>
                  <a:pt x="100000" y="55125"/>
                </a:cubicBezTo>
                <a:lnTo>
                  <a:pt x="100000" y="55125"/>
                </a:lnTo>
                <a:cubicBezTo>
                  <a:pt x="101407" y="53542"/>
                  <a:pt x="102111" y="51583"/>
                  <a:pt x="102111" y="49250"/>
                </a:cubicBezTo>
                <a:lnTo>
                  <a:pt x="102111" y="49250"/>
                </a:lnTo>
                <a:cubicBezTo>
                  <a:pt x="102111" y="46833"/>
                  <a:pt x="101407" y="44875"/>
                  <a:pt x="100000" y="43375"/>
                </a:cubicBezTo>
                <a:lnTo>
                  <a:pt x="100000" y="43375"/>
                </a:lnTo>
                <a:cubicBezTo>
                  <a:pt x="98667" y="41792"/>
                  <a:pt x="96926" y="41000"/>
                  <a:pt x="94778" y="41000"/>
                </a:cubicBezTo>
                <a:lnTo>
                  <a:pt x="94778" y="41000"/>
                </a:lnTo>
                <a:lnTo>
                  <a:pt x="24889" y="41000"/>
                </a:lnTo>
                <a:lnTo>
                  <a:pt x="49000" y="14125"/>
                </a:lnTo>
                <a:cubicBezTo>
                  <a:pt x="50333" y="12375"/>
                  <a:pt x="51000" y="10417"/>
                  <a:pt x="51000" y="8250"/>
                </a:cubicBezTo>
                <a:lnTo>
                  <a:pt x="51000" y="8250"/>
                </a:lnTo>
                <a:cubicBezTo>
                  <a:pt x="51000" y="6000"/>
                  <a:pt x="50333" y="4000"/>
                  <a:pt x="49000" y="2250"/>
                </a:cubicBezTo>
                <a:lnTo>
                  <a:pt x="49000" y="2250"/>
                </a:lnTo>
                <a:cubicBezTo>
                  <a:pt x="47444" y="750"/>
                  <a:pt x="45704" y="0"/>
                  <a:pt x="43778" y="0"/>
                </a:cubicBezTo>
                <a:lnTo>
                  <a:pt x="43778" y="0"/>
                </a:lnTo>
                <a:cubicBezTo>
                  <a:pt x="41778" y="0"/>
                  <a:pt x="40037" y="750"/>
                  <a:pt x="38556" y="2250"/>
                </a:cubicBezTo>
                <a:lnTo>
                  <a:pt x="38556" y="2250"/>
                </a:lnTo>
                <a:lnTo>
                  <a:pt x="2000" y="43375"/>
                </a:lnTo>
              </a:path>
            </a:pathLst>
          </a:custGeom>
          <a:solidFill>
            <a:srgbClr val="9A8772">
              <a:alpha val="4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511479042-84"/>
          <p:cNvSpPr/>
          <p:nvPr/>
        </p:nvSpPr>
        <p:spPr>
          <a:xfrm>
            <a:off x="8649295" y="4940499"/>
            <a:ext cx="87511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55125"/>
                </a:moveTo>
                <a:lnTo>
                  <a:pt x="100000" y="55125"/>
                </a:lnTo>
                <a:cubicBezTo>
                  <a:pt x="101407" y="53375"/>
                  <a:pt x="102111" y="51417"/>
                  <a:pt x="102111" y="49250"/>
                </a:cubicBezTo>
                <a:lnTo>
                  <a:pt x="102111" y="49250"/>
                </a:lnTo>
                <a:lnTo>
                  <a:pt x="102111" y="49250"/>
                </a:lnTo>
                <a:cubicBezTo>
                  <a:pt x="102111" y="47000"/>
                  <a:pt x="101407" y="45042"/>
                  <a:pt x="100000" y="43375"/>
                </a:cubicBezTo>
                <a:lnTo>
                  <a:pt x="100000" y="43375"/>
                </a:lnTo>
                <a:lnTo>
                  <a:pt x="63556" y="2250"/>
                </a:lnTo>
                <a:cubicBezTo>
                  <a:pt x="62074" y="750"/>
                  <a:pt x="60333" y="0"/>
                  <a:pt x="58333" y="0"/>
                </a:cubicBezTo>
                <a:lnTo>
                  <a:pt x="58333" y="0"/>
                </a:lnTo>
                <a:cubicBezTo>
                  <a:pt x="56333" y="0"/>
                  <a:pt x="54593" y="750"/>
                  <a:pt x="53111" y="2250"/>
                </a:cubicBezTo>
                <a:lnTo>
                  <a:pt x="53111" y="2250"/>
                </a:lnTo>
                <a:cubicBezTo>
                  <a:pt x="51704" y="4000"/>
                  <a:pt x="51000" y="6000"/>
                  <a:pt x="51000" y="8250"/>
                </a:cubicBezTo>
                <a:lnTo>
                  <a:pt x="51000" y="8250"/>
                </a:lnTo>
                <a:cubicBezTo>
                  <a:pt x="51000" y="10417"/>
                  <a:pt x="51704" y="12375"/>
                  <a:pt x="53111" y="14125"/>
                </a:cubicBezTo>
                <a:lnTo>
                  <a:pt x="53111" y="14125"/>
                </a:lnTo>
                <a:lnTo>
                  <a:pt x="77222" y="41000"/>
                </a:lnTo>
                <a:lnTo>
                  <a:pt x="7333" y="41000"/>
                </a:lnTo>
                <a:cubicBezTo>
                  <a:pt x="5185" y="41000"/>
                  <a:pt x="3407" y="41792"/>
                  <a:pt x="2000" y="43375"/>
                </a:cubicBezTo>
                <a:lnTo>
                  <a:pt x="2000" y="43375"/>
                </a:lnTo>
                <a:cubicBezTo>
                  <a:pt x="667" y="44875"/>
                  <a:pt x="0" y="46833"/>
                  <a:pt x="0" y="49250"/>
                </a:cubicBezTo>
                <a:lnTo>
                  <a:pt x="0" y="49250"/>
                </a:lnTo>
                <a:cubicBezTo>
                  <a:pt x="0" y="51583"/>
                  <a:pt x="667" y="53542"/>
                  <a:pt x="2000" y="55125"/>
                </a:cubicBezTo>
                <a:lnTo>
                  <a:pt x="2000" y="55125"/>
                </a:lnTo>
                <a:cubicBezTo>
                  <a:pt x="3407" y="56625"/>
                  <a:pt x="5185" y="57375"/>
                  <a:pt x="7333" y="57375"/>
                </a:cubicBezTo>
                <a:lnTo>
                  <a:pt x="7333" y="57375"/>
                </a:lnTo>
                <a:lnTo>
                  <a:pt x="77222" y="57375"/>
                </a:lnTo>
                <a:lnTo>
                  <a:pt x="53111" y="84375"/>
                </a:lnTo>
                <a:cubicBezTo>
                  <a:pt x="51704" y="86042"/>
                  <a:pt x="51000" y="88000"/>
                  <a:pt x="51000" y="90250"/>
                </a:cubicBezTo>
                <a:lnTo>
                  <a:pt x="51000" y="90250"/>
                </a:lnTo>
                <a:cubicBezTo>
                  <a:pt x="51000" y="92500"/>
                  <a:pt x="51704" y="94458"/>
                  <a:pt x="53111" y="96125"/>
                </a:cubicBezTo>
                <a:lnTo>
                  <a:pt x="53111" y="96125"/>
                </a:lnTo>
                <a:cubicBezTo>
                  <a:pt x="54593" y="97708"/>
                  <a:pt x="56333" y="98500"/>
                  <a:pt x="58333" y="98500"/>
                </a:cubicBezTo>
                <a:lnTo>
                  <a:pt x="58333" y="98500"/>
                </a:lnTo>
                <a:cubicBezTo>
                  <a:pt x="60333" y="98500"/>
                  <a:pt x="62074" y="97708"/>
                  <a:pt x="63556" y="96125"/>
                </a:cubicBezTo>
                <a:lnTo>
                  <a:pt x="63556" y="96125"/>
                </a:lnTo>
                <a:lnTo>
                  <a:pt x="100000" y="55125"/>
                </a:lnTo>
              </a:path>
            </a:pathLst>
          </a:custGeom>
          <a:solidFill>
            <a:srgbClr val="9A8772">
              <a:alpha val="4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11477906-6"/>
          <p:cNvSpPr txBox="1"/>
          <p:nvPr/>
        </p:nvSpPr>
        <p:spPr>
          <a:xfrm>
            <a:off x="691158" y="153591"/>
            <a:ext cx="1721644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56">
                <a:solidFill>
                  <a:srgbClr val="3A2C1E"/>
                </a:solidFill>
                <a:latin typeface="Segoe UI"/>
                <a:ea typeface="Segoe UI"/>
                <a:cs typeface="Segoe UI"/>
              </a:rPr>
              <a:t>用方程组解决实际问题</a:t>
            </a:r>
            <a:endParaRPr/>
          </a:p>
        </p:txBody>
      </p:sp>
      <p:sp>
        <p:nvSpPr>
          <p:cNvPr id="11" name="el-1785511477903-4"/>
          <p:cNvSpPr txBox="1"/>
          <p:nvPr/>
        </p:nvSpPr>
        <p:spPr>
          <a:xfrm>
            <a:off x="6899151" y="182166"/>
            <a:ext cx="190194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96441">
              <a:lnSpc>
                <a:spcPct val="100000"/>
              </a:lnSpc>
            </a:pPr>
            <a:r>
              <a:rPr sz="900">
                <a:solidFill>
                  <a:srgbClr val="8B7355"/>
                </a:solidFill>
                <a:latin typeface="Segoe UI"/>
                <a:ea typeface="Segoe UI"/>
                <a:cs typeface="Segoe UI"/>
              </a:rPr>
              <a:t>10.3 实际问题与二元一次方程组</a:t>
            </a:r>
            <a:endParaRPr/>
          </a:p>
        </p:txBody>
      </p:sp>
      <p:sp>
        <p:nvSpPr>
          <p:cNvPr id="12" name="el-1785511477931-9"/>
          <p:cNvSpPr txBox="1"/>
          <p:nvPr/>
        </p:nvSpPr>
        <p:spPr>
          <a:xfrm>
            <a:off x="671513" y="4913710"/>
            <a:ext cx="1233413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9A8772"/>
                </a:solidFill>
                <a:latin typeface="Segoe UI"/>
                <a:ea typeface="Segoe UI"/>
                <a:cs typeface="Segoe UI"/>
              </a:rPr>
              <a:t>人教版七年级下册 · 第十章</a:t>
            </a:r>
            <a:endParaRPr/>
          </a:p>
        </p:txBody>
      </p:sp>
      <p:sp>
        <p:nvSpPr>
          <p:cNvPr id="13" name="el-1785511477917-8"/>
          <p:cNvSpPr txBox="1"/>
          <p:nvPr/>
        </p:nvSpPr>
        <p:spPr>
          <a:xfrm>
            <a:off x="8103543" y="4913710"/>
            <a:ext cx="510033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9A8772"/>
                </a:solidFill>
                <a:latin typeface="Segoe UI"/>
                <a:ea typeface="Segoe UI"/>
                <a:cs typeface="Segoe UI"/>
              </a:rPr>
              <a:t>10 / 11</a:t>
            </a:r>
            <a:endParaRPr/>
          </a:p>
        </p:txBody>
      </p:sp>
      <p:pic>
        <p:nvPicPr>
          <p:cNvPr id="14" name="el-1785511477895-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514350"/>
            <a:ext cx="9144000" cy="4286250"/>
          </a:xfrm>
          <a:prstGeom prst="rect">
            <a:avLst/>
          </a:prstGeom>
          <a:ln>
            <a:noFill/>
          </a:ln>
        </p:spPr>
      </p:pic>
      <p:sp>
        <p:nvSpPr>
          <p:cNvPr id="15" name="el-1785511477912-7"/>
          <p:cNvSpPr/>
          <p:nvPr/>
        </p:nvSpPr>
        <p:spPr>
          <a:xfrm>
            <a:off x="400050" y="642938"/>
            <a:ext cx="8343900" cy="328613"/>
          </a:xfrm>
          <a:prstGeom prst="roundRect">
            <a:avLst>
              <a:gd name="adj" fmla="val 50000"/>
            </a:avLst>
          </a:prstGeom>
          <a:solidFill>
            <a:srgbClr val="A08264">
              <a:alpha val="6000"/>
            </a:srgbClr>
          </a:solidFill>
          <a:ln w="7144" algn="in">
            <a:solidFill>
              <a:srgbClr val="A08264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el-1785511477962-24"/>
          <p:cNvSpPr/>
          <p:nvPr/>
        </p:nvSpPr>
        <p:spPr>
          <a:xfrm>
            <a:off x="550069" y="707231"/>
            <a:ext cx="200025" cy="200025"/>
          </a:xfrm>
          <a:prstGeom prst="ellipse">
            <a:avLst/>
          </a:prstGeom>
          <a:solidFill>
            <a:srgbClr val="B77A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511479045-85"/>
          <p:cNvSpPr/>
          <p:nvPr/>
        </p:nvSpPr>
        <p:spPr>
          <a:xfrm>
            <a:off x="1613371" y="753666"/>
            <a:ext cx="12501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923" y="57273"/>
                </a:moveTo>
                <a:lnTo>
                  <a:pt x="98923" y="57273"/>
                </a:lnTo>
                <a:cubicBezTo>
                  <a:pt x="100308" y="55515"/>
                  <a:pt x="101000" y="53485"/>
                  <a:pt x="101000" y="51182"/>
                </a:cubicBezTo>
                <a:lnTo>
                  <a:pt x="101000" y="51182"/>
                </a:lnTo>
                <a:lnTo>
                  <a:pt x="101000" y="51182"/>
                </a:lnTo>
                <a:cubicBezTo>
                  <a:pt x="101000" y="48818"/>
                  <a:pt x="100308" y="46758"/>
                  <a:pt x="98923" y="45000"/>
                </a:cubicBezTo>
                <a:lnTo>
                  <a:pt x="98923" y="45000"/>
                </a:lnTo>
                <a:lnTo>
                  <a:pt x="62846" y="2364"/>
                </a:lnTo>
                <a:cubicBezTo>
                  <a:pt x="61359" y="788"/>
                  <a:pt x="59641" y="0"/>
                  <a:pt x="57692" y="0"/>
                </a:cubicBezTo>
                <a:lnTo>
                  <a:pt x="57692" y="0"/>
                </a:lnTo>
                <a:cubicBezTo>
                  <a:pt x="55744" y="0"/>
                  <a:pt x="54026" y="788"/>
                  <a:pt x="52538" y="2364"/>
                </a:cubicBezTo>
                <a:lnTo>
                  <a:pt x="52538" y="2364"/>
                </a:lnTo>
                <a:cubicBezTo>
                  <a:pt x="51154" y="4182"/>
                  <a:pt x="50462" y="6242"/>
                  <a:pt x="50462" y="8545"/>
                </a:cubicBezTo>
                <a:lnTo>
                  <a:pt x="50462" y="8545"/>
                </a:lnTo>
                <a:cubicBezTo>
                  <a:pt x="50462" y="10848"/>
                  <a:pt x="51154" y="12879"/>
                  <a:pt x="52538" y="14636"/>
                </a:cubicBezTo>
                <a:lnTo>
                  <a:pt x="52538" y="14636"/>
                </a:lnTo>
                <a:lnTo>
                  <a:pt x="76385" y="42636"/>
                </a:lnTo>
                <a:lnTo>
                  <a:pt x="7231" y="42636"/>
                </a:lnTo>
                <a:cubicBezTo>
                  <a:pt x="5128" y="42636"/>
                  <a:pt x="3385" y="43424"/>
                  <a:pt x="2000" y="45000"/>
                </a:cubicBezTo>
                <a:lnTo>
                  <a:pt x="2000" y="45000"/>
                </a:lnTo>
                <a:cubicBezTo>
                  <a:pt x="667" y="46576"/>
                  <a:pt x="0" y="48636"/>
                  <a:pt x="0" y="51182"/>
                </a:cubicBezTo>
                <a:lnTo>
                  <a:pt x="0" y="51182"/>
                </a:lnTo>
                <a:cubicBezTo>
                  <a:pt x="0" y="53667"/>
                  <a:pt x="667" y="55697"/>
                  <a:pt x="2000" y="57273"/>
                </a:cubicBezTo>
                <a:lnTo>
                  <a:pt x="2000" y="57273"/>
                </a:lnTo>
                <a:cubicBezTo>
                  <a:pt x="3385" y="58848"/>
                  <a:pt x="5128" y="59636"/>
                  <a:pt x="7231" y="59636"/>
                </a:cubicBezTo>
                <a:lnTo>
                  <a:pt x="7231" y="59636"/>
                </a:lnTo>
                <a:lnTo>
                  <a:pt x="76385" y="59636"/>
                </a:lnTo>
                <a:lnTo>
                  <a:pt x="52538" y="87636"/>
                </a:lnTo>
                <a:cubicBezTo>
                  <a:pt x="51154" y="89394"/>
                  <a:pt x="50462" y="91424"/>
                  <a:pt x="50462" y="93727"/>
                </a:cubicBezTo>
                <a:lnTo>
                  <a:pt x="50462" y="93727"/>
                </a:lnTo>
                <a:cubicBezTo>
                  <a:pt x="50462" y="96030"/>
                  <a:pt x="51154" y="98091"/>
                  <a:pt x="52538" y="99909"/>
                </a:cubicBezTo>
                <a:lnTo>
                  <a:pt x="52538" y="99909"/>
                </a:lnTo>
                <a:cubicBezTo>
                  <a:pt x="54026" y="101485"/>
                  <a:pt x="55744" y="102273"/>
                  <a:pt x="57692" y="102273"/>
                </a:cubicBezTo>
                <a:lnTo>
                  <a:pt x="57692" y="102273"/>
                </a:lnTo>
                <a:cubicBezTo>
                  <a:pt x="59641" y="102273"/>
                  <a:pt x="61359" y="101485"/>
                  <a:pt x="62846" y="99909"/>
                </a:cubicBezTo>
                <a:lnTo>
                  <a:pt x="62846" y="99909"/>
                </a:lnTo>
                <a:lnTo>
                  <a:pt x="98923" y="57273"/>
                </a:lnTo>
              </a:path>
            </a:pathLst>
          </a:custGeom>
          <a:solidFill>
            <a:srgbClr val="B77A4A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511477966-26"/>
          <p:cNvSpPr/>
          <p:nvPr/>
        </p:nvSpPr>
        <p:spPr>
          <a:xfrm>
            <a:off x="2058739" y="707231"/>
            <a:ext cx="200025" cy="200025"/>
          </a:xfrm>
          <a:prstGeom prst="ellipse">
            <a:avLst/>
          </a:prstGeom>
          <a:solidFill>
            <a:srgbClr val="B77A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511479046-86"/>
          <p:cNvSpPr/>
          <p:nvPr/>
        </p:nvSpPr>
        <p:spPr>
          <a:xfrm>
            <a:off x="3364929" y="753666"/>
            <a:ext cx="12501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923" y="57273"/>
                </a:moveTo>
                <a:lnTo>
                  <a:pt x="98923" y="57273"/>
                </a:lnTo>
                <a:cubicBezTo>
                  <a:pt x="100308" y="55515"/>
                  <a:pt x="101000" y="53485"/>
                  <a:pt x="101000" y="51182"/>
                </a:cubicBezTo>
                <a:lnTo>
                  <a:pt x="101000" y="51182"/>
                </a:lnTo>
                <a:lnTo>
                  <a:pt x="101000" y="51182"/>
                </a:lnTo>
                <a:cubicBezTo>
                  <a:pt x="101000" y="48818"/>
                  <a:pt x="100308" y="46758"/>
                  <a:pt x="98923" y="45000"/>
                </a:cubicBezTo>
                <a:lnTo>
                  <a:pt x="98923" y="45000"/>
                </a:lnTo>
                <a:lnTo>
                  <a:pt x="62846" y="2364"/>
                </a:lnTo>
                <a:cubicBezTo>
                  <a:pt x="61359" y="788"/>
                  <a:pt x="59641" y="0"/>
                  <a:pt x="57692" y="0"/>
                </a:cubicBezTo>
                <a:lnTo>
                  <a:pt x="57692" y="0"/>
                </a:lnTo>
                <a:cubicBezTo>
                  <a:pt x="55744" y="0"/>
                  <a:pt x="54026" y="788"/>
                  <a:pt x="52538" y="2364"/>
                </a:cubicBezTo>
                <a:lnTo>
                  <a:pt x="52538" y="2364"/>
                </a:lnTo>
                <a:cubicBezTo>
                  <a:pt x="51154" y="4182"/>
                  <a:pt x="50462" y="6242"/>
                  <a:pt x="50462" y="8545"/>
                </a:cubicBezTo>
                <a:lnTo>
                  <a:pt x="50462" y="8545"/>
                </a:lnTo>
                <a:cubicBezTo>
                  <a:pt x="50462" y="10848"/>
                  <a:pt x="51154" y="12879"/>
                  <a:pt x="52538" y="14636"/>
                </a:cubicBezTo>
                <a:lnTo>
                  <a:pt x="52538" y="14636"/>
                </a:lnTo>
                <a:lnTo>
                  <a:pt x="76385" y="42636"/>
                </a:lnTo>
                <a:lnTo>
                  <a:pt x="7231" y="42636"/>
                </a:lnTo>
                <a:cubicBezTo>
                  <a:pt x="5128" y="42636"/>
                  <a:pt x="3385" y="43424"/>
                  <a:pt x="2000" y="45000"/>
                </a:cubicBezTo>
                <a:lnTo>
                  <a:pt x="2000" y="45000"/>
                </a:lnTo>
                <a:cubicBezTo>
                  <a:pt x="667" y="46576"/>
                  <a:pt x="0" y="48636"/>
                  <a:pt x="0" y="51182"/>
                </a:cubicBezTo>
                <a:lnTo>
                  <a:pt x="0" y="51182"/>
                </a:lnTo>
                <a:cubicBezTo>
                  <a:pt x="0" y="53667"/>
                  <a:pt x="667" y="55697"/>
                  <a:pt x="2000" y="57273"/>
                </a:cubicBezTo>
                <a:lnTo>
                  <a:pt x="2000" y="57273"/>
                </a:lnTo>
                <a:cubicBezTo>
                  <a:pt x="3385" y="58848"/>
                  <a:pt x="5128" y="59636"/>
                  <a:pt x="7231" y="59636"/>
                </a:cubicBezTo>
                <a:lnTo>
                  <a:pt x="7231" y="59636"/>
                </a:lnTo>
                <a:lnTo>
                  <a:pt x="76385" y="59636"/>
                </a:lnTo>
                <a:lnTo>
                  <a:pt x="52538" y="87636"/>
                </a:lnTo>
                <a:cubicBezTo>
                  <a:pt x="51154" y="89394"/>
                  <a:pt x="50462" y="91424"/>
                  <a:pt x="50462" y="93727"/>
                </a:cubicBezTo>
                <a:lnTo>
                  <a:pt x="50462" y="93727"/>
                </a:lnTo>
                <a:cubicBezTo>
                  <a:pt x="50462" y="96030"/>
                  <a:pt x="51154" y="98091"/>
                  <a:pt x="52538" y="99909"/>
                </a:cubicBezTo>
                <a:lnTo>
                  <a:pt x="52538" y="99909"/>
                </a:lnTo>
                <a:cubicBezTo>
                  <a:pt x="54026" y="101485"/>
                  <a:pt x="55744" y="102273"/>
                  <a:pt x="57692" y="102273"/>
                </a:cubicBezTo>
                <a:lnTo>
                  <a:pt x="57692" y="102273"/>
                </a:lnTo>
                <a:cubicBezTo>
                  <a:pt x="59641" y="102273"/>
                  <a:pt x="61359" y="101485"/>
                  <a:pt x="62846" y="99909"/>
                </a:cubicBezTo>
                <a:lnTo>
                  <a:pt x="62846" y="99909"/>
                </a:lnTo>
                <a:lnTo>
                  <a:pt x="98923" y="57273"/>
                </a:lnTo>
              </a:path>
            </a:pathLst>
          </a:custGeom>
          <a:solidFill>
            <a:srgbClr val="B77A4A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511477969-28"/>
          <p:cNvSpPr/>
          <p:nvPr/>
        </p:nvSpPr>
        <p:spPr>
          <a:xfrm>
            <a:off x="3810298" y="707231"/>
            <a:ext cx="200025" cy="200025"/>
          </a:xfrm>
          <a:prstGeom prst="ellipse">
            <a:avLst/>
          </a:prstGeom>
          <a:solidFill>
            <a:srgbClr val="B77A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511479048-87"/>
          <p:cNvSpPr/>
          <p:nvPr/>
        </p:nvSpPr>
        <p:spPr>
          <a:xfrm>
            <a:off x="4873600" y="753666"/>
            <a:ext cx="12501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923" y="57273"/>
                </a:moveTo>
                <a:lnTo>
                  <a:pt x="98923" y="57273"/>
                </a:lnTo>
                <a:cubicBezTo>
                  <a:pt x="100308" y="55515"/>
                  <a:pt x="101000" y="53485"/>
                  <a:pt x="101000" y="51182"/>
                </a:cubicBezTo>
                <a:lnTo>
                  <a:pt x="101000" y="51182"/>
                </a:lnTo>
                <a:lnTo>
                  <a:pt x="101000" y="51182"/>
                </a:lnTo>
                <a:cubicBezTo>
                  <a:pt x="101000" y="48818"/>
                  <a:pt x="100308" y="46758"/>
                  <a:pt x="98923" y="45000"/>
                </a:cubicBezTo>
                <a:lnTo>
                  <a:pt x="98923" y="45000"/>
                </a:lnTo>
                <a:lnTo>
                  <a:pt x="62846" y="2364"/>
                </a:lnTo>
                <a:cubicBezTo>
                  <a:pt x="61359" y="788"/>
                  <a:pt x="59641" y="0"/>
                  <a:pt x="57692" y="0"/>
                </a:cubicBezTo>
                <a:lnTo>
                  <a:pt x="57692" y="0"/>
                </a:lnTo>
                <a:cubicBezTo>
                  <a:pt x="55744" y="0"/>
                  <a:pt x="54026" y="788"/>
                  <a:pt x="52538" y="2364"/>
                </a:cubicBezTo>
                <a:lnTo>
                  <a:pt x="52538" y="2364"/>
                </a:lnTo>
                <a:cubicBezTo>
                  <a:pt x="51154" y="4182"/>
                  <a:pt x="50462" y="6242"/>
                  <a:pt x="50462" y="8545"/>
                </a:cubicBezTo>
                <a:lnTo>
                  <a:pt x="50462" y="8545"/>
                </a:lnTo>
                <a:cubicBezTo>
                  <a:pt x="50462" y="10848"/>
                  <a:pt x="51154" y="12879"/>
                  <a:pt x="52538" y="14636"/>
                </a:cubicBezTo>
                <a:lnTo>
                  <a:pt x="52538" y="14636"/>
                </a:lnTo>
                <a:lnTo>
                  <a:pt x="76385" y="42636"/>
                </a:lnTo>
                <a:lnTo>
                  <a:pt x="7231" y="42636"/>
                </a:lnTo>
                <a:cubicBezTo>
                  <a:pt x="5128" y="42636"/>
                  <a:pt x="3385" y="43424"/>
                  <a:pt x="2000" y="45000"/>
                </a:cubicBezTo>
                <a:lnTo>
                  <a:pt x="2000" y="45000"/>
                </a:lnTo>
                <a:cubicBezTo>
                  <a:pt x="667" y="46576"/>
                  <a:pt x="0" y="48636"/>
                  <a:pt x="0" y="51182"/>
                </a:cubicBezTo>
                <a:lnTo>
                  <a:pt x="0" y="51182"/>
                </a:lnTo>
                <a:cubicBezTo>
                  <a:pt x="0" y="53667"/>
                  <a:pt x="667" y="55697"/>
                  <a:pt x="2000" y="57273"/>
                </a:cubicBezTo>
                <a:lnTo>
                  <a:pt x="2000" y="57273"/>
                </a:lnTo>
                <a:cubicBezTo>
                  <a:pt x="3385" y="58848"/>
                  <a:pt x="5128" y="59636"/>
                  <a:pt x="7231" y="59636"/>
                </a:cubicBezTo>
                <a:lnTo>
                  <a:pt x="7231" y="59636"/>
                </a:lnTo>
                <a:lnTo>
                  <a:pt x="76385" y="59636"/>
                </a:lnTo>
                <a:lnTo>
                  <a:pt x="52538" y="87636"/>
                </a:lnTo>
                <a:cubicBezTo>
                  <a:pt x="51154" y="89394"/>
                  <a:pt x="50462" y="91424"/>
                  <a:pt x="50462" y="93727"/>
                </a:cubicBezTo>
                <a:lnTo>
                  <a:pt x="50462" y="93727"/>
                </a:lnTo>
                <a:cubicBezTo>
                  <a:pt x="50462" y="96030"/>
                  <a:pt x="51154" y="98091"/>
                  <a:pt x="52538" y="99909"/>
                </a:cubicBezTo>
                <a:lnTo>
                  <a:pt x="52538" y="99909"/>
                </a:lnTo>
                <a:cubicBezTo>
                  <a:pt x="54026" y="101485"/>
                  <a:pt x="55744" y="102273"/>
                  <a:pt x="57692" y="102273"/>
                </a:cubicBezTo>
                <a:lnTo>
                  <a:pt x="57692" y="102273"/>
                </a:lnTo>
                <a:cubicBezTo>
                  <a:pt x="59641" y="102273"/>
                  <a:pt x="61359" y="101485"/>
                  <a:pt x="62846" y="99909"/>
                </a:cubicBezTo>
                <a:lnTo>
                  <a:pt x="62846" y="99909"/>
                </a:lnTo>
                <a:lnTo>
                  <a:pt x="98923" y="57273"/>
                </a:lnTo>
              </a:path>
            </a:pathLst>
          </a:custGeom>
          <a:solidFill>
            <a:srgbClr val="B77A4A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511477972-30"/>
          <p:cNvSpPr/>
          <p:nvPr/>
        </p:nvSpPr>
        <p:spPr>
          <a:xfrm>
            <a:off x="5318968" y="707231"/>
            <a:ext cx="200025" cy="200025"/>
          </a:xfrm>
          <a:prstGeom prst="ellipse">
            <a:avLst/>
          </a:prstGeom>
          <a:solidFill>
            <a:srgbClr val="B77A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511479049-88"/>
          <p:cNvSpPr/>
          <p:nvPr/>
        </p:nvSpPr>
        <p:spPr>
          <a:xfrm>
            <a:off x="6382271" y="753666"/>
            <a:ext cx="12501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923" y="57273"/>
                </a:moveTo>
                <a:lnTo>
                  <a:pt x="98923" y="57273"/>
                </a:lnTo>
                <a:cubicBezTo>
                  <a:pt x="100308" y="55515"/>
                  <a:pt x="101000" y="53485"/>
                  <a:pt x="101000" y="51182"/>
                </a:cubicBezTo>
                <a:lnTo>
                  <a:pt x="101000" y="51182"/>
                </a:lnTo>
                <a:lnTo>
                  <a:pt x="101000" y="51182"/>
                </a:lnTo>
                <a:cubicBezTo>
                  <a:pt x="101000" y="48818"/>
                  <a:pt x="100308" y="46758"/>
                  <a:pt x="98923" y="45000"/>
                </a:cubicBezTo>
                <a:lnTo>
                  <a:pt x="98923" y="45000"/>
                </a:lnTo>
                <a:lnTo>
                  <a:pt x="62846" y="2364"/>
                </a:lnTo>
                <a:cubicBezTo>
                  <a:pt x="61359" y="788"/>
                  <a:pt x="59641" y="0"/>
                  <a:pt x="57692" y="0"/>
                </a:cubicBezTo>
                <a:lnTo>
                  <a:pt x="57692" y="0"/>
                </a:lnTo>
                <a:cubicBezTo>
                  <a:pt x="55744" y="0"/>
                  <a:pt x="54026" y="788"/>
                  <a:pt x="52538" y="2364"/>
                </a:cubicBezTo>
                <a:lnTo>
                  <a:pt x="52538" y="2364"/>
                </a:lnTo>
                <a:cubicBezTo>
                  <a:pt x="51154" y="4182"/>
                  <a:pt x="50462" y="6242"/>
                  <a:pt x="50462" y="8545"/>
                </a:cubicBezTo>
                <a:lnTo>
                  <a:pt x="50462" y="8545"/>
                </a:lnTo>
                <a:cubicBezTo>
                  <a:pt x="50462" y="10848"/>
                  <a:pt x="51154" y="12879"/>
                  <a:pt x="52538" y="14636"/>
                </a:cubicBezTo>
                <a:lnTo>
                  <a:pt x="52538" y="14636"/>
                </a:lnTo>
                <a:lnTo>
                  <a:pt x="76385" y="42636"/>
                </a:lnTo>
                <a:lnTo>
                  <a:pt x="7231" y="42636"/>
                </a:lnTo>
                <a:cubicBezTo>
                  <a:pt x="5128" y="42636"/>
                  <a:pt x="3385" y="43424"/>
                  <a:pt x="2000" y="45000"/>
                </a:cubicBezTo>
                <a:lnTo>
                  <a:pt x="2000" y="45000"/>
                </a:lnTo>
                <a:cubicBezTo>
                  <a:pt x="667" y="46576"/>
                  <a:pt x="0" y="48636"/>
                  <a:pt x="0" y="51182"/>
                </a:cubicBezTo>
                <a:lnTo>
                  <a:pt x="0" y="51182"/>
                </a:lnTo>
                <a:cubicBezTo>
                  <a:pt x="0" y="53667"/>
                  <a:pt x="667" y="55697"/>
                  <a:pt x="2000" y="57273"/>
                </a:cubicBezTo>
                <a:lnTo>
                  <a:pt x="2000" y="57273"/>
                </a:lnTo>
                <a:cubicBezTo>
                  <a:pt x="3385" y="58848"/>
                  <a:pt x="5128" y="59636"/>
                  <a:pt x="7231" y="59636"/>
                </a:cubicBezTo>
                <a:lnTo>
                  <a:pt x="7231" y="59636"/>
                </a:lnTo>
                <a:lnTo>
                  <a:pt x="76385" y="59636"/>
                </a:lnTo>
                <a:lnTo>
                  <a:pt x="52538" y="87636"/>
                </a:lnTo>
                <a:cubicBezTo>
                  <a:pt x="51154" y="89394"/>
                  <a:pt x="50462" y="91424"/>
                  <a:pt x="50462" y="93727"/>
                </a:cubicBezTo>
                <a:lnTo>
                  <a:pt x="50462" y="93727"/>
                </a:lnTo>
                <a:cubicBezTo>
                  <a:pt x="50462" y="96030"/>
                  <a:pt x="51154" y="98091"/>
                  <a:pt x="52538" y="99909"/>
                </a:cubicBezTo>
                <a:lnTo>
                  <a:pt x="52538" y="99909"/>
                </a:lnTo>
                <a:cubicBezTo>
                  <a:pt x="54026" y="101485"/>
                  <a:pt x="55744" y="102273"/>
                  <a:pt x="57692" y="102273"/>
                </a:cubicBezTo>
                <a:lnTo>
                  <a:pt x="57692" y="102273"/>
                </a:lnTo>
                <a:cubicBezTo>
                  <a:pt x="59641" y="102273"/>
                  <a:pt x="61359" y="101485"/>
                  <a:pt x="62846" y="99909"/>
                </a:cubicBezTo>
                <a:lnTo>
                  <a:pt x="62846" y="99909"/>
                </a:lnTo>
                <a:lnTo>
                  <a:pt x="98923" y="57273"/>
                </a:lnTo>
              </a:path>
            </a:pathLst>
          </a:custGeom>
          <a:solidFill>
            <a:srgbClr val="B77A4A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511477975-32"/>
          <p:cNvSpPr/>
          <p:nvPr/>
        </p:nvSpPr>
        <p:spPr>
          <a:xfrm>
            <a:off x="6827639" y="707231"/>
            <a:ext cx="200025" cy="200025"/>
          </a:xfrm>
          <a:prstGeom prst="ellipse">
            <a:avLst/>
          </a:prstGeom>
          <a:solidFill>
            <a:srgbClr val="B77A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511479051-89"/>
          <p:cNvSpPr/>
          <p:nvPr/>
        </p:nvSpPr>
        <p:spPr>
          <a:xfrm>
            <a:off x="7648054" y="753666"/>
            <a:ext cx="12501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923" y="57273"/>
                </a:moveTo>
                <a:lnTo>
                  <a:pt x="98923" y="57273"/>
                </a:lnTo>
                <a:cubicBezTo>
                  <a:pt x="100308" y="55515"/>
                  <a:pt x="101000" y="53485"/>
                  <a:pt x="101000" y="51182"/>
                </a:cubicBezTo>
                <a:lnTo>
                  <a:pt x="101000" y="51182"/>
                </a:lnTo>
                <a:lnTo>
                  <a:pt x="101000" y="51182"/>
                </a:lnTo>
                <a:cubicBezTo>
                  <a:pt x="101000" y="48818"/>
                  <a:pt x="100308" y="46758"/>
                  <a:pt x="98923" y="45000"/>
                </a:cubicBezTo>
                <a:lnTo>
                  <a:pt x="98923" y="45000"/>
                </a:lnTo>
                <a:lnTo>
                  <a:pt x="62846" y="2364"/>
                </a:lnTo>
                <a:cubicBezTo>
                  <a:pt x="61359" y="788"/>
                  <a:pt x="59641" y="0"/>
                  <a:pt x="57692" y="0"/>
                </a:cubicBezTo>
                <a:lnTo>
                  <a:pt x="57692" y="0"/>
                </a:lnTo>
                <a:cubicBezTo>
                  <a:pt x="55744" y="0"/>
                  <a:pt x="54026" y="788"/>
                  <a:pt x="52538" y="2364"/>
                </a:cubicBezTo>
                <a:lnTo>
                  <a:pt x="52538" y="2364"/>
                </a:lnTo>
                <a:cubicBezTo>
                  <a:pt x="51154" y="4182"/>
                  <a:pt x="50462" y="6242"/>
                  <a:pt x="50462" y="8545"/>
                </a:cubicBezTo>
                <a:lnTo>
                  <a:pt x="50462" y="8545"/>
                </a:lnTo>
                <a:cubicBezTo>
                  <a:pt x="50462" y="10848"/>
                  <a:pt x="51154" y="12879"/>
                  <a:pt x="52538" y="14636"/>
                </a:cubicBezTo>
                <a:lnTo>
                  <a:pt x="52538" y="14636"/>
                </a:lnTo>
                <a:lnTo>
                  <a:pt x="76385" y="42636"/>
                </a:lnTo>
                <a:lnTo>
                  <a:pt x="7231" y="42636"/>
                </a:lnTo>
                <a:cubicBezTo>
                  <a:pt x="5128" y="42636"/>
                  <a:pt x="3385" y="43424"/>
                  <a:pt x="2000" y="45000"/>
                </a:cubicBezTo>
                <a:lnTo>
                  <a:pt x="2000" y="45000"/>
                </a:lnTo>
                <a:cubicBezTo>
                  <a:pt x="667" y="46576"/>
                  <a:pt x="0" y="48636"/>
                  <a:pt x="0" y="51182"/>
                </a:cubicBezTo>
                <a:lnTo>
                  <a:pt x="0" y="51182"/>
                </a:lnTo>
                <a:cubicBezTo>
                  <a:pt x="0" y="53667"/>
                  <a:pt x="667" y="55697"/>
                  <a:pt x="2000" y="57273"/>
                </a:cubicBezTo>
                <a:lnTo>
                  <a:pt x="2000" y="57273"/>
                </a:lnTo>
                <a:cubicBezTo>
                  <a:pt x="3385" y="58848"/>
                  <a:pt x="5128" y="59636"/>
                  <a:pt x="7231" y="59636"/>
                </a:cubicBezTo>
                <a:lnTo>
                  <a:pt x="7231" y="59636"/>
                </a:lnTo>
                <a:lnTo>
                  <a:pt x="76385" y="59636"/>
                </a:lnTo>
                <a:lnTo>
                  <a:pt x="52538" y="87636"/>
                </a:lnTo>
                <a:cubicBezTo>
                  <a:pt x="51154" y="89394"/>
                  <a:pt x="50462" y="91424"/>
                  <a:pt x="50462" y="93727"/>
                </a:cubicBezTo>
                <a:lnTo>
                  <a:pt x="50462" y="93727"/>
                </a:lnTo>
                <a:cubicBezTo>
                  <a:pt x="50462" y="96030"/>
                  <a:pt x="51154" y="98091"/>
                  <a:pt x="52538" y="99909"/>
                </a:cubicBezTo>
                <a:lnTo>
                  <a:pt x="52538" y="99909"/>
                </a:lnTo>
                <a:cubicBezTo>
                  <a:pt x="54026" y="101485"/>
                  <a:pt x="55744" y="102273"/>
                  <a:pt x="57692" y="102273"/>
                </a:cubicBezTo>
                <a:lnTo>
                  <a:pt x="57692" y="102273"/>
                </a:lnTo>
                <a:cubicBezTo>
                  <a:pt x="59641" y="102273"/>
                  <a:pt x="61359" y="101485"/>
                  <a:pt x="62846" y="99909"/>
                </a:cubicBezTo>
                <a:lnTo>
                  <a:pt x="62846" y="99909"/>
                </a:lnTo>
                <a:lnTo>
                  <a:pt x="98923" y="57273"/>
                </a:lnTo>
              </a:path>
            </a:pathLst>
          </a:custGeom>
          <a:solidFill>
            <a:srgbClr val="B77A4A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511477978-34"/>
          <p:cNvSpPr/>
          <p:nvPr/>
        </p:nvSpPr>
        <p:spPr>
          <a:xfrm>
            <a:off x="8093422" y="707231"/>
            <a:ext cx="200025" cy="200025"/>
          </a:xfrm>
          <a:prstGeom prst="ellipse">
            <a:avLst/>
          </a:prstGeom>
          <a:solidFill>
            <a:srgbClr val="B77A4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7" name="el-1785511477953-18"/>
          <p:cNvCxnSpPr/>
          <p:nvPr/>
        </p:nvCxnSpPr>
        <p:spPr>
          <a:xfrm>
            <a:off x="414338" y="1827089"/>
            <a:ext cx="914" cy="138113"/>
          </a:xfrm>
          <a:prstGeom prst="line">
            <a:avLst/>
          </a:prstGeom>
          <a:ln w="28575" cap="flat">
            <a:solidFill>
              <a:srgbClr val="B77A4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85511479056-91"/>
          <p:cNvSpPr/>
          <p:nvPr/>
        </p:nvSpPr>
        <p:spPr>
          <a:xfrm>
            <a:off x="514664" y="1859533"/>
            <a:ext cx="133317" cy="803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071" y="44000"/>
                </a:moveTo>
                <a:lnTo>
                  <a:pt x="15071" y="44000"/>
                </a:lnTo>
                <a:lnTo>
                  <a:pt x="15071" y="52750"/>
                </a:lnTo>
                <a:lnTo>
                  <a:pt x="15071" y="96625"/>
                </a:lnTo>
                <a:cubicBezTo>
                  <a:pt x="15071" y="99208"/>
                  <a:pt x="15548" y="101333"/>
                  <a:pt x="16500" y="103000"/>
                </a:cubicBezTo>
                <a:lnTo>
                  <a:pt x="16500" y="103000"/>
                </a:lnTo>
                <a:cubicBezTo>
                  <a:pt x="17405" y="104667"/>
                  <a:pt x="18595" y="105500"/>
                  <a:pt x="20071" y="105500"/>
                </a:cubicBezTo>
                <a:lnTo>
                  <a:pt x="20071" y="105500"/>
                </a:lnTo>
                <a:lnTo>
                  <a:pt x="25143" y="105500"/>
                </a:lnTo>
                <a:cubicBezTo>
                  <a:pt x="26571" y="105500"/>
                  <a:pt x="27762" y="104667"/>
                  <a:pt x="28714" y="103000"/>
                </a:cubicBezTo>
                <a:lnTo>
                  <a:pt x="28714" y="103000"/>
                </a:lnTo>
                <a:cubicBezTo>
                  <a:pt x="29667" y="101333"/>
                  <a:pt x="30143" y="99208"/>
                  <a:pt x="30143" y="96625"/>
                </a:cubicBezTo>
                <a:lnTo>
                  <a:pt x="30143" y="96625"/>
                </a:lnTo>
                <a:lnTo>
                  <a:pt x="30143" y="72500"/>
                </a:lnTo>
                <a:cubicBezTo>
                  <a:pt x="31714" y="74333"/>
                  <a:pt x="33381" y="75792"/>
                  <a:pt x="35143" y="76875"/>
                </a:cubicBezTo>
                <a:lnTo>
                  <a:pt x="35143" y="76875"/>
                </a:lnTo>
                <a:lnTo>
                  <a:pt x="35143" y="83500"/>
                </a:lnTo>
                <a:cubicBezTo>
                  <a:pt x="35238" y="86250"/>
                  <a:pt x="36071" y="87708"/>
                  <a:pt x="37643" y="87875"/>
                </a:cubicBezTo>
                <a:lnTo>
                  <a:pt x="37643" y="87875"/>
                </a:lnTo>
                <a:cubicBezTo>
                  <a:pt x="39214" y="87708"/>
                  <a:pt x="40071" y="86250"/>
                  <a:pt x="40214" y="83500"/>
                </a:cubicBezTo>
                <a:lnTo>
                  <a:pt x="40214" y="83500"/>
                </a:lnTo>
                <a:lnTo>
                  <a:pt x="40214" y="78875"/>
                </a:lnTo>
                <a:cubicBezTo>
                  <a:pt x="41024" y="79042"/>
                  <a:pt x="41857" y="79125"/>
                  <a:pt x="42714" y="79125"/>
                </a:cubicBezTo>
                <a:lnTo>
                  <a:pt x="42714" y="79125"/>
                </a:lnTo>
                <a:cubicBezTo>
                  <a:pt x="43524" y="79125"/>
                  <a:pt x="44357" y="79042"/>
                  <a:pt x="45214" y="78875"/>
                </a:cubicBezTo>
                <a:lnTo>
                  <a:pt x="45214" y="78875"/>
                </a:lnTo>
                <a:lnTo>
                  <a:pt x="45214" y="83500"/>
                </a:lnTo>
                <a:cubicBezTo>
                  <a:pt x="45310" y="86250"/>
                  <a:pt x="46143" y="87708"/>
                  <a:pt x="47714" y="87875"/>
                </a:cubicBezTo>
                <a:lnTo>
                  <a:pt x="47714" y="87875"/>
                </a:lnTo>
                <a:cubicBezTo>
                  <a:pt x="49286" y="87708"/>
                  <a:pt x="50119" y="86250"/>
                  <a:pt x="50214" y="83500"/>
                </a:cubicBezTo>
                <a:lnTo>
                  <a:pt x="50214" y="83500"/>
                </a:lnTo>
                <a:lnTo>
                  <a:pt x="50214" y="76875"/>
                </a:lnTo>
                <a:cubicBezTo>
                  <a:pt x="51976" y="75792"/>
                  <a:pt x="53643" y="74333"/>
                  <a:pt x="55214" y="72500"/>
                </a:cubicBezTo>
                <a:lnTo>
                  <a:pt x="55214" y="72500"/>
                </a:lnTo>
                <a:lnTo>
                  <a:pt x="55214" y="96625"/>
                </a:lnTo>
                <a:cubicBezTo>
                  <a:pt x="55214" y="99208"/>
                  <a:pt x="55690" y="101333"/>
                  <a:pt x="56643" y="103000"/>
                </a:cubicBezTo>
                <a:lnTo>
                  <a:pt x="56643" y="103000"/>
                </a:lnTo>
                <a:cubicBezTo>
                  <a:pt x="57595" y="104667"/>
                  <a:pt x="58810" y="105500"/>
                  <a:pt x="60286" y="105500"/>
                </a:cubicBezTo>
                <a:lnTo>
                  <a:pt x="60286" y="105500"/>
                </a:lnTo>
                <a:lnTo>
                  <a:pt x="65286" y="105500"/>
                </a:lnTo>
                <a:cubicBezTo>
                  <a:pt x="66762" y="105500"/>
                  <a:pt x="67976" y="104667"/>
                  <a:pt x="68929" y="103000"/>
                </a:cubicBezTo>
                <a:lnTo>
                  <a:pt x="68929" y="103000"/>
                </a:lnTo>
                <a:cubicBezTo>
                  <a:pt x="69833" y="101333"/>
                  <a:pt x="70286" y="99208"/>
                  <a:pt x="70286" y="96625"/>
                </a:cubicBezTo>
                <a:lnTo>
                  <a:pt x="70286" y="96625"/>
                </a:lnTo>
                <a:lnTo>
                  <a:pt x="70286" y="52750"/>
                </a:lnTo>
                <a:lnTo>
                  <a:pt x="75357" y="61500"/>
                </a:lnTo>
                <a:lnTo>
                  <a:pt x="75357" y="75250"/>
                </a:lnTo>
                <a:cubicBezTo>
                  <a:pt x="75357" y="77833"/>
                  <a:pt x="75762" y="80208"/>
                  <a:pt x="76571" y="82375"/>
                </a:cubicBezTo>
                <a:lnTo>
                  <a:pt x="76571" y="82375"/>
                </a:lnTo>
                <a:lnTo>
                  <a:pt x="83214" y="99750"/>
                </a:lnTo>
                <a:cubicBezTo>
                  <a:pt x="84643" y="103417"/>
                  <a:pt x="86667" y="105333"/>
                  <a:pt x="89286" y="105500"/>
                </a:cubicBezTo>
                <a:lnTo>
                  <a:pt x="89286" y="105500"/>
                </a:lnTo>
                <a:cubicBezTo>
                  <a:pt x="91190" y="105500"/>
                  <a:pt x="92762" y="104500"/>
                  <a:pt x="94000" y="102500"/>
                </a:cubicBezTo>
                <a:lnTo>
                  <a:pt x="94000" y="102500"/>
                </a:lnTo>
                <a:cubicBezTo>
                  <a:pt x="95381" y="100667"/>
                  <a:pt x="96286" y="98167"/>
                  <a:pt x="96714" y="95000"/>
                </a:cubicBezTo>
                <a:lnTo>
                  <a:pt x="96714" y="95000"/>
                </a:lnTo>
                <a:lnTo>
                  <a:pt x="99786" y="67000"/>
                </a:lnTo>
                <a:cubicBezTo>
                  <a:pt x="100214" y="63333"/>
                  <a:pt x="99810" y="59958"/>
                  <a:pt x="98571" y="56875"/>
                </a:cubicBezTo>
                <a:lnTo>
                  <a:pt x="98571" y="56875"/>
                </a:lnTo>
                <a:lnTo>
                  <a:pt x="97929" y="55500"/>
                </a:lnTo>
                <a:lnTo>
                  <a:pt x="97929" y="33000"/>
                </a:lnTo>
                <a:cubicBezTo>
                  <a:pt x="97738" y="28917"/>
                  <a:pt x="96476" y="26708"/>
                  <a:pt x="94143" y="26375"/>
                </a:cubicBezTo>
                <a:lnTo>
                  <a:pt x="94143" y="26375"/>
                </a:lnTo>
                <a:cubicBezTo>
                  <a:pt x="91857" y="26708"/>
                  <a:pt x="90619" y="28917"/>
                  <a:pt x="90429" y="33000"/>
                </a:cubicBezTo>
                <a:lnTo>
                  <a:pt x="90429" y="33000"/>
                </a:lnTo>
                <a:lnTo>
                  <a:pt x="90429" y="36750"/>
                </a:lnTo>
                <a:lnTo>
                  <a:pt x="82071" y="16500"/>
                </a:lnTo>
                <a:cubicBezTo>
                  <a:pt x="79881" y="11333"/>
                  <a:pt x="77214" y="7292"/>
                  <a:pt x="74071" y="4375"/>
                </a:cubicBezTo>
                <a:lnTo>
                  <a:pt x="74071" y="4375"/>
                </a:lnTo>
                <a:cubicBezTo>
                  <a:pt x="70833" y="1458"/>
                  <a:pt x="67381" y="0"/>
                  <a:pt x="63714" y="0"/>
                </a:cubicBezTo>
                <a:lnTo>
                  <a:pt x="63714" y="0"/>
                </a:lnTo>
                <a:lnTo>
                  <a:pt x="42714" y="0"/>
                </a:lnTo>
                <a:lnTo>
                  <a:pt x="40214" y="0"/>
                </a:lnTo>
                <a:lnTo>
                  <a:pt x="30143" y="0"/>
                </a:lnTo>
                <a:lnTo>
                  <a:pt x="22571" y="0"/>
                </a:lnTo>
                <a:cubicBezTo>
                  <a:pt x="17238" y="167"/>
                  <a:pt x="12810" y="3375"/>
                  <a:pt x="9286" y="9625"/>
                </a:cubicBezTo>
                <a:lnTo>
                  <a:pt x="9286" y="9625"/>
                </a:lnTo>
                <a:cubicBezTo>
                  <a:pt x="5714" y="15875"/>
                  <a:pt x="3881" y="23667"/>
                  <a:pt x="3786" y="33000"/>
                </a:cubicBezTo>
                <a:lnTo>
                  <a:pt x="3786" y="33000"/>
                </a:lnTo>
                <a:lnTo>
                  <a:pt x="3786" y="47750"/>
                </a:lnTo>
                <a:cubicBezTo>
                  <a:pt x="1357" y="51250"/>
                  <a:pt x="95" y="55833"/>
                  <a:pt x="0" y="61500"/>
                </a:cubicBezTo>
                <a:lnTo>
                  <a:pt x="0" y="61500"/>
                </a:lnTo>
                <a:lnTo>
                  <a:pt x="0" y="66500"/>
                </a:lnTo>
                <a:cubicBezTo>
                  <a:pt x="95" y="68833"/>
                  <a:pt x="833" y="70125"/>
                  <a:pt x="2214" y="70375"/>
                </a:cubicBezTo>
                <a:lnTo>
                  <a:pt x="2214" y="70375"/>
                </a:lnTo>
                <a:cubicBezTo>
                  <a:pt x="4833" y="70125"/>
                  <a:pt x="6976" y="68542"/>
                  <a:pt x="8643" y="65625"/>
                </a:cubicBezTo>
                <a:lnTo>
                  <a:pt x="8643" y="65625"/>
                </a:lnTo>
                <a:cubicBezTo>
                  <a:pt x="10310" y="62708"/>
                  <a:pt x="11190" y="58958"/>
                  <a:pt x="11286" y="54375"/>
                </a:cubicBezTo>
                <a:lnTo>
                  <a:pt x="11286" y="54375"/>
                </a:lnTo>
                <a:lnTo>
                  <a:pt x="11286" y="52750"/>
                </a:lnTo>
                <a:lnTo>
                  <a:pt x="11286" y="44000"/>
                </a:lnTo>
                <a:lnTo>
                  <a:pt x="11286" y="33000"/>
                </a:lnTo>
                <a:cubicBezTo>
                  <a:pt x="11381" y="26000"/>
                  <a:pt x="13000" y="20583"/>
                  <a:pt x="16143" y="16750"/>
                </a:cubicBezTo>
                <a:lnTo>
                  <a:pt x="16143" y="16750"/>
                </a:lnTo>
                <a:cubicBezTo>
                  <a:pt x="15429" y="19667"/>
                  <a:pt x="15071" y="22875"/>
                  <a:pt x="15071" y="26375"/>
                </a:cubicBezTo>
                <a:lnTo>
                  <a:pt x="15071" y="26375"/>
                </a:lnTo>
                <a:lnTo>
                  <a:pt x="15071" y="44000"/>
                </a:lnTo>
                <a:moveTo>
                  <a:pt x="87857" y="74750"/>
                </a:moveTo>
                <a:lnTo>
                  <a:pt x="87857" y="74750"/>
                </a:lnTo>
                <a:cubicBezTo>
                  <a:pt x="88000" y="72000"/>
                  <a:pt x="88857" y="70542"/>
                  <a:pt x="90429" y="70375"/>
                </a:cubicBezTo>
                <a:lnTo>
                  <a:pt x="90429" y="70375"/>
                </a:lnTo>
                <a:cubicBezTo>
                  <a:pt x="92000" y="70542"/>
                  <a:pt x="92833" y="72000"/>
                  <a:pt x="92929" y="74750"/>
                </a:cubicBezTo>
                <a:lnTo>
                  <a:pt x="92929" y="74750"/>
                </a:lnTo>
                <a:cubicBezTo>
                  <a:pt x="92833" y="77500"/>
                  <a:pt x="92000" y="78958"/>
                  <a:pt x="90429" y="79125"/>
                </a:cubicBezTo>
                <a:lnTo>
                  <a:pt x="90429" y="79125"/>
                </a:lnTo>
                <a:cubicBezTo>
                  <a:pt x="88857" y="78958"/>
                  <a:pt x="88000" y="77500"/>
                  <a:pt x="87857" y="74750"/>
                </a:cubicBezTo>
                <a:lnTo>
                  <a:pt x="87857" y="74750"/>
                </a:lnTo>
                <a:moveTo>
                  <a:pt x="26214" y="28250"/>
                </a:moveTo>
                <a:lnTo>
                  <a:pt x="26214" y="28250"/>
                </a:lnTo>
                <a:cubicBezTo>
                  <a:pt x="25500" y="27000"/>
                  <a:pt x="25143" y="25542"/>
                  <a:pt x="25143" y="23875"/>
                </a:cubicBezTo>
                <a:lnTo>
                  <a:pt x="25143" y="23875"/>
                </a:lnTo>
                <a:cubicBezTo>
                  <a:pt x="25333" y="20042"/>
                  <a:pt x="26524" y="17958"/>
                  <a:pt x="28714" y="17625"/>
                </a:cubicBezTo>
                <a:lnTo>
                  <a:pt x="28714" y="17625"/>
                </a:lnTo>
                <a:lnTo>
                  <a:pt x="56643" y="17625"/>
                </a:lnTo>
                <a:cubicBezTo>
                  <a:pt x="58833" y="17958"/>
                  <a:pt x="60048" y="20042"/>
                  <a:pt x="60286" y="23875"/>
                </a:cubicBezTo>
                <a:lnTo>
                  <a:pt x="60286" y="23875"/>
                </a:lnTo>
                <a:cubicBezTo>
                  <a:pt x="60286" y="25542"/>
                  <a:pt x="59905" y="27000"/>
                  <a:pt x="59143" y="28250"/>
                </a:cubicBezTo>
                <a:lnTo>
                  <a:pt x="59143" y="28250"/>
                </a:lnTo>
                <a:lnTo>
                  <a:pt x="55571" y="34625"/>
                </a:lnTo>
                <a:cubicBezTo>
                  <a:pt x="52000" y="40625"/>
                  <a:pt x="47714" y="43750"/>
                  <a:pt x="42714" y="44000"/>
                </a:cubicBezTo>
                <a:lnTo>
                  <a:pt x="42714" y="44000"/>
                </a:lnTo>
                <a:cubicBezTo>
                  <a:pt x="37667" y="43750"/>
                  <a:pt x="33357" y="40625"/>
                  <a:pt x="29786" y="34625"/>
                </a:cubicBezTo>
                <a:lnTo>
                  <a:pt x="29786" y="34625"/>
                </a:lnTo>
                <a:lnTo>
                  <a:pt x="26214" y="28250"/>
                </a:lnTo>
              </a:path>
            </a:pathLst>
          </a:custGeom>
          <a:solidFill>
            <a:srgbClr val="B77A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511477987-35"/>
          <p:cNvSpPr/>
          <p:nvPr/>
        </p:nvSpPr>
        <p:spPr>
          <a:xfrm>
            <a:off x="400050" y="2406625"/>
            <a:ext cx="4479131" cy="690711"/>
          </a:xfrm>
          <a:prstGeom prst="roundRect">
            <a:avLst>
              <a:gd name="adj" fmla="val 19306"/>
            </a:avLst>
          </a:prstGeom>
          <a:solidFill>
            <a:srgbClr val="FAF3EA"/>
          </a:solidFill>
          <a:ln w="7144" algn="in">
            <a:solidFill>
              <a:srgbClr val="B48C64">
                <a:alpha val="20000"/>
              </a:srgbClr>
            </a:solidFill>
            <a:prstDash val="solid"/>
          </a:ln>
          <a:effectLst>
            <a:outerShdw blurRad="42863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0" name="el-1785511479059-93"/>
          <p:cNvSpPr/>
          <p:nvPr/>
        </p:nvSpPr>
        <p:spPr>
          <a:xfrm>
            <a:off x="535781" y="2613794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3F312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5511478021-49"/>
          <p:cNvSpPr/>
          <p:nvPr/>
        </p:nvSpPr>
        <p:spPr>
          <a:xfrm>
            <a:off x="973336" y="2551881"/>
            <a:ext cx="224582" cy="171450"/>
          </a:xfrm>
          <a:prstGeom prst="roundRect">
            <a:avLst>
              <a:gd name="adj" fmla="val 22222"/>
            </a:avLst>
          </a:prstGeom>
          <a:solidFill>
            <a:srgbClr val="B43C1E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5511478024-51"/>
          <p:cNvSpPr/>
          <p:nvPr/>
        </p:nvSpPr>
        <p:spPr>
          <a:xfrm>
            <a:off x="1781026" y="2551881"/>
            <a:ext cx="224582" cy="171450"/>
          </a:xfrm>
          <a:prstGeom prst="roundRect">
            <a:avLst>
              <a:gd name="adj" fmla="val 22222"/>
            </a:avLst>
          </a:prstGeom>
          <a:solidFill>
            <a:srgbClr val="B43C1E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5511478028-53"/>
          <p:cNvSpPr/>
          <p:nvPr/>
        </p:nvSpPr>
        <p:spPr>
          <a:xfrm>
            <a:off x="3251448" y="2551881"/>
            <a:ext cx="517699" cy="171450"/>
          </a:xfrm>
          <a:prstGeom prst="roundRect">
            <a:avLst>
              <a:gd name="adj" fmla="val 22222"/>
            </a:avLst>
          </a:prstGeom>
          <a:solidFill>
            <a:srgbClr val="B43C1E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5511479061-94"/>
          <p:cNvSpPr/>
          <p:nvPr/>
        </p:nvSpPr>
        <p:spPr>
          <a:xfrm>
            <a:off x="535781" y="2837706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3F312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5511478031-55"/>
          <p:cNvSpPr/>
          <p:nvPr/>
        </p:nvSpPr>
        <p:spPr>
          <a:xfrm>
            <a:off x="973336" y="2775793"/>
            <a:ext cx="224582" cy="171450"/>
          </a:xfrm>
          <a:prstGeom prst="roundRect">
            <a:avLst>
              <a:gd name="adj" fmla="val 22222"/>
            </a:avLst>
          </a:prstGeom>
          <a:solidFill>
            <a:srgbClr val="B43C1E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5511478034-57"/>
          <p:cNvSpPr/>
          <p:nvPr/>
        </p:nvSpPr>
        <p:spPr>
          <a:xfrm>
            <a:off x="1781026" y="2775793"/>
            <a:ext cx="140866" cy="171450"/>
          </a:xfrm>
          <a:prstGeom prst="roundRect">
            <a:avLst>
              <a:gd name="adj" fmla="val 27047"/>
            </a:avLst>
          </a:prstGeom>
          <a:solidFill>
            <a:srgbClr val="B43C1E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5511478037-59"/>
          <p:cNvSpPr/>
          <p:nvPr/>
        </p:nvSpPr>
        <p:spPr>
          <a:xfrm>
            <a:off x="3303464" y="2775793"/>
            <a:ext cx="517699" cy="171450"/>
          </a:xfrm>
          <a:prstGeom prst="roundRect">
            <a:avLst>
              <a:gd name="adj" fmla="val 22222"/>
            </a:avLst>
          </a:prstGeom>
          <a:solidFill>
            <a:srgbClr val="B43C1E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5511477990-36"/>
          <p:cNvSpPr/>
          <p:nvPr/>
        </p:nvSpPr>
        <p:spPr>
          <a:xfrm>
            <a:off x="400050" y="3197349"/>
            <a:ext cx="4479131" cy="280988"/>
          </a:xfrm>
          <a:prstGeom prst="roundRect">
            <a:avLst>
              <a:gd name="adj" fmla="val 50000"/>
            </a:avLst>
          </a:prstGeom>
          <a:solidFill>
            <a:srgbClr val="B48C64">
              <a:alpha val="4000"/>
            </a:srgbClr>
          </a:solidFill>
          <a:ln w="7144" algn="in">
            <a:solidFill>
              <a:srgbClr val="B48C64">
                <a:alpha val="1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9" name="el-1785511479063-95"/>
          <p:cNvSpPr/>
          <p:nvPr/>
        </p:nvSpPr>
        <p:spPr>
          <a:xfrm>
            <a:off x="507562" y="3295873"/>
            <a:ext cx="151093" cy="9108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938" y="39800"/>
                </a:moveTo>
                <a:lnTo>
                  <a:pt x="14938" y="39800"/>
                </a:lnTo>
                <a:lnTo>
                  <a:pt x="14938" y="47800"/>
                </a:lnTo>
                <a:lnTo>
                  <a:pt x="14938" y="87700"/>
                </a:lnTo>
                <a:cubicBezTo>
                  <a:pt x="14938" y="89967"/>
                  <a:pt x="15396" y="91867"/>
                  <a:pt x="16313" y="93400"/>
                </a:cubicBezTo>
                <a:lnTo>
                  <a:pt x="16313" y="93400"/>
                </a:lnTo>
                <a:cubicBezTo>
                  <a:pt x="17271" y="94867"/>
                  <a:pt x="18479" y="95600"/>
                  <a:pt x="19938" y="95600"/>
                </a:cubicBezTo>
                <a:lnTo>
                  <a:pt x="19938" y="95600"/>
                </a:lnTo>
                <a:lnTo>
                  <a:pt x="24875" y="95600"/>
                </a:lnTo>
                <a:cubicBezTo>
                  <a:pt x="26333" y="95600"/>
                  <a:pt x="27542" y="94867"/>
                  <a:pt x="28500" y="93400"/>
                </a:cubicBezTo>
                <a:lnTo>
                  <a:pt x="28500" y="93400"/>
                </a:lnTo>
                <a:cubicBezTo>
                  <a:pt x="29417" y="91867"/>
                  <a:pt x="29875" y="89967"/>
                  <a:pt x="29875" y="87700"/>
                </a:cubicBezTo>
                <a:lnTo>
                  <a:pt x="29875" y="87700"/>
                </a:lnTo>
                <a:lnTo>
                  <a:pt x="29875" y="65700"/>
                </a:lnTo>
                <a:cubicBezTo>
                  <a:pt x="31417" y="67367"/>
                  <a:pt x="33083" y="68700"/>
                  <a:pt x="34875" y="69700"/>
                </a:cubicBezTo>
                <a:lnTo>
                  <a:pt x="34875" y="69700"/>
                </a:lnTo>
                <a:lnTo>
                  <a:pt x="34875" y="75700"/>
                </a:lnTo>
                <a:cubicBezTo>
                  <a:pt x="34958" y="78167"/>
                  <a:pt x="35792" y="79500"/>
                  <a:pt x="37375" y="79700"/>
                </a:cubicBezTo>
                <a:lnTo>
                  <a:pt x="37375" y="79700"/>
                </a:lnTo>
                <a:cubicBezTo>
                  <a:pt x="38917" y="79500"/>
                  <a:pt x="39750" y="78167"/>
                  <a:pt x="39875" y="75700"/>
                </a:cubicBezTo>
                <a:lnTo>
                  <a:pt x="39875" y="75700"/>
                </a:lnTo>
                <a:lnTo>
                  <a:pt x="39875" y="71500"/>
                </a:lnTo>
                <a:cubicBezTo>
                  <a:pt x="40667" y="71633"/>
                  <a:pt x="41479" y="71700"/>
                  <a:pt x="42313" y="71700"/>
                </a:cubicBezTo>
                <a:lnTo>
                  <a:pt x="42313" y="71700"/>
                </a:lnTo>
                <a:cubicBezTo>
                  <a:pt x="43146" y="71700"/>
                  <a:pt x="43979" y="71633"/>
                  <a:pt x="44813" y="71500"/>
                </a:cubicBezTo>
                <a:lnTo>
                  <a:pt x="44813" y="71500"/>
                </a:lnTo>
                <a:lnTo>
                  <a:pt x="44813" y="75700"/>
                </a:lnTo>
                <a:cubicBezTo>
                  <a:pt x="44938" y="78167"/>
                  <a:pt x="45771" y="79500"/>
                  <a:pt x="47313" y="79700"/>
                </a:cubicBezTo>
                <a:lnTo>
                  <a:pt x="47313" y="79700"/>
                </a:lnTo>
                <a:cubicBezTo>
                  <a:pt x="48854" y="79500"/>
                  <a:pt x="49688" y="78167"/>
                  <a:pt x="49813" y="75700"/>
                </a:cubicBezTo>
                <a:lnTo>
                  <a:pt x="49813" y="75700"/>
                </a:lnTo>
                <a:lnTo>
                  <a:pt x="49813" y="69700"/>
                </a:lnTo>
                <a:cubicBezTo>
                  <a:pt x="51563" y="68700"/>
                  <a:pt x="53229" y="67367"/>
                  <a:pt x="54813" y="65700"/>
                </a:cubicBezTo>
                <a:lnTo>
                  <a:pt x="54813" y="65700"/>
                </a:lnTo>
                <a:lnTo>
                  <a:pt x="54813" y="87700"/>
                </a:lnTo>
                <a:cubicBezTo>
                  <a:pt x="54813" y="89967"/>
                  <a:pt x="55271" y="91867"/>
                  <a:pt x="56188" y="93400"/>
                </a:cubicBezTo>
                <a:lnTo>
                  <a:pt x="56188" y="93400"/>
                </a:lnTo>
                <a:cubicBezTo>
                  <a:pt x="57104" y="94867"/>
                  <a:pt x="58292" y="95600"/>
                  <a:pt x="59750" y="95600"/>
                </a:cubicBezTo>
                <a:lnTo>
                  <a:pt x="59750" y="95600"/>
                </a:lnTo>
                <a:lnTo>
                  <a:pt x="64750" y="95600"/>
                </a:lnTo>
                <a:cubicBezTo>
                  <a:pt x="66208" y="95600"/>
                  <a:pt x="67396" y="94867"/>
                  <a:pt x="68313" y="93400"/>
                </a:cubicBezTo>
                <a:lnTo>
                  <a:pt x="68313" y="93400"/>
                </a:lnTo>
                <a:cubicBezTo>
                  <a:pt x="69271" y="91867"/>
                  <a:pt x="69750" y="89967"/>
                  <a:pt x="69750" y="87700"/>
                </a:cubicBezTo>
                <a:lnTo>
                  <a:pt x="69750" y="87700"/>
                </a:lnTo>
                <a:lnTo>
                  <a:pt x="69750" y="47800"/>
                </a:lnTo>
                <a:lnTo>
                  <a:pt x="74688" y="55800"/>
                </a:lnTo>
                <a:lnTo>
                  <a:pt x="74688" y="68200"/>
                </a:lnTo>
                <a:cubicBezTo>
                  <a:pt x="74688" y="70533"/>
                  <a:pt x="75104" y="72700"/>
                  <a:pt x="75938" y="74700"/>
                </a:cubicBezTo>
                <a:lnTo>
                  <a:pt x="75938" y="74700"/>
                </a:lnTo>
                <a:lnTo>
                  <a:pt x="82500" y="90400"/>
                </a:lnTo>
                <a:cubicBezTo>
                  <a:pt x="83958" y="93733"/>
                  <a:pt x="85979" y="95467"/>
                  <a:pt x="88563" y="95600"/>
                </a:cubicBezTo>
                <a:lnTo>
                  <a:pt x="88563" y="95600"/>
                </a:lnTo>
                <a:cubicBezTo>
                  <a:pt x="90438" y="95600"/>
                  <a:pt x="92000" y="94700"/>
                  <a:pt x="93250" y="92900"/>
                </a:cubicBezTo>
                <a:lnTo>
                  <a:pt x="93250" y="92900"/>
                </a:lnTo>
                <a:cubicBezTo>
                  <a:pt x="94583" y="91233"/>
                  <a:pt x="95458" y="89000"/>
                  <a:pt x="95875" y="86200"/>
                </a:cubicBezTo>
                <a:lnTo>
                  <a:pt x="95875" y="86200"/>
                </a:lnTo>
                <a:lnTo>
                  <a:pt x="99000" y="60800"/>
                </a:lnTo>
                <a:cubicBezTo>
                  <a:pt x="99417" y="57467"/>
                  <a:pt x="99000" y="54367"/>
                  <a:pt x="97750" y="51500"/>
                </a:cubicBezTo>
                <a:lnTo>
                  <a:pt x="97750" y="51500"/>
                </a:lnTo>
                <a:lnTo>
                  <a:pt x="97125" y="50300"/>
                </a:lnTo>
                <a:lnTo>
                  <a:pt x="97125" y="29900"/>
                </a:lnTo>
                <a:cubicBezTo>
                  <a:pt x="96917" y="26233"/>
                  <a:pt x="95667" y="24233"/>
                  <a:pt x="93375" y="23900"/>
                </a:cubicBezTo>
                <a:lnTo>
                  <a:pt x="93375" y="23900"/>
                </a:lnTo>
                <a:cubicBezTo>
                  <a:pt x="91083" y="24233"/>
                  <a:pt x="89833" y="26233"/>
                  <a:pt x="89625" y="29900"/>
                </a:cubicBezTo>
                <a:lnTo>
                  <a:pt x="89625" y="29900"/>
                </a:lnTo>
                <a:lnTo>
                  <a:pt x="89625" y="33400"/>
                </a:lnTo>
                <a:lnTo>
                  <a:pt x="81375" y="14900"/>
                </a:lnTo>
                <a:cubicBezTo>
                  <a:pt x="79208" y="10300"/>
                  <a:pt x="76563" y="6667"/>
                  <a:pt x="73438" y="4000"/>
                </a:cubicBezTo>
                <a:lnTo>
                  <a:pt x="73438" y="4000"/>
                </a:lnTo>
                <a:cubicBezTo>
                  <a:pt x="70229" y="1333"/>
                  <a:pt x="66813" y="0"/>
                  <a:pt x="63188" y="0"/>
                </a:cubicBezTo>
                <a:lnTo>
                  <a:pt x="63188" y="0"/>
                </a:lnTo>
                <a:lnTo>
                  <a:pt x="42313" y="0"/>
                </a:lnTo>
                <a:lnTo>
                  <a:pt x="39875" y="0"/>
                </a:lnTo>
                <a:lnTo>
                  <a:pt x="29875" y="0"/>
                </a:lnTo>
                <a:lnTo>
                  <a:pt x="22438" y="0"/>
                </a:lnTo>
                <a:cubicBezTo>
                  <a:pt x="17146" y="133"/>
                  <a:pt x="12729" y="3033"/>
                  <a:pt x="9188" y="8700"/>
                </a:cubicBezTo>
                <a:lnTo>
                  <a:pt x="9188" y="8700"/>
                </a:lnTo>
                <a:cubicBezTo>
                  <a:pt x="5646" y="14367"/>
                  <a:pt x="3833" y="21433"/>
                  <a:pt x="3750" y="29900"/>
                </a:cubicBezTo>
                <a:lnTo>
                  <a:pt x="3750" y="29900"/>
                </a:lnTo>
                <a:lnTo>
                  <a:pt x="3750" y="43300"/>
                </a:lnTo>
                <a:cubicBezTo>
                  <a:pt x="1333" y="46500"/>
                  <a:pt x="83" y="50667"/>
                  <a:pt x="0" y="55800"/>
                </a:cubicBezTo>
                <a:lnTo>
                  <a:pt x="0" y="55800"/>
                </a:lnTo>
                <a:lnTo>
                  <a:pt x="0" y="60300"/>
                </a:lnTo>
                <a:cubicBezTo>
                  <a:pt x="83" y="62433"/>
                  <a:pt x="813" y="63600"/>
                  <a:pt x="2188" y="63800"/>
                </a:cubicBezTo>
                <a:lnTo>
                  <a:pt x="2188" y="63800"/>
                </a:lnTo>
                <a:cubicBezTo>
                  <a:pt x="4771" y="63600"/>
                  <a:pt x="6896" y="62167"/>
                  <a:pt x="8563" y="59500"/>
                </a:cubicBezTo>
                <a:lnTo>
                  <a:pt x="8563" y="59500"/>
                </a:lnTo>
                <a:cubicBezTo>
                  <a:pt x="10229" y="56833"/>
                  <a:pt x="11104" y="53433"/>
                  <a:pt x="11188" y="49300"/>
                </a:cubicBezTo>
                <a:lnTo>
                  <a:pt x="11188" y="49300"/>
                </a:lnTo>
                <a:lnTo>
                  <a:pt x="11188" y="47800"/>
                </a:lnTo>
                <a:lnTo>
                  <a:pt x="11188" y="39800"/>
                </a:lnTo>
                <a:lnTo>
                  <a:pt x="11188" y="29900"/>
                </a:lnTo>
                <a:cubicBezTo>
                  <a:pt x="11313" y="23567"/>
                  <a:pt x="12917" y="18667"/>
                  <a:pt x="16000" y="15200"/>
                </a:cubicBezTo>
                <a:lnTo>
                  <a:pt x="16000" y="15200"/>
                </a:lnTo>
                <a:cubicBezTo>
                  <a:pt x="15292" y="17867"/>
                  <a:pt x="14938" y="20767"/>
                  <a:pt x="14938" y="23900"/>
                </a:cubicBezTo>
                <a:lnTo>
                  <a:pt x="14938" y="23900"/>
                </a:lnTo>
                <a:lnTo>
                  <a:pt x="14938" y="39800"/>
                </a:lnTo>
                <a:moveTo>
                  <a:pt x="87188" y="67700"/>
                </a:moveTo>
                <a:lnTo>
                  <a:pt x="87188" y="67700"/>
                </a:lnTo>
                <a:cubicBezTo>
                  <a:pt x="87271" y="65233"/>
                  <a:pt x="88083" y="63933"/>
                  <a:pt x="89625" y="63800"/>
                </a:cubicBezTo>
                <a:lnTo>
                  <a:pt x="89625" y="63800"/>
                </a:lnTo>
                <a:cubicBezTo>
                  <a:pt x="91208" y="63933"/>
                  <a:pt x="92042" y="65233"/>
                  <a:pt x="92125" y="67700"/>
                </a:cubicBezTo>
                <a:lnTo>
                  <a:pt x="92125" y="67700"/>
                </a:lnTo>
                <a:cubicBezTo>
                  <a:pt x="92042" y="70233"/>
                  <a:pt x="91208" y="71567"/>
                  <a:pt x="89625" y="71700"/>
                </a:cubicBezTo>
                <a:lnTo>
                  <a:pt x="89625" y="71700"/>
                </a:lnTo>
                <a:cubicBezTo>
                  <a:pt x="88083" y="71567"/>
                  <a:pt x="87271" y="70233"/>
                  <a:pt x="87188" y="67700"/>
                </a:cubicBezTo>
                <a:lnTo>
                  <a:pt x="87188" y="67700"/>
                </a:lnTo>
                <a:moveTo>
                  <a:pt x="26000" y="25600"/>
                </a:moveTo>
                <a:lnTo>
                  <a:pt x="26000" y="25600"/>
                </a:lnTo>
                <a:cubicBezTo>
                  <a:pt x="25250" y="24467"/>
                  <a:pt x="24875" y="23167"/>
                  <a:pt x="24875" y="21700"/>
                </a:cubicBezTo>
                <a:lnTo>
                  <a:pt x="24875" y="21700"/>
                </a:lnTo>
                <a:cubicBezTo>
                  <a:pt x="25083" y="18167"/>
                  <a:pt x="26292" y="16233"/>
                  <a:pt x="28500" y="15900"/>
                </a:cubicBezTo>
                <a:lnTo>
                  <a:pt x="28500" y="15900"/>
                </a:lnTo>
                <a:lnTo>
                  <a:pt x="56188" y="15900"/>
                </a:lnTo>
                <a:cubicBezTo>
                  <a:pt x="58354" y="16233"/>
                  <a:pt x="59542" y="18167"/>
                  <a:pt x="59750" y="21700"/>
                </a:cubicBezTo>
                <a:lnTo>
                  <a:pt x="59750" y="21700"/>
                </a:lnTo>
                <a:cubicBezTo>
                  <a:pt x="59750" y="23167"/>
                  <a:pt x="59396" y="24467"/>
                  <a:pt x="58688" y="25600"/>
                </a:cubicBezTo>
                <a:lnTo>
                  <a:pt x="58688" y="25600"/>
                </a:lnTo>
                <a:lnTo>
                  <a:pt x="55125" y="31400"/>
                </a:lnTo>
                <a:cubicBezTo>
                  <a:pt x="51583" y="36867"/>
                  <a:pt x="47312" y="39667"/>
                  <a:pt x="42313" y="39800"/>
                </a:cubicBezTo>
                <a:lnTo>
                  <a:pt x="42313" y="39800"/>
                </a:lnTo>
                <a:cubicBezTo>
                  <a:pt x="37354" y="39667"/>
                  <a:pt x="33104" y="36867"/>
                  <a:pt x="29563" y="31400"/>
                </a:cubicBezTo>
                <a:lnTo>
                  <a:pt x="29563" y="31400"/>
                </a:lnTo>
                <a:lnTo>
                  <a:pt x="26000" y="25600"/>
                </a:lnTo>
              </a:path>
            </a:pathLst>
          </a:custGeom>
          <a:solidFill>
            <a:srgbClr val="B77A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5511479064-96"/>
          <p:cNvSpPr/>
          <p:nvPr/>
        </p:nvSpPr>
        <p:spPr>
          <a:xfrm>
            <a:off x="1423064" y="3280693"/>
            <a:ext cx="136387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4929" y="30462"/>
                </a:moveTo>
                <a:lnTo>
                  <a:pt x="54929" y="30462"/>
                </a:lnTo>
                <a:lnTo>
                  <a:pt x="59071" y="3846"/>
                </a:lnTo>
                <a:cubicBezTo>
                  <a:pt x="59548" y="1385"/>
                  <a:pt x="60905" y="103"/>
                  <a:pt x="63143" y="0"/>
                </a:cubicBezTo>
                <a:lnTo>
                  <a:pt x="63143" y="0"/>
                </a:lnTo>
                <a:cubicBezTo>
                  <a:pt x="64571" y="0"/>
                  <a:pt x="65690" y="641"/>
                  <a:pt x="66500" y="1923"/>
                </a:cubicBezTo>
                <a:lnTo>
                  <a:pt x="66500" y="1923"/>
                </a:lnTo>
                <a:lnTo>
                  <a:pt x="69571" y="6154"/>
                </a:lnTo>
                <a:lnTo>
                  <a:pt x="78786" y="6154"/>
                </a:lnTo>
                <a:cubicBezTo>
                  <a:pt x="81167" y="6154"/>
                  <a:pt x="83190" y="7051"/>
                  <a:pt x="84857" y="8846"/>
                </a:cubicBezTo>
                <a:lnTo>
                  <a:pt x="84857" y="8846"/>
                </a:lnTo>
                <a:lnTo>
                  <a:pt x="88071" y="12231"/>
                </a:lnTo>
                <a:lnTo>
                  <a:pt x="98000" y="12231"/>
                </a:lnTo>
                <a:cubicBezTo>
                  <a:pt x="100619" y="12487"/>
                  <a:pt x="102048" y="14026"/>
                  <a:pt x="102286" y="16846"/>
                </a:cubicBezTo>
                <a:lnTo>
                  <a:pt x="102286" y="16846"/>
                </a:lnTo>
                <a:lnTo>
                  <a:pt x="102286" y="21462"/>
                </a:lnTo>
                <a:cubicBezTo>
                  <a:pt x="102143" y="25821"/>
                  <a:pt x="100786" y="29462"/>
                  <a:pt x="98214" y="32385"/>
                </a:cubicBezTo>
                <a:lnTo>
                  <a:pt x="98214" y="32385"/>
                </a:lnTo>
                <a:cubicBezTo>
                  <a:pt x="95452" y="35205"/>
                  <a:pt x="92071" y="36667"/>
                  <a:pt x="88071" y="36769"/>
                </a:cubicBezTo>
                <a:lnTo>
                  <a:pt x="88071" y="36769"/>
                </a:lnTo>
                <a:lnTo>
                  <a:pt x="82357" y="36769"/>
                </a:lnTo>
                <a:lnTo>
                  <a:pt x="79500" y="36769"/>
                </a:lnTo>
                <a:lnTo>
                  <a:pt x="75786" y="36769"/>
                </a:lnTo>
                <a:lnTo>
                  <a:pt x="74857" y="42692"/>
                </a:lnTo>
                <a:lnTo>
                  <a:pt x="54929" y="30462"/>
                </a:lnTo>
                <a:moveTo>
                  <a:pt x="73786" y="49077"/>
                </a:moveTo>
                <a:lnTo>
                  <a:pt x="73786" y="49077"/>
                </a:lnTo>
                <a:lnTo>
                  <a:pt x="73786" y="91923"/>
                </a:lnTo>
                <a:cubicBezTo>
                  <a:pt x="73786" y="93718"/>
                  <a:pt x="73262" y="95205"/>
                  <a:pt x="72214" y="96385"/>
                </a:cubicBezTo>
                <a:lnTo>
                  <a:pt x="72214" y="96385"/>
                </a:lnTo>
                <a:cubicBezTo>
                  <a:pt x="71167" y="97513"/>
                  <a:pt x="69810" y="98077"/>
                  <a:pt x="68143" y="98077"/>
                </a:cubicBezTo>
                <a:lnTo>
                  <a:pt x="68143" y="98077"/>
                </a:lnTo>
                <a:lnTo>
                  <a:pt x="62429" y="98077"/>
                </a:lnTo>
                <a:cubicBezTo>
                  <a:pt x="60762" y="98077"/>
                  <a:pt x="59405" y="97513"/>
                  <a:pt x="58357" y="96385"/>
                </a:cubicBezTo>
                <a:lnTo>
                  <a:pt x="58357" y="96385"/>
                </a:lnTo>
                <a:cubicBezTo>
                  <a:pt x="57262" y="95205"/>
                  <a:pt x="56714" y="93718"/>
                  <a:pt x="56714" y="91923"/>
                </a:cubicBezTo>
                <a:lnTo>
                  <a:pt x="56714" y="91923"/>
                </a:lnTo>
                <a:lnTo>
                  <a:pt x="56714" y="69923"/>
                </a:lnTo>
                <a:cubicBezTo>
                  <a:pt x="52476" y="72333"/>
                  <a:pt x="47738" y="73538"/>
                  <a:pt x="42500" y="73538"/>
                </a:cubicBezTo>
                <a:lnTo>
                  <a:pt x="42500" y="73538"/>
                </a:lnTo>
                <a:cubicBezTo>
                  <a:pt x="37310" y="73538"/>
                  <a:pt x="32571" y="72333"/>
                  <a:pt x="28286" y="69923"/>
                </a:cubicBezTo>
                <a:lnTo>
                  <a:pt x="28286" y="69923"/>
                </a:lnTo>
                <a:lnTo>
                  <a:pt x="28286" y="91923"/>
                </a:lnTo>
                <a:cubicBezTo>
                  <a:pt x="28286" y="93718"/>
                  <a:pt x="27762" y="95205"/>
                  <a:pt x="26714" y="96385"/>
                </a:cubicBezTo>
                <a:lnTo>
                  <a:pt x="26714" y="96385"/>
                </a:lnTo>
                <a:cubicBezTo>
                  <a:pt x="25619" y="97513"/>
                  <a:pt x="24238" y="98077"/>
                  <a:pt x="22571" y="98077"/>
                </a:cubicBezTo>
                <a:lnTo>
                  <a:pt x="22571" y="98077"/>
                </a:lnTo>
                <a:lnTo>
                  <a:pt x="16929" y="98077"/>
                </a:lnTo>
                <a:cubicBezTo>
                  <a:pt x="15262" y="98077"/>
                  <a:pt x="13881" y="97513"/>
                  <a:pt x="12786" y="96385"/>
                </a:cubicBezTo>
                <a:lnTo>
                  <a:pt x="12786" y="96385"/>
                </a:lnTo>
                <a:cubicBezTo>
                  <a:pt x="11738" y="95205"/>
                  <a:pt x="11214" y="93718"/>
                  <a:pt x="11214" y="91923"/>
                </a:cubicBezTo>
                <a:lnTo>
                  <a:pt x="11214" y="91923"/>
                </a:lnTo>
                <a:lnTo>
                  <a:pt x="11214" y="47923"/>
                </a:lnTo>
                <a:cubicBezTo>
                  <a:pt x="5881" y="45615"/>
                  <a:pt x="2381" y="41333"/>
                  <a:pt x="714" y="35077"/>
                </a:cubicBezTo>
                <a:lnTo>
                  <a:pt x="714" y="35077"/>
                </a:lnTo>
                <a:lnTo>
                  <a:pt x="0" y="32154"/>
                </a:lnTo>
                <a:cubicBezTo>
                  <a:pt x="-333" y="30513"/>
                  <a:pt x="-95" y="29000"/>
                  <a:pt x="714" y="27615"/>
                </a:cubicBezTo>
                <a:lnTo>
                  <a:pt x="714" y="27615"/>
                </a:lnTo>
                <a:cubicBezTo>
                  <a:pt x="1429" y="26179"/>
                  <a:pt x="2548" y="25205"/>
                  <a:pt x="4071" y="24692"/>
                </a:cubicBezTo>
                <a:lnTo>
                  <a:pt x="4071" y="24692"/>
                </a:lnTo>
                <a:cubicBezTo>
                  <a:pt x="5738" y="24333"/>
                  <a:pt x="7238" y="24590"/>
                  <a:pt x="8571" y="25462"/>
                </a:cubicBezTo>
                <a:lnTo>
                  <a:pt x="8571" y="25462"/>
                </a:lnTo>
                <a:cubicBezTo>
                  <a:pt x="9714" y="26231"/>
                  <a:pt x="10524" y="27462"/>
                  <a:pt x="11000" y="29154"/>
                </a:cubicBezTo>
                <a:lnTo>
                  <a:pt x="11000" y="29154"/>
                </a:lnTo>
                <a:lnTo>
                  <a:pt x="11714" y="32154"/>
                </a:lnTo>
                <a:cubicBezTo>
                  <a:pt x="12571" y="35128"/>
                  <a:pt x="14429" y="36667"/>
                  <a:pt x="17286" y="36769"/>
                </a:cubicBezTo>
                <a:lnTo>
                  <a:pt x="17286" y="36769"/>
                </a:lnTo>
                <a:lnTo>
                  <a:pt x="22571" y="36769"/>
                </a:lnTo>
                <a:lnTo>
                  <a:pt x="25429" y="36769"/>
                </a:lnTo>
                <a:lnTo>
                  <a:pt x="53929" y="36769"/>
                </a:lnTo>
                <a:lnTo>
                  <a:pt x="73786" y="49077"/>
                </a:lnTo>
                <a:moveTo>
                  <a:pt x="82357" y="15308"/>
                </a:moveTo>
                <a:lnTo>
                  <a:pt x="82357" y="15308"/>
                </a:lnTo>
                <a:cubicBezTo>
                  <a:pt x="82214" y="13410"/>
                  <a:pt x="81262" y="12385"/>
                  <a:pt x="79500" y="12231"/>
                </a:cubicBezTo>
                <a:lnTo>
                  <a:pt x="79500" y="12231"/>
                </a:lnTo>
                <a:cubicBezTo>
                  <a:pt x="77738" y="12385"/>
                  <a:pt x="76786" y="13410"/>
                  <a:pt x="76643" y="15308"/>
                </a:cubicBezTo>
                <a:lnTo>
                  <a:pt x="76643" y="15308"/>
                </a:lnTo>
                <a:cubicBezTo>
                  <a:pt x="76786" y="17256"/>
                  <a:pt x="77738" y="18282"/>
                  <a:pt x="79500" y="18385"/>
                </a:cubicBezTo>
                <a:lnTo>
                  <a:pt x="79500" y="18385"/>
                </a:lnTo>
                <a:cubicBezTo>
                  <a:pt x="81262" y="18282"/>
                  <a:pt x="82214" y="17256"/>
                  <a:pt x="82357" y="15308"/>
                </a:cubicBezTo>
                <a:lnTo>
                  <a:pt x="82357" y="15308"/>
                </a:lnTo>
              </a:path>
            </a:pathLst>
          </a:custGeom>
          <a:solidFill>
            <a:srgbClr val="B77A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5511477993-37"/>
          <p:cNvSpPr/>
          <p:nvPr/>
        </p:nvSpPr>
        <p:spPr>
          <a:xfrm>
            <a:off x="5079206" y="1541264"/>
            <a:ext cx="3664744" cy="918567"/>
          </a:xfrm>
          <a:prstGeom prst="roundRect">
            <a:avLst>
              <a:gd name="adj" fmla="val 14517"/>
            </a:avLst>
          </a:prstGeom>
          <a:solidFill>
            <a:srgbClr val="FFFFFF">
              <a:alpha val="85000"/>
            </a:srgbClr>
          </a:solidFill>
          <a:ln w="7144" algn="in">
            <a:solidFill>
              <a:srgbClr val="B49678">
                <a:alpha val="15000"/>
              </a:srgbClr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42" name="el-1785511478060-65"/>
          <p:cNvCxnSpPr/>
          <p:nvPr/>
        </p:nvCxnSpPr>
        <p:spPr>
          <a:xfrm>
            <a:off x="5214938" y="1880592"/>
            <a:ext cx="3393281" cy="914"/>
          </a:xfrm>
          <a:prstGeom prst="line">
            <a:avLst/>
          </a:prstGeom>
          <a:ln w="7144" cap="flat">
            <a:solidFill>
              <a:srgbClr val="B48C64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el-1785511479066-97"/>
          <p:cNvSpPr/>
          <p:nvPr/>
        </p:nvSpPr>
        <p:spPr>
          <a:xfrm>
            <a:off x="5214938" y="1685917"/>
            <a:ext cx="160734" cy="1250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765" y="10385"/>
                </a:moveTo>
                <a:lnTo>
                  <a:pt x="48765" y="10385"/>
                </a:lnTo>
                <a:cubicBezTo>
                  <a:pt x="49471" y="7205"/>
                  <a:pt x="50784" y="4718"/>
                  <a:pt x="52706" y="2923"/>
                </a:cubicBezTo>
                <a:lnTo>
                  <a:pt x="52706" y="2923"/>
                </a:lnTo>
                <a:lnTo>
                  <a:pt x="52706" y="2923"/>
                </a:lnTo>
                <a:cubicBezTo>
                  <a:pt x="54549" y="974"/>
                  <a:pt x="56745" y="0"/>
                  <a:pt x="59294" y="0"/>
                </a:cubicBezTo>
                <a:lnTo>
                  <a:pt x="59294" y="0"/>
                </a:lnTo>
                <a:lnTo>
                  <a:pt x="93765" y="0"/>
                </a:lnTo>
                <a:cubicBezTo>
                  <a:pt x="95373" y="0"/>
                  <a:pt x="96686" y="667"/>
                  <a:pt x="97706" y="2000"/>
                </a:cubicBezTo>
                <a:lnTo>
                  <a:pt x="97706" y="2000"/>
                </a:lnTo>
                <a:cubicBezTo>
                  <a:pt x="98765" y="3385"/>
                  <a:pt x="99294" y="5128"/>
                  <a:pt x="99294" y="7231"/>
                </a:cubicBezTo>
                <a:lnTo>
                  <a:pt x="99294" y="7231"/>
                </a:lnTo>
                <a:cubicBezTo>
                  <a:pt x="99294" y="9333"/>
                  <a:pt x="98765" y="11051"/>
                  <a:pt x="97706" y="12385"/>
                </a:cubicBezTo>
                <a:lnTo>
                  <a:pt x="97706" y="12385"/>
                </a:lnTo>
                <a:cubicBezTo>
                  <a:pt x="96686" y="13769"/>
                  <a:pt x="95373" y="14462"/>
                  <a:pt x="93765" y="14462"/>
                </a:cubicBezTo>
                <a:lnTo>
                  <a:pt x="93765" y="14462"/>
                </a:lnTo>
                <a:lnTo>
                  <a:pt x="59294" y="14462"/>
                </a:lnTo>
                <a:lnTo>
                  <a:pt x="41176" y="95769"/>
                </a:lnTo>
                <a:cubicBezTo>
                  <a:pt x="40392" y="98641"/>
                  <a:pt x="38843" y="100385"/>
                  <a:pt x="36529" y="101000"/>
                </a:cubicBezTo>
                <a:lnTo>
                  <a:pt x="36529" y="101000"/>
                </a:lnTo>
                <a:cubicBezTo>
                  <a:pt x="34137" y="101103"/>
                  <a:pt x="32294" y="99897"/>
                  <a:pt x="31000" y="97385"/>
                </a:cubicBezTo>
                <a:lnTo>
                  <a:pt x="31000" y="97385"/>
                </a:lnTo>
                <a:lnTo>
                  <a:pt x="13471" y="57692"/>
                </a:lnTo>
                <a:lnTo>
                  <a:pt x="5529" y="57692"/>
                </a:lnTo>
                <a:cubicBezTo>
                  <a:pt x="3922" y="57692"/>
                  <a:pt x="2588" y="57026"/>
                  <a:pt x="1529" y="55692"/>
                </a:cubicBezTo>
                <a:lnTo>
                  <a:pt x="1529" y="55692"/>
                </a:lnTo>
                <a:cubicBezTo>
                  <a:pt x="510" y="54308"/>
                  <a:pt x="0" y="52564"/>
                  <a:pt x="0" y="50462"/>
                </a:cubicBezTo>
                <a:lnTo>
                  <a:pt x="0" y="50462"/>
                </a:lnTo>
                <a:cubicBezTo>
                  <a:pt x="0" y="48359"/>
                  <a:pt x="510" y="46641"/>
                  <a:pt x="1529" y="45308"/>
                </a:cubicBezTo>
                <a:lnTo>
                  <a:pt x="1529" y="45308"/>
                </a:lnTo>
                <a:cubicBezTo>
                  <a:pt x="2588" y="43974"/>
                  <a:pt x="3922" y="43308"/>
                  <a:pt x="5529" y="43308"/>
                </a:cubicBezTo>
                <a:lnTo>
                  <a:pt x="5529" y="43308"/>
                </a:lnTo>
                <a:lnTo>
                  <a:pt x="13471" y="43308"/>
                </a:lnTo>
                <a:cubicBezTo>
                  <a:pt x="17588" y="43410"/>
                  <a:pt x="20745" y="45795"/>
                  <a:pt x="22941" y="50462"/>
                </a:cubicBezTo>
                <a:lnTo>
                  <a:pt x="22941" y="50462"/>
                </a:lnTo>
                <a:lnTo>
                  <a:pt x="34118" y="75692"/>
                </a:lnTo>
                <a:lnTo>
                  <a:pt x="48765" y="10385"/>
                </a:lnTo>
                <a:moveTo>
                  <a:pt x="67706" y="45308"/>
                </a:moveTo>
                <a:lnTo>
                  <a:pt x="67706" y="45308"/>
                </a:lnTo>
                <a:cubicBezTo>
                  <a:pt x="68882" y="43974"/>
                  <a:pt x="70216" y="43308"/>
                  <a:pt x="71706" y="43308"/>
                </a:cubicBezTo>
                <a:lnTo>
                  <a:pt x="71706" y="43308"/>
                </a:lnTo>
                <a:lnTo>
                  <a:pt x="71706" y="43308"/>
                </a:lnTo>
                <a:cubicBezTo>
                  <a:pt x="73196" y="43308"/>
                  <a:pt x="74510" y="43974"/>
                  <a:pt x="75647" y="45308"/>
                </a:cubicBezTo>
                <a:lnTo>
                  <a:pt x="75647" y="45308"/>
                </a:lnTo>
                <a:lnTo>
                  <a:pt x="82706" y="54769"/>
                </a:lnTo>
                <a:lnTo>
                  <a:pt x="89765" y="45308"/>
                </a:lnTo>
                <a:cubicBezTo>
                  <a:pt x="90941" y="43974"/>
                  <a:pt x="92275" y="43308"/>
                  <a:pt x="93765" y="43308"/>
                </a:cubicBezTo>
                <a:lnTo>
                  <a:pt x="93765" y="43308"/>
                </a:lnTo>
                <a:cubicBezTo>
                  <a:pt x="95255" y="43308"/>
                  <a:pt x="96569" y="43974"/>
                  <a:pt x="97706" y="45308"/>
                </a:cubicBezTo>
                <a:lnTo>
                  <a:pt x="97706" y="45308"/>
                </a:lnTo>
                <a:cubicBezTo>
                  <a:pt x="98765" y="46795"/>
                  <a:pt x="99294" y="48513"/>
                  <a:pt x="99294" y="50462"/>
                </a:cubicBezTo>
                <a:lnTo>
                  <a:pt x="99294" y="50462"/>
                </a:lnTo>
                <a:cubicBezTo>
                  <a:pt x="99294" y="52410"/>
                  <a:pt x="98765" y="54154"/>
                  <a:pt x="97706" y="55692"/>
                </a:cubicBezTo>
                <a:lnTo>
                  <a:pt x="97706" y="55692"/>
                </a:lnTo>
                <a:lnTo>
                  <a:pt x="90471" y="64923"/>
                </a:lnTo>
                <a:lnTo>
                  <a:pt x="97706" y="74154"/>
                </a:lnTo>
                <a:cubicBezTo>
                  <a:pt x="98765" y="75641"/>
                  <a:pt x="99294" y="77359"/>
                  <a:pt x="99294" y="79308"/>
                </a:cubicBezTo>
                <a:lnTo>
                  <a:pt x="99294" y="79308"/>
                </a:lnTo>
                <a:cubicBezTo>
                  <a:pt x="99294" y="81256"/>
                  <a:pt x="98765" y="83000"/>
                  <a:pt x="97706" y="84538"/>
                </a:cubicBezTo>
                <a:lnTo>
                  <a:pt x="97706" y="84538"/>
                </a:lnTo>
                <a:cubicBezTo>
                  <a:pt x="96569" y="85872"/>
                  <a:pt x="95255" y="86538"/>
                  <a:pt x="93765" y="86538"/>
                </a:cubicBezTo>
                <a:lnTo>
                  <a:pt x="93765" y="86538"/>
                </a:lnTo>
                <a:cubicBezTo>
                  <a:pt x="92275" y="86538"/>
                  <a:pt x="90941" y="85872"/>
                  <a:pt x="89765" y="84538"/>
                </a:cubicBezTo>
                <a:lnTo>
                  <a:pt x="89765" y="84538"/>
                </a:lnTo>
                <a:lnTo>
                  <a:pt x="82706" y="75077"/>
                </a:lnTo>
                <a:lnTo>
                  <a:pt x="75647" y="84538"/>
                </a:lnTo>
                <a:cubicBezTo>
                  <a:pt x="74510" y="85872"/>
                  <a:pt x="73196" y="86538"/>
                  <a:pt x="71706" y="86538"/>
                </a:cubicBezTo>
                <a:lnTo>
                  <a:pt x="71706" y="86538"/>
                </a:lnTo>
                <a:cubicBezTo>
                  <a:pt x="70216" y="86538"/>
                  <a:pt x="68882" y="85872"/>
                  <a:pt x="67706" y="84538"/>
                </a:cubicBezTo>
                <a:lnTo>
                  <a:pt x="67706" y="84538"/>
                </a:lnTo>
                <a:cubicBezTo>
                  <a:pt x="66686" y="83000"/>
                  <a:pt x="66176" y="81256"/>
                  <a:pt x="66176" y="79308"/>
                </a:cubicBezTo>
                <a:lnTo>
                  <a:pt x="66176" y="79308"/>
                </a:lnTo>
                <a:cubicBezTo>
                  <a:pt x="66176" y="77359"/>
                  <a:pt x="66686" y="75641"/>
                  <a:pt x="67706" y="74154"/>
                </a:cubicBezTo>
                <a:lnTo>
                  <a:pt x="67706" y="74154"/>
                </a:lnTo>
                <a:lnTo>
                  <a:pt x="74941" y="64923"/>
                </a:lnTo>
                <a:lnTo>
                  <a:pt x="67706" y="55692"/>
                </a:lnTo>
                <a:cubicBezTo>
                  <a:pt x="66686" y="54154"/>
                  <a:pt x="66176" y="52410"/>
                  <a:pt x="66176" y="50462"/>
                </a:cubicBezTo>
                <a:lnTo>
                  <a:pt x="66176" y="50462"/>
                </a:lnTo>
                <a:cubicBezTo>
                  <a:pt x="66176" y="48513"/>
                  <a:pt x="66686" y="46795"/>
                  <a:pt x="67706" y="45308"/>
                </a:cubicBezTo>
                <a:lnTo>
                  <a:pt x="67706" y="45308"/>
                </a:lnTo>
              </a:path>
            </a:pathLst>
          </a:custGeom>
          <a:solidFill>
            <a:srgbClr val="A4815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5511478042-61"/>
          <p:cNvSpPr/>
          <p:nvPr/>
        </p:nvSpPr>
        <p:spPr>
          <a:xfrm>
            <a:off x="5638800" y="1960364"/>
            <a:ext cx="146670" cy="161925"/>
          </a:xfrm>
          <a:prstGeom prst="roundRect">
            <a:avLst>
              <a:gd name="adj" fmla="val 25977"/>
            </a:avLst>
          </a:prstGeom>
          <a:solidFill>
            <a:srgbClr val="A06432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el-1785511478042-61__text"/>
          <p:cNvSpPr txBox="1"/>
          <p:nvPr/>
        </p:nvSpPr>
        <p:spPr>
          <a:xfrm>
            <a:off x="5638800" y="1960364"/>
            <a:ext cx="146670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 spc="0">
                <a:solidFill>
                  <a:srgbClr val="9B5F34"/>
                </a:solidFill>
                <a:latin typeface="Microsoft YaHei"/>
                <a:ea typeface="Microsoft YaHei"/>
                <a:cs typeface="Microsoft YaHei"/>
              </a:rPr>
              <a:t>x</a:t>
            </a:r>
            <a:endParaRPr/>
          </a:p>
        </p:txBody>
      </p:sp>
      <p:sp>
        <p:nvSpPr>
          <p:cNvPr id="46" name="el-1785511478046-62"/>
          <p:cNvSpPr/>
          <p:nvPr/>
        </p:nvSpPr>
        <p:spPr>
          <a:xfrm>
            <a:off x="6396856" y="1960364"/>
            <a:ext cx="145331" cy="161925"/>
          </a:xfrm>
          <a:prstGeom prst="roundRect">
            <a:avLst>
              <a:gd name="adj" fmla="val 26216"/>
            </a:avLst>
          </a:prstGeom>
          <a:solidFill>
            <a:srgbClr val="A06432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7" name="el-1785511478046-62__text"/>
          <p:cNvSpPr txBox="1"/>
          <p:nvPr/>
        </p:nvSpPr>
        <p:spPr>
          <a:xfrm>
            <a:off x="6396856" y="1960364"/>
            <a:ext cx="145331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 spc="0">
                <a:solidFill>
                  <a:srgbClr val="9B5F34"/>
                </a:solidFill>
                <a:latin typeface="Microsoft YaHei"/>
                <a:ea typeface="Microsoft YaHei"/>
                <a:cs typeface="Microsoft YaHei"/>
              </a:rPr>
              <a:t>y</a:t>
            </a:r>
            <a:endParaRPr/>
          </a:p>
        </p:txBody>
      </p:sp>
      <p:sp>
        <p:nvSpPr>
          <p:cNvPr id="48" name="el-1785511478049-63"/>
          <p:cNvSpPr/>
          <p:nvPr/>
        </p:nvSpPr>
        <p:spPr>
          <a:xfrm>
            <a:off x="5214938" y="2166045"/>
            <a:ext cx="1124620" cy="161925"/>
          </a:xfrm>
          <a:prstGeom prst="roundRect">
            <a:avLst>
              <a:gd name="adj" fmla="val 23529"/>
            </a:avLst>
          </a:prstGeom>
          <a:solidFill>
            <a:srgbClr val="A06432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9" name="el-1785511478049-63__text"/>
          <p:cNvSpPr txBox="1"/>
          <p:nvPr/>
        </p:nvSpPr>
        <p:spPr>
          <a:xfrm>
            <a:off x="5214938" y="2166045"/>
            <a:ext cx="1124620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 spc="0">
                <a:solidFill>
                  <a:srgbClr val="9B5F34"/>
                </a:solidFill>
                <a:latin typeface="Microsoft YaHei"/>
                <a:ea typeface="Microsoft YaHei"/>
                <a:cs typeface="Microsoft YaHei"/>
              </a:rPr>
              <a:t>30x + 15y = 675</a:t>
            </a:r>
            <a:endParaRPr/>
          </a:p>
        </p:txBody>
      </p:sp>
      <p:sp>
        <p:nvSpPr>
          <p:cNvPr id="50" name="el-1785511478052-64"/>
          <p:cNvSpPr/>
          <p:nvPr/>
        </p:nvSpPr>
        <p:spPr>
          <a:xfrm>
            <a:off x="6468145" y="2166045"/>
            <a:ext cx="1124620" cy="161925"/>
          </a:xfrm>
          <a:prstGeom prst="roundRect">
            <a:avLst>
              <a:gd name="adj" fmla="val 23529"/>
            </a:avLst>
          </a:prstGeom>
          <a:solidFill>
            <a:srgbClr val="A06432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" name="el-1785511478052-64__text"/>
          <p:cNvSpPr txBox="1"/>
          <p:nvPr/>
        </p:nvSpPr>
        <p:spPr>
          <a:xfrm>
            <a:off x="6468145" y="2166045"/>
            <a:ext cx="1124620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 spc="0">
                <a:solidFill>
                  <a:srgbClr val="9B5F34"/>
                </a:solidFill>
                <a:latin typeface="Microsoft YaHei"/>
                <a:ea typeface="Microsoft YaHei"/>
                <a:cs typeface="Microsoft YaHei"/>
              </a:rPr>
              <a:t>42x + 20y = 940</a:t>
            </a:r>
            <a:endParaRPr/>
          </a:p>
        </p:txBody>
      </p:sp>
      <p:sp>
        <p:nvSpPr>
          <p:cNvPr id="52" name="el-1785511477996-38"/>
          <p:cNvSpPr/>
          <p:nvPr/>
        </p:nvSpPr>
        <p:spPr>
          <a:xfrm>
            <a:off x="5079206" y="2574131"/>
            <a:ext cx="3664744" cy="1190030"/>
          </a:xfrm>
          <a:prstGeom prst="roundRect">
            <a:avLst>
              <a:gd name="adj" fmla="val 11206"/>
            </a:avLst>
          </a:prstGeom>
          <a:solidFill>
            <a:srgbClr val="FFFFFF">
              <a:alpha val="85000"/>
            </a:srgbClr>
          </a:solidFill>
          <a:ln w="7144" algn="in">
            <a:solidFill>
              <a:srgbClr val="B49678">
                <a:alpha val="15000"/>
              </a:srgbClr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53" name="el-1785511478061-66"/>
          <p:cNvCxnSpPr/>
          <p:nvPr/>
        </p:nvCxnSpPr>
        <p:spPr>
          <a:xfrm>
            <a:off x="5214938" y="2913459"/>
            <a:ext cx="3393281" cy="914"/>
          </a:xfrm>
          <a:prstGeom prst="line">
            <a:avLst/>
          </a:prstGeom>
          <a:ln w="7144" cap="flat">
            <a:solidFill>
              <a:srgbClr val="B48C64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el-1785511479070-98"/>
          <p:cNvSpPr/>
          <p:nvPr/>
        </p:nvSpPr>
        <p:spPr>
          <a:xfrm>
            <a:off x="5214938" y="2709863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67"/>
                  <a:pt x="67444" y="97644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33"/>
                  <a:pt x="88667" y="82822"/>
                  <a:pt x="93333" y="75000"/>
                </a:cubicBezTo>
                <a:lnTo>
                  <a:pt x="93333" y="75000"/>
                </a:lnTo>
                <a:cubicBezTo>
                  <a:pt x="97778" y="67044"/>
                  <a:pt x="100000" y="58711"/>
                  <a:pt x="100000" y="50000"/>
                </a:cubicBezTo>
                <a:lnTo>
                  <a:pt x="100000" y="50000"/>
                </a:lnTo>
                <a:cubicBezTo>
                  <a:pt x="100000" y="41289"/>
                  <a:pt x="97778" y="32956"/>
                  <a:pt x="93333" y="25000"/>
                </a:cubicBezTo>
                <a:lnTo>
                  <a:pt x="93333" y="25000"/>
                </a:lnTo>
                <a:cubicBezTo>
                  <a:pt x="88667" y="17178"/>
                  <a:pt x="82556" y="11067"/>
                  <a:pt x="75000" y="6667"/>
                </a:cubicBezTo>
                <a:lnTo>
                  <a:pt x="75000" y="6667"/>
                </a:lnTo>
                <a:cubicBezTo>
                  <a:pt x="67444" y="2356"/>
                  <a:pt x="59111" y="133"/>
                  <a:pt x="50000" y="0"/>
                </a:cubicBezTo>
                <a:lnTo>
                  <a:pt x="50000" y="0"/>
                </a:lnTo>
                <a:cubicBezTo>
                  <a:pt x="40889" y="133"/>
                  <a:pt x="32556" y="2356"/>
                  <a:pt x="25000" y="6667"/>
                </a:cubicBezTo>
                <a:lnTo>
                  <a:pt x="25000" y="6667"/>
                </a:lnTo>
                <a:cubicBezTo>
                  <a:pt x="17444" y="11067"/>
                  <a:pt x="11333" y="17178"/>
                  <a:pt x="6667" y="25000"/>
                </a:cubicBezTo>
                <a:lnTo>
                  <a:pt x="6667" y="25000"/>
                </a:lnTo>
                <a:cubicBezTo>
                  <a:pt x="2222" y="32956"/>
                  <a:pt x="0" y="41289"/>
                  <a:pt x="0" y="50000"/>
                </a:cubicBezTo>
                <a:lnTo>
                  <a:pt x="0" y="50000"/>
                </a:lnTo>
                <a:cubicBezTo>
                  <a:pt x="0" y="58711"/>
                  <a:pt x="2222" y="67044"/>
                  <a:pt x="6667" y="75000"/>
                </a:cubicBezTo>
                <a:lnTo>
                  <a:pt x="6667" y="75000"/>
                </a:lnTo>
                <a:cubicBezTo>
                  <a:pt x="11333" y="82822"/>
                  <a:pt x="17444" y="88933"/>
                  <a:pt x="25000" y="93333"/>
                </a:cubicBezTo>
                <a:lnTo>
                  <a:pt x="25000" y="93333"/>
                </a:lnTo>
                <a:cubicBezTo>
                  <a:pt x="32556" y="97644"/>
                  <a:pt x="40889" y="99867"/>
                  <a:pt x="50000" y="100000"/>
                </a:cubicBezTo>
                <a:lnTo>
                  <a:pt x="50000" y="100000"/>
                </a:lnTo>
                <a:moveTo>
                  <a:pt x="72067" y="40800"/>
                </a:moveTo>
                <a:lnTo>
                  <a:pt x="72067" y="40800"/>
                </a:lnTo>
                <a:lnTo>
                  <a:pt x="47067" y="65800"/>
                </a:lnTo>
                <a:cubicBezTo>
                  <a:pt x="44844" y="67622"/>
                  <a:pt x="42622" y="67622"/>
                  <a:pt x="40400" y="65800"/>
                </a:cubicBezTo>
                <a:lnTo>
                  <a:pt x="40400" y="65800"/>
                </a:lnTo>
                <a:lnTo>
                  <a:pt x="27933" y="53333"/>
                </a:lnTo>
                <a:cubicBezTo>
                  <a:pt x="26111" y="51111"/>
                  <a:pt x="26111" y="48889"/>
                  <a:pt x="27933" y="46667"/>
                </a:cubicBezTo>
                <a:lnTo>
                  <a:pt x="27933" y="46667"/>
                </a:lnTo>
                <a:cubicBezTo>
                  <a:pt x="30156" y="44844"/>
                  <a:pt x="32378" y="44844"/>
                  <a:pt x="34600" y="46667"/>
                </a:cubicBezTo>
                <a:lnTo>
                  <a:pt x="34600" y="46667"/>
                </a:lnTo>
                <a:lnTo>
                  <a:pt x="43733" y="55867"/>
                </a:lnTo>
                <a:lnTo>
                  <a:pt x="65400" y="34200"/>
                </a:lnTo>
                <a:cubicBezTo>
                  <a:pt x="67622" y="32378"/>
                  <a:pt x="69844" y="32378"/>
                  <a:pt x="72067" y="34200"/>
                </a:cubicBezTo>
                <a:lnTo>
                  <a:pt x="72067" y="34200"/>
                </a:lnTo>
                <a:cubicBezTo>
                  <a:pt x="73889" y="36422"/>
                  <a:pt x="73889" y="38622"/>
                  <a:pt x="72067" y="40800"/>
                </a:cubicBezTo>
                <a:lnTo>
                  <a:pt x="72067" y="40800"/>
                </a:lnTo>
              </a:path>
            </a:pathLst>
          </a:custGeom>
          <a:solidFill>
            <a:srgbClr val="A4815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5" name="el-1785511478071-68"/>
          <p:cNvSpPr/>
          <p:nvPr/>
        </p:nvSpPr>
        <p:spPr>
          <a:xfrm>
            <a:off x="5214938" y="3217069"/>
            <a:ext cx="2634035" cy="234255"/>
          </a:xfrm>
          <a:prstGeom prst="roundRect">
            <a:avLst>
              <a:gd name="adj" fmla="val 50000"/>
            </a:avLst>
          </a:prstGeom>
          <a:solidFill>
            <a:srgbClr val="64A050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6" name="el-1785511479071-99"/>
          <p:cNvSpPr/>
          <p:nvPr/>
        </p:nvSpPr>
        <p:spPr>
          <a:xfrm>
            <a:off x="5257800" y="3264694"/>
            <a:ext cx="96441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600" y="0"/>
                </a:moveTo>
                <a:lnTo>
                  <a:pt x="50600" y="0"/>
                </a:lnTo>
                <a:cubicBezTo>
                  <a:pt x="45000" y="143"/>
                  <a:pt x="40100" y="1262"/>
                  <a:pt x="35900" y="3357"/>
                </a:cubicBezTo>
                <a:lnTo>
                  <a:pt x="35900" y="3357"/>
                </a:lnTo>
                <a:lnTo>
                  <a:pt x="35900" y="3357"/>
                </a:lnTo>
                <a:cubicBezTo>
                  <a:pt x="31633" y="5643"/>
                  <a:pt x="28633" y="8548"/>
                  <a:pt x="26900" y="12071"/>
                </a:cubicBezTo>
                <a:lnTo>
                  <a:pt x="26900" y="12071"/>
                </a:lnTo>
                <a:lnTo>
                  <a:pt x="16900" y="12071"/>
                </a:lnTo>
                <a:cubicBezTo>
                  <a:pt x="12167" y="12167"/>
                  <a:pt x="8200" y="13357"/>
                  <a:pt x="5000" y="15643"/>
                </a:cubicBezTo>
                <a:lnTo>
                  <a:pt x="5000" y="15643"/>
                </a:lnTo>
                <a:cubicBezTo>
                  <a:pt x="1867" y="17881"/>
                  <a:pt x="200" y="20714"/>
                  <a:pt x="0" y="24143"/>
                </a:cubicBezTo>
                <a:lnTo>
                  <a:pt x="0" y="24143"/>
                </a:lnTo>
                <a:lnTo>
                  <a:pt x="0" y="84357"/>
                </a:lnTo>
                <a:cubicBezTo>
                  <a:pt x="200" y="87738"/>
                  <a:pt x="1867" y="90571"/>
                  <a:pt x="5000" y="92857"/>
                </a:cubicBezTo>
                <a:lnTo>
                  <a:pt x="5000" y="92857"/>
                </a:lnTo>
                <a:cubicBezTo>
                  <a:pt x="8200" y="95095"/>
                  <a:pt x="12167" y="96286"/>
                  <a:pt x="16900" y="96429"/>
                </a:cubicBezTo>
                <a:lnTo>
                  <a:pt x="16900" y="96429"/>
                </a:lnTo>
                <a:lnTo>
                  <a:pt x="84400" y="96429"/>
                </a:lnTo>
                <a:cubicBezTo>
                  <a:pt x="89133" y="96286"/>
                  <a:pt x="93067" y="95095"/>
                  <a:pt x="96200" y="92857"/>
                </a:cubicBezTo>
                <a:lnTo>
                  <a:pt x="96200" y="92857"/>
                </a:lnTo>
                <a:cubicBezTo>
                  <a:pt x="99400" y="90571"/>
                  <a:pt x="101100" y="87738"/>
                  <a:pt x="101300" y="84357"/>
                </a:cubicBezTo>
                <a:lnTo>
                  <a:pt x="101300" y="84357"/>
                </a:lnTo>
                <a:lnTo>
                  <a:pt x="101300" y="24143"/>
                </a:lnTo>
                <a:cubicBezTo>
                  <a:pt x="101100" y="20714"/>
                  <a:pt x="99400" y="17881"/>
                  <a:pt x="96200" y="15643"/>
                </a:cubicBezTo>
                <a:lnTo>
                  <a:pt x="96200" y="15643"/>
                </a:lnTo>
                <a:cubicBezTo>
                  <a:pt x="93067" y="13357"/>
                  <a:pt x="89133" y="12167"/>
                  <a:pt x="84400" y="12071"/>
                </a:cubicBezTo>
                <a:lnTo>
                  <a:pt x="84400" y="12071"/>
                </a:lnTo>
                <a:lnTo>
                  <a:pt x="74600" y="12071"/>
                </a:lnTo>
                <a:cubicBezTo>
                  <a:pt x="72667" y="8548"/>
                  <a:pt x="69600" y="5643"/>
                  <a:pt x="65400" y="3357"/>
                </a:cubicBezTo>
                <a:lnTo>
                  <a:pt x="65400" y="3357"/>
                </a:lnTo>
                <a:cubicBezTo>
                  <a:pt x="61200" y="1262"/>
                  <a:pt x="56267" y="143"/>
                  <a:pt x="50600" y="0"/>
                </a:cubicBezTo>
                <a:lnTo>
                  <a:pt x="50600" y="0"/>
                </a:lnTo>
                <a:moveTo>
                  <a:pt x="50600" y="12071"/>
                </a:moveTo>
                <a:lnTo>
                  <a:pt x="50600" y="12071"/>
                </a:lnTo>
                <a:cubicBezTo>
                  <a:pt x="53067" y="12071"/>
                  <a:pt x="55100" y="12619"/>
                  <a:pt x="56700" y="13714"/>
                </a:cubicBezTo>
                <a:lnTo>
                  <a:pt x="56700" y="13714"/>
                </a:lnTo>
                <a:lnTo>
                  <a:pt x="56700" y="13714"/>
                </a:lnTo>
                <a:cubicBezTo>
                  <a:pt x="58300" y="14857"/>
                  <a:pt x="59100" y="16310"/>
                  <a:pt x="59100" y="18071"/>
                </a:cubicBezTo>
                <a:lnTo>
                  <a:pt x="59100" y="18071"/>
                </a:lnTo>
                <a:cubicBezTo>
                  <a:pt x="59100" y="19833"/>
                  <a:pt x="58300" y="21286"/>
                  <a:pt x="56700" y="22429"/>
                </a:cubicBezTo>
                <a:lnTo>
                  <a:pt x="56700" y="22429"/>
                </a:lnTo>
                <a:cubicBezTo>
                  <a:pt x="55100" y="23571"/>
                  <a:pt x="53067" y="24143"/>
                  <a:pt x="50600" y="24143"/>
                </a:cubicBezTo>
                <a:lnTo>
                  <a:pt x="50600" y="24143"/>
                </a:lnTo>
                <a:cubicBezTo>
                  <a:pt x="48133" y="24143"/>
                  <a:pt x="46133" y="23571"/>
                  <a:pt x="44600" y="22429"/>
                </a:cubicBezTo>
                <a:lnTo>
                  <a:pt x="44600" y="22429"/>
                </a:lnTo>
                <a:cubicBezTo>
                  <a:pt x="43000" y="21286"/>
                  <a:pt x="42200" y="19833"/>
                  <a:pt x="42200" y="18071"/>
                </a:cubicBezTo>
                <a:lnTo>
                  <a:pt x="42200" y="18071"/>
                </a:lnTo>
                <a:cubicBezTo>
                  <a:pt x="42200" y="16310"/>
                  <a:pt x="43000" y="14857"/>
                  <a:pt x="44600" y="13714"/>
                </a:cubicBezTo>
                <a:lnTo>
                  <a:pt x="44600" y="13714"/>
                </a:lnTo>
                <a:cubicBezTo>
                  <a:pt x="46133" y="12619"/>
                  <a:pt x="48133" y="12071"/>
                  <a:pt x="50600" y="12071"/>
                </a:cubicBezTo>
                <a:lnTo>
                  <a:pt x="50600" y="12071"/>
                </a:lnTo>
                <a:moveTo>
                  <a:pt x="80400" y="51429"/>
                </a:moveTo>
                <a:lnTo>
                  <a:pt x="80400" y="51429"/>
                </a:lnTo>
                <a:lnTo>
                  <a:pt x="46700" y="75500"/>
                </a:lnTo>
                <a:cubicBezTo>
                  <a:pt x="43700" y="77262"/>
                  <a:pt x="40700" y="77262"/>
                  <a:pt x="37700" y="75500"/>
                </a:cubicBezTo>
                <a:lnTo>
                  <a:pt x="37700" y="75500"/>
                </a:lnTo>
                <a:lnTo>
                  <a:pt x="20800" y="63500"/>
                </a:lnTo>
                <a:cubicBezTo>
                  <a:pt x="18333" y="61357"/>
                  <a:pt x="18333" y="59214"/>
                  <a:pt x="20800" y="57071"/>
                </a:cubicBezTo>
                <a:lnTo>
                  <a:pt x="20800" y="57071"/>
                </a:lnTo>
                <a:cubicBezTo>
                  <a:pt x="23800" y="55310"/>
                  <a:pt x="26800" y="55310"/>
                  <a:pt x="29800" y="57071"/>
                </a:cubicBezTo>
                <a:lnTo>
                  <a:pt x="29800" y="57071"/>
                </a:lnTo>
                <a:lnTo>
                  <a:pt x="42200" y="65929"/>
                </a:lnTo>
                <a:lnTo>
                  <a:pt x="71500" y="45000"/>
                </a:lnTo>
                <a:cubicBezTo>
                  <a:pt x="74433" y="43238"/>
                  <a:pt x="77400" y="43238"/>
                  <a:pt x="80400" y="45000"/>
                </a:cubicBezTo>
                <a:lnTo>
                  <a:pt x="80400" y="45000"/>
                </a:lnTo>
                <a:cubicBezTo>
                  <a:pt x="82867" y="47143"/>
                  <a:pt x="82867" y="49286"/>
                  <a:pt x="80400" y="51429"/>
                </a:cubicBezTo>
                <a:lnTo>
                  <a:pt x="80400" y="51429"/>
                </a:lnTo>
              </a:path>
            </a:pathLst>
          </a:custGeom>
          <a:solidFill>
            <a:srgbClr val="5A8A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7" name="el-1785511477936-10"/>
          <p:cNvSpPr/>
          <p:nvPr/>
        </p:nvSpPr>
        <p:spPr>
          <a:xfrm>
            <a:off x="400050" y="4362450"/>
            <a:ext cx="3594944" cy="323850"/>
          </a:xfrm>
          <a:prstGeom prst="roundRect">
            <a:avLst>
              <a:gd name="adj" fmla="val 50000"/>
            </a:avLst>
          </a:prstGeom>
          <a:solidFill>
            <a:srgbClr val="B48C64">
              <a:alpha val="8000"/>
            </a:srgbClr>
          </a:solidFill>
          <a:ln w="7144" algn="in">
            <a:solidFill>
              <a:srgbClr val="A08264">
                <a:alpha val="30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58" name="el-1785511479054-90"/>
          <p:cNvSpPr/>
          <p:nvPr/>
        </p:nvSpPr>
        <p:spPr>
          <a:xfrm>
            <a:off x="521494" y="4455617"/>
            <a:ext cx="176808" cy="1375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1071"/>
                </a:moveTo>
                <a:lnTo>
                  <a:pt x="0" y="11071"/>
                </a:lnTo>
                <a:lnTo>
                  <a:pt x="0" y="22071"/>
                </a:lnTo>
                <a:cubicBezTo>
                  <a:pt x="0" y="24214"/>
                  <a:pt x="509" y="25976"/>
                  <a:pt x="1526" y="27357"/>
                </a:cubicBezTo>
                <a:lnTo>
                  <a:pt x="1526" y="27357"/>
                </a:lnTo>
                <a:cubicBezTo>
                  <a:pt x="2544" y="28786"/>
                  <a:pt x="3842" y="29500"/>
                  <a:pt x="5421" y="29500"/>
                </a:cubicBezTo>
                <a:lnTo>
                  <a:pt x="5421" y="29500"/>
                </a:lnTo>
                <a:lnTo>
                  <a:pt x="8158" y="29500"/>
                </a:lnTo>
                <a:lnTo>
                  <a:pt x="16263" y="29500"/>
                </a:lnTo>
                <a:lnTo>
                  <a:pt x="16263" y="11071"/>
                </a:lnTo>
                <a:cubicBezTo>
                  <a:pt x="16158" y="7976"/>
                  <a:pt x="15368" y="5357"/>
                  <a:pt x="13895" y="3214"/>
                </a:cubicBezTo>
                <a:lnTo>
                  <a:pt x="13895" y="3214"/>
                </a:lnTo>
                <a:cubicBezTo>
                  <a:pt x="12316" y="1214"/>
                  <a:pt x="10404" y="143"/>
                  <a:pt x="8158" y="0"/>
                </a:cubicBezTo>
                <a:lnTo>
                  <a:pt x="8158" y="0"/>
                </a:lnTo>
                <a:cubicBezTo>
                  <a:pt x="5877" y="143"/>
                  <a:pt x="3947" y="1214"/>
                  <a:pt x="2368" y="3214"/>
                </a:cubicBezTo>
                <a:lnTo>
                  <a:pt x="2368" y="3214"/>
                </a:lnTo>
                <a:cubicBezTo>
                  <a:pt x="895" y="5357"/>
                  <a:pt x="105" y="7976"/>
                  <a:pt x="0" y="11071"/>
                </a:cubicBezTo>
                <a:lnTo>
                  <a:pt x="0" y="11071"/>
                </a:lnTo>
                <a:moveTo>
                  <a:pt x="19000" y="0"/>
                </a:moveTo>
                <a:lnTo>
                  <a:pt x="19000" y="0"/>
                </a:lnTo>
                <a:cubicBezTo>
                  <a:pt x="20825" y="3238"/>
                  <a:pt x="21737" y="6929"/>
                  <a:pt x="21737" y="11071"/>
                </a:cubicBezTo>
                <a:lnTo>
                  <a:pt x="21737" y="11071"/>
                </a:lnTo>
                <a:lnTo>
                  <a:pt x="21737" y="81000"/>
                </a:lnTo>
                <a:cubicBezTo>
                  <a:pt x="21842" y="85143"/>
                  <a:pt x="22912" y="88595"/>
                  <a:pt x="24947" y="91357"/>
                </a:cubicBezTo>
                <a:lnTo>
                  <a:pt x="24947" y="91357"/>
                </a:lnTo>
                <a:cubicBezTo>
                  <a:pt x="26982" y="94119"/>
                  <a:pt x="29526" y="95595"/>
                  <a:pt x="32579" y="95786"/>
                </a:cubicBezTo>
                <a:lnTo>
                  <a:pt x="32579" y="95786"/>
                </a:lnTo>
                <a:cubicBezTo>
                  <a:pt x="35632" y="95595"/>
                  <a:pt x="38175" y="94119"/>
                  <a:pt x="40211" y="91357"/>
                </a:cubicBezTo>
                <a:lnTo>
                  <a:pt x="40211" y="91357"/>
                </a:lnTo>
                <a:cubicBezTo>
                  <a:pt x="42246" y="88595"/>
                  <a:pt x="43316" y="85143"/>
                  <a:pt x="43421" y="81000"/>
                </a:cubicBezTo>
                <a:lnTo>
                  <a:pt x="43421" y="81000"/>
                </a:lnTo>
                <a:lnTo>
                  <a:pt x="43421" y="79857"/>
                </a:lnTo>
                <a:cubicBezTo>
                  <a:pt x="43526" y="76048"/>
                  <a:pt x="44491" y="72833"/>
                  <a:pt x="46316" y="70214"/>
                </a:cubicBezTo>
                <a:lnTo>
                  <a:pt x="46316" y="70214"/>
                </a:lnTo>
                <a:cubicBezTo>
                  <a:pt x="48246" y="67738"/>
                  <a:pt x="50614" y="66429"/>
                  <a:pt x="53421" y="66286"/>
                </a:cubicBezTo>
                <a:lnTo>
                  <a:pt x="53421" y="66286"/>
                </a:lnTo>
                <a:lnTo>
                  <a:pt x="81421" y="66286"/>
                </a:lnTo>
                <a:lnTo>
                  <a:pt x="81421" y="22071"/>
                </a:lnTo>
                <a:cubicBezTo>
                  <a:pt x="81316" y="15786"/>
                  <a:pt x="79737" y="10571"/>
                  <a:pt x="76684" y="6429"/>
                </a:cubicBezTo>
                <a:lnTo>
                  <a:pt x="76684" y="6429"/>
                </a:lnTo>
                <a:cubicBezTo>
                  <a:pt x="73632" y="2286"/>
                  <a:pt x="69789" y="143"/>
                  <a:pt x="65158" y="0"/>
                </a:cubicBezTo>
                <a:lnTo>
                  <a:pt x="65158" y="0"/>
                </a:lnTo>
                <a:lnTo>
                  <a:pt x="19000" y="0"/>
                </a:lnTo>
                <a:moveTo>
                  <a:pt x="78684" y="103143"/>
                </a:moveTo>
                <a:lnTo>
                  <a:pt x="78684" y="103143"/>
                </a:lnTo>
                <a:cubicBezTo>
                  <a:pt x="84123" y="103000"/>
                  <a:pt x="88596" y="100452"/>
                  <a:pt x="92105" y="95500"/>
                </a:cubicBezTo>
                <a:lnTo>
                  <a:pt x="92105" y="95500"/>
                </a:lnTo>
                <a:lnTo>
                  <a:pt x="92105" y="95500"/>
                </a:lnTo>
                <a:cubicBezTo>
                  <a:pt x="95719" y="90786"/>
                  <a:pt x="97579" y="84738"/>
                  <a:pt x="97684" y="77357"/>
                </a:cubicBezTo>
                <a:lnTo>
                  <a:pt x="97684" y="77357"/>
                </a:lnTo>
                <a:cubicBezTo>
                  <a:pt x="97579" y="75024"/>
                  <a:pt x="96684" y="73786"/>
                  <a:pt x="95000" y="73643"/>
                </a:cubicBezTo>
                <a:lnTo>
                  <a:pt x="95000" y="73643"/>
                </a:lnTo>
                <a:lnTo>
                  <a:pt x="53421" y="73643"/>
                </a:lnTo>
                <a:cubicBezTo>
                  <a:pt x="50614" y="73976"/>
                  <a:pt x="49088" y="76048"/>
                  <a:pt x="48842" y="79857"/>
                </a:cubicBezTo>
                <a:lnTo>
                  <a:pt x="48842" y="79857"/>
                </a:lnTo>
                <a:lnTo>
                  <a:pt x="48842" y="81000"/>
                </a:lnTo>
                <a:cubicBezTo>
                  <a:pt x="48737" y="87333"/>
                  <a:pt x="47158" y="92571"/>
                  <a:pt x="44105" y="96714"/>
                </a:cubicBezTo>
                <a:lnTo>
                  <a:pt x="44105" y="96714"/>
                </a:lnTo>
                <a:cubicBezTo>
                  <a:pt x="41053" y="100857"/>
                  <a:pt x="37211" y="103000"/>
                  <a:pt x="32579" y="103143"/>
                </a:cubicBezTo>
                <a:lnTo>
                  <a:pt x="32579" y="103143"/>
                </a:lnTo>
                <a:lnTo>
                  <a:pt x="62421" y="103143"/>
                </a:lnTo>
                <a:lnTo>
                  <a:pt x="78684" y="103143"/>
                </a:lnTo>
              </a:path>
            </a:pathLst>
          </a:custGeom>
          <a:solidFill>
            <a:srgbClr val="B77A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9" name="el-1785511477959-22"/>
          <p:cNvSpPr/>
          <p:nvPr/>
        </p:nvSpPr>
        <p:spPr>
          <a:xfrm>
            <a:off x="2998812" y="4426744"/>
            <a:ext cx="846162" cy="195263"/>
          </a:xfrm>
          <a:prstGeom prst="roundRect">
            <a:avLst>
              <a:gd name="adj" fmla="val 50000"/>
            </a:avLst>
          </a:prstGeom>
          <a:solidFill>
            <a:srgbClr val="B48C64">
              <a:alpha val="1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0" name="el-1785511479057-92"/>
          <p:cNvSpPr/>
          <p:nvPr/>
        </p:nvSpPr>
        <p:spPr>
          <a:xfrm>
            <a:off x="3101280" y="4441031"/>
            <a:ext cx="152251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2750" y="40941"/>
                </a:moveTo>
                <a:lnTo>
                  <a:pt x="53000" y="40941"/>
                </a:lnTo>
                <a:lnTo>
                  <a:pt x="1438" y="89294"/>
                </a:lnTo>
                <a:cubicBezTo>
                  <a:pt x="-479" y="91451"/>
                  <a:pt x="-479" y="93588"/>
                  <a:pt x="1438" y="95706"/>
                </a:cubicBezTo>
                <a:lnTo>
                  <a:pt x="1438" y="95706"/>
                </a:lnTo>
                <a:cubicBezTo>
                  <a:pt x="3688" y="97510"/>
                  <a:pt x="5958" y="97510"/>
                  <a:pt x="8250" y="95706"/>
                </a:cubicBezTo>
                <a:lnTo>
                  <a:pt x="8250" y="95706"/>
                </a:lnTo>
                <a:lnTo>
                  <a:pt x="19750" y="84941"/>
                </a:lnTo>
                <a:lnTo>
                  <a:pt x="33438" y="84941"/>
                </a:lnTo>
                <a:cubicBezTo>
                  <a:pt x="43646" y="84824"/>
                  <a:pt x="52979" y="82235"/>
                  <a:pt x="61438" y="77176"/>
                </a:cubicBezTo>
                <a:lnTo>
                  <a:pt x="61438" y="77176"/>
                </a:lnTo>
                <a:cubicBezTo>
                  <a:pt x="62521" y="76392"/>
                  <a:pt x="62854" y="75510"/>
                  <a:pt x="62438" y="74529"/>
                </a:cubicBezTo>
                <a:lnTo>
                  <a:pt x="62438" y="74529"/>
                </a:lnTo>
                <a:cubicBezTo>
                  <a:pt x="62021" y="73510"/>
                  <a:pt x="61146" y="72941"/>
                  <a:pt x="59813" y="72824"/>
                </a:cubicBezTo>
                <a:lnTo>
                  <a:pt x="59813" y="72824"/>
                </a:lnTo>
                <a:cubicBezTo>
                  <a:pt x="58729" y="72667"/>
                  <a:pt x="58125" y="72078"/>
                  <a:pt x="58000" y="71059"/>
                </a:cubicBezTo>
                <a:lnTo>
                  <a:pt x="58000" y="71059"/>
                </a:lnTo>
                <a:cubicBezTo>
                  <a:pt x="58000" y="70196"/>
                  <a:pt x="58396" y="69627"/>
                  <a:pt x="59188" y="69353"/>
                </a:cubicBezTo>
                <a:lnTo>
                  <a:pt x="59188" y="69353"/>
                </a:lnTo>
                <a:lnTo>
                  <a:pt x="75500" y="64824"/>
                </a:lnTo>
                <a:cubicBezTo>
                  <a:pt x="76042" y="64588"/>
                  <a:pt x="76521" y="64333"/>
                  <a:pt x="76938" y="64059"/>
                </a:cubicBezTo>
                <a:lnTo>
                  <a:pt x="76938" y="64059"/>
                </a:lnTo>
                <a:lnTo>
                  <a:pt x="81563" y="59706"/>
                </a:lnTo>
                <a:cubicBezTo>
                  <a:pt x="82521" y="58686"/>
                  <a:pt x="82729" y="57608"/>
                  <a:pt x="82188" y="56471"/>
                </a:cubicBezTo>
                <a:lnTo>
                  <a:pt x="82188" y="56471"/>
                </a:lnTo>
                <a:cubicBezTo>
                  <a:pt x="81646" y="55333"/>
                  <a:pt x="80646" y="54706"/>
                  <a:pt x="79188" y="54588"/>
                </a:cubicBezTo>
                <a:lnTo>
                  <a:pt x="79188" y="54588"/>
                </a:lnTo>
                <a:lnTo>
                  <a:pt x="72688" y="54588"/>
                </a:lnTo>
                <a:cubicBezTo>
                  <a:pt x="71646" y="54471"/>
                  <a:pt x="71042" y="53902"/>
                  <a:pt x="70875" y="52882"/>
                </a:cubicBezTo>
                <a:lnTo>
                  <a:pt x="70875" y="52882"/>
                </a:lnTo>
                <a:cubicBezTo>
                  <a:pt x="70875" y="52020"/>
                  <a:pt x="71292" y="51451"/>
                  <a:pt x="72125" y="51176"/>
                </a:cubicBezTo>
                <a:lnTo>
                  <a:pt x="72125" y="51176"/>
                </a:lnTo>
                <a:lnTo>
                  <a:pt x="94688" y="44765"/>
                </a:lnTo>
                <a:cubicBezTo>
                  <a:pt x="95604" y="44490"/>
                  <a:pt x="96271" y="44039"/>
                  <a:pt x="96688" y="43412"/>
                </a:cubicBezTo>
                <a:lnTo>
                  <a:pt x="96688" y="43412"/>
                </a:lnTo>
                <a:cubicBezTo>
                  <a:pt x="98813" y="39373"/>
                  <a:pt x="99875" y="35020"/>
                  <a:pt x="99875" y="30353"/>
                </a:cubicBezTo>
                <a:lnTo>
                  <a:pt x="99875" y="30353"/>
                </a:lnTo>
                <a:cubicBezTo>
                  <a:pt x="99750" y="22235"/>
                  <a:pt x="96729" y="15333"/>
                  <a:pt x="90813" y="9647"/>
                </a:cubicBezTo>
                <a:lnTo>
                  <a:pt x="90813" y="9647"/>
                </a:lnTo>
                <a:lnTo>
                  <a:pt x="89625" y="8529"/>
                </a:lnTo>
                <a:cubicBezTo>
                  <a:pt x="83583" y="2961"/>
                  <a:pt x="76271" y="118"/>
                  <a:pt x="67688" y="0"/>
                </a:cubicBezTo>
                <a:lnTo>
                  <a:pt x="67688" y="0"/>
                </a:lnTo>
                <a:cubicBezTo>
                  <a:pt x="59104" y="118"/>
                  <a:pt x="51792" y="2961"/>
                  <a:pt x="45750" y="8529"/>
                </a:cubicBezTo>
                <a:lnTo>
                  <a:pt x="45750" y="8529"/>
                </a:lnTo>
                <a:lnTo>
                  <a:pt x="24750" y="28235"/>
                </a:lnTo>
                <a:cubicBezTo>
                  <a:pt x="19917" y="32784"/>
                  <a:pt x="16229" y="38039"/>
                  <a:pt x="13688" y="44000"/>
                </a:cubicBezTo>
                <a:lnTo>
                  <a:pt x="13688" y="44000"/>
                </a:lnTo>
                <a:cubicBezTo>
                  <a:pt x="11021" y="49922"/>
                  <a:pt x="9688" y="56098"/>
                  <a:pt x="9688" y="62529"/>
                </a:cubicBezTo>
                <a:lnTo>
                  <a:pt x="9688" y="62529"/>
                </a:lnTo>
                <a:lnTo>
                  <a:pt x="9688" y="73000"/>
                </a:lnTo>
                <a:lnTo>
                  <a:pt x="47938" y="37176"/>
                </a:lnTo>
                <a:cubicBezTo>
                  <a:pt x="49396" y="36039"/>
                  <a:pt x="50875" y="36039"/>
                  <a:pt x="52375" y="37176"/>
                </a:cubicBezTo>
                <a:lnTo>
                  <a:pt x="52375" y="37176"/>
                </a:lnTo>
                <a:cubicBezTo>
                  <a:pt x="53458" y="38314"/>
                  <a:pt x="53583" y="39569"/>
                  <a:pt x="52750" y="40941"/>
                </a:cubicBezTo>
                <a:lnTo>
                  <a:pt x="52750" y="40941"/>
                </a:lnTo>
              </a:path>
            </a:pathLst>
          </a:custGeom>
          <a:solidFill>
            <a:srgbClr val="B77A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1" name="el-1785511477960-23"/>
          <p:cNvSpPr txBox="1"/>
          <p:nvPr/>
        </p:nvSpPr>
        <p:spPr>
          <a:xfrm>
            <a:off x="496491" y="707231"/>
            <a:ext cx="307181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1</a:t>
            </a:r>
            <a:endParaRPr/>
          </a:p>
        </p:txBody>
      </p:sp>
      <p:sp>
        <p:nvSpPr>
          <p:cNvPr id="62" name="el-1785511477942-11"/>
          <p:cNvSpPr txBox="1"/>
          <p:nvPr/>
        </p:nvSpPr>
        <p:spPr>
          <a:xfrm>
            <a:off x="807244" y="731044"/>
            <a:ext cx="546497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4A3A28"/>
                </a:solidFill>
                <a:latin typeface="Segoe UI"/>
                <a:ea typeface="Segoe UI"/>
                <a:cs typeface="Segoe UI"/>
              </a:rPr>
              <a:t>实际问题</a:t>
            </a:r>
            <a:endParaRPr/>
          </a:p>
        </p:txBody>
      </p:sp>
      <p:sp>
        <p:nvSpPr>
          <p:cNvPr id="63" name="el-1785511477962-25"/>
          <p:cNvSpPr txBox="1"/>
          <p:nvPr/>
        </p:nvSpPr>
        <p:spPr>
          <a:xfrm>
            <a:off x="2005161" y="707231"/>
            <a:ext cx="307181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2</a:t>
            </a:r>
            <a:endParaRPr/>
          </a:p>
        </p:txBody>
      </p:sp>
      <p:sp>
        <p:nvSpPr>
          <p:cNvPr id="64" name="el-1785511477943-12"/>
          <p:cNvSpPr txBox="1"/>
          <p:nvPr/>
        </p:nvSpPr>
        <p:spPr>
          <a:xfrm>
            <a:off x="2315914" y="731044"/>
            <a:ext cx="789384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4A3A28"/>
                </a:solidFill>
                <a:latin typeface="Segoe UI"/>
                <a:ea typeface="Segoe UI"/>
                <a:cs typeface="Segoe UI"/>
              </a:rPr>
              <a:t>设两个未知数</a:t>
            </a:r>
            <a:endParaRPr/>
          </a:p>
        </p:txBody>
      </p:sp>
      <p:sp>
        <p:nvSpPr>
          <p:cNvPr id="65" name="el-1785511477966-27"/>
          <p:cNvSpPr txBox="1"/>
          <p:nvPr/>
        </p:nvSpPr>
        <p:spPr>
          <a:xfrm>
            <a:off x="3756720" y="707231"/>
            <a:ext cx="307181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3</a:t>
            </a:r>
            <a:endParaRPr/>
          </a:p>
        </p:txBody>
      </p:sp>
      <p:sp>
        <p:nvSpPr>
          <p:cNvPr id="66" name="el-1785511477943-13"/>
          <p:cNvSpPr txBox="1"/>
          <p:nvPr/>
        </p:nvSpPr>
        <p:spPr>
          <a:xfrm>
            <a:off x="4067473" y="731044"/>
            <a:ext cx="546497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4A3A28"/>
                </a:solidFill>
                <a:latin typeface="Segoe UI"/>
                <a:ea typeface="Segoe UI"/>
                <a:cs typeface="Segoe UI"/>
              </a:rPr>
              <a:t>列方程组</a:t>
            </a:r>
            <a:endParaRPr/>
          </a:p>
        </p:txBody>
      </p:sp>
      <p:sp>
        <p:nvSpPr>
          <p:cNvPr id="67" name="el-1785511477969-29"/>
          <p:cNvSpPr txBox="1"/>
          <p:nvPr/>
        </p:nvSpPr>
        <p:spPr>
          <a:xfrm>
            <a:off x="5265390" y="707231"/>
            <a:ext cx="307181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4</a:t>
            </a:r>
            <a:endParaRPr/>
          </a:p>
        </p:txBody>
      </p:sp>
      <p:sp>
        <p:nvSpPr>
          <p:cNvPr id="68" name="el-1785511477944-14"/>
          <p:cNvSpPr txBox="1"/>
          <p:nvPr/>
        </p:nvSpPr>
        <p:spPr>
          <a:xfrm>
            <a:off x="5576143" y="731044"/>
            <a:ext cx="546497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4A3A28"/>
                </a:solidFill>
                <a:latin typeface="Segoe UI"/>
                <a:ea typeface="Segoe UI"/>
                <a:cs typeface="Segoe UI"/>
              </a:rPr>
              <a:t>解方程组</a:t>
            </a:r>
            <a:endParaRPr/>
          </a:p>
        </p:txBody>
      </p:sp>
      <p:sp>
        <p:nvSpPr>
          <p:cNvPr id="69" name="el-1785511477973-31"/>
          <p:cNvSpPr txBox="1"/>
          <p:nvPr/>
        </p:nvSpPr>
        <p:spPr>
          <a:xfrm>
            <a:off x="6774061" y="707231"/>
            <a:ext cx="307181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5</a:t>
            </a:r>
            <a:endParaRPr/>
          </a:p>
        </p:txBody>
      </p:sp>
      <p:sp>
        <p:nvSpPr>
          <p:cNvPr id="70" name="el-1785511477944-15"/>
          <p:cNvSpPr txBox="1"/>
          <p:nvPr/>
        </p:nvSpPr>
        <p:spPr>
          <a:xfrm>
            <a:off x="7084814" y="731044"/>
            <a:ext cx="303609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4A3A28"/>
                </a:solidFill>
                <a:latin typeface="Segoe UI"/>
                <a:ea typeface="Segoe UI"/>
                <a:cs typeface="Segoe UI"/>
              </a:rPr>
              <a:t>检验</a:t>
            </a:r>
            <a:endParaRPr/>
          </a:p>
        </p:txBody>
      </p:sp>
      <p:sp>
        <p:nvSpPr>
          <p:cNvPr id="71" name="el-1785511477975-33"/>
          <p:cNvSpPr txBox="1"/>
          <p:nvPr/>
        </p:nvSpPr>
        <p:spPr>
          <a:xfrm>
            <a:off x="8039844" y="707231"/>
            <a:ext cx="307181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6</a:t>
            </a:r>
            <a:endParaRPr/>
          </a:p>
        </p:txBody>
      </p:sp>
      <p:sp>
        <p:nvSpPr>
          <p:cNvPr id="72" name="el-1785511477945-16"/>
          <p:cNvSpPr txBox="1"/>
          <p:nvPr/>
        </p:nvSpPr>
        <p:spPr>
          <a:xfrm>
            <a:off x="8350597" y="731044"/>
            <a:ext cx="303609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4A3A28"/>
                </a:solidFill>
                <a:latin typeface="Segoe UI"/>
                <a:ea typeface="Segoe UI"/>
                <a:cs typeface="Segoe UI"/>
              </a:rPr>
              <a:t>作答</a:t>
            </a:r>
            <a:endParaRPr/>
          </a:p>
        </p:txBody>
      </p:sp>
      <p:sp>
        <p:nvSpPr>
          <p:cNvPr id="73" name="el-1785511477950-17"/>
          <p:cNvSpPr txBox="1"/>
          <p:nvPr/>
        </p:nvSpPr>
        <p:spPr>
          <a:xfrm>
            <a:off x="514350" y="1827089"/>
            <a:ext cx="4418409" cy="1381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83952">
              <a:lnSpc>
                <a:spcPct val="100000"/>
              </a:lnSpc>
            </a:pPr>
            <a:r>
              <a:rPr b="1" sz="840" spc="56">
                <a:solidFill>
                  <a:srgbClr val="B77A4A"/>
                </a:solidFill>
                <a:latin typeface="Segoe UI"/>
                <a:ea typeface="Segoe UI"/>
                <a:cs typeface="Segoe UI"/>
              </a:rPr>
              <a:t>养牛场问题</a:t>
            </a:r>
            <a:endParaRPr/>
          </a:p>
        </p:txBody>
      </p:sp>
      <p:sp>
        <p:nvSpPr>
          <p:cNvPr id="74" name="el-1785511477954-19"/>
          <p:cNvSpPr txBox="1"/>
          <p:nvPr/>
        </p:nvSpPr>
        <p:spPr>
          <a:xfrm>
            <a:off x="400050" y="2065213"/>
            <a:ext cx="4572000" cy="2413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>
                <a:solidFill>
                  <a:srgbClr val="3A2C1E"/>
                </a:solidFill>
                <a:latin typeface="Segoe UI"/>
                <a:ea typeface="Segoe UI"/>
                <a:cs typeface="Segoe UI"/>
              </a:rPr>
              <a:t>每头大牛、小牛1天各需饲料多少？</a:t>
            </a:r>
            <a:endParaRPr/>
          </a:p>
        </p:txBody>
      </p:sp>
      <p:sp>
        <p:nvSpPr>
          <p:cNvPr id="75" name="el-1785511478002-39"/>
          <p:cNvSpPr txBox="1"/>
          <p:nvPr/>
        </p:nvSpPr>
        <p:spPr>
          <a:xfrm>
            <a:off x="621506" y="2551881"/>
            <a:ext cx="419695" cy="171450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F3122"/>
                </a:solidFill>
                <a:latin typeface="Segoe UI"/>
                <a:ea typeface="Segoe UI"/>
                <a:cs typeface="Segoe UI"/>
              </a:rPr>
              <a:t>原有</a:t>
            </a:r>
            <a:endParaRPr/>
          </a:p>
        </p:txBody>
      </p:sp>
      <p:sp>
        <p:nvSpPr>
          <p:cNvPr id="76" name="el-1785511478018-48"/>
          <p:cNvSpPr txBox="1"/>
          <p:nvPr/>
        </p:nvSpPr>
        <p:spPr>
          <a:xfrm>
            <a:off x="1001911" y="2551881"/>
            <a:ext cx="263872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B04A2A"/>
                </a:solidFill>
                <a:latin typeface="Segoe UI"/>
                <a:ea typeface="Segoe UI"/>
                <a:cs typeface="Segoe UI"/>
              </a:rPr>
              <a:t>30</a:t>
            </a:r>
            <a:endParaRPr/>
          </a:p>
        </p:txBody>
      </p:sp>
      <p:sp>
        <p:nvSpPr>
          <p:cNvPr id="77" name="el-1785511478002-40"/>
          <p:cNvSpPr txBox="1"/>
          <p:nvPr/>
        </p:nvSpPr>
        <p:spPr>
          <a:xfrm>
            <a:off x="1197918" y="2551881"/>
            <a:ext cx="650974" cy="171450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F3122"/>
                </a:solidFill>
                <a:latin typeface="Segoe UI"/>
                <a:ea typeface="Segoe UI"/>
                <a:cs typeface="Segoe UI"/>
              </a:rPr>
              <a:t>头大牛、</a:t>
            </a:r>
            <a:endParaRPr/>
          </a:p>
        </p:txBody>
      </p:sp>
      <p:sp>
        <p:nvSpPr>
          <p:cNvPr id="78" name="el-1785511478021-50"/>
          <p:cNvSpPr txBox="1"/>
          <p:nvPr/>
        </p:nvSpPr>
        <p:spPr>
          <a:xfrm>
            <a:off x="1809601" y="2551881"/>
            <a:ext cx="263872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B04A2A"/>
                </a:solidFill>
                <a:latin typeface="Segoe UI"/>
                <a:ea typeface="Segoe UI"/>
                <a:cs typeface="Segoe UI"/>
              </a:rPr>
              <a:t>15</a:t>
            </a:r>
            <a:endParaRPr/>
          </a:p>
        </p:txBody>
      </p:sp>
      <p:sp>
        <p:nvSpPr>
          <p:cNvPr id="79" name="el-1785511478002-41"/>
          <p:cNvSpPr txBox="1"/>
          <p:nvPr/>
        </p:nvSpPr>
        <p:spPr>
          <a:xfrm>
            <a:off x="2005608" y="2551881"/>
            <a:ext cx="1313706" cy="171450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F3122"/>
                </a:solidFill>
                <a:latin typeface="Segoe UI"/>
                <a:ea typeface="Segoe UI"/>
                <a:cs typeface="Segoe UI"/>
              </a:rPr>
              <a:t>头小牛，1天用饲料</a:t>
            </a:r>
            <a:endParaRPr/>
          </a:p>
        </p:txBody>
      </p:sp>
      <p:sp>
        <p:nvSpPr>
          <p:cNvPr id="80" name="el-1785511478024-52"/>
          <p:cNvSpPr txBox="1"/>
          <p:nvPr/>
        </p:nvSpPr>
        <p:spPr>
          <a:xfrm>
            <a:off x="3280023" y="2551881"/>
            <a:ext cx="55698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B04A2A"/>
                </a:solidFill>
                <a:latin typeface="Segoe UI"/>
                <a:ea typeface="Segoe UI"/>
                <a:cs typeface="Segoe UI"/>
              </a:rPr>
              <a:t>675 kg</a:t>
            </a:r>
            <a:endParaRPr/>
          </a:p>
        </p:txBody>
      </p:sp>
      <p:sp>
        <p:nvSpPr>
          <p:cNvPr id="81" name="el-1785511478003-42"/>
          <p:cNvSpPr txBox="1"/>
          <p:nvPr/>
        </p:nvSpPr>
        <p:spPr>
          <a:xfrm>
            <a:off x="621506" y="2775793"/>
            <a:ext cx="419695" cy="171450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F3122"/>
                </a:solidFill>
                <a:latin typeface="Segoe UI"/>
                <a:ea typeface="Segoe UI"/>
                <a:cs typeface="Segoe UI"/>
              </a:rPr>
              <a:t>购进</a:t>
            </a:r>
            <a:endParaRPr/>
          </a:p>
        </p:txBody>
      </p:sp>
      <p:sp>
        <p:nvSpPr>
          <p:cNvPr id="82" name="el-1785511478028-54"/>
          <p:cNvSpPr txBox="1"/>
          <p:nvPr/>
        </p:nvSpPr>
        <p:spPr>
          <a:xfrm>
            <a:off x="1001911" y="2775793"/>
            <a:ext cx="263872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B04A2A"/>
                </a:solidFill>
                <a:latin typeface="Segoe UI"/>
                <a:ea typeface="Segoe UI"/>
                <a:cs typeface="Segoe UI"/>
              </a:rPr>
              <a:t>12</a:t>
            </a:r>
            <a:endParaRPr/>
          </a:p>
        </p:txBody>
      </p:sp>
      <p:sp>
        <p:nvSpPr>
          <p:cNvPr id="83" name="el-1785511478004-43"/>
          <p:cNvSpPr txBox="1"/>
          <p:nvPr/>
        </p:nvSpPr>
        <p:spPr>
          <a:xfrm>
            <a:off x="1197918" y="2775793"/>
            <a:ext cx="650974" cy="171450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F3122"/>
                </a:solidFill>
                <a:latin typeface="Segoe UI"/>
                <a:ea typeface="Segoe UI"/>
                <a:cs typeface="Segoe UI"/>
              </a:rPr>
              <a:t>头大牛、</a:t>
            </a:r>
            <a:endParaRPr/>
          </a:p>
        </p:txBody>
      </p:sp>
      <p:sp>
        <p:nvSpPr>
          <p:cNvPr id="84" name="el-1785511478031-56"/>
          <p:cNvSpPr txBox="1"/>
          <p:nvPr/>
        </p:nvSpPr>
        <p:spPr>
          <a:xfrm>
            <a:off x="1809601" y="2775793"/>
            <a:ext cx="18015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B04A2A"/>
                </a:solidFill>
                <a:latin typeface="Segoe UI"/>
                <a:ea typeface="Segoe UI"/>
                <a:cs typeface="Segoe UI"/>
              </a:rPr>
              <a:t>5</a:t>
            </a:r>
            <a:endParaRPr/>
          </a:p>
        </p:txBody>
      </p:sp>
      <p:sp>
        <p:nvSpPr>
          <p:cNvPr id="85" name="el-1785511478004-44"/>
          <p:cNvSpPr txBox="1"/>
          <p:nvPr/>
        </p:nvSpPr>
        <p:spPr>
          <a:xfrm>
            <a:off x="1921892" y="2775793"/>
            <a:ext cx="1449437" cy="171450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F3122"/>
                </a:solidFill>
                <a:latin typeface="Segoe UI"/>
                <a:ea typeface="Segoe UI"/>
                <a:cs typeface="Segoe UI"/>
              </a:rPr>
              <a:t>头小牛后，1天用饲料</a:t>
            </a:r>
            <a:endParaRPr/>
          </a:p>
        </p:txBody>
      </p:sp>
      <p:sp>
        <p:nvSpPr>
          <p:cNvPr id="86" name="el-1785511478034-58"/>
          <p:cNvSpPr txBox="1"/>
          <p:nvPr/>
        </p:nvSpPr>
        <p:spPr>
          <a:xfrm>
            <a:off x="3332039" y="2775793"/>
            <a:ext cx="55698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B04A2A"/>
                </a:solidFill>
                <a:latin typeface="Segoe UI"/>
                <a:ea typeface="Segoe UI"/>
                <a:cs typeface="Segoe UI"/>
              </a:rPr>
              <a:t>940 kg</a:t>
            </a:r>
            <a:endParaRPr/>
          </a:p>
        </p:txBody>
      </p:sp>
      <p:sp>
        <p:nvSpPr>
          <p:cNvPr id="87" name="el-1785511478011-45"/>
          <p:cNvSpPr txBox="1"/>
          <p:nvPr/>
        </p:nvSpPr>
        <p:spPr>
          <a:xfrm>
            <a:off x="507206" y="3261643"/>
            <a:ext cx="772269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1805">
              <a:lnSpc>
                <a:spcPct val="100000"/>
              </a:lnSpc>
            </a:pPr>
            <a:r>
              <a:rPr sz="950">
                <a:solidFill>
                  <a:srgbClr val="4A3A28"/>
                </a:solidFill>
                <a:latin typeface="Segoe UI"/>
                <a:ea typeface="Segoe UI"/>
                <a:cs typeface="Segoe UI"/>
              </a:rPr>
              <a:t>大牛 </a:t>
            </a:r>
            <a:r>
              <a:rPr b="1" sz="950">
                <a:solidFill>
                  <a:srgbClr val="4A3A28"/>
                </a:solidFill>
                <a:latin typeface="Segoe UI"/>
                <a:ea typeface="Segoe UI"/>
                <a:cs typeface="Segoe UI"/>
              </a:rPr>
              <a:t>? kg</a:t>
            </a:r>
            <a:endParaRPr/>
          </a:p>
        </p:txBody>
      </p:sp>
      <p:sp>
        <p:nvSpPr>
          <p:cNvPr id="88" name="el-1785511478038-60"/>
          <p:cNvSpPr txBox="1"/>
          <p:nvPr/>
        </p:nvSpPr>
        <p:spPr>
          <a:xfrm>
            <a:off x="1304479" y="3261643"/>
            <a:ext cx="93464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B77A4A"/>
                </a:solidFill>
                <a:latin typeface="Segoe UI"/>
                <a:ea typeface="Segoe UI"/>
                <a:cs typeface="Segoe UI"/>
              </a:rPr>
              <a:t>|</a:t>
            </a:r>
            <a:endParaRPr/>
          </a:p>
        </p:txBody>
      </p:sp>
      <p:sp>
        <p:nvSpPr>
          <p:cNvPr id="89" name="el-1785511478013-46"/>
          <p:cNvSpPr txBox="1"/>
          <p:nvPr/>
        </p:nvSpPr>
        <p:spPr>
          <a:xfrm>
            <a:off x="1422946" y="3261643"/>
            <a:ext cx="757089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36624">
              <a:lnSpc>
                <a:spcPct val="100000"/>
              </a:lnSpc>
            </a:pPr>
            <a:r>
              <a:rPr sz="950">
                <a:solidFill>
                  <a:srgbClr val="4A3A28"/>
                </a:solidFill>
                <a:latin typeface="Segoe UI"/>
                <a:ea typeface="Segoe UI"/>
                <a:cs typeface="Segoe UI"/>
              </a:rPr>
              <a:t>小牛 </a:t>
            </a:r>
            <a:r>
              <a:rPr b="1" sz="950">
                <a:solidFill>
                  <a:srgbClr val="4A3A28"/>
                </a:solidFill>
                <a:latin typeface="Segoe UI"/>
                <a:ea typeface="Segoe UI"/>
                <a:cs typeface="Segoe UI"/>
              </a:rPr>
              <a:t>? kg</a:t>
            </a:r>
            <a:endParaRPr/>
          </a:p>
        </p:txBody>
      </p:sp>
      <p:sp>
        <p:nvSpPr>
          <p:cNvPr id="90" name="el-1785511478079-70"/>
          <p:cNvSpPr txBox="1"/>
          <p:nvPr/>
        </p:nvSpPr>
        <p:spPr>
          <a:xfrm>
            <a:off x="5461397" y="1662708"/>
            <a:ext cx="129428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3F2B18"/>
                </a:solidFill>
                <a:latin typeface="Segoe UI"/>
                <a:ea typeface="Segoe UI"/>
                <a:cs typeface="Segoe UI"/>
              </a:rPr>
              <a:t>设未知数 · 列方程组</a:t>
            </a:r>
            <a:endParaRPr/>
          </a:p>
        </p:txBody>
      </p:sp>
      <p:sp>
        <p:nvSpPr>
          <p:cNvPr id="91" name="el-1785511478016-47"/>
          <p:cNvSpPr txBox="1"/>
          <p:nvPr/>
        </p:nvSpPr>
        <p:spPr>
          <a:xfrm>
            <a:off x="5214938" y="1941314"/>
            <a:ext cx="3406140" cy="4113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ts val="1616"/>
              </a:lnSpc>
            </a:pPr>
            <a:r>
              <a:rPr sz="1010">
                <a:solidFill>
                  <a:srgbClr val="3F3122"/>
                </a:solidFill>
                <a:latin typeface="Segoe UI"/>
                <a:ea typeface="Segoe UI"/>
                <a:cs typeface="Segoe UI"/>
              </a:rPr>
              <a:t>设大牛</a:t>
            </a:r>
            <a:r>
              <a:rPr sz="570">
                <a:solidFill>
                  <a:srgbClr val="3F3122"/>
                </a:solidFill>
                <a:latin typeface="Segoe UI"/>
                <a:ea typeface="Segoe UI"/>
                <a:cs typeface="Segoe UI"/>
              </a:rPr>
              <a:t>　　</a:t>
            </a:r>
            <a:r>
              <a:rPr sz="1010">
                <a:solidFill>
                  <a:srgbClr val="3F3122"/>
                </a:solidFill>
                <a:latin typeface="Segoe UI"/>
                <a:ea typeface="Segoe UI"/>
                <a:cs typeface="Segoe UI"/>
              </a:rPr>
              <a:t>kg，小牛</a:t>
            </a:r>
            <a:r>
              <a:rPr sz="570">
                <a:solidFill>
                  <a:srgbClr val="3F3122"/>
                </a:solidFill>
                <a:latin typeface="Segoe UI"/>
                <a:ea typeface="Segoe UI"/>
                <a:cs typeface="Segoe UI"/>
              </a:rPr>
              <a:t>　　</a:t>
            </a:r>
            <a:r>
              <a:rPr sz="1010">
                <a:solidFill>
                  <a:srgbClr val="3F3122"/>
                </a:solidFill>
                <a:latin typeface="Segoe UI"/>
                <a:ea typeface="Segoe UI"/>
                <a:cs typeface="Segoe UI"/>
              </a:rPr>
              <a:t>kg</a:t>
            </a:r>
            <a:endParaRPr/>
          </a:p>
          <a:p>
            <a:pPr algn="l">
              <a:lnSpc>
                <a:spcPts val="1616"/>
              </a:lnSpc>
            </a:pPr>
            <a:r>
              <a:rPr sz="980">
                <a:solidFill>
                  <a:srgbClr val="3F3122"/>
                </a:solidFill>
                <a:latin typeface="Segoe UI"/>
                <a:ea typeface="Segoe UI"/>
                <a:cs typeface="Segoe UI"/>
              </a:rPr>
              <a:t>　　　　　　　　　</a:t>
            </a:r>
            <a:r>
              <a:rPr sz="1010">
                <a:solidFill>
                  <a:srgbClr val="3F3122"/>
                </a:solidFill>
                <a:latin typeface="Segoe UI"/>
                <a:ea typeface="Segoe UI"/>
                <a:cs typeface="Segoe UI"/>
              </a:rPr>
              <a:t>　</a:t>
            </a:r>
            <a:r>
              <a:rPr sz="980">
                <a:solidFill>
                  <a:srgbClr val="3F3122"/>
                </a:solidFill>
                <a:latin typeface="Segoe UI"/>
                <a:ea typeface="Segoe UI"/>
                <a:cs typeface="Segoe UI"/>
              </a:rPr>
              <a:t>　　　　　　　　　</a:t>
            </a:r>
            <a:endParaRPr/>
          </a:p>
        </p:txBody>
      </p:sp>
      <p:sp>
        <p:nvSpPr>
          <p:cNvPr id="92" name="el-1785511478081-71"/>
          <p:cNvSpPr txBox="1"/>
          <p:nvPr/>
        </p:nvSpPr>
        <p:spPr>
          <a:xfrm>
            <a:off x="5443538" y="2695575"/>
            <a:ext cx="75135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3F2B18"/>
                </a:solidFill>
                <a:latin typeface="Segoe UI"/>
                <a:ea typeface="Segoe UI"/>
                <a:cs typeface="Segoe UI"/>
              </a:rPr>
              <a:t>解得 · 检验</a:t>
            </a:r>
            <a:endParaRPr/>
          </a:p>
        </p:txBody>
      </p:sp>
      <p:sp>
        <p:nvSpPr>
          <p:cNvPr id="93" name="el-1785511478082-72"/>
          <p:cNvSpPr txBox="1"/>
          <p:nvPr/>
        </p:nvSpPr>
        <p:spPr>
          <a:xfrm>
            <a:off x="5214938" y="2997994"/>
            <a:ext cx="525140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B04A2A"/>
                </a:solidFill>
                <a:latin typeface="Segoe UI"/>
                <a:ea typeface="Segoe UI"/>
                <a:cs typeface="Segoe UI"/>
              </a:rPr>
              <a:t>x = 20</a:t>
            </a:r>
            <a:endParaRPr/>
          </a:p>
        </p:txBody>
      </p:sp>
      <p:sp>
        <p:nvSpPr>
          <p:cNvPr id="94" name="el-1785511478083-73"/>
          <p:cNvSpPr txBox="1"/>
          <p:nvPr/>
        </p:nvSpPr>
        <p:spPr>
          <a:xfrm>
            <a:off x="5797228" y="2997994"/>
            <a:ext cx="435471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B04A2A"/>
                </a:solidFill>
                <a:latin typeface="Segoe UI"/>
                <a:ea typeface="Segoe UI"/>
                <a:cs typeface="Segoe UI"/>
              </a:rPr>
              <a:t>y = 5</a:t>
            </a:r>
            <a:endParaRPr/>
          </a:p>
        </p:txBody>
      </p:sp>
      <p:sp>
        <p:nvSpPr>
          <p:cNvPr id="95" name="el-1785511478068-67"/>
          <p:cNvSpPr txBox="1"/>
          <p:nvPr/>
        </p:nvSpPr>
        <p:spPr>
          <a:xfrm>
            <a:off x="5257800" y="3231356"/>
            <a:ext cx="2655466" cy="2056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25016">
              <a:lnSpc>
                <a:spcPct val="100000"/>
              </a:lnSpc>
            </a:pPr>
            <a:r>
              <a:rPr sz="1010">
                <a:solidFill>
                  <a:srgbClr val="3F3122"/>
                </a:solidFill>
                <a:latin typeface="Segoe UI"/>
                <a:ea typeface="Segoe UI"/>
                <a:cs typeface="Segoe UI"/>
              </a:rPr>
              <a:t>李大叔估计：大牛18~20kg，小牛7~8kg</a:t>
            </a:r>
            <a:endParaRPr/>
          </a:p>
        </p:txBody>
      </p:sp>
      <p:sp>
        <p:nvSpPr>
          <p:cNvPr id="96" name="el-1785511478078-69"/>
          <p:cNvSpPr txBox="1"/>
          <p:nvPr/>
        </p:nvSpPr>
        <p:spPr>
          <a:xfrm>
            <a:off x="5214938" y="3475137"/>
            <a:ext cx="1711375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F3122"/>
                </a:solidFill>
                <a:latin typeface="Segoe UI"/>
                <a:ea typeface="Segoe UI"/>
                <a:cs typeface="Segoe UI"/>
              </a:rPr>
              <a:t>大牛估计 </a:t>
            </a:r>
            <a:r>
              <a:rPr b="1" sz="950">
                <a:solidFill>
                  <a:srgbClr val="1E7A4A"/>
                </a:solidFill>
                <a:latin typeface="Segoe UI"/>
                <a:ea typeface="Segoe UI"/>
                <a:cs typeface="Segoe UI"/>
              </a:rPr>
              <a:t>正确</a:t>
            </a:r>
            <a:r>
              <a:rPr sz="950">
                <a:solidFill>
                  <a:srgbClr val="3F3122"/>
                </a:solidFill>
                <a:latin typeface="Segoe UI"/>
                <a:ea typeface="Segoe UI"/>
                <a:cs typeface="Segoe UI"/>
              </a:rPr>
              <a:t>，小牛估计 </a:t>
            </a:r>
            <a:r>
              <a:rPr b="1" sz="950">
                <a:solidFill>
                  <a:srgbClr val="B04A2A"/>
                </a:solidFill>
                <a:latin typeface="Segoe UI"/>
                <a:ea typeface="Segoe UI"/>
                <a:cs typeface="Segoe UI"/>
              </a:rPr>
              <a:t>偏高</a:t>
            </a:r>
            <a:endParaRPr/>
          </a:p>
        </p:txBody>
      </p:sp>
      <p:sp>
        <p:nvSpPr>
          <p:cNvPr id="97" name="el-1785511477955-20"/>
          <p:cNvSpPr txBox="1"/>
          <p:nvPr/>
        </p:nvSpPr>
        <p:spPr>
          <a:xfrm>
            <a:off x="798314" y="4448175"/>
            <a:ext cx="2161208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B04A2A"/>
                </a:solidFill>
                <a:latin typeface="Segoe UI"/>
                <a:ea typeface="Segoe UI"/>
                <a:cs typeface="Segoe UI"/>
              </a:rPr>
              <a:t>《九章算术》</a:t>
            </a:r>
            <a:r>
              <a:rPr sz="950">
                <a:solidFill>
                  <a:srgbClr val="4A3A28"/>
                </a:solidFill>
                <a:latin typeface="Segoe UI"/>
                <a:ea typeface="Segoe UI"/>
                <a:cs typeface="Segoe UI"/>
              </a:rPr>
              <a:t> 中已有类似方程组问题！</a:t>
            </a:r>
            <a:endParaRPr/>
          </a:p>
        </p:txBody>
      </p:sp>
      <p:sp>
        <p:nvSpPr>
          <p:cNvPr id="98" name="el-1785511477957-21"/>
          <p:cNvSpPr txBox="1"/>
          <p:nvPr/>
        </p:nvSpPr>
        <p:spPr>
          <a:xfrm>
            <a:off x="3098825" y="4441031"/>
            <a:ext cx="799728" cy="16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85738">
              <a:lnSpc>
                <a:spcPct val="100000"/>
              </a:lnSpc>
            </a:pPr>
            <a:r>
              <a:rPr sz="840">
                <a:solidFill>
                  <a:srgbClr val="7A5E40"/>
                </a:solidFill>
                <a:latin typeface="Segoe UI"/>
                <a:ea typeface="Segoe UI"/>
                <a:cs typeface="Segoe UI"/>
              </a:rPr>
              <a:t>文化链接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485009-19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511485011-20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140E0A">
                  <a:alpha val="30000"/>
                </a:srgbClr>
              </a:gs>
              <a:gs pos="100000">
                <a:srgbClr val="0A0705">
                  <a:alpha val="7800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5511481348-1"/>
          <p:cNvCxnSpPr/>
          <p:nvPr/>
        </p:nvCxnSpPr>
        <p:spPr>
          <a:xfrm>
            <a:off x="457200" y="346472"/>
            <a:ext cx="8236744" cy="914"/>
          </a:xfrm>
          <a:prstGeom prst="line">
            <a:avLst/>
          </a:prstGeom>
          <a:ln w="7144" cap="flat">
            <a:solidFill>
              <a:srgbClr val="B2663A">
                <a:alpha val="18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5511481348-2"/>
          <p:cNvCxnSpPr/>
          <p:nvPr/>
        </p:nvCxnSpPr>
        <p:spPr>
          <a:xfrm>
            <a:off x="460772" y="342900"/>
            <a:ext cx="914" cy="4464844"/>
          </a:xfrm>
          <a:prstGeom prst="line">
            <a:avLst/>
          </a:prstGeom>
          <a:ln w="7144" cap="flat">
            <a:solidFill>
              <a:srgbClr val="B2663A">
                <a:alpha val="18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5511481349-3"/>
          <p:cNvCxnSpPr/>
          <p:nvPr/>
        </p:nvCxnSpPr>
        <p:spPr>
          <a:xfrm>
            <a:off x="8683228" y="335756"/>
            <a:ext cx="914" cy="4464844"/>
          </a:xfrm>
          <a:prstGeom prst="line">
            <a:avLst/>
          </a:prstGeom>
          <a:ln w="7144" cap="flat">
            <a:solidFill>
              <a:srgbClr val="B2663A">
                <a:alpha val="18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5511481349-4"/>
          <p:cNvCxnSpPr/>
          <p:nvPr/>
        </p:nvCxnSpPr>
        <p:spPr>
          <a:xfrm>
            <a:off x="450056" y="4797028"/>
            <a:ext cx="8236744" cy="914"/>
          </a:xfrm>
          <a:prstGeom prst="line">
            <a:avLst/>
          </a:prstGeom>
          <a:ln w="7144" cap="flat">
            <a:solidFill>
              <a:srgbClr val="B2663A">
                <a:alpha val="18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5511481361-7"/>
          <p:cNvSpPr/>
          <p:nvPr/>
        </p:nvSpPr>
        <p:spPr>
          <a:xfrm rot="599999">
            <a:off x="642938" y="4171950"/>
            <a:ext cx="400050" cy="400050"/>
          </a:xfrm>
          <a:prstGeom prst="roundRect">
            <a:avLst>
              <a:gd name="adj" fmla="val 9524"/>
            </a:avLst>
          </a:prstGeom>
          <a:solidFill>
            <a:srgbClr val="000000">
              <a:alpha val="0"/>
            </a:srgbClr>
          </a:solidFill>
          <a:ln w="14288" algn="in">
            <a:solidFill>
              <a:srgbClr val="B2663A">
                <a:alpha val="175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el-1785511481368-8"/>
          <p:cNvSpPr/>
          <p:nvPr/>
        </p:nvSpPr>
        <p:spPr>
          <a:xfrm>
            <a:off x="8286750" y="514350"/>
            <a:ext cx="285750" cy="285750"/>
          </a:xfrm>
          <a:prstGeom prst="ellipse">
            <a:avLst/>
          </a:prstGeom>
          <a:solidFill>
            <a:srgbClr val="000000">
              <a:alpha val="0"/>
            </a:srgbClr>
          </a:solidFill>
          <a:ln w="7144" algn="in">
            <a:solidFill>
              <a:srgbClr val="B2663A">
                <a:alpha val="75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el-1785511481370-9"/>
          <p:cNvSpPr/>
          <p:nvPr/>
        </p:nvSpPr>
        <p:spPr>
          <a:xfrm>
            <a:off x="8315325" y="928688"/>
            <a:ext cx="114300" cy="114300"/>
          </a:xfrm>
          <a:prstGeom prst="ellipse">
            <a:avLst/>
          </a:prstGeom>
          <a:solidFill>
            <a:srgbClr val="B2663A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11481394-14"/>
          <p:cNvSpPr/>
          <p:nvPr/>
        </p:nvSpPr>
        <p:spPr>
          <a:xfrm>
            <a:off x="7177203" y="343982"/>
            <a:ext cx="48964" cy="131617"/>
          </a:xfrm>
          <a:prstGeom prst="roundRect">
            <a:avLst>
              <a:gd name="adj" fmla="val 38906"/>
            </a:avLst>
          </a:prstGeom>
          <a:solidFill>
            <a:srgbClr val="A04030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511481397-15"/>
          <p:cNvSpPr/>
          <p:nvPr/>
        </p:nvSpPr>
        <p:spPr>
          <a:xfrm>
            <a:off x="7242275" y="351449"/>
            <a:ext cx="54938" cy="188454"/>
          </a:xfrm>
          <a:prstGeom prst="roundRect">
            <a:avLst>
              <a:gd name="adj" fmla="val 34675"/>
            </a:avLst>
          </a:prstGeom>
          <a:solidFill>
            <a:srgbClr val="B2663A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511481399-16"/>
          <p:cNvSpPr/>
          <p:nvPr/>
        </p:nvSpPr>
        <p:spPr>
          <a:xfrm>
            <a:off x="7317802" y="358916"/>
            <a:ext cx="50457" cy="145826"/>
          </a:xfrm>
          <a:prstGeom prst="roundRect">
            <a:avLst>
              <a:gd name="adj" fmla="val 37755"/>
            </a:avLst>
          </a:prstGeom>
          <a:solidFill>
            <a:srgbClr val="D49C6A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511481401-17"/>
          <p:cNvSpPr/>
          <p:nvPr/>
        </p:nvSpPr>
        <p:spPr>
          <a:xfrm>
            <a:off x="7390342" y="366383"/>
            <a:ext cx="48964" cy="131617"/>
          </a:xfrm>
          <a:prstGeom prst="roundRect">
            <a:avLst>
              <a:gd name="adj" fmla="val 38906"/>
            </a:avLst>
          </a:prstGeom>
          <a:solidFill>
            <a:srgbClr val="A04030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511481404-18"/>
          <p:cNvSpPr/>
          <p:nvPr/>
        </p:nvSpPr>
        <p:spPr>
          <a:xfrm>
            <a:off x="7455414" y="373851"/>
            <a:ext cx="54938" cy="188454"/>
          </a:xfrm>
          <a:prstGeom prst="roundRect">
            <a:avLst>
              <a:gd name="adj" fmla="val 34675"/>
            </a:avLst>
          </a:prstGeom>
          <a:solidFill>
            <a:srgbClr val="B2663A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511481406-19"/>
          <p:cNvSpPr/>
          <p:nvPr/>
        </p:nvSpPr>
        <p:spPr>
          <a:xfrm>
            <a:off x="7530940" y="381318"/>
            <a:ext cx="50458" cy="145826"/>
          </a:xfrm>
          <a:prstGeom prst="roundRect">
            <a:avLst>
              <a:gd name="adj" fmla="val 37754"/>
            </a:avLst>
          </a:prstGeom>
          <a:solidFill>
            <a:srgbClr val="D49C6A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511481409-20"/>
          <p:cNvSpPr/>
          <p:nvPr/>
        </p:nvSpPr>
        <p:spPr>
          <a:xfrm>
            <a:off x="7597506" y="388785"/>
            <a:ext cx="54938" cy="188454"/>
          </a:xfrm>
          <a:prstGeom prst="roundRect">
            <a:avLst>
              <a:gd name="adj" fmla="val 34675"/>
            </a:avLst>
          </a:prstGeom>
          <a:solidFill>
            <a:srgbClr val="B2663A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511481411-21"/>
          <p:cNvSpPr/>
          <p:nvPr/>
        </p:nvSpPr>
        <p:spPr>
          <a:xfrm>
            <a:off x="7674526" y="396252"/>
            <a:ext cx="48964" cy="131617"/>
          </a:xfrm>
          <a:prstGeom prst="roundRect">
            <a:avLst>
              <a:gd name="adj" fmla="val 38906"/>
            </a:avLst>
          </a:prstGeom>
          <a:solidFill>
            <a:srgbClr val="A04030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511481414-22"/>
          <p:cNvSpPr/>
          <p:nvPr/>
        </p:nvSpPr>
        <p:spPr>
          <a:xfrm>
            <a:off x="1276801" y="4335361"/>
            <a:ext cx="61673" cy="133204"/>
          </a:xfrm>
          <a:prstGeom prst="roundRect">
            <a:avLst>
              <a:gd name="adj" fmla="val 30889"/>
            </a:avLst>
          </a:prstGeom>
          <a:solidFill>
            <a:srgbClr val="B2663A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511481416-23"/>
          <p:cNvSpPr/>
          <p:nvPr/>
        </p:nvSpPr>
        <p:spPr>
          <a:xfrm>
            <a:off x="1346677" y="4320509"/>
            <a:ext cx="55732" cy="105253"/>
          </a:xfrm>
          <a:prstGeom prst="roundRect">
            <a:avLst>
              <a:gd name="adj" fmla="val 34181"/>
            </a:avLst>
          </a:prstGeom>
          <a:solidFill>
            <a:srgbClr val="A04030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511481418-24"/>
          <p:cNvSpPr/>
          <p:nvPr/>
        </p:nvSpPr>
        <p:spPr>
          <a:xfrm>
            <a:off x="1416553" y="4305656"/>
            <a:ext cx="55732" cy="105253"/>
          </a:xfrm>
          <a:prstGeom prst="roundRect">
            <a:avLst>
              <a:gd name="adj" fmla="val 34181"/>
            </a:avLst>
          </a:prstGeom>
          <a:solidFill>
            <a:srgbClr val="D49C6A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511481420-25"/>
          <p:cNvSpPr/>
          <p:nvPr/>
        </p:nvSpPr>
        <p:spPr>
          <a:xfrm>
            <a:off x="1486430" y="4290803"/>
            <a:ext cx="61673" cy="133204"/>
          </a:xfrm>
          <a:prstGeom prst="roundRect">
            <a:avLst>
              <a:gd name="adj" fmla="val 30889"/>
            </a:avLst>
          </a:prstGeom>
          <a:solidFill>
            <a:srgbClr val="B2663A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511481423-26"/>
          <p:cNvSpPr/>
          <p:nvPr/>
        </p:nvSpPr>
        <p:spPr>
          <a:xfrm>
            <a:off x="1556306" y="4275950"/>
            <a:ext cx="55732" cy="105253"/>
          </a:xfrm>
          <a:prstGeom prst="roundRect">
            <a:avLst>
              <a:gd name="adj" fmla="val 34181"/>
            </a:avLst>
          </a:prstGeom>
          <a:solidFill>
            <a:srgbClr val="A04030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511481425-27"/>
          <p:cNvSpPr/>
          <p:nvPr/>
        </p:nvSpPr>
        <p:spPr>
          <a:xfrm>
            <a:off x="1626183" y="4261098"/>
            <a:ext cx="55732" cy="105253"/>
          </a:xfrm>
          <a:prstGeom prst="roundRect">
            <a:avLst>
              <a:gd name="adj" fmla="val 34181"/>
            </a:avLst>
          </a:prstGeom>
          <a:solidFill>
            <a:srgbClr val="D49C6A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511481357-6"/>
          <p:cNvSpPr txBox="1"/>
          <p:nvPr/>
        </p:nvSpPr>
        <p:spPr>
          <a:xfrm rot="599999">
            <a:off x="657225" y="4186238"/>
            <a:ext cx="371475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vert="eaVert" anchor="ctr"/>
          <a:lstStyle/>
          <a:p>
            <a:pPr algn="ctr">
              <a:lnSpc>
                <a:spcPts val="1080"/>
              </a:lnSpc>
            </a:pPr>
            <a:r>
              <a:rPr sz="900" spc="113">
                <a:solidFill>
                  <a:srgbClr val="B2663A">
                    <a:alpha val="50000"/>
                  </a:srgbClr>
                </a:solidFill>
                <a:latin typeface="Noto Serif SC"/>
                <a:ea typeface="Noto Serif SC"/>
                <a:cs typeface="Noto Serif SC"/>
              </a:rPr>
              <a:t>化归</a:t>
            </a:r>
            <a:endParaRPr/>
          </a:p>
        </p:txBody>
      </p:sp>
      <p:cxnSp>
        <p:nvCxnSpPr>
          <p:cNvPr id="26" name="el-1785511481372-10"/>
          <p:cNvCxnSpPr/>
          <p:nvPr/>
        </p:nvCxnSpPr>
        <p:spPr>
          <a:xfrm>
            <a:off x="1807890" y="3996556"/>
            <a:ext cx="5528221" cy="914"/>
          </a:xfrm>
          <a:prstGeom prst="line">
            <a:avLst/>
          </a:prstGeom>
          <a:ln w="7144" cap="flat">
            <a:solidFill>
              <a:srgbClr val="B2663A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-1785511484561-18"/>
          <p:cNvSpPr/>
          <p:nvPr/>
        </p:nvSpPr>
        <p:spPr>
          <a:xfrm>
            <a:off x="7680722" y="4835128"/>
            <a:ext cx="75009" cy="642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000" y="42429"/>
                </a:moveTo>
                <a:lnTo>
                  <a:pt x="2000" y="42429"/>
                </a:lnTo>
                <a:cubicBezTo>
                  <a:pt x="667" y="44143"/>
                  <a:pt x="0" y="46095"/>
                  <a:pt x="0" y="48286"/>
                </a:cubicBezTo>
                <a:lnTo>
                  <a:pt x="0" y="48286"/>
                </a:lnTo>
                <a:lnTo>
                  <a:pt x="0" y="48286"/>
                </a:lnTo>
                <a:cubicBezTo>
                  <a:pt x="0" y="50381"/>
                  <a:pt x="667" y="52286"/>
                  <a:pt x="2000" y="54000"/>
                </a:cubicBezTo>
                <a:lnTo>
                  <a:pt x="2000" y="54000"/>
                </a:lnTo>
                <a:lnTo>
                  <a:pt x="37125" y="94143"/>
                </a:lnTo>
                <a:cubicBezTo>
                  <a:pt x="38625" y="95667"/>
                  <a:pt x="40333" y="96429"/>
                  <a:pt x="42250" y="96429"/>
                </a:cubicBezTo>
                <a:lnTo>
                  <a:pt x="42250" y="96429"/>
                </a:lnTo>
                <a:cubicBezTo>
                  <a:pt x="44083" y="96429"/>
                  <a:pt x="45750" y="95667"/>
                  <a:pt x="47250" y="94143"/>
                </a:cubicBezTo>
                <a:lnTo>
                  <a:pt x="47250" y="94143"/>
                </a:lnTo>
                <a:cubicBezTo>
                  <a:pt x="48583" y="92524"/>
                  <a:pt x="49250" y="90619"/>
                  <a:pt x="49250" y="88429"/>
                </a:cubicBezTo>
                <a:lnTo>
                  <a:pt x="49250" y="88429"/>
                </a:lnTo>
                <a:cubicBezTo>
                  <a:pt x="49250" y="86238"/>
                  <a:pt x="48583" y="84286"/>
                  <a:pt x="47250" y="82571"/>
                </a:cubicBezTo>
                <a:lnTo>
                  <a:pt x="47250" y="82571"/>
                </a:lnTo>
                <a:lnTo>
                  <a:pt x="24000" y="56286"/>
                </a:lnTo>
                <a:lnTo>
                  <a:pt x="91375" y="56286"/>
                </a:lnTo>
                <a:cubicBezTo>
                  <a:pt x="93458" y="56286"/>
                  <a:pt x="95167" y="55524"/>
                  <a:pt x="96500" y="54000"/>
                </a:cubicBezTo>
                <a:lnTo>
                  <a:pt x="96500" y="54000"/>
                </a:lnTo>
                <a:cubicBezTo>
                  <a:pt x="97833" y="52476"/>
                  <a:pt x="98500" y="50571"/>
                  <a:pt x="98500" y="48286"/>
                </a:cubicBezTo>
                <a:lnTo>
                  <a:pt x="98500" y="48286"/>
                </a:lnTo>
                <a:cubicBezTo>
                  <a:pt x="98500" y="45905"/>
                  <a:pt x="97833" y="43952"/>
                  <a:pt x="96500" y="42429"/>
                </a:cubicBezTo>
                <a:lnTo>
                  <a:pt x="96500" y="42429"/>
                </a:lnTo>
                <a:cubicBezTo>
                  <a:pt x="95167" y="40905"/>
                  <a:pt x="93458" y="40143"/>
                  <a:pt x="91375" y="40143"/>
                </a:cubicBezTo>
                <a:lnTo>
                  <a:pt x="91375" y="40143"/>
                </a:lnTo>
                <a:lnTo>
                  <a:pt x="24000" y="40143"/>
                </a:lnTo>
                <a:lnTo>
                  <a:pt x="47250" y="13857"/>
                </a:lnTo>
                <a:cubicBezTo>
                  <a:pt x="48583" y="12143"/>
                  <a:pt x="49250" y="10190"/>
                  <a:pt x="49250" y="8000"/>
                </a:cubicBezTo>
                <a:lnTo>
                  <a:pt x="49250" y="8000"/>
                </a:lnTo>
                <a:cubicBezTo>
                  <a:pt x="49250" y="5810"/>
                  <a:pt x="48583" y="3905"/>
                  <a:pt x="47250" y="2286"/>
                </a:cubicBezTo>
                <a:lnTo>
                  <a:pt x="47250" y="2286"/>
                </a:lnTo>
                <a:cubicBezTo>
                  <a:pt x="45750" y="762"/>
                  <a:pt x="44083" y="0"/>
                  <a:pt x="42250" y="0"/>
                </a:cubicBezTo>
                <a:lnTo>
                  <a:pt x="42250" y="0"/>
                </a:lnTo>
                <a:cubicBezTo>
                  <a:pt x="40333" y="0"/>
                  <a:pt x="38625" y="762"/>
                  <a:pt x="37125" y="2286"/>
                </a:cubicBezTo>
                <a:lnTo>
                  <a:pt x="37125" y="2286"/>
                </a:lnTo>
                <a:lnTo>
                  <a:pt x="2000" y="42429"/>
                </a:lnTo>
              </a:path>
            </a:pathLst>
          </a:custGeom>
          <a:solidFill>
            <a:srgbClr val="B2663A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8" name="el-1785511481447-31"/>
          <p:cNvCxnSpPr/>
          <p:nvPr/>
        </p:nvCxnSpPr>
        <p:spPr>
          <a:xfrm>
            <a:off x="2440335" y="1268388"/>
            <a:ext cx="342900" cy="914"/>
          </a:xfrm>
          <a:prstGeom prst="line">
            <a:avLst/>
          </a:prstGeom>
          <a:ln w="9525" cap="flat">
            <a:solidFill>
              <a:srgbClr val="B2663A">
                <a:alpha val="4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el-1785511481447-32"/>
          <p:cNvCxnSpPr/>
          <p:nvPr/>
        </p:nvCxnSpPr>
        <p:spPr>
          <a:xfrm>
            <a:off x="6360691" y="1268388"/>
            <a:ext cx="342900" cy="914"/>
          </a:xfrm>
          <a:prstGeom prst="line">
            <a:avLst/>
          </a:prstGeom>
          <a:ln w="9525" cap="flat">
            <a:solidFill>
              <a:srgbClr val="B2663A">
                <a:alpha val="4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el-1785511481428-28"/>
          <p:cNvSpPr/>
          <p:nvPr/>
        </p:nvSpPr>
        <p:spPr>
          <a:xfrm>
            <a:off x="1143000" y="1687488"/>
            <a:ext cx="2152650" cy="2105472"/>
          </a:xfrm>
          <a:prstGeom prst="roundRect">
            <a:avLst>
              <a:gd name="adj" fmla="val 2714"/>
            </a:avLst>
          </a:prstGeom>
          <a:solidFill>
            <a:srgbClr val="1E1610">
              <a:alpha val="55000"/>
            </a:srgbClr>
          </a:solidFill>
          <a:ln w="7144" algn="in">
            <a:solidFill>
              <a:srgbClr val="B2663A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1" name="el-1785511481457-39"/>
          <p:cNvCxnSpPr/>
          <p:nvPr/>
        </p:nvCxnSpPr>
        <p:spPr>
          <a:xfrm>
            <a:off x="1293019" y="2150641"/>
            <a:ext cx="1852613" cy="914"/>
          </a:xfrm>
          <a:prstGeom prst="line">
            <a:avLst/>
          </a:prstGeom>
          <a:ln w="7144" cap="flat">
            <a:solidFill>
              <a:srgbClr val="B2663A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el-1785511485199-23"/>
          <p:cNvSpPr/>
          <p:nvPr/>
        </p:nvSpPr>
        <p:spPr>
          <a:xfrm>
            <a:off x="1293019" y="1932757"/>
            <a:ext cx="112514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083" y="0"/>
                </a:moveTo>
                <a:lnTo>
                  <a:pt x="21083" y="0"/>
                </a:lnTo>
                <a:cubicBezTo>
                  <a:pt x="15083" y="143"/>
                  <a:pt x="10111" y="1905"/>
                  <a:pt x="6167" y="5286"/>
                </a:cubicBezTo>
                <a:lnTo>
                  <a:pt x="6167" y="5286"/>
                </a:lnTo>
                <a:lnTo>
                  <a:pt x="6167" y="5286"/>
                </a:lnTo>
                <a:cubicBezTo>
                  <a:pt x="2222" y="8667"/>
                  <a:pt x="167" y="12929"/>
                  <a:pt x="0" y="18071"/>
                </a:cubicBezTo>
                <a:lnTo>
                  <a:pt x="0" y="18071"/>
                </a:lnTo>
                <a:lnTo>
                  <a:pt x="0" y="78357"/>
                </a:lnTo>
                <a:cubicBezTo>
                  <a:pt x="167" y="83500"/>
                  <a:pt x="2222" y="87762"/>
                  <a:pt x="6167" y="91143"/>
                </a:cubicBezTo>
                <a:lnTo>
                  <a:pt x="6167" y="91143"/>
                </a:lnTo>
                <a:cubicBezTo>
                  <a:pt x="10111" y="94524"/>
                  <a:pt x="15083" y="96286"/>
                  <a:pt x="21083" y="96429"/>
                </a:cubicBezTo>
                <a:lnTo>
                  <a:pt x="21083" y="96429"/>
                </a:lnTo>
                <a:lnTo>
                  <a:pt x="84417" y="96429"/>
                </a:lnTo>
                <a:lnTo>
                  <a:pt x="91417" y="96429"/>
                </a:lnTo>
                <a:cubicBezTo>
                  <a:pt x="93472" y="96429"/>
                  <a:pt x="95167" y="95857"/>
                  <a:pt x="96500" y="94714"/>
                </a:cubicBezTo>
                <a:lnTo>
                  <a:pt x="96500" y="94714"/>
                </a:lnTo>
                <a:cubicBezTo>
                  <a:pt x="97778" y="93619"/>
                  <a:pt x="98417" y="92190"/>
                  <a:pt x="98417" y="90429"/>
                </a:cubicBezTo>
                <a:lnTo>
                  <a:pt x="98417" y="90429"/>
                </a:lnTo>
                <a:cubicBezTo>
                  <a:pt x="98417" y="88667"/>
                  <a:pt x="97778" y="87214"/>
                  <a:pt x="96500" y="86071"/>
                </a:cubicBezTo>
                <a:lnTo>
                  <a:pt x="96500" y="86071"/>
                </a:lnTo>
                <a:cubicBezTo>
                  <a:pt x="95167" y="84929"/>
                  <a:pt x="93472" y="84357"/>
                  <a:pt x="91417" y="84357"/>
                </a:cubicBezTo>
                <a:lnTo>
                  <a:pt x="91417" y="84357"/>
                </a:lnTo>
                <a:lnTo>
                  <a:pt x="91417" y="72357"/>
                </a:lnTo>
                <a:cubicBezTo>
                  <a:pt x="93472" y="72357"/>
                  <a:pt x="95167" y="71786"/>
                  <a:pt x="96500" y="70643"/>
                </a:cubicBezTo>
                <a:lnTo>
                  <a:pt x="96500" y="70643"/>
                </a:lnTo>
                <a:cubicBezTo>
                  <a:pt x="97778" y="69500"/>
                  <a:pt x="98417" y="68048"/>
                  <a:pt x="98417" y="66286"/>
                </a:cubicBezTo>
                <a:lnTo>
                  <a:pt x="98417" y="66286"/>
                </a:lnTo>
                <a:lnTo>
                  <a:pt x="98417" y="6000"/>
                </a:lnTo>
                <a:cubicBezTo>
                  <a:pt x="98417" y="4238"/>
                  <a:pt x="97778" y="2810"/>
                  <a:pt x="96500" y="1714"/>
                </a:cubicBezTo>
                <a:lnTo>
                  <a:pt x="96500" y="1714"/>
                </a:lnTo>
                <a:cubicBezTo>
                  <a:pt x="95167" y="571"/>
                  <a:pt x="93472" y="0"/>
                  <a:pt x="91417" y="0"/>
                </a:cubicBezTo>
                <a:lnTo>
                  <a:pt x="91417" y="0"/>
                </a:lnTo>
                <a:lnTo>
                  <a:pt x="84417" y="0"/>
                </a:lnTo>
                <a:lnTo>
                  <a:pt x="21083" y="0"/>
                </a:lnTo>
                <a:moveTo>
                  <a:pt x="21083" y="72357"/>
                </a:moveTo>
                <a:lnTo>
                  <a:pt x="21083" y="72357"/>
                </a:lnTo>
                <a:lnTo>
                  <a:pt x="77333" y="72357"/>
                </a:lnTo>
                <a:lnTo>
                  <a:pt x="77333" y="84357"/>
                </a:lnTo>
                <a:lnTo>
                  <a:pt x="21083" y="84357"/>
                </a:lnTo>
                <a:cubicBezTo>
                  <a:pt x="19028" y="84357"/>
                  <a:pt x="17333" y="83810"/>
                  <a:pt x="16000" y="82714"/>
                </a:cubicBezTo>
                <a:lnTo>
                  <a:pt x="16000" y="82714"/>
                </a:lnTo>
                <a:cubicBezTo>
                  <a:pt x="14722" y="81571"/>
                  <a:pt x="14083" y="80119"/>
                  <a:pt x="14083" y="78357"/>
                </a:cubicBezTo>
                <a:lnTo>
                  <a:pt x="14083" y="78357"/>
                </a:lnTo>
                <a:cubicBezTo>
                  <a:pt x="14083" y="76595"/>
                  <a:pt x="14722" y="75143"/>
                  <a:pt x="16000" y="74000"/>
                </a:cubicBezTo>
                <a:lnTo>
                  <a:pt x="16000" y="74000"/>
                </a:lnTo>
                <a:cubicBezTo>
                  <a:pt x="17333" y="72905"/>
                  <a:pt x="19028" y="72357"/>
                  <a:pt x="21083" y="72357"/>
                </a:cubicBezTo>
                <a:lnTo>
                  <a:pt x="21083" y="72357"/>
                </a:lnTo>
                <a:moveTo>
                  <a:pt x="28167" y="27143"/>
                </a:moveTo>
                <a:lnTo>
                  <a:pt x="28167" y="27143"/>
                </a:lnTo>
                <a:cubicBezTo>
                  <a:pt x="28278" y="25238"/>
                  <a:pt x="29444" y="24238"/>
                  <a:pt x="31667" y="24143"/>
                </a:cubicBezTo>
                <a:lnTo>
                  <a:pt x="31667" y="24143"/>
                </a:lnTo>
                <a:lnTo>
                  <a:pt x="73833" y="24143"/>
                </a:lnTo>
                <a:cubicBezTo>
                  <a:pt x="76000" y="24238"/>
                  <a:pt x="77167" y="25238"/>
                  <a:pt x="77333" y="27143"/>
                </a:cubicBezTo>
                <a:lnTo>
                  <a:pt x="77333" y="27143"/>
                </a:lnTo>
                <a:cubicBezTo>
                  <a:pt x="77167" y="29000"/>
                  <a:pt x="76000" y="30000"/>
                  <a:pt x="73833" y="30143"/>
                </a:cubicBezTo>
                <a:lnTo>
                  <a:pt x="73833" y="30143"/>
                </a:lnTo>
                <a:lnTo>
                  <a:pt x="31667" y="30143"/>
                </a:lnTo>
                <a:cubicBezTo>
                  <a:pt x="29444" y="30000"/>
                  <a:pt x="28278" y="29000"/>
                  <a:pt x="28167" y="27143"/>
                </a:cubicBezTo>
                <a:lnTo>
                  <a:pt x="28167" y="27143"/>
                </a:lnTo>
                <a:moveTo>
                  <a:pt x="31667" y="36143"/>
                </a:moveTo>
                <a:lnTo>
                  <a:pt x="31667" y="36143"/>
                </a:lnTo>
                <a:lnTo>
                  <a:pt x="73833" y="36143"/>
                </a:lnTo>
                <a:cubicBezTo>
                  <a:pt x="76000" y="36286"/>
                  <a:pt x="77167" y="37286"/>
                  <a:pt x="77333" y="39143"/>
                </a:cubicBezTo>
                <a:lnTo>
                  <a:pt x="77333" y="39143"/>
                </a:lnTo>
                <a:cubicBezTo>
                  <a:pt x="77167" y="41048"/>
                  <a:pt x="76000" y="42071"/>
                  <a:pt x="73833" y="42214"/>
                </a:cubicBezTo>
                <a:lnTo>
                  <a:pt x="73833" y="42214"/>
                </a:lnTo>
                <a:lnTo>
                  <a:pt x="31667" y="42214"/>
                </a:lnTo>
                <a:cubicBezTo>
                  <a:pt x="29444" y="42071"/>
                  <a:pt x="28278" y="41048"/>
                  <a:pt x="28167" y="39143"/>
                </a:cubicBezTo>
                <a:lnTo>
                  <a:pt x="28167" y="39143"/>
                </a:lnTo>
                <a:cubicBezTo>
                  <a:pt x="28278" y="37286"/>
                  <a:pt x="29444" y="36286"/>
                  <a:pt x="31667" y="36143"/>
                </a:cubicBezTo>
                <a:lnTo>
                  <a:pt x="31667" y="36143"/>
                </a:lnTo>
              </a:path>
            </a:pathLst>
          </a:custGeom>
          <a:solidFill>
            <a:srgbClr val="B2663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3" name="el-1785511481458-40"/>
          <p:cNvCxnSpPr/>
          <p:nvPr/>
        </p:nvCxnSpPr>
        <p:spPr>
          <a:xfrm>
            <a:off x="1300163" y="3254350"/>
            <a:ext cx="914" cy="388590"/>
          </a:xfrm>
          <a:prstGeom prst="line">
            <a:avLst/>
          </a:prstGeom>
          <a:ln w="14288" cap="flat">
            <a:solidFill>
              <a:srgbClr val="B2663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el-1785511481430-29"/>
          <p:cNvSpPr/>
          <p:nvPr/>
        </p:nvSpPr>
        <p:spPr>
          <a:xfrm>
            <a:off x="3495675" y="1687488"/>
            <a:ext cx="2152650" cy="2105472"/>
          </a:xfrm>
          <a:prstGeom prst="roundRect">
            <a:avLst>
              <a:gd name="adj" fmla="val 2714"/>
            </a:avLst>
          </a:prstGeom>
          <a:solidFill>
            <a:srgbClr val="1E1610">
              <a:alpha val="55000"/>
            </a:srgbClr>
          </a:solidFill>
          <a:ln w="7144" algn="in">
            <a:solidFill>
              <a:srgbClr val="B2663A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5" name="el-1785511481458-41"/>
          <p:cNvCxnSpPr/>
          <p:nvPr/>
        </p:nvCxnSpPr>
        <p:spPr>
          <a:xfrm>
            <a:off x="3645694" y="2150641"/>
            <a:ext cx="1852613" cy="914"/>
          </a:xfrm>
          <a:prstGeom prst="line">
            <a:avLst/>
          </a:prstGeom>
          <a:ln w="7144" cap="flat">
            <a:solidFill>
              <a:srgbClr val="B2663A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el-1785511485200-24"/>
          <p:cNvSpPr/>
          <p:nvPr/>
        </p:nvSpPr>
        <p:spPr>
          <a:xfrm>
            <a:off x="3645694" y="1932757"/>
            <a:ext cx="96441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900" y="0"/>
                </a:moveTo>
                <a:lnTo>
                  <a:pt x="16900" y="0"/>
                </a:lnTo>
                <a:cubicBezTo>
                  <a:pt x="12167" y="143"/>
                  <a:pt x="8200" y="1333"/>
                  <a:pt x="5000" y="3571"/>
                </a:cubicBezTo>
                <a:lnTo>
                  <a:pt x="5000" y="3571"/>
                </a:lnTo>
                <a:lnTo>
                  <a:pt x="5000" y="3571"/>
                </a:lnTo>
                <a:cubicBezTo>
                  <a:pt x="1867" y="5857"/>
                  <a:pt x="200" y="8690"/>
                  <a:pt x="0" y="12071"/>
                </a:cubicBezTo>
                <a:lnTo>
                  <a:pt x="0" y="12071"/>
                </a:lnTo>
                <a:lnTo>
                  <a:pt x="0" y="84357"/>
                </a:lnTo>
                <a:cubicBezTo>
                  <a:pt x="200" y="87738"/>
                  <a:pt x="1867" y="90571"/>
                  <a:pt x="5000" y="92857"/>
                </a:cubicBezTo>
                <a:lnTo>
                  <a:pt x="5000" y="92857"/>
                </a:lnTo>
                <a:cubicBezTo>
                  <a:pt x="8200" y="95095"/>
                  <a:pt x="12167" y="96286"/>
                  <a:pt x="16900" y="96429"/>
                </a:cubicBezTo>
                <a:lnTo>
                  <a:pt x="16900" y="96429"/>
                </a:lnTo>
                <a:lnTo>
                  <a:pt x="84400" y="96429"/>
                </a:lnTo>
                <a:cubicBezTo>
                  <a:pt x="89133" y="96286"/>
                  <a:pt x="93067" y="95095"/>
                  <a:pt x="96200" y="92857"/>
                </a:cubicBezTo>
                <a:lnTo>
                  <a:pt x="96200" y="92857"/>
                </a:lnTo>
                <a:cubicBezTo>
                  <a:pt x="99400" y="90571"/>
                  <a:pt x="101100" y="87738"/>
                  <a:pt x="101300" y="84357"/>
                </a:cubicBezTo>
                <a:lnTo>
                  <a:pt x="101300" y="84357"/>
                </a:lnTo>
                <a:lnTo>
                  <a:pt x="101300" y="12071"/>
                </a:lnTo>
                <a:cubicBezTo>
                  <a:pt x="101100" y="8690"/>
                  <a:pt x="99400" y="5857"/>
                  <a:pt x="96200" y="3571"/>
                </a:cubicBezTo>
                <a:lnTo>
                  <a:pt x="96200" y="3571"/>
                </a:lnTo>
                <a:cubicBezTo>
                  <a:pt x="93067" y="1333"/>
                  <a:pt x="89133" y="143"/>
                  <a:pt x="84400" y="0"/>
                </a:cubicBezTo>
                <a:lnTo>
                  <a:pt x="84400" y="0"/>
                </a:lnTo>
                <a:lnTo>
                  <a:pt x="16900" y="0"/>
                </a:lnTo>
                <a:moveTo>
                  <a:pt x="25300" y="12071"/>
                </a:moveTo>
                <a:lnTo>
                  <a:pt x="25300" y="12071"/>
                </a:lnTo>
                <a:lnTo>
                  <a:pt x="75900" y="12071"/>
                </a:lnTo>
                <a:cubicBezTo>
                  <a:pt x="78367" y="12071"/>
                  <a:pt x="80400" y="12619"/>
                  <a:pt x="82000" y="13714"/>
                </a:cubicBezTo>
                <a:lnTo>
                  <a:pt x="82000" y="13714"/>
                </a:lnTo>
                <a:cubicBezTo>
                  <a:pt x="83600" y="14857"/>
                  <a:pt x="84400" y="16310"/>
                  <a:pt x="84400" y="18071"/>
                </a:cubicBezTo>
                <a:lnTo>
                  <a:pt x="84400" y="18071"/>
                </a:lnTo>
                <a:lnTo>
                  <a:pt x="84400" y="24143"/>
                </a:lnTo>
                <a:cubicBezTo>
                  <a:pt x="84400" y="25857"/>
                  <a:pt x="83600" y="27286"/>
                  <a:pt x="82000" y="28429"/>
                </a:cubicBezTo>
                <a:lnTo>
                  <a:pt x="82000" y="28429"/>
                </a:lnTo>
                <a:cubicBezTo>
                  <a:pt x="80400" y="29571"/>
                  <a:pt x="78367" y="30143"/>
                  <a:pt x="75900" y="30143"/>
                </a:cubicBezTo>
                <a:lnTo>
                  <a:pt x="75900" y="30143"/>
                </a:lnTo>
                <a:lnTo>
                  <a:pt x="25300" y="30143"/>
                </a:lnTo>
                <a:cubicBezTo>
                  <a:pt x="22833" y="30143"/>
                  <a:pt x="20800" y="29571"/>
                  <a:pt x="19200" y="28429"/>
                </a:cubicBezTo>
                <a:lnTo>
                  <a:pt x="19200" y="28429"/>
                </a:lnTo>
                <a:cubicBezTo>
                  <a:pt x="17667" y="27286"/>
                  <a:pt x="16900" y="25857"/>
                  <a:pt x="16900" y="24143"/>
                </a:cubicBezTo>
                <a:lnTo>
                  <a:pt x="16900" y="24143"/>
                </a:lnTo>
                <a:lnTo>
                  <a:pt x="16900" y="18071"/>
                </a:lnTo>
                <a:cubicBezTo>
                  <a:pt x="16900" y="16310"/>
                  <a:pt x="17667" y="14857"/>
                  <a:pt x="19200" y="13714"/>
                </a:cubicBezTo>
                <a:lnTo>
                  <a:pt x="19200" y="13714"/>
                </a:lnTo>
                <a:cubicBezTo>
                  <a:pt x="20800" y="12619"/>
                  <a:pt x="22833" y="12071"/>
                  <a:pt x="25300" y="12071"/>
                </a:cubicBezTo>
                <a:lnTo>
                  <a:pt x="25300" y="12071"/>
                </a:lnTo>
                <a:moveTo>
                  <a:pt x="33800" y="42214"/>
                </a:moveTo>
                <a:lnTo>
                  <a:pt x="33800" y="42214"/>
                </a:lnTo>
                <a:cubicBezTo>
                  <a:pt x="33800" y="43976"/>
                  <a:pt x="33000" y="45405"/>
                  <a:pt x="31400" y="46500"/>
                </a:cubicBezTo>
                <a:lnTo>
                  <a:pt x="31400" y="46500"/>
                </a:lnTo>
                <a:lnTo>
                  <a:pt x="31400" y="46500"/>
                </a:lnTo>
                <a:cubicBezTo>
                  <a:pt x="29800" y="47643"/>
                  <a:pt x="27767" y="48214"/>
                  <a:pt x="25300" y="48214"/>
                </a:cubicBezTo>
                <a:lnTo>
                  <a:pt x="25300" y="48214"/>
                </a:lnTo>
                <a:cubicBezTo>
                  <a:pt x="22833" y="48214"/>
                  <a:pt x="20800" y="47643"/>
                  <a:pt x="19200" y="46500"/>
                </a:cubicBezTo>
                <a:lnTo>
                  <a:pt x="19200" y="46500"/>
                </a:lnTo>
                <a:cubicBezTo>
                  <a:pt x="17667" y="45405"/>
                  <a:pt x="16900" y="43976"/>
                  <a:pt x="16900" y="42214"/>
                </a:cubicBezTo>
                <a:lnTo>
                  <a:pt x="16900" y="42214"/>
                </a:lnTo>
                <a:cubicBezTo>
                  <a:pt x="16900" y="40452"/>
                  <a:pt x="17667" y="39000"/>
                  <a:pt x="19200" y="37857"/>
                </a:cubicBezTo>
                <a:lnTo>
                  <a:pt x="19200" y="37857"/>
                </a:lnTo>
                <a:cubicBezTo>
                  <a:pt x="20800" y="36714"/>
                  <a:pt x="22833" y="36143"/>
                  <a:pt x="25300" y="36143"/>
                </a:cubicBezTo>
                <a:lnTo>
                  <a:pt x="25300" y="36143"/>
                </a:lnTo>
                <a:cubicBezTo>
                  <a:pt x="27767" y="36143"/>
                  <a:pt x="29800" y="36714"/>
                  <a:pt x="31400" y="37857"/>
                </a:cubicBezTo>
                <a:lnTo>
                  <a:pt x="31400" y="37857"/>
                </a:lnTo>
                <a:cubicBezTo>
                  <a:pt x="33000" y="39000"/>
                  <a:pt x="33800" y="40452"/>
                  <a:pt x="33800" y="42214"/>
                </a:cubicBezTo>
                <a:lnTo>
                  <a:pt x="33800" y="42214"/>
                </a:lnTo>
                <a:moveTo>
                  <a:pt x="25300" y="66286"/>
                </a:moveTo>
                <a:lnTo>
                  <a:pt x="25300" y="66286"/>
                </a:lnTo>
                <a:cubicBezTo>
                  <a:pt x="22833" y="66286"/>
                  <a:pt x="20800" y="65714"/>
                  <a:pt x="19200" y="64571"/>
                </a:cubicBezTo>
                <a:lnTo>
                  <a:pt x="19200" y="64571"/>
                </a:lnTo>
                <a:lnTo>
                  <a:pt x="19200" y="64571"/>
                </a:lnTo>
                <a:cubicBezTo>
                  <a:pt x="17667" y="63476"/>
                  <a:pt x="16900" y="62048"/>
                  <a:pt x="16900" y="60286"/>
                </a:cubicBezTo>
                <a:lnTo>
                  <a:pt x="16900" y="60286"/>
                </a:lnTo>
                <a:cubicBezTo>
                  <a:pt x="16900" y="58524"/>
                  <a:pt x="17667" y="57071"/>
                  <a:pt x="19200" y="55929"/>
                </a:cubicBezTo>
                <a:lnTo>
                  <a:pt x="19200" y="55929"/>
                </a:lnTo>
                <a:cubicBezTo>
                  <a:pt x="20800" y="54786"/>
                  <a:pt x="22833" y="54214"/>
                  <a:pt x="25300" y="54214"/>
                </a:cubicBezTo>
                <a:lnTo>
                  <a:pt x="25300" y="54214"/>
                </a:lnTo>
                <a:cubicBezTo>
                  <a:pt x="27767" y="54214"/>
                  <a:pt x="29800" y="54786"/>
                  <a:pt x="31400" y="55929"/>
                </a:cubicBezTo>
                <a:lnTo>
                  <a:pt x="31400" y="55929"/>
                </a:lnTo>
                <a:cubicBezTo>
                  <a:pt x="33000" y="57071"/>
                  <a:pt x="33800" y="58524"/>
                  <a:pt x="33800" y="60286"/>
                </a:cubicBezTo>
                <a:lnTo>
                  <a:pt x="33800" y="60286"/>
                </a:lnTo>
                <a:cubicBezTo>
                  <a:pt x="33800" y="62048"/>
                  <a:pt x="33000" y="63476"/>
                  <a:pt x="31400" y="64571"/>
                </a:cubicBezTo>
                <a:lnTo>
                  <a:pt x="31400" y="64571"/>
                </a:lnTo>
                <a:cubicBezTo>
                  <a:pt x="29800" y="65714"/>
                  <a:pt x="27767" y="66286"/>
                  <a:pt x="25300" y="66286"/>
                </a:cubicBezTo>
                <a:lnTo>
                  <a:pt x="25300" y="66286"/>
                </a:lnTo>
                <a:moveTo>
                  <a:pt x="16900" y="78357"/>
                </a:moveTo>
                <a:lnTo>
                  <a:pt x="16900" y="78357"/>
                </a:lnTo>
                <a:cubicBezTo>
                  <a:pt x="16900" y="76595"/>
                  <a:pt x="17667" y="75143"/>
                  <a:pt x="19200" y="74000"/>
                </a:cubicBezTo>
                <a:lnTo>
                  <a:pt x="19200" y="74000"/>
                </a:lnTo>
                <a:lnTo>
                  <a:pt x="19200" y="74000"/>
                </a:lnTo>
                <a:cubicBezTo>
                  <a:pt x="20800" y="72905"/>
                  <a:pt x="22833" y="72357"/>
                  <a:pt x="25300" y="72357"/>
                </a:cubicBezTo>
                <a:lnTo>
                  <a:pt x="25300" y="72357"/>
                </a:lnTo>
                <a:lnTo>
                  <a:pt x="50600" y="72357"/>
                </a:lnTo>
                <a:cubicBezTo>
                  <a:pt x="53067" y="72357"/>
                  <a:pt x="55100" y="72905"/>
                  <a:pt x="56700" y="74000"/>
                </a:cubicBezTo>
                <a:lnTo>
                  <a:pt x="56700" y="74000"/>
                </a:lnTo>
                <a:cubicBezTo>
                  <a:pt x="58300" y="75143"/>
                  <a:pt x="59100" y="76595"/>
                  <a:pt x="59100" y="78357"/>
                </a:cubicBezTo>
                <a:lnTo>
                  <a:pt x="59100" y="78357"/>
                </a:lnTo>
                <a:cubicBezTo>
                  <a:pt x="59100" y="80119"/>
                  <a:pt x="58300" y="81571"/>
                  <a:pt x="56700" y="82714"/>
                </a:cubicBezTo>
                <a:lnTo>
                  <a:pt x="56700" y="82714"/>
                </a:lnTo>
                <a:cubicBezTo>
                  <a:pt x="55100" y="83810"/>
                  <a:pt x="53067" y="84357"/>
                  <a:pt x="50600" y="84357"/>
                </a:cubicBezTo>
                <a:lnTo>
                  <a:pt x="50600" y="84357"/>
                </a:lnTo>
                <a:lnTo>
                  <a:pt x="25300" y="84357"/>
                </a:lnTo>
                <a:cubicBezTo>
                  <a:pt x="22833" y="84357"/>
                  <a:pt x="20800" y="83810"/>
                  <a:pt x="19200" y="82714"/>
                </a:cubicBezTo>
                <a:lnTo>
                  <a:pt x="19200" y="82714"/>
                </a:lnTo>
                <a:cubicBezTo>
                  <a:pt x="17667" y="81571"/>
                  <a:pt x="16900" y="80119"/>
                  <a:pt x="16900" y="78357"/>
                </a:cubicBezTo>
                <a:lnTo>
                  <a:pt x="16900" y="78357"/>
                </a:lnTo>
                <a:moveTo>
                  <a:pt x="50600" y="48214"/>
                </a:moveTo>
                <a:lnTo>
                  <a:pt x="50600" y="48214"/>
                </a:lnTo>
                <a:cubicBezTo>
                  <a:pt x="48133" y="48214"/>
                  <a:pt x="46133" y="47643"/>
                  <a:pt x="44600" y="46500"/>
                </a:cubicBezTo>
                <a:lnTo>
                  <a:pt x="44600" y="46500"/>
                </a:lnTo>
                <a:lnTo>
                  <a:pt x="44600" y="46500"/>
                </a:lnTo>
                <a:cubicBezTo>
                  <a:pt x="43000" y="45405"/>
                  <a:pt x="42200" y="43976"/>
                  <a:pt x="42200" y="42214"/>
                </a:cubicBezTo>
                <a:lnTo>
                  <a:pt x="42200" y="42214"/>
                </a:lnTo>
                <a:cubicBezTo>
                  <a:pt x="42200" y="40452"/>
                  <a:pt x="43000" y="39000"/>
                  <a:pt x="44600" y="37857"/>
                </a:cubicBezTo>
                <a:lnTo>
                  <a:pt x="44600" y="37857"/>
                </a:lnTo>
                <a:cubicBezTo>
                  <a:pt x="46133" y="36714"/>
                  <a:pt x="48133" y="36143"/>
                  <a:pt x="50600" y="36143"/>
                </a:cubicBezTo>
                <a:lnTo>
                  <a:pt x="50600" y="36143"/>
                </a:lnTo>
                <a:cubicBezTo>
                  <a:pt x="53067" y="36143"/>
                  <a:pt x="55100" y="36714"/>
                  <a:pt x="56700" y="37857"/>
                </a:cubicBezTo>
                <a:lnTo>
                  <a:pt x="56700" y="37857"/>
                </a:lnTo>
                <a:cubicBezTo>
                  <a:pt x="58300" y="39000"/>
                  <a:pt x="59100" y="40452"/>
                  <a:pt x="59100" y="42214"/>
                </a:cubicBezTo>
                <a:lnTo>
                  <a:pt x="59100" y="42214"/>
                </a:lnTo>
                <a:cubicBezTo>
                  <a:pt x="59100" y="43976"/>
                  <a:pt x="58300" y="45405"/>
                  <a:pt x="56700" y="46500"/>
                </a:cubicBezTo>
                <a:lnTo>
                  <a:pt x="56700" y="46500"/>
                </a:lnTo>
                <a:cubicBezTo>
                  <a:pt x="55100" y="47643"/>
                  <a:pt x="53067" y="48214"/>
                  <a:pt x="50600" y="48214"/>
                </a:cubicBezTo>
                <a:lnTo>
                  <a:pt x="50600" y="48214"/>
                </a:lnTo>
                <a:moveTo>
                  <a:pt x="59100" y="60286"/>
                </a:moveTo>
                <a:lnTo>
                  <a:pt x="59100" y="60286"/>
                </a:lnTo>
                <a:cubicBezTo>
                  <a:pt x="59100" y="62048"/>
                  <a:pt x="58300" y="63476"/>
                  <a:pt x="56700" y="64571"/>
                </a:cubicBezTo>
                <a:lnTo>
                  <a:pt x="56700" y="64571"/>
                </a:lnTo>
                <a:lnTo>
                  <a:pt x="56700" y="64571"/>
                </a:lnTo>
                <a:cubicBezTo>
                  <a:pt x="55100" y="65714"/>
                  <a:pt x="53067" y="66286"/>
                  <a:pt x="50600" y="66286"/>
                </a:cubicBezTo>
                <a:lnTo>
                  <a:pt x="50600" y="66286"/>
                </a:lnTo>
                <a:cubicBezTo>
                  <a:pt x="48133" y="66286"/>
                  <a:pt x="46133" y="65714"/>
                  <a:pt x="44600" y="64571"/>
                </a:cubicBezTo>
                <a:lnTo>
                  <a:pt x="44600" y="64571"/>
                </a:lnTo>
                <a:cubicBezTo>
                  <a:pt x="43000" y="63476"/>
                  <a:pt x="42200" y="62048"/>
                  <a:pt x="42200" y="60286"/>
                </a:cubicBezTo>
                <a:lnTo>
                  <a:pt x="42200" y="60286"/>
                </a:lnTo>
                <a:cubicBezTo>
                  <a:pt x="42200" y="58524"/>
                  <a:pt x="43000" y="57071"/>
                  <a:pt x="44600" y="55929"/>
                </a:cubicBezTo>
                <a:lnTo>
                  <a:pt x="44600" y="55929"/>
                </a:lnTo>
                <a:cubicBezTo>
                  <a:pt x="46133" y="54786"/>
                  <a:pt x="48133" y="54214"/>
                  <a:pt x="50600" y="54214"/>
                </a:cubicBezTo>
                <a:lnTo>
                  <a:pt x="50600" y="54214"/>
                </a:lnTo>
                <a:cubicBezTo>
                  <a:pt x="53067" y="54214"/>
                  <a:pt x="55100" y="54786"/>
                  <a:pt x="56700" y="55929"/>
                </a:cubicBezTo>
                <a:lnTo>
                  <a:pt x="56700" y="55929"/>
                </a:lnTo>
                <a:cubicBezTo>
                  <a:pt x="58300" y="57071"/>
                  <a:pt x="59100" y="58524"/>
                  <a:pt x="59100" y="60286"/>
                </a:cubicBezTo>
                <a:lnTo>
                  <a:pt x="59100" y="60286"/>
                </a:lnTo>
                <a:moveTo>
                  <a:pt x="75900" y="48214"/>
                </a:moveTo>
                <a:lnTo>
                  <a:pt x="75900" y="48214"/>
                </a:lnTo>
                <a:cubicBezTo>
                  <a:pt x="73433" y="48214"/>
                  <a:pt x="71433" y="47643"/>
                  <a:pt x="69900" y="46500"/>
                </a:cubicBezTo>
                <a:lnTo>
                  <a:pt x="69900" y="46500"/>
                </a:lnTo>
                <a:lnTo>
                  <a:pt x="69900" y="46500"/>
                </a:lnTo>
                <a:cubicBezTo>
                  <a:pt x="68300" y="45405"/>
                  <a:pt x="67500" y="43976"/>
                  <a:pt x="67500" y="42214"/>
                </a:cubicBezTo>
                <a:lnTo>
                  <a:pt x="67500" y="42214"/>
                </a:lnTo>
                <a:cubicBezTo>
                  <a:pt x="67500" y="40452"/>
                  <a:pt x="68300" y="39000"/>
                  <a:pt x="69900" y="37857"/>
                </a:cubicBezTo>
                <a:lnTo>
                  <a:pt x="69900" y="37857"/>
                </a:lnTo>
                <a:cubicBezTo>
                  <a:pt x="71433" y="36714"/>
                  <a:pt x="73433" y="36143"/>
                  <a:pt x="75900" y="36143"/>
                </a:cubicBezTo>
                <a:lnTo>
                  <a:pt x="75900" y="36143"/>
                </a:lnTo>
                <a:cubicBezTo>
                  <a:pt x="78367" y="36143"/>
                  <a:pt x="80400" y="36714"/>
                  <a:pt x="82000" y="37857"/>
                </a:cubicBezTo>
                <a:lnTo>
                  <a:pt x="82000" y="37857"/>
                </a:lnTo>
                <a:cubicBezTo>
                  <a:pt x="83600" y="39000"/>
                  <a:pt x="84400" y="40452"/>
                  <a:pt x="84400" y="42214"/>
                </a:cubicBezTo>
                <a:lnTo>
                  <a:pt x="84400" y="42214"/>
                </a:lnTo>
                <a:cubicBezTo>
                  <a:pt x="84400" y="43976"/>
                  <a:pt x="83600" y="45405"/>
                  <a:pt x="82000" y="46500"/>
                </a:cubicBezTo>
                <a:lnTo>
                  <a:pt x="82000" y="46500"/>
                </a:lnTo>
                <a:cubicBezTo>
                  <a:pt x="80400" y="47643"/>
                  <a:pt x="78367" y="48214"/>
                  <a:pt x="75900" y="48214"/>
                </a:cubicBezTo>
                <a:lnTo>
                  <a:pt x="75900" y="48214"/>
                </a:lnTo>
                <a:moveTo>
                  <a:pt x="84400" y="60286"/>
                </a:moveTo>
                <a:lnTo>
                  <a:pt x="84400" y="60286"/>
                </a:lnTo>
                <a:cubicBezTo>
                  <a:pt x="84400" y="62048"/>
                  <a:pt x="83600" y="63476"/>
                  <a:pt x="82000" y="64571"/>
                </a:cubicBezTo>
                <a:lnTo>
                  <a:pt x="82000" y="64571"/>
                </a:lnTo>
                <a:lnTo>
                  <a:pt x="82000" y="64571"/>
                </a:lnTo>
                <a:cubicBezTo>
                  <a:pt x="80400" y="65714"/>
                  <a:pt x="78367" y="66286"/>
                  <a:pt x="75900" y="66286"/>
                </a:cubicBezTo>
                <a:lnTo>
                  <a:pt x="75900" y="66286"/>
                </a:lnTo>
                <a:cubicBezTo>
                  <a:pt x="73433" y="66286"/>
                  <a:pt x="71433" y="65714"/>
                  <a:pt x="69900" y="64571"/>
                </a:cubicBezTo>
                <a:lnTo>
                  <a:pt x="69900" y="64571"/>
                </a:lnTo>
                <a:cubicBezTo>
                  <a:pt x="68300" y="63476"/>
                  <a:pt x="67500" y="62048"/>
                  <a:pt x="67500" y="60286"/>
                </a:cubicBezTo>
                <a:lnTo>
                  <a:pt x="67500" y="60286"/>
                </a:lnTo>
                <a:cubicBezTo>
                  <a:pt x="67500" y="58524"/>
                  <a:pt x="68300" y="57071"/>
                  <a:pt x="69900" y="55929"/>
                </a:cubicBezTo>
                <a:lnTo>
                  <a:pt x="69900" y="55929"/>
                </a:lnTo>
                <a:cubicBezTo>
                  <a:pt x="71433" y="54786"/>
                  <a:pt x="73433" y="54214"/>
                  <a:pt x="75900" y="54214"/>
                </a:cubicBezTo>
                <a:lnTo>
                  <a:pt x="75900" y="54214"/>
                </a:lnTo>
                <a:cubicBezTo>
                  <a:pt x="78367" y="54214"/>
                  <a:pt x="80400" y="54786"/>
                  <a:pt x="82000" y="55929"/>
                </a:cubicBezTo>
                <a:lnTo>
                  <a:pt x="82000" y="55929"/>
                </a:lnTo>
                <a:cubicBezTo>
                  <a:pt x="83600" y="57071"/>
                  <a:pt x="84400" y="58524"/>
                  <a:pt x="84400" y="60286"/>
                </a:cubicBezTo>
                <a:lnTo>
                  <a:pt x="84400" y="60286"/>
                </a:lnTo>
                <a:moveTo>
                  <a:pt x="75900" y="84357"/>
                </a:moveTo>
                <a:lnTo>
                  <a:pt x="75900" y="84357"/>
                </a:lnTo>
                <a:cubicBezTo>
                  <a:pt x="73433" y="84357"/>
                  <a:pt x="71433" y="83810"/>
                  <a:pt x="69900" y="82714"/>
                </a:cubicBezTo>
                <a:lnTo>
                  <a:pt x="69900" y="82714"/>
                </a:lnTo>
                <a:lnTo>
                  <a:pt x="69900" y="82714"/>
                </a:lnTo>
                <a:cubicBezTo>
                  <a:pt x="68300" y="81571"/>
                  <a:pt x="67500" y="80119"/>
                  <a:pt x="67500" y="78357"/>
                </a:cubicBezTo>
                <a:lnTo>
                  <a:pt x="67500" y="78357"/>
                </a:lnTo>
                <a:cubicBezTo>
                  <a:pt x="67500" y="76595"/>
                  <a:pt x="68300" y="75143"/>
                  <a:pt x="69900" y="74000"/>
                </a:cubicBezTo>
                <a:lnTo>
                  <a:pt x="69900" y="74000"/>
                </a:lnTo>
                <a:cubicBezTo>
                  <a:pt x="71433" y="72905"/>
                  <a:pt x="73433" y="72357"/>
                  <a:pt x="75900" y="72357"/>
                </a:cubicBezTo>
                <a:lnTo>
                  <a:pt x="75900" y="72357"/>
                </a:lnTo>
                <a:cubicBezTo>
                  <a:pt x="78367" y="72357"/>
                  <a:pt x="80400" y="72905"/>
                  <a:pt x="82000" y="74000"/>
                </a:cubicBezTo>
                <a:lnTo>
                  <a:pt x="82000" y="74000"/>
                </a:lnTo>
                <a:cubicBezTo>
                  <a:pt x="83600" y="75143"/>
                  <a:pt x="84400" y="76595"/>
                  <a:pt x="84400" y="78357"/>
                </a:cubicBezTo>
                <a:lnTo>
                  <a:pt x="84400" y="78357"/>
                </a:lnTo>
                <a:cubicBezTo>
                  <a:pt x="84400" y="80119"/>
                  <a:pt x="83600" y="81571"/>
                  <a:pt x="82000" y="82714"/>
                </a:cubicBezTo>
                <a:lnTo>
                  <a:pt x="82000" y="82714"/>
                </a:lnTo>
                <a:cubicBezTo>
                  <a:pt x="80400" y="83810"/>
                  <a:pt x="78367" y="84357"/>
                  <a:pt x="75900" y="84357"/>
                </a:cubicBezTo>
                <a:lnTo>
                  <a:pt x="75900" y="84357"/>
                </a:lnTo>
              </a:path>
            </a:pathLst>
          </a:custGeom>
          <a:solidFill>
            <a:srgbClr val="B2663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7" name="el-1785511481462-45"/>
          <p:cNvCxnSpPr/>
          <p:nvPr/>
        </p:nvCxnSpPr>
        <p:spPr>
          <a:xfrm>
            <a:off x="3652838" y="3061469"/>
            <a:ext cx="914" cy="194295"/>
          </a:xfrm>
          <a:prstGeom prst="line">
            <a:avLst/>
          </a:prstGeom>
          <a:ln w="14288" cap="flat">
            <a:solidFill>
              <a:srgbClr val="B2663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el-1785511481432-30"/>
          <p:cNvSpPr/>
          <p:nvPr/>
        </p:nvSpPr>
        <p:spPr>
          <a:xfrm>
            <a:off x="5848350" y="1687488"/>
            <a:ext cx="2152650" cy="2105472"/>
          </a:xfrm>
          <a:prstGeom prst="roundRect">
            <a:avLst>
              <a:gd name="adj" fmla="val 2714"/>
            </a:avLst>
          </a:prstGeom>
          <a:solidFill>
            <a:srgbClr val="1E1610">
              <a:alpha val="55000"/>
            </a:srgbClr>
          </a:solidFill>
          <a:ln w="7144" algn="in">
            <a:solidFill>
              <a:srgbClr val="B2663A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9" name="el-1785511481460-43"/>
          <p:cNvCxnSpPr/>
          <p:nvPr/>
        </p:nvCxnSpPr>
        <p:spPr>
          <a:xfrm>
            <a:off x="5998369" y="2150641"/>
            <a:ext cx="1852613" cy="914"/>
          </a:xfrm>
          <a:prstGeom prst="line">
            <a:avLst/>
          </a:prstGeom>
          <a:ln w="7144" cap="flat">
            <a:solidFill>
              <a:srgbClr val="B2663A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el-1785511485201-25"/>
          <p:cNvSpPr/>
          <p:nvPr/>
        </p:nvSpPr>
        <p:spPr>
          <a:xfrm>
            <a:off x="5998369" y="1932757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643" y="0"/>
                </a:moveTo>
                <a:lnTo>
                  <a:pt x="34643" y="0"/>
                </a:lnTo>
                <a:cubicBezTo>
                  <a:pt x="37643" y="143"/>
                  <a:pt x="40167" y="1143"/>
                  <a:pt x="42214" y="3000"/>
                </a:cubicBezTo>
                <a:lnTo>
                  <a:pt x="42214" y="3000"/>
                </a:lnTo>
                <a:lnTo>
                  <a:pt x="42214" y="3000"/>
                </a:lnTo>
                <a:cubicBezTo>
                  <a:pt x="44071" y="5000"/>
                  <a:pt x="45071" y="7524"/>
                  <a:pt x="45214" y="10571"/>
                </a:cubicBezTo>
                <a:lnTo>
                  <a:pt x="45214" y="10571"/>
                </a:lnTo>
                <a:lnTo>
                  <a:pt x="45214" y="85857"/>
                </a:lnTo>
                <a:cubicBezTo>
                  <a:pt x="45071" y="88905"/>
                  <a:pt x="44071" y="91429"/>
                  <a:pt x="42214" y="93429"/>
                </a:cubicBezTo>
                <a:lnTo>
                  <a:pt x="42214" y="93429"/>
                </a:lnTo>
                <a:cubicBezTo>
                  <a:pt x="40167" y="95286"/>
                  <a:pt x="37643" y="96286"/>
                  <a:pt x="34643" y="96429"/>
                </a:cubicBezTo>
                <a:lnTo>
                  <a:pt x="34643" y="96429"/>
                </a:lnTo>
                <a:cubicBezTo>
                  <a:pt x="31881" y="96429"/>
                  <a:pt x="29500" y="95548"/>
                  <a:pt x="27500" y="93786"/>
                </a:cubicBezTo>
                <a:lnTo>
                  <a:pt x="27500" y="93786"/>
                </a:lnTo>
                <a:cubicBezTo>
                  <a:pt x="25595" y="92024"/>
                  <a:pt x="24476" y="89762"/>
                  <a:pt x="24143" y="87000"/>
                </a:cubicBezTo>
                <a:lnTo>
                  <a:pt x="24143" y="87000"/>
                </a:lnTo>
                <a:cubicBezTo>
                  <a:pt x="23095" y="87238"/>
                  <a:pt x="22071" y="87357"/>
                  <a:pt x="21071" y="87357"/>
                </a:cubicBezTo>
                <a:lnTo>
                  <a:pt x="21071" y="87357"/>
                </a:lnTo>
                <a:cubicBezTo>
                  <a:pt x="17690" y="87262"/>
                  <a:pt x="14881" y="86071"/>
                  <a:pt x="12643" y="83786"/>
                </a:cubicBezTo>
                <a:lnTo>
                  <a:pt x="12643" y="83786"/>
                </a:lnTo>
                <a:cubicBezTo>
                  <a:pt x="10357" y="81548"/>
                  <a:pt x="9167" y="78738"/>
                  <a:pt x="9071" y="75357"/>
                </a:cubicBezTo>
                <a:lnTo>
                  <a:pt x="9071" y="75357"/>
                </a:lnTo>
                <a:cubicBezTo>
                  <a:pt x="9071" y="73976"/>
                  <a:pt x="9310" y="72643"/>
                  <a:pt x="9786" y="71357"/>
                </a:cubicBezTo>
                <a:lnTo>
                  <a:pt x="9786" y="71357"/>
                </a:lnTo>
                <a:cubicBezTo>
                  <a:pt x="6881" y="70262"/>
                  <a:pt x="4500" y="68452"/>
                  <a:pt x="2643" y="65929"/>
                </a:cubicBezTo>
                <a:lnTo>
                  <a:pt x="2643" y="65929"/>
                </a:lnTo>
                <a:cubicBezTo>
                  <a:pt x="881" y="63405"/>
                  <a:pt x="0" y="60524"/>
                  <a:pt x="0" y="57286"/>
                </a:cubicBezTo>
                <a:lnTo>
                  <a:pt x="0" y="57286"/>
                </a:lnTo>
                <a:cubicBezTo>
                  <a:pt x="0" y="54238"/>
                  <a:pt x="810" y="51524"/>
                  <a:pt x="2429" y="49143"/>
                </a:cubicBezTo>
                <a:lnTo>
                  <a:pt x="2429" y="49143"/>
                </a:lnTo>
                <a:cubicBezTo>
                  <a:pt x="3952" y="46762"/>
                  <a:pt x="6024" y="44952"/>
                  <a:pt x="8643" y="43714"/>
                </a:cubicBezTo>
                <a:lnTo>
                  <a:pt x="8643" y="43714"/>
                </a:lnTo>
                <a:cubicBezTo>
                  <a:pt x="6881" y="41571"/>
                  <a:pt x="6000" y="39048"/>
                  <a:pt x="6000" y="36143"/>
                </a:cubicBezTo>
                <a:lnTo>
                  <a:pt x="6000" y="36143"/>
                </a:lnTo>
                <a:cubicBezTo>
                  <a:pt x="6000" y="33286"/>
                  <a:pt x="6881" y="30786"/>
                  <a:pt x="8643" y="28643"/>
                </a:cubicBezTo>
                <a:lnTo>
                  <a:pt x="8643" y="28643"/>
                </a:lnTo>
                <a:cubicBezTo>
                  <a:pt x="10405" y="26500"/>
                  <a:pt x="12667" y="25048"/>
                  <a:pt x="15429" y="24286"/>
                </a:cubicBezTo>
                <a:lnTo>
                  <a:pt x="15429" y="24286"/>
                </a:lnTo>
                <a:cubicBezTo>
                  <a:pt x="15190" y="23286"/>
                  <a:pt x="15071" y="22214"/>
                  <a:pt x="15071" y="21071"/>
                </a:cubicBezTo>
                <a:lnTo>
                  <a:pt x="15071" y="21071"/>
                </a:lnTo>
                <a:cubicBezTo>
                  <a:pt x="15071" y="18214"/>
                  <a:pt x="15952" y="15714"/>
                  <a:pt x="17714" y="13571"/>
                </a:cubicBezTo>
                <a:lnTo>
                  <a:pt x="17714" y="13571"/>
                </a:lnTo>
                <a:cubicBezTo>
                  <a:pt x="19333" y="11571"/>
                  <a:pt x="21476" y="10190"/>
                  <a:pt x="24143" y="9429"/>
                </a:cubicBezTo>
                <a:lnTo>
                  <a:pt x="24143" y="9429"/>
                </a:lnTo>
                <a:cubicBezTo>
                  <a:pt x="24476" y="6667"/>
                  <a:pt x="25595" y="4405"/>
                  <a:pt x="27500" y="2643"/>
                </a:cubicBezTo>
                <a:lnTo>
                  <a:pt x="27500" y="2643"/>
                </a:lnTo>
                <a:cubicBezTo>
                  <a:pt x="29500" y="881"/>
                  <a:pt x="31881" y="0"/>
                  <a:pt x="34643" y="0"/>
                </a:cubicBezTo>
                <a:lnTo>
                  <a:pt x="34643" y="0"/>
                </a:lnTo>
                <a:moveTo>
                  <a:pt x="61786" y="0"/>
                </a:moveTo>
                <a:lnTo>
                  <a:pt x="61786" y="0"/>
                </a:lnTo>
                <a:cubicBezTo>
                  <a:pt x="64548" y="0"/>
                  <a:pt x="66929" y="881"/>
                  <a:pt x="68929" y="2643"/>
                </a:cubicBezTo>
                <a:lnTo>
                  <a:pt x="68929" y="2643"/>
                </a:lnTo>
                <a:lnTo>
                  <a:pt x="68929" y="2643"/>
                </a:lnTo>
                <a:cubicBezTo>
                  <a:pt x="70833" y="4405"/>
                  <a:pt x="71976" y="6667"/>
                  <a:pt x="72357" y="9429"/>
                </a:cubicBezTo>
                <a:lnTo>
                  <a:pt x="72357" y="9429"/>
                </a:lnTo>
                <a:cubicBezTo>
                  <a:pt x="74976" y="10190"/>
                  <a:pt x="77095" y="11571"/>
                  <a:pt x="78714" y="13571"/>
                </a:cubicBezTo>
                <a:lnTo>
                  <a:pt x="78714" y="13571"/>
                </a:lnTo>
                <a:cubicBezTo>
                  <a:pt x="80476" y="15714"/>
                  <a:pt x="81357" y="18214"/>
                  <a:pt x="81357" y="21071"/>
                </a:cubicBezTo>
                <a:lnTo>
                  <a:pt x="81357" y="21071"/>
                </a:lnTo>
                <a:cubicBezTo>
                  <a:pt x="81357" y="22214"/>
                  <a:pt x="81238" y="23286"/>
                  <a:pt x="81000" y="24286"/>
                </a:cubicBezTo>
                <a:lnTo>
                  <a:pt x="81000" y="24286"/>
                </a:lnTo>
                <a:cubicBezTo>
                  <a:pt x="83762" y="25048"/>
                  <a:pt x="86024" y="26500"/>
                  <a:pt x="87786" y="28643"/>
                </a:cubicBezTo>
                <a:lnTo>
                  <a:pt x="87786" y="28643"/>
                </a:lnTo>
                <a:cubicBezTo>
                  <a:pt x="89548" y="30786"/>
                  <a:pt x="90429" y="33286"/>
                  <a:pt x="90429" y="36143"/>
                </a:cubicBezTo>
                <a:lnTo>
                  <a:pt x="90429" y="36143"/>
                </a:lnTo>
                <a:cubicBezTo>
                  <a:pt x="90429" y="39048"/>
                  <a:pt x="89548" y="41571"/>
                  <a:pt x="87786" y="43714"/>
                </a:cubicBezTo>
                <a:lnTo>
                  <a:pt x="87786" y="43714"/>
                </a:lnTo>
                <a:cubicBezTo>
                  <a:pt x="90405" y="44952"/>
                  <a:pt x="92476" y="46762"/>
                  <a:pt x="94000" y="49143"/>
                </a:cubicBezTo>
                <a:lnTo>
                  <a:pt x="94000" y="49143"/>
                </a:lnTo>
                <a:cubicBezTo>
                  <a:pt x="95619" y="51524"/>
                  <a:pt x="96429" y="54238"/>
                  <a:pt x="96429" y="57286"/>
                </a:cubicBezTo>
                <a:lnTo>
                  <a:pt x="96429" y="57286"/>
                </a:lnTo>
                <a:cubicBezTo>
                  <a:pt x="96429" y="60524"/>
                  <a:pt x="95548" y="63405"/>
                  <a:pt x="93786" y="65929"/>
                </a:cubicBezTo>
                <a:lnTo>
                  <a:pt x="93786" y="65929"/>
                </a:lnTo>
                <a:cubicBezTo>
                  <a:pt x="91929" y="68452"/>
                  <a:pt x="89548" y="70262"/>
                  <a:pt x="86643" y="71357"/>
                </a:cubicBezTo>
                <a:lnTo>
                  <a:pt x="86643" y="71357"/>
                </a:lnTo>
                <a:cubicBezTo>
                  <a:pt x="87119" y="72643"/>
                  <a:pt x="87357" y="73976"/>
                  <a:pt x="87357" y="75357"/>
                </a:cubicBezTo>
                <a:lnTo>
                  <a:pt x="87357" y="75357"/>
                </a:lnTo>
                <a:cubicBezTo>
                  <a:pt x="87262" y="78738"/>
                  <a:pt x="86071" y="81548"/>
                  <a:pt x="83786" y="83786"/>
                </a:cubicBezTo>
                <a:lnTo>
                  <a:pt x="83786" y="83786"/>
                </a:lnTo>
                <a:cubicBezTo>
                  <a:pt x="81548" y="86071"/>
                  <a:pt x="78738" y="87262"/>
                  <a:pt x="75357" y="87357"/>
                </a:cubicBezTo>
                <a:lnTo>
                  <a:pt x="75357" y="87357"/>
                </a:lnTo>
                <a:cubicBezTo>
                  <a:pt x="74357" y="87357"/>
                  <a:pt x="73357" y="87238"/>
                  <a:pt x="72357" y="87000"/>
                </a:cubicBezTo>
                <a:lnTo>
                  <a:pt x="72357" y="87000"/>
                </a:lnTo>
                <a:cubicBezTo>
                  <a:pt x="71976" y="89762"/>
                  <a:pt x="70833" y="92024"/>
                  <a:pt x="68929" y="93786"/>
                </a:cubicBezTo>
                <a:lnTo>
                  <a:pt x="68929" y="93786"/>
                </a:lnTo>
                <a:cubicBezTo>
                  <a:pt x="66929" y="95548"/>
                  <a:pt x="64548" y="96429"/>
                  <a:pt x="61786" y="96429"/>
                </a:cubicBezTo>
                <a:lnTo>
                  <a:pt x="61786" y="96429"/>
                </a:lnTo>
                <a:cubicBezTo>
                  <a:pt x="58786" y="96286"/>
                  <a:pt x="56262" y="95286"/>
                  <a:pt x="54214" y="93429"/>
                </a:cubicBezTo>
                <a:lnTo>
                  <a:pt x="54214" y="93429"/>
                </a:lnTo>
                <a:cubicBezTo>
                  <a:pt x="52357" y="91429"/>
                  <a:pt x="51357" y="88905"/>
                  <a:pt x="51214" y="85857"/>
                </a:cubicBezTo>
                <a:lnTo>
                  <a:pt x="51214" y="85857"/>
                </a:lnTo>
                <a:lnTo>
                  <a:pt x="51214" y="10571"/>
                </a:lnTo>
                <a:cubicBezTo>
                  <a:pt x="51357" y="7524"/>
                  <a:pt x="52357" y="5000"/>
                  <a:pt x="54214" y="3000"/>
                </a:cubicBezTo>
                <a:lnTo>
                  <a:pt x="54214" y="3000"/>
                </a:lnTo>
                <a:cubicBezTo>
                  <a:pt x="56262" y="1143"/>
                  <a:pt x="58786" y="143"/>
                  <a:pt x="61786" y="0"/>
                </a:cubicBezTo>
                <a:lnTo>
                  <a:pt x="61786" y="0"/>
                </a:lnTo>
              </a:path>
            </a:pathLst>
          </a:custGeom>
          <a:solidFill>
            <a:srgbClr val="B2663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1" name="el-1785511481461-44"/>
          <p:cNvCxnSpPr/>
          <p:nvPr/>
        </p:nvCxnSpPr>
        <p:spPr>
          <a:xfrm>
            <a:off x="6005513" y="3447232"/>
            <a:ext cx="914" cy="194295"/>
          </a:xfrm>
          <a:prstGeom prst="line">
            <a:avLst/>
          </a:prstGeom>
          <a:ln w="14288" cap="flat">
            <a:solidFill>
              <a:srgbClr val="B2663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el-1785511485194-21"/>
          <p:cNvSpPr/>
          <p:nvPr/>
        </p:nvSpPr>
        <p:spPr>
          <a:xfrm>
            <a:off x="1877865" y="4185855"/>
            <a:ext cx="131512" cy="13575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2071" y="42929"/>
                </a:moveTo>
                <a:lnTo>
                  <a:pt x="52286" y="42929"/>
                </a:lnTo>
                <a:lnTo>
                  <a:pt x="1357" y="93643"/>
                </a:lnTo>
                <a:cubicBezTo>
                  <a:pt x="-452" y="95881"/>
                  <a:pt x="-452" y="98143"/>
                  <a:pt x="1357" y="100429"/>
                </a:cubicBezTo>
                <a:lnTo>
                  <a:pt x="1357" y="100429"/>
                </a:lnTo>
                <a:cubicBezTo>
                  <a:pt x="3643" y="102286"/>
                  <a:pt x="5905" y="102286"/>
                  <a:pt x="8143" y="100429"/>
                </a:cubicBezTo>
                <a:lnTo>
                  <a:pt x="8143" y="100429"/>
                </a:lnTo>
                <a:lnTo>
                  <a:pt x="23071" y="85500"/>
                </a:lnTo>
                <a:cubicBezTo>
                  <a:pt x="24500" y="86405"/>
                  <a:pt x="26095" y="87143"/>
                  <a:pt x="27857" y="87714"/>
                </a:cubicBezTo>
                <a:lnTo>
                  <a:pt x="27857" y="87714"/>
                </a:lnTo>
                <a:cubicBezTo>
                  <a:pt x="32333" y="89000"/>
                  <a:pt x="37762" y="89333"/>
                  <a:pt x="44143" y="88714"/>
                </a:cubicBezTo>
                <a:lnTo>
                  <a:pt x="44143" y="88714"/>
                </a:lnTo>
                <a:cubicBezTo>
                  <a:pt x="50476" y="88143"/>
                  <a:pt x="57095" y="85690"/>
                  <a:pt x="64000" y="81357"/>
                </a:cubicBezTo>
                <a:lnTo>
                  <a:pt x="64000" y="81357"/>
                </a:lnTo>
                <a:cubicBezTo>
                  <a:pt x="65190" y="80405"/>
                  <a:pt x="65595" y="79405"/>
                  <a:pt x="65214" y="78357"/>
                </a:cubicBezTo>
                <a:lnTo>
                  <a:pt x="65214" y="78357"/>
                </a:lnTo>
                <a:cubicBezTo>
                  <a:pt x="64690" y="77167"/>
                  <a:pt x="63690" y="76500"/>
                  <a:pt x="62214" y="76357"/>
                </a:cubicBezTo>
                <a:lnTo>
                  <a:pt x="62214" y="76357"/>
                </a:lnTo>
                <a:lnTo>
                  <a:pt x="59071" y="76357"/>
                </a:lnTo>
                <a:cubicBezTo>
                  <a:pt x="57976" y="76214"/>
                  <a:pt x="57381" y="75619"/>
                  <a:pt x="57286" y="74571"/>
                </a:cubicBezTo>
                <a:lnTo>
                  <a:pt x="57286" y="74571"/>
                </a:lnTo>
                <a:cubicBezTo>
                  <a:pt x="57286" y="73619"/>
                  <a:pt x="57667" y="73024"/>
                  <a:pt x="58429" y="72786"/>
                </a:cubicBezTo>
                <a:lnTo>
                  <a:pt x="58429" y="72786"/>
                </a:lnTo>
                <a:lnTo>
                  <a:pt x="77929" y="67000"/>
                </a:lnTo>
                <a:cubicBezTo>
                  <a:pt x="78595" y="66762"/>
                  <a:pt x="79119" y="66357"/>
                  <a:pt x="79500" y="65786"/>
                </a:cubicBezTo>
                <a:lnTo>
                  <a:pt x="79500" y="65786"/>
                </a:lnTo>
                <a:cubicBezTo>
                  <a:pt x="80452" y="64500"/>
                  <a:pt x="81310" y="63190"/>
                  <a:pt x="82071" y="61857"/>
                </a:cubicBezTo>
                <a:lnTo>
                  <a:pt x="82071" y="61857"/>
                </a:lnTo>
                <a:cubicBezTo>
                  <a:pt x="82643" y="60810"/>
                  <a:pt x="82643" y="59810"/>
                  <a:pt x="82071" y="58857"/>
                </a:cubicBezTo>
                <a:lnTo>
                  <a:pt x="82071" y="58857"/>
                </a:lnTo>
                <a:cubicBezTo>
                  <a:pt x="81548" y="57810"/>
                  <a:pt x="80690" y="57286"/>
                  <a:pt x="79500" y="57286"/>
                </a:cubicBezTo>
                <a:lnTo>
                  <a:pt x="79500" y="57286"/>
                </a:lnTo>
                <a:lnTo>
                  <a:pt x="71786" y="57286"/>
                </a:lnTo>
                <a:cubicBezTo>
                  <a:pt x="70690" y="57143"/>
                  <a:pt x="70095" y="56548"/>
                  <a:pt x="70000" y="55500"/>
                </a:cubicBezTo>
                <a:lnTo>
                  <a:pt x="70000" y="55500"/>
                </a:lnTo>
                <a:cubicBezTo>
                  <a:pt x="70000" y="54548"/>
                  <a:pt x="70381" y="53952"/>
                  <a:pt x="71143" y="53714"/>
                </a:cubicBezTo>
                <a:lnTo>
                  <a:pt x="71143" y="53714"/>
                </a:lnTo>
                <a:lnTo>
                  <a:pt x="87286" y="48929"/>
                </a:lnTo>
                <a:cubicBezTo>
                  <a:pt x="88190" y="48548"/>
                  <a:pt x="88857" y="47881"/>
                  <a:pt x="89286" y="46929"/>
                </a:cubicBezTo>
                <a:lnTo>
                  <a:pt x="89286" y="46929"/>
                </a:lnTo>
                <a:cubicBezTo>
                  <a:pt x="92190" y="39500"/>
                  <a:pt x="94381" y="32333"/>
                  <a:pt x="95857" y="25429"/>
                </a:cubicBezTo>
                <a:lnTo>
                  <a:pt x="95857" y="25429"/>
                </a:lnTo>
                <a:cubicBezTo>
                  <a:pt x="97286" y="18429"/>
                  <a:pt x="98190" y="12405"/>
                  <a:pt x="98571" y="7357"/>
                </a:cubicBezTo>
                <a:lnTo>
                  <a:pt x="98571" y="7357"/>
                </a:lnTo>
                <a:cubicBezTo>
                  <a:pt x="98714" y="5262"/>
                  <a:pt x="98071" y="3476"/>
                  <a:pt x="96643" y="2000"/>
                </a:cubicBezTo>
                <a:lnTo>
                  <a:pt x="96643" y="2000"/>
                </a:lnTo>
                <a:cubicBezTo>
                  <a:pt x="95167" y="524"/>
                  <a:pt x="93357" y="-143"/>
                  <a:pt x="91214" y="0"/>
                </a:cubicBezTo>
                <a:lnTo>
                  <a:pt x="91214" y="0"/>
                </a:lnTo>
                <a:cubicBezTo>
                  <a:pt x="85548" y="429"/>
                  <a:pt x="78667" y="1571"/>
                  <a:pt x="70571" y="3429"/>
                </a:cubicBezTo>
                <a:lnTo>
                  <a:pt x="70571" y="3429"/>
                </a:lnTo>
                <a:cubicBezTo>
                  <a:pt x="62333" y="5286"/>
                  <a:pt x="54119" y="8048"/>
                  <a:pt x="45929" y="11714"/>
                </a:cubicBezTo>
                <a:lnTo>
                  <a:pt x="45929" y="11714"/>
                </a:lnTo>
                <a:cubicBezTo>
                  <a:pt x="37595" y="15333"/>
                  <a:pt x="30310" y="20190"/>
                  <a:pt x="24071" y="26286"/>
                </a:cubicBezTo>
                <a:lnTo>
                  <a:pt x="24071" y="26286"/>
                </a:lnTo>
                <a:cubicBezTo>
                  <a:pt x="16357" y="34333"/>
                  <a:pt x="11857" y="42405"/>
                  <a:pt x="10571" y="50500"/>
                </a:cubicBezTo>
                <a:lnTo>
                  <a:pt x="10571" y="50500"/>
                </a:lnTo>
                <a:cubicBezTo>
                  <a:pt x="9095" y="58452"/>
                  <a:pt x="9214" y="65214"/>
                  <a:pt x="10929" y="70786"/>
                </a:cubicBezTo>
                <a:lnTo>
                  <a:pt x="10929" y="70786"/>
                </a:lnTo>
                <a:cubicBezTo>
                  <a:pt x="11738" y="72500"/>
                  <a:pt x="12929" y="72762"/>
                  <a:pt x="14500" y="71571"/>
                </a:cubicBezTo>
                <a:lnTo>
                  <a:pt x="14500" y="71571"/>
                </a:lnTo>
                <a:lnTo>
                  <a:pt x="47286" y="39000"/>
                </a:lnTo>
                <a:cubicBezTo>
                  <a:pt x="48762" y="37810"/>
                  <a:pt x="50238" y="37810"/>
                  <a:pt x="51714" y="39000"/>
                </a:cubicBezTo>
                <a:lnTo>
                  <a:pt x="51714" y="39000"/>
                </a:lnTo>
                <a:cubicBezTo>
                  <a:pt x="52762" y="40190"/>
                  <a:pt x="52881" y="41500"/>
                  <a:pt x="52071" y="42929"/>
                </a:cubicBezTo>
                <a:lnTo>
                  <a:pt x="52071" y="42929"/>
                </a:lnTo>
              </a:path>
            </a:pathLst>
          </a:custGeom>
          <a:solidFill>
            <a:srgbClr val="B2663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5511485198-22"/>
          <p:cNvSpPr/>
          <p:nvPr/>
        </p:nvSpPr>
        <p:spPr>
          <a:xfrm>
            <a:off x="7134624" y="4185855"/>
            <a:ext cx="131512" cy="13575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2071" y="42929"/>
                </a:moveTo>
                <a:lnTo>
                  <a:pt x="52286" y="42929"/>
                </a:lnTo>
                <a:lnTo>
                  <a:pt x="1357" y="93643"/>
                </a:lnTo>
                <a:cubicBezTo>
                  <a:pt x="-452" y="95881"/>
                  <a:pt x="-452" y="98143"/>
                  <a:pt x="1357" y="100429"/>
                </a:cubicBezTo>
                <a:lnTo>
                  <a:pt x="1357" y="100429"/>
                </a:lnTo>
                <a:cubicBezTo>
                  <a:pt x="3643" y="102286"/>
                  <a:pt x="5905" y="102286"/>
                  <a:pt x="8143" y="100429"/>
                </a:cubicBezTo>
                <a:lnTo>
                  <a:pt x="8143" y="100429"/>
                </a:lnTo>
                <a:lnTo>
                  <a:pt x="23071" y="85500"/>
                </a:lnTo>
                <a:cubicBezTo>
                  <a:pt x="24500" y="86405"/>
                  <a:pt x="26095" y="87143"/>
                  <a:pt x="27857" y="87714"/>
                </a:cubicBezTo>
                <a:lnTo>
                  <a:pt x="27857" y="87714"/>
                </a:lnTo>
                <a:cubicBezTo>
                  <a:pt x="32333" y="89000"/>
                  <a:pt x="37762" y="89333"/>
                  <a:pt x="44143" y="88714"/>
                </a:cubicBezTo>
                <a:lnTo>
                  <a:pt x="44143" y="88714"/>
                </a:lnTo>
                <a:cubicBezTo>
                  <a:pt x="50476" y="88143"/>
                  <a:pt x="57095" y="85690"/>
                  <a:pt x="64000" y="81357"/>
                </a:cubicBezTo>
                <a:lnTo>
                  <a:pt x="64000" y="81357"/>
                </a:lnTo>
                <a:cubicBezTo>
                  <a:pt x="65190" y="80405"/>
                  <a:pt x="65595" y="79405"/>
                  <a:pt x="65214" y="78357"/>
                </a:cubicBezTo>
                <a:lnTo>
                  <a:pt x="65214" y="78357"/>
                </a:lnTo>
                <a:cubicBezTo>
                  <a:pt x="64690" y="77167"/>
                  <a:pt x="63690" y="76500"/>
                  <a:pt x="62214" y="76357"/>
                </a:cubicBezTo>
                <a:lnTo>
                  <a:pt x="62214" y="76357"/>
                </a:lnTo>
                <a:lnTo>
                  <a:pt x="59071" y="76357"/>
                </a:lnTo>
                <a:cubicBezTo>
                  <a:pt x="57976" y="76214"/>
                  <a:pt x="57381" y="75619"/>
                  <a:pt x="57286" y="74571"/>
                </a:cubicBezTo>
                <a:lnTo>
                  <a:pt x="57286" y="74571"/>
                </a:lnTo>
                <a:cubicBezTo>
                  <a:pt x="57286" y="73619"/>
                  <a:pt x="57667" y="73024"/>
                  <a:pt x="58429" y="72786"/>
                </a:cubicBezTo>
                <a:lnTo>
                  <a:pt x="58429" y="72786"/>
                </a:lnTo>
                <a:lnTo>
                  <a:pt x="77929" y="67000"/>
                </a:lnTo>
                <a:cubicBezTo>
                  <a:pt x="78595" y="66762"/>
                  <a:pt x="79119" y="66357"/>
                  <a:pt x="79500" y="65786"/>
                </a:cubicBezTo>
                <a:lnTo>
                  <a:pt x="79500" y="65786"/>
                </a:lnTo>
                <a:cubicBezTo>
                  <a:pt x="80452" y="64500"/>
                  <a:pt x="81310" y="63190"/>
                  <a:pt x="82071" y="61857"/>
                </a:cubicBezTo>
                <a:lnTo>
                  <a:pt x="82071" y="61857"/>
                </a:lnTo>
                <a:cubicBezTo>
                  <a:pt x="82643" y="60810"/>
                  <a:pt x="82643" y="59810"/>
                  <a:pt x="82071" y="58857"/>
                </a:cubicBezTo>
                <a:lnTo>
                  <a:pt x="82071" y="58857"/>
                </a:lnTo>
                <a:cubicBezTo>
                  <a:pt x="81548" y="57810"/>
                  <a:pt x="80690" y="57286"/>
                  <a:pt x="79500" y="57286"/>
                </a:cubicBezTo>
                <a:lnTo>
                  <a:pt x="79500" y="57286"/>
                </a:lnTo>
                <a:lnTo>
                  <a:pt x="71786" y="57286"/>
                </a:lnTo>
                <a:cubicBezTo>
                  <a:pt x="70690" y="57143"/>
                  <a:pt x="70095" y="56548"/>
                  <a:pt x="70000" y="55500"/>
                </a:cubicBezTo>
                <a:lnTo>
                  <a:pt x="70000" y="55500"/>
                </a:lnTo>
                <a:cubicBezTo>
                  <a:pt x="70000" y="54548"/>
                  <a:pt x="70381" y="53952"/>
                  <a:pt x="71143" y="53714"/>
                </a:cubicBezTo>
                <a:lnTo>
                  <a:pt x="71143" y="53714"/>
                </a:lnTo>
                <a:lnTo>
                  <a:pt x="87286" y="48929"/>
                </a:lnTo>
                <a:cubicBezTo>
                  <a:pt x="88190" y="48548"/>
                  <a:pt x="88857" y="47881"/>
                  <a:pt x="89286" y="46929"/>
                </a:cubicBezTo>
                <a:lnTo>
                  <a:pt x="89286" y="46929"/>
                </a:lnTo>
                <a:cubicBezTo>
                  <a:pt x="92190" y="39500"/>
                  <a:pt x="94381" y="32333"/>
                  <a:pt x="95857" y="25429"/>
                </a:cubicBezTo>
                <a:lnTo>
                  <a:pt x="95857" y="25429"/>
                </a:lnTo>
                <a:cubicBezTo>
                  <a:pt x="97286" y="18429"/>
                  <a:pt x="98190" y="12405"/>
                  <a:pt x="98571" y="7357"/>
                </a:cubicBezTo>
                <a:lnTo>
                  <a:pt x="98571" y="7357"/>
                </a:lnTo>
                <a:cubicBezTo>
                  <a:pt x="98714" y="5262"/>
                  <a:pt x="98071" y="3476"/>
                  <a:pt x="96643" y="2000"/>
                </a:cubicBezTo>
                <a:lnTo>
                  <a:pt x="96643" y="2000"/>
                </a:lnTo>
                <a:cubicBezTo>
                  <a:pt x="95167" y="524"/>
                  <a:pt x="93357" y="-143"/>
                  <a:pt x="91214" y="0"/>
                </a:cubicBezTo>
                <a:lnTo>
                  <a:pt x="91214" y="0"/>
                </a:lnTo>
                <a:cubicBezTo>
                  <a:pt x="85548" y="429"/>
                  <a:pt x="78667" y="1571"/>
                  <a:pt x="70571" y="3429"/>
                </a:cubicBezTo>
                <a:lnTo>
                  <a:pt x="70571" y="3429"/>
                </a:lnTo>
                <a:cubicBezTo>
                  <a:pt x="62333" y="5286"/>
                  <a:pt x="54119" y="8048"/>
                  <a:pt x="45929" y="11714"/>
                </a:cubicBezTo>
                <a:lnTo>
                  <a:pt x="45929" y="11714"/>
                </a:lnTo>
                <a:cubicBezTo>
                  <a:pt x="37595" y="15333"/>
                  <a:pt x="30310" y="20190"/>
                  <a:pt x="24071" y="26286"/>
                </a:cubicBezTo>
                <a:lnTo>
                  <a:pt x="24071" y="26286"/>
                </a:lnTo>
                <a:cubicBezTo>
                  <a:pt x="16357" y="34333"/>
                  <a:pt x="11857" y="42405"/>
                  <a:pt x="10571" y="50500"/>
                </a:cubicBezTo>
                <a:lnTo>
                  <a:pt x="10571" y="50500"/>
                </a:lnTo>
                <a:cubicBezTo>
                  <a:pt x="9095" y="58452"/>
                  <a:pt x="9214" y="65214"/>
                  <a:pt x="10929" y="70786"/>
                </a:cubicBezTo>
                <a:lnTo>
                  <a:pt x="10929" y="70786"/>
                </a:lnTo>
                <a:cubicBezTo>
                  <a:pt x="11738" y="72500"/>
                  <a:pt x="12929" y="72762"/>
                  <a:pt x="14500" y="71571"/>
                </a:cubicBezTo>
                <a:lnTo>
                  <a:pt x="14500" y="71571"/>
                </a:lnTo>
                <a:lnTo>
                  <a:pt x="47286" y="39000"/>
                </a:lnTo>
                <a:cubicBezTo>
                  <a:pt x="48762" y="37810"/>
                  <a:pt x="50238" y="37810"/>
                  <a:pt x="51714" y="39000"/>
                </a:cubicBezTo>
                <a:lnTo>
                  <a:pt x="51714" y="39000"/>
                </a:lnTo>
                <a:cubicBezTo>
                  <a:pt x="52762" y="40190"/>
                  <a:pt x="52881" y="41500"/>
                  <a:pt x="52071" y="42929"/>
                </a:cubicBezTo>
                <a:lnTo>
                  <a:pt x="52071" y="42929"/>
                </a:lnTo>
              </a:path>
            </a:pathLst>
          </a:custGeom>
          <a:solidFill>
            <a:srgbClr val="B2663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5511481388-12"/>
          <p:cNvSpPr txBox="1"/>
          <p:nvPr/>
        </p:nvSpPr>
        <p:spPr>
          <a:xfrm>
            <a:off x="1400175" y="595685"/>
            <a:ext cx="6343650" cy="482203"/>
          </a:xfrm>
          <a:prstGeom prst="rect">
            <a:avLst/>
          </a:prstGeom>
          <a:noFill/>
          <a:ln>
            <a:noFill/>
          </a:ln>
          <a:effectLst>
            <a:outerShdw blurRad="171450" dist="28575" dir="5400000" sx="100000" sy="100000" kx="0" ky="0" algn="ctr">
              <a:srgbClr val="000000">
                <a:alpha val="7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3030" spc="338">
                <a:solidFill>
                  <a:srgbClr val="F5EDE4"/>
                </a:solidFill>
                <a:latin typeface="Noto Serif SC"/>
                <a:ea typeface="Noto Serif SC"/>
                <a:cs typeface="Noto Serif SC"/>
              </a:rPr>
              <a:t>小结：</a:t>
            </a:r>
            <a:r>
              <a:rPr b="1" sz="3030" spc="338">
                <a:solidFill>
                  <a:srgbClr val="D48B5C"/>
                </a:solidFill>
                <a:latin typeface="Noto Serif SC"/>
                <a:ea typeface="Noto Serif SC"/>
                <a:cs typeface="Noto Serif SC"/>
              </a:rPr>
              <a:t>消元</a:t>
            </a:r>
            <a:r>
              <a:rPr b="1" sz="3030" spc="338">
                <a:solidFill>
                  <a:srgbClr val="F5EDE4"/>
                </a:solidFill>
                <a:latin typeface="Noto Serif SC"/>
                <a:ea typeface="Noto Serif SC"/>
                <a:cs typeface="Noto Serif SC"/>
              </a:rPr>
              <a:t>——化归思想的典范</a:t>
            </a:r>
            <a:endParaRPr/>
          </a:p>
        </p:txBody>
      </p:sp>
      <p:sp>
        <p:nvSpPr>
          <p:cNvPr id="45" name="el-1785511481448-33"/>
          <p:cNvSpPr txBox="1"/>
          <p:nvPr/>
        </p:nvSpPr>
        <p:spPr>
          <a:xfrm>
            <a:off x="2854672" y="1163613"/>
            <a:ext cx="3434581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spc="225">
                <a:solidFill>
                  <a:srgbClr val="CFB8A4"/>
                </a:solidFill>
                <a:latin typeface="Noto Serif SC"/>
                <a:ea typeface="Noto Serif SC"/>
                <a:cs typeface="Noto Serif SC"/>
              </a:rPr>
              <a:t>从《九章算术》到现代符号运算 · 殊途同归</a:t>
            </a:r>
            <a:endParaRPr/>
          </a:p>
        </p:txBody>
      </p:sp>
      <p:sp>
        <p:nvSpPr>
          <p:cNvPr id="46" name="el-1785511481449-34"/>
          <p:cNvSpPr txBox="1"/>
          <p:nvPr/>
        </p:nvSpPr>
        <p:spPr>
          <a:xfrm>
            <a:off x="1293019" y="1866081"/>
            <a:ext cx="1931194" cy="2238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98239">
              <a:lnSpc>
                <a:spcPct val="100000"/>
              </a:lnSpc>
            </a:pPr>
            <a:r>
              <a:rPr b="1" sz="1230" spc="113">
                <a:solidFill>
                  <a:srgbClr val="D48B5C"/>
                </a:solidFill>
                <a:latin typeface="Noto Serif SC"/>
                <a:ea typeface="Noto Serif SC"/>
                <a:cs typeface="Noto Serif SC"/>
              </a:rPr>
              <a:t>本章回顾</a:t>
            </a:r>
            <a:endParaRPr/>
          </a:p>
        </p:txBody>
      </p:sp>
      <p:sp>
        <p:nvSpPr>
          <p:cNvPr id="47" name="el-1785511481451-35"/>
          <p:cNvSpPr txBox="1"/>
          <p:nvPr/>
        </p:nvSpPr>
        <p:spPr>
          <a:xfrm>
            <a:off x="1407319" y="3254350"/>
            <a:ext cx="1738313" cy="3885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20"/>
              </a:lnSpc>
            </a:pPr>
            <a:r>
              <a:rPr sz="950">
                <a:solidFill>
                  <a:srgbClr val="D48B5C"/>
                </a:solidFill>
                <a:latin typeface="Noto Serif SC"/>
                <a:ea typeface="Noto Serif SC"/>
                <a:cs typeface="Noto Serif SC"/>
              </a:rPr>
              <a:t>“</a:t>
            </a:r>
            <a:r>
              <a:rPr i="1" sz="950">
                <a:solidFill>
                  <a:srgbClr val="CFB8A4"/>
                </a:solidFill>
                <a:latin typeface="Noto Serif SC"/>
                <a:ea typeface="Noto Serif SC"/>
                <a:cs typeface="Noto Serif SC"/>
              </a:rPr>
              <a:t>群物总杂，各列有数</a:t>
            </a:r>
            <a:r>
              <a:rPr sz="950">
                <a:solidFill>
                  <a:srgbClr val="D48B5C"/>
                </a:solidFill>
                <a:latin typeface="Noto Serif SC"/>
                <a:ea typeface="Noto Serif SC"/>
                <a:cs typeface="Noto Serif SC"/>
              </a:rPr>
              <a:t>”</a:t>
            </a:r>
            <a:r>
              <a:rPr i="1" sz="950">
                <a:solidFill>
                  <a:srgbClr val="CFB8A4"/>
                </a:solidFill>
                <a:latin typeface="Noto Serif SC"/>
                <a:ea typeface="Noto Serif SC"/>
                <a:cs typeface="Noto Serif SC"/>
              </a:rPr>
              <a:t> —— 刘徽</a:t>
            </a:r>
            <a:endParaRPr/>
          </a:p>
        </p:txBody>
      </p:sp>
      <p:sp>
        <p:nvSpPr>
          <p:cNvPr id="48" name="el-1785511481452-36"/>
          <p:cNvSpPr txBox="1"/>
          <p:nvPr/>
        </p:nvSpPr>
        <p:spPr>
          <a:xfrm>
            <a:off x="3645694" y="1866081"/>
            <a:ext cx="1931194" cy="2238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82166">
              <a:lnSpc>
                <a:spcPct val="100000"/>
              </a:lnSpc>
            </a:pPr>
            <a:r>
              <a:rPr b="1" sz="1230" spc="113">
                <a:solidFill>
                  <a:srgbClr val="D48B5C"/>
                </a:solidFill>
                <a:latin typeface="Noto Serif SC"/>
                <a:ea typeface="Noto Serif SC"/>
                <a:cs typeface="Noto Serif SC"/>
              </a:rPr>
              <a:t>核心方法</a:t>
            </a:r>
            <a:endParaRPr/>
          </a:p>
        </p:txBody>
      </p:sp>
      <p:sp>
        <p:nvSpPr>
          <p:cNvPr id="49" name="el-1785511481459-42"/>
          <p:cNvSpPr txBox="1"/>
          <p:nvPr/>
        </p:nvSpPr>
        <p:spPr>
          <a:xfrm>
            <a:off x="3759994" y="3061469"/>
            <a:ext cx="1799034" cy="1942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i="1" sz="950">
                <a:solidFill>
                  <a:srgbClr val="CFB8A4"/>
                </a:solidFill>
                <a:latin typeface="Noto Serif SC"/>
                <a:ea typeface="Noto Serif SC"/>
                <a:cs typeface="Noto Serif SC"/>
              </a:rPr>
              <a:t>化多为少，化繁为简</a:t>
            </a:r>
            <a:endParaRPr/>
          </a:p>
        </p:txBody>
      </p:sp>
      <p:sp>
        <p:nvSpPr>
          <p:cNvPr id="50" name="el-1785511481454-37"/>
          <p:cNvSpPr txBox="1"/>
          <p:nvPr/>
        </p:nvSpPr>
        <p:spPr>
          <a:xfrm>
            <a:off x="5998369" y="1866081"/>
            <a:ext cx="1931194" cy="2238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214313">
              <a:lnSpc>
                <a:spcPct val="100000"/>
              </a:lnSpc>
            </a:pPr>
            <a:r>
              <a:rPr b="1" sz="1230" spc="113">
                <a:solidFill>
                  <a:srgbClr val="D48B5C"/>
                </a:solidFill>
                <a:latin typeface="Noto Serif SC"/>
                <a:ea typeface="Noto Serif SC"/>
                <a:cs typeface="Noto Serif SC"/>
              </a:rPr>
              <a:t>核心思想</a:t>
            </a:r>
            <a:endParaRPr/>
          </a:p>
        </p:txBody>
      </p:sp>
      <p:sp>
        <p:nvSpPr>
          <p:cNvPr id="51" name="el-1785511481455-38"/>
          <p:cNvSpPr txBox="1"/>
          <p:nvPr/>
        </p:nvSpPr>
        <p:spPr>
          <a:xfrm>
            <a:off x="6112669" y="3447232"/>
            <a:ext cx="1799034" cy="1942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D48B5C"/>
                </a:solidFill>
                <a:latin typeface="Noto Serif SC"/>
                <a:ea typeface="Noto Serif SC"/>
                <a:cs typeface="Noto Serif SC"/>
              </a:rPr>
              <a:t>殊途同归</a:t>
            </a:r>
            <a:r>
              <a:rPr i="1" sz="950">
                <a:solidFill>
                  <a:srgbClr val="CFB8A4"/>
                </a:solidFill>
                <a:latin typeface="Noto Serif SC"/>
                <a:ea typeface="Noto Serif SC"/>
                <a:cs typeface="Noto Serif SC"/>
              </a:rPr>
              <a:t>，一脉相承</a:t>
            </a:r>
            <a:endParaRPr/>
          </a:p>
        </p:txBody>
      </p:sp>
      <p:sp>
        <p:nvSpPr>
          <p:cNvPr id="52" name="el-1785511481378-11"/>
          <p:cNvSpPr txBox="1"/>
          <p:nvPr/>
        </p:nvSpPr>
        <p:spPr>
          <a:xfrm>
            <a:off x="2011487" y="4143003"/>
            <a:ext cx="5121027" cy="1952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60" spc="169">
                <a:solidFill>
                  <a:srgbClr val="D4C0AE"/>
                </a:solidFill>
                <a:latin typeface="Noto Serif SC"/>
                <a:ea typeface="Noto Serif SC"/>
                <a:cs typeface="Noto Serif SC"/>
              </a:rPr>
              <a:t>方程术 —— 从中国古代到现代数学  ·  消元法 —— 从算筹到符号运算</a:t>
            </a:r>
            <a:endParaRPr/>
          </a:p>
        </p:txBody>
      </p:sp>
      <p:sp>
        <p:nvSpPr>
          <p:cNvPr id="53" name="el-1785511481389-13"/>
          <p:cNvSpPr txBox="1"/>
          <p:nvPr/>
        </p:nvSpPr>
        <p:spPr>
          <a:xfrm>
            <a:off x="3300413" y="4338265"/>
            <a:ext cx="2543175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spc="225">
                <a:solidFill>
                  <a:srgbClr val="D48B5C"/>
                </a:solidFill>
                <a:latin typeface="Noto Serif SC"/>
                <a:ea typeface="Noto Serif SC"/>
                <a:cs typeface="Noto Serif SC"/>
              </a:rPr>
              <a:t>跨越两千年的智慧，殊途同归！</a:t>
            </a:r>
            <a:endParaRPr/>
          </a:p>
        </p:txBody>
      </p:sp>
      <p:sp>
        <p:nvSpPr>
          <p:cNvPr id="54" name="el-1785511481355-5"/>
          <p:cNvSpPr txBox="1"/>
          <p:nvPr/>
        </p:nvSpPr>
        <p:spPr>
          <a:xfrm>
            <a:off x="7623572" y="4786313"/>
            <a:ext cx="85605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32159">
              <a:lnSpc>
                <a:spcPct val="100000"/>
              </a:lnSpc>
            </a:pPr>
            <a:r>
              <a:rPr sz="780" spc="113">
                <a:solidFill>
                  <a:srgbClr val="7A5F4A">
                    <a:alpha val="50000"/>
                  </a:srgbClr>
                </a:solidFill>
                <a:latin typeface="Noto Serif SC"/>
                <a:ea typeface="Noto Serif SC"/>
                <a:cs typeface="Noto Serif SC"/>
              </a:rPr>
              <a:t>化归 · 消元</a:t>
            </a:r>
            <a:endParaRPr/>
          </a:p>
        </p:txBody>
      </p:sp>
      <p:sp>
        <p:nvSpPr>
          <p:cNvPr id="55" name="el-1785511481480-51"/>
          <p:cNvSpPr txBox="1"/>
          <p:nvPr/>
        </p:nvSpPr>
        <p:spPr>
          <a:xfrm>
            <a:off x="1293019" y="2254225"/>
            <a:ext cx="128588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B2663A">
                    <a:alpha val="70000"/>
                  </a:srgbClr>
                </a:solidFill>
                <a:latin typeface="Noto Serif SC"/>
                <a:ea typeface="Noto Serif SC"/>
                <a:cs typeface="Noto Serif SC"/>
              </a:rPr>
              <a:t>◆</a:t>
            </a:r>
            <a:endParaRPr/>
          </a:p>
        </p:txBody>
      </p:sp>
      <p:sp>
        <p:nvSpPr>
          <p:cNvPr id="56" name="el-1785511481497-60"/>
          <p:cNvSpPr txBox="1"/>
          <p:nvPr/>
        </p:nvSpPr>
        <p:spPr>
          <a:xfrm>
            <a:off x="1293019" y="2504257"/>
            <a:ext cx="128588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B2663A">
                    <a:alpha val="70000"/>
                  </a:srgbClr>
                </a:solidFill>
                <a:latin typeface="Noto Serif SC"/>
                <a:ea typeface="Noto Serif SC"/>
                <a:cs typeface="Noto Serif SC"/>
              </a:rPr>
              <a:t>◆</a:t>
            </a:r>
            <a:endParaRPr/>
          </a:p>
        </p:txBody>
      </p:sp>
      <p:sp>
        <p:nvSpPr>
          <p:cNvPr id="57" name="el-1785511481500-61"/>
          <p:cNvSpPr txBox="1"/>
          <p:nvPr/>
        </p:nvSpPr>
        <p:spPr>
          <a:xfrm>
            <a:off x="1293019" y="2754288"/>
            <a:ext cx="128588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B2663A">
                    <a:alpha val="70000"/>
                  </a:srgbClr>
                </a:solidFill>
                <a:latin typeface="Noto Serif SC"/>
                <a:ea typeface="Noto Serif SC"/>
                <a:cs typeface="Noto Serif SC"/>
              </a:rPr>
              <a:t>◆</a:t>
            </a:r>
            <a:endParaRPr/>
          </a:p>
        </p:txBody>
      </p:sp>
      <p:sp>
        <p:nvSpPr>
          <p:cNvPr id="58" name="el-1785511481484-54"/>
          <p:cNvSpPr txBox="1"/>
          <p:nvPr/>
        </p:nvSpPr>
        <p:spPr>
          <a:xfrm>
            <a:off x="3645694" y="2254225"/>
            <a:ext cx="128588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B2663A">
                    <a:alpha val="70000"/>
                  </a:srgbClr>
                </a:solidFill>
                <a:latin typeface="Noto Serif SC"/>
                <a:ea typeface="Noto Serif SC"/>
                <a:cs typeface="Noto Serif SC"/>
              </a:rPr>
              <a:t>◆</a:t>
            </a:r>
            <a:endParaRPr/>
          </a:p>
        </p:txBody>
      </p:sp>
      <p:sp>
        <p:nvSpPr>
          <p:cNvPr id="59" name="el-1785511481487-55"/>
          <p:cNvSpPr txBox="1"/>
          <p:nvPr/>
        </p:nvSpPr>
        <p:spPr>
          <a:xfrm>
            <a:off x="3645694" y="2504257"/>
            <a:ext cx="128588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B2663A">
                    <a:alpha val="70000"/>
                  </a:srgbClr>
                </a:solidFill>
                <a:latin typeface="Noto Serif SC"/>
                <a:ea typeface="Noto Serif SC"/>
                <a:cs typeface="Noto Serif SC"/>
              </a:rPr>
              <a:t>◆</a:t>
            </a:r>
            <a:endParaRPr/>
          </a:p>
        </p:txBody>
      </p:sp>
      <p:sp>
        <p:nvSpPr>
          <p:cNvPr id="60" name="el-1785511481503-62"/>
          <p:cNvSpPr txBox="1"/>
          <p:nvPr/>
        </p:nvSpPr>
        <p:spPr>
          <a:xfrm>
            <a:off x="3645694" y="2754288"/>
            <a:ext cx="128588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B2663A">
                    <a:alpha val="70000"/>
                  </a:srgbClr>
                </a:solidFill>
                <a:latin typeface="Noto Serif SC"/>
                <a:ea typeface="Noto Serif SC"/>
                <a:cs typeface="Noto Serif SC"/>
              </a:rPr>
              <a:t>◆</a:t>
            </a:r>
            <a:endParaRPr/>
          </a:p>
        </p:txBody>
      </p:sp>
      <p:sp>
        <p:nvSpPr>
          <p:cNvPr id="61" name="el-1785511481490-57"/>
          <p:cNvSpPr txBox="1"/>
          <p:nvPr/>
        </p:nvSpPr>
        <p:spPr>
          <a:xfrm>
            <a:off x="5998369" y="2254225"/>
            <a:ext cx="128588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B2663A">
                    <a:alpha val="70000"/>
                  </a:srgbClr>
                </a:solidFill>
                <a:latin typeface="Noto Serif SC"/>
                <a:ea typeface="Noto Serif SC"/>
                <a:cs typeface="Noto Serif SC"/>
              </a:rPr>
              <a:t>◆</a:t>
            </a:r>
            <a:endParaRPr/>
          </a:p>
        </p:txBody>
      </p:sp>
      <p:sp>
        <p:nvSpPr>
          <p:cNvPr id="62" name="el-1785511481493-58"/>
          <p:cNvSpPr txBox="1"/>
          <p:nvPr/>
        </p:nvSpPr>
        <p:spPr>
          <a:xfrm>
            <a:off x="5998369" y="2697138"/>
            <a:ext cx="128588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B2663A">
                    <a:alpha val="70000"/>
                  </a:srgbClr>
                </a:solidFill>
                <a:latin typeface="Noto Serif SC"/>
                <a:ea typeface="Noto Serif SC"/>
                <a:cs typeface="Noto Serif SC"/>
              </a:rPr>
              <a:t>◆</a:t>
            </a:r>
            <a:endParaRPr/>
          </a:p>
        </p:txBody>
      </p:sp>
      <p:sp>
        <p:nvSpPr>
          <p:cNvPr id="63" name="el-1785511481506-63"/>
          <p:cNvSpPr txBox="1"/>
          <p:nvPr/>
        </p:nvSpPr>
        <p:spPr>
          <a:xfrm>
            <a:off x="5998369" y="2947169"/>
            <a:ext cx="128588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B2663A">
                    <a:alpha val="70000"/>
                  </a:srgbClr>
                </a:solidFill>
                <a:latin typeface="Noto Serif SC"/>
                <a:ea typeface="Noto Serif SC"/>
                <a:cs typeface="Noto Serif SC"/>
              </a:rPr>
              <a:t>◆</a:t>
            </a:r>
            <a:endParaRPr/>
          </a:p>
        </p:txBody>
      </p:sp>
      <p:sp>
        <p:nvSpPr>
          <p:cNvPr id="64" name="el-1785511481472-46"/>
          <p:cNvSpPr txBox="1"/>
          <p:nvPr/>
        </p:nvSpPr>
        <p:spPr>
          <a:xfrm>
            <a:off x="1435894" y="2254225"/>
            <a:ext cx="177403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E8DDD0"/>
                </a:solidFill>
                <a:latin typeface="Noto Serif SC"/>
                <a:ea typeface="Noto Serif SC"/>
                <a:cs typeface="Noto Serif SC"/>
              </a:rPr>
              <a:t>从《九章算术》的</a:t>
            </a:r>
            <a:r>
              <a:rPr b="1" sz="1010">
                <a:solidFill>
                  <a:srgbClr val="D48B5C"/>
                </a:solidFill>
                <a:latin typeface="Noto Serif SC"/>
                <a:ea typeface="Noto Serif SC"/>
                <a:cs typeface="Noto Serif SC"/>
              </a:rPr>
              <a:t>方程术</a:t>
            </a:r>
            <a:r>
              <a:rPr sz="1010">
                <a:solidFill>
                  <a:srgbClr val="E8DDD0"/>
                </a:solidFill>
                <a:latin typeface="Noto Serif SC"/>
                <a:ea typeface="Noto Serif SC"/>
                <a:cs typeface="Noto Serif SC"/>
              </a:rPr>
              <a:t>出发</a:t>
            </a:r>
            <a:endParaRPr/>
          </a:p>
        </p:txBody>
      </p:sp>
      <p:sp>
        <p:nvSpPr>
          <p:cNvPr id="65" name="el-1785511481481-52"/>
          <p:cNvSpPr txBox="1"/>
          <p:nvPr/>
        </p:nvSpPr>
        <p:spPr>
          <a:xfrm>
            <a:off x="1435894" y="2504257"/>
            <a:ext cx="177403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E8DDD0"/>
                </a:solidFill>
                <a:latin typeface="Noto Serif SC"/>
                <a:ea typeface="Noto Serif SC"/>
                <a:cs typeface="Noto Serif SC"/>
              </a:rPr>
              <a:t>学习了二元一次方程组的解法</a:t>
            </a:r>
            <a:endParaRPr/>
          </a:p>
        </p:txBody>
      </p:sp>
      <p:sp>
        <p:nvSpPr>
          <p:cNvPr id="66" name="el-1785511481481-53"/>
          <p:cNvSpPr txBox="1"/>
          <p:nvPr/>
        </p:nvSpPr>
        <p:spPr>
          <a:xfrm>
            <a:off x="1435894" y="2754288"/>
            <a:ext cx="1709738" cy="3857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15"/>
              </a:lnSpc>
            </a:pPr>
            <a:r>
              <a:rPr sz="1010">
                <a:solidFill>
                  <a:srgbClr val="E8DDD0"/>
                </a:solidFill>
                <a:latin typeface="Noto Serif SC"/>
                <a:ea typeface="Noto Serif SC"/>
                <a:cs typeface="Noto Serif SC"/>
              </a:rPr>
              <a:t>古代算筹矩阵 → 现代符号方程</a:t>
            </a:r>
            <a:endParaRPr/>
          </a:p>
        </p:txBody>
      </p:sp>
      <p:sp>
        <p:nvSpPr>
          <p:cNvPr id="67" name="el-1785511481473-47"/>
          <p:cNvSpPr txBox="1"/>
          <p:nvPr/>
        </p:nvSpPr>
        <p:spPr>
          <a:xfrm>
            <a:off x="3788569" y="2254225"/>
            <a:ext cx="177403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D48B5C"/>
                </a:solidFill>
                <a:latin typeface="Noto Serif SC"/>
                <a:ea typeface="Noto Serif SC"/>
                <a:cs typeface="Noto Serif SC"/>
              </a:rPr>
              <a:t>代入消元法</a:t>
            </a:r>
            <a:r>
              <a:rPr sz="1010">
                <a:solidFill>
                  <a:srgbClr val="E8DDD0"/>
                </a:solidFill>
                <a:latin typeface="Noto Serif SC"/>
                <a:ea typeface="Noto Serif SC"/>
                <a:cs typeface="Noto Serif SC"/>
              </a:rPr>
              <a:t> — 代入实现消元</a:t>
            </a:r>
            <a:endParaRPr/>
          </a:p>
        </p:txBody>
      </p:sp>
      <p:sp>
        <p:nvSpPr>
          <p:cNvPr id="68" name="el-1785511481475-48"/>
          <p:cNvSpPr txBox="1"/>
          <p:nvPr/>
        </p:nvSpPr>
        <p:spPr>
          <a:xfrm>
            <a:off x="3788569" y="2504257"/>
            <a:ext cx="177403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D48B5C"/>
                </a:solidFill>
                <a:latin typeface="Noto Serif SC"/>
                <a:ea typeface="Noto Serif SC"/>
                <a:cs typeface="Noto Serif SC"/>
              </a:rPr>
              <a:t>加减消元法</a:t>
            </a:r>
            <a:r>
              <a:rPr sz="1010">
                <a:solidFill>
                  <a:srgbClr val="E8DDD0"/>
                </a:solidFill>
                <a:latin typeface="Noto Serif SC"/>
                <a:ea typeface="Noto Serif SC"/>
                <a:cs typeface="Noto Serif SC"/>
              </a:rPr>
              <a:t> — 加减实现消元</a:t>
            </a:r>
            <a:endParaRPr/>
          </a:p>
        </p:txBody>
      </p:sp>
      <p:sp>
        <p:nvSpPr>
          <p:cNvPr id="69" name="el-1785511481488-56"/>
          <p:cNvSpPr txBox="1"/>
          <p:nvPr/>
        </p:nvSpPr>
        <p:spPr>
          <a:xfrm>
            <a:off x="3788569" y="2754288"/>
            <a:ext cx="177403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E8DDD0"/>
                </a:solidFill>
                <a:latin typeface="Noto Serif SC"/>
                <a:ea typeface="Noto Serif SC"/>
                <a:cs typeface="Noto Serif SC"/>
              </a:rPr>
              <a:t>多元 → 少元 → 一元</a:t>
            </a:r>
            <a:endParaRPr/>
          </a:p>
        </p:txBody>
      </p:sp>
      <p:sp>
        <p:nvSpPr>
          <p:cNvPr id="70" name="el-1785511481476-49"/>
          <p:cNvSpPr txBox="1"/>
          <p:nvPr/>
        </p:nvSpPr>
        <p:spPr>
          <a:xfrm>
            <a:off x="6141244" y="2254225"/>
            <a:ext cx="1709738" cy="3857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15"/>
              </a:lnSpc>
            </a:pPr>
            <a:r>
              <a:rPr b="1" sz="1010">
                <a:solidFill>
                  <a:srgbClr val="D48B5C"/>
                </a:solidFill>
                <a:latin typeface="Noto Serif SC"/>
                <a:ea typeface="Noto Serif SC"/>
                <a:cs typeface="Noto Serif SC"/>
              </a:rPr>
              <a:t>消元思想</a:t>
            </a:r>
            <a:r>
              <a:rPr sz="1010">
                <a:solidFill>
                  <a:srgbClr val="E8DDD0"/>
                </a:solidFill>
                <a:latin typeface="Noto Serif SC"/>
                <a:ea typeface="Noto Serif SC"/>
                <a:cs typeface="Noto Serif SC"/>
              </a:rPr>
              <a:t> — 多元→少元→一元</a:t>
            </a:r>
            <a:endParaRPr/>
          </a:p>
        </p:txBody>
      </p:sp>
      <p:sp>
        <p:nvSpPr>
          <p:cNvPr id="71" name="el-1785511481477-50"/>
          <p:cNvSpPr txBox="1"/>
          <p:nvPr/>
        </p:nvSpPr>
        <p:spPr>
          <a:xfrm>
            <a:off x="6141244" y="2697138"/>
            <a:ext cx="177403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D48B5C"/>
                </a:solidFill>
                <a:latin typeface="Noto Serif SC"/>
                <a:ea typeface="Noto Serif SC"/>
                <a:cs typeface="Noto Serif SC"/>
              </a:rPr>
              <a:t>化归思想</a:t>
            </a:r>
            <a:r>
              <a:rPr sz="1010">
                <a:solidFill>
                  <a:srgbClr val="E8DDD0"/>
                </a:solidFill>
                <a:latin typeface="Noto Serif SC"/>
                <a:ea typeface="Noto Serif SC"/>
                <a:cs typeface="Noto Serif SC"/>
              </a:rPr>
              <a:t> — 未知→已知</a:t>
            </a:r>
            <a:endParaRPr/>
          </a:p>
        </p:txBody>
      </p:sp>
      <p:sp>
        <p:nvSpPr>
          <p:cNvPr id="72" name="el-1785511481494-59"/>
          <p:cNvSpPr txBox="1"/>
          <p:nvPr/>
        </p:nvSpPr>
        <p:spPr>
          <a:xfrm>
            <a:off x="6141244" y="2947169"/>
            <a:ext cx="1709738" cy="3857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15"/>
              </a:lnSpc>
            </a:pPr>
            <a:r>
              <a:rPr sz="1010">
                <a:solidFill>
                  <a:srgbClr val="E8DDD0"/>
                </a:solidFill>
                <a:latin typeface="Noto Serif SC"/>
                <a:ea typeface="Noto Serif SC"/>
                <a:cs typeface="Noto Serif SC"/>
              </a:rPr>
              <a:t>方程术·消元法 · 跨越两千年的智慧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11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2026-07-31T15:24:49.917Z</dcterms:created>
  <dcterms:modified xsi:type="dcterms:W3CDTF">2026-07-31T15:24:49.917Z</dcterms:modified>
</cp:coreProperties>
</file>