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5.svg" ContentType="image/svg+xml"/>
  <Override PartName="/ppt/media/image47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17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image" Target="../media/image9.svg"/><Relationship Id="rId24" Type="http://schemas.openxmlformats.org/officeDocument/2006/relationships/image" Target="../media/image8.png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image" Target="../media/image7.svg"/><Relationship Id="rId17" Type="http://schemas.openxmlformats.org/officeDocument/2006/relationships/image" Target="../media/image6.png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image" Target="../media/image5.svg"/><Relationship Id="rId10" Type="http://schemas.openxmlformats.org/officeDocument/2006/relationships/image" Target="../media/image4.pn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158.xml"/><Relationship Id="rId52" Type="http://schemas.openxmlformats.org/officeDocument/2006/relationships/tags" Target="../tags/tag157.xml"/><Relationship Id="rId51" Type="http://schemas.openxmlformats.org/officeDocument/2006/relationships/image" Target="../media/image15.svg"/><Relationship Id="rId50" Type="http://schemas.openxmlformats.org/officeDocument/2006/relationships/image" Target="../media/image14.png"/><Relationship Id="rId5" Type="http://schemas.openxmlformats.org/officeDocument/2006/relationships/tags" Target="../tags/tag116.xml"/><Relationship Id="rId49" Type="http://schemas.openxmlformats.org/officeDocument/2006/relationships/tags" Target="../tags/tag156.xml"/><Relationship Id="rId48" Type="http://schemas.openxmlformats.org/officeDocument/2006/relationships/tags" Target="../tags/tag155.xml"/><Relationship Id="rId47" Type="http://schemas.openxmlformats.org/officeDocument/2006/relationships/tags" Target="../tags/tag154.xml"/><Relationship Id="rId46" Type="http://schemas.openxmlformats.org/officeDocument/2006/relationships/tags" Target="../tags/tag153.xml"/><Relationship Id="rId45" Type="http://schemas.openxmlformats.org/officeDocument/2006/relationships/tags" Target="../tags/tag152.xml"/><Relationship Id="rId44" Type="http://schemas.openxmlformats.org/officeDocument/2006/relationships/image" Target="../media/image13.svg"/><Relationship Id="rId43" Type="http://schemas.openxmlformats.org/officeDocument/2006/relationships/image" Target="../media/image12.png"/><Relationship Id="rId42" Type="http://schemas.openxmlformats.org/officeDocument/2006/relationships/tags" Target="../tags/tag151.xml"/><Relationship Id="rId41" Type="http://schemas.openxmlformats.org/officeDocument/2006/relationships/tags" Target="../tags/tag150.xml"/><Relationship Id="rId40" Type="http://schemas.openxmlformats.org/officeDocument/2006/relationships/tags" Target="../tags/tag149.xml"/><Relationship Id="rId4" Type="http://schemas.openxmlformats.org/officeDocument/2006/relationships/tags" Target="../tags/tag115.xml"/><Relationship Id="rId39" Type="http://schemas.openxmlformats.org/officeDocument/2006/relationships/tags" Target="../tags/tag148.xml"/><Relationship Id="rId38" Type="http://schemas.openxmlformats.org/officeDocument/2006/relationships/tags" Target="../tags/tag147.xml"/><Relationship Id="rId37" Type="http://schemas.openxmlformats.org/officeDocument/2006/relationships/tags" Target="../tags/tag146.xml"/><Relationship Id="rId36" Type="http://schemas.openxmlformats.org/officeDocument/2006/relationships/tags" Target="../tags/tag145.xml"/><Relationship Id="rId35" Type="http://schemas.openxmlformats.org/officeDocument/2006/relationships/image" Target="../media/image11.svg"/><Relationship Id="rId34" Type="http://schemas.openxmlformats.org/officeDocument/2006/relationships/image" Target="../media/image10.png"/><Relationship Id="rId33" Type="http://schemas.openxmlformats.org/officeDocument/2006/relationships/tags" Target="../tags/tag144.xml"/><Relationship Id="rId32" Type="http://schemas.openxmlformats.org/officeDocument/2006/relationships/tags" Target="../tags/tag143.xml"/><Relationship Id="rId31" Type="http://schemas.openxmlformats.org/officeDocument/2006/relationships/tags" Target="../tags/tag142.xml"/><Relationship Id="rId30" Type="http://schemas.openxmlformats.org/officeDocument/2006/relationships/tags" Target="../tags/tag141.xml"/><Relationship Id="rId3" Type="http://schemas.openxmlformats.org/officeDocument/2006/relationships/tags" Target="../tags/tag114.xml"/><Relationship Id="rId29" Type="http://schemas.openxmlformats.org/officeDocument/2006/relationships/tags" Target="../tags/tag140.xml"/><Relationship Id="rId28" Type="http://schemas.openxmlformats.org/officeDocument/2006/relationships/tags" Target="../tags/tag139.xml"/><Relationship Id="rId27" Type="http://schemas.openxmlformats.org/officeDocument/2006/relationships/tags" Target="../tags/tag138.xml"/><Relationship Id="rId26" Type="http://schemas.openxmlformats.org/officeDocument/2006/relationships/tags" Target="../tags/tag137.xml"/><Relationship Id="rId25" Type="http://schemas.openxmlformats.org/officeDocument/2006/relationships/tags" Target="../tags/tag136.xml"/><Relationship Id="rId24" Type="http://schemas.openxmlformats.org/officeDocument/2006/relationships/tags" Target="../tags/tag135.xml"/><Relationship Id="rId23" Type="http://schemas.openxmlformats.org/officeDocument/2006/relationships/tags" Target="../tags/tag134.xml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3.xml"/><Relationship Id="rId19" Type="http://schemas.openxmlformats.org/officeDocument/2006/relationships/tags" Target="../tags/tag130.xml"/><Relationship Id="rId18" Type="http://schemas.openxmlformats.org/officeDocument/2006/relationships/tags" Target="../tags/tag129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image" Target="../media/image17.svg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202.xml"/><Relationship Id="rId55" Type="http://schemas.openxmlformats.org/officeDocument/2006/relationships/tags" Target="../tags/tag201.xml"/><Relationship Id="rId54" Type="http://schemas.openxmlformats.org/officeDocument/2006/relationships/tags" Target="../tags/tag200.xml"/><Relationship Id="rId53" Type="http://schemas.openxmlformats.org/officeDocument/2006/relationships/image" Target="../media/image26.svg"/><Relationship Id="rId52" Type="http://schemas.openxmlformats.org/officeDocument/2006/relationships/image" Target="../media/image25.png"/><Relationship Id="rId51" Type="http://schemas.openxmlformats.org/officeDocument/2006/relationships/tags" Target="../tags/tag199.xml"/><Relationship Id="rId50" Type="http://schemas.openxmlformats.org/officeDocument/2006/relationships/tags" Target="../tags/tag198.xml"/><Relationship Id="rId5" Type="http://schemas.openxmlformats.org/officeDocument/2006/relationships/image" Target="../media/image16.png"/><Relationship Id="rId49" Type="http://schemas.openxmlformats.org/officeDocument/2006/relationships/tags" Target="../tags/tag197.xml"/><Relationship Id="rId48" Type="http://schemas.openxmlformats.org/officeDocument/2006/relationships/tags" Target="../tags/tag196.xml"/><Relationship Id="rId47" Type="http://schemas.openxmlformats.org/officeDocument/2006/relationships/tags" Target="../tags/tag195.xml"/><Relationship Id="rId46" Type="http://schemas.openxmlformats.org/officeDocument/2006/relationships/tags" Target="../tags/tag194.xml"/><Relationship Id="rId45" Type="http://schemas.openxmlformats.org/officeDocument/2006/relationships/image" Target="../media/image24.svg"/><Relationship Id="rId44" Type="http://schemas.openxmlformats.org/officeDocument/2006/relationships/image" Target="../media/image23.png"/><Relationship Id="rId43" Type="http://schemas.openxmlformats.org/officeDocument/2006/relationships/tags" Target="../tags/tag193.xml"/><Relationship Id="rId42" Type="http://schemas.openxmlformats.org/officeDocument/2006/relationships/tags" Target="../tags/tag192.xml"/><Relationship Id="rId41" Type="http://schemas.openxmlformats.org/officeDocument/2006/relationships/tags" Target="../tags/tag191.xml"/><Relationship Id="rId40" Type="http://schemas.openxmlformats.org/officeDocument/2006/relationships/tags" Target="../tags/tag190.xml"/><Relationship Id="rId4" Type="http://schemas.openxmlformats.org/officeDocument/2006/relationships/tags" Target="../tags/tag162.xml"/><Relationship Id="rId39" Type="http://schemas.openxmlformats.org/officeDocument/2006/relationships/tags" Target="../tags/tag189.xml"/><Relationship Id="rId38" Type="http://schemas.openxmlformats.org/officeDocument/2006/relationships/image" Target="../media/image22.svg"/><Relationship Id="rId37" Type="http://schemas.openxmlformats.org/officeDocument/2006/relationships/image" Target="../media/image21.png"/><Relationship Id="rId36" Type="http://schemas.openxmlformats.org/officeDocument/2006/relationships/tags" Target="../tags/tag188.xml"/><Relationship Id="rId35" Type="http://schemas.openxmlformats.org/officeDocument/2006/relationships/tags" Target="../tags/tag187.xml"/><Relationship Id="rId34" Type="http://schemas.openxmlformats.org/officeDocument/2006/relationships/tags" Target="../tags/tag186.xml"/><Relationship Id="rId33" Type="http://schemas.openxmlformats.org/officeDocument/2006/relationships/image" Target="../media/image20.svg"/><Relationship Id="rId32" Type="http://schemas.openxmlformats.org/officeDocument/2006/relationships/image" Target="../media/image19.png"/><Relationship Id="rId31" Type="http://schemas.openxmlformats.org/officeDocument/2006/relationships/tags" Target="../tags/tag185.xml"/><Relationship Id="rId30" Type="http://schemas.openxmlformats.org/officeDocument/2006/relationships/tags" Target="../tags/tag184.xml"/><Relationship Id="rId3" Type="http://schemas.openxmlformats.org/officeDocument/2006/relationships/tags" Target="../tags/tag161.xml"/><Relationship Id="rId29" Type="http://schemas.openxmlformats.org/officeDocument/2006/relationships/tags" Target="../tags/tag183.xml"/><Relationship Id="rId28" Type="http://schemas.openxmlformats.org/officeDocument/2006/relationships/tags" Target="../tags/tag182.xml"/><Relationship Id="rId27" Type="http://schemas.openxmlformats.org/officeDocument/2006/relationships/tags" Target="../tags/tag181.xml"/><Relationship Id="rId26" Type="http://schemas.openxmlformats.org/officeDocument/2006/relationships/tags" Target="../tags/tag180.xml"/><Relationship Id="rId25" Type="http://schemas.openxmlformats.org/officeDocument/2006/relationships/tags" Target="../tags/tag179.xml"/><Relationship Id="rId24" Type="http://schemas.openxmlformats.org/officeDocument/2006/relationships/tags" Target="../tags/tag178.xml"/><Relationship Id="rId23" Type="http://schemas.openxmlformats.org/officeDocument/2006/relationships/tags" Target="../tags/tag177.xml"/><Relationship Id="rId22" Type="http://schemas.openxmlformats.org/officeDocument/2006/relationships/tags" Target="../tags/tag176.xml"/><Relationship Id="rId21" Type="http://schemas.openxmlformats.org/officeDocument/2006/relationships/tags" Target="../tags/tag175.xml"/><Relationship Id="rId20" Type="http://schemas.openxmlformats.org/officeDocument/2006/relationships/tags" Target="../tags/tag174.xml"/><Relationship Id="rId2" Type="http://schemas.openxmlformats.org/officeDocument/2006/relationships/tags" Target="../tags/tag160.xml"/><Relationship Id="rId19" Type="http://schemas.openxmlformats.org/officeDocument/2006/relationships/tags" Target="../tags/tag173.xml"/><Relationship Id="rId18" Type="http://schemas.openxmlformats.org/officeDocument/2006/relationships/image" Target="../media/image13.svg"/><Relationship Id="rId17" Type="http://schemas.openxmlformats.org/officeDocument/2006/relationships/image" Target="../media/image18.png"/><Relationship Id="rId16" Type="http://schemas.openxmlformats.org/officeDocument/2006/relationships/tags" Target="../tags/tag172.xml"/><Relationship Id="rId15" Type="http://schemas.openxmlformats.org/officeDocument/2006/relationships/tags" Target="../tags/tag171.xml"/><Relationship Id="rId14" Type="http://schemas.openxmlformats.org/officeDocument/2006/relationships/tags" Target="../tags/tag170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tags" Target="../tags/tag15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220.xml"/><Relationship Id="rId20" Type="http://schemas.openxmlformats.org/officeDocument/2006/relationships/image" Target="../media/image32.svg"/><Relationship Id="rId2" Type="http://schemas.openxmlformats.org/officeDocument/2006/relationships/tags" Target="../tags/tag207.xml"/><Relationship Id="rId19" Type="http://schemas.openxmlformats.org/officeDocument/2006/relationships/image" Target="../media/image31.png"/><Relationship Id="rId18" Type="http://schemas.openxmlformats.org/officeDocument/2006/relationships/tags" Target="../tags/tag219.xml"/><Relationship Id="rId17" Type="http://schemas.openxmlformats.org/officeDocument/2006/relationships/tags" Target="../tags/tag218.xml"/><Relationship Id="rId16" Type="http://schemas.openxmlformats.org/officeDocument/2006/relationships/tags" Target="../tags/tag217.xml"/><Relationship Id="rId15" Type="http://schemas.openxmlformats.org/officeDocument/2006/relationships/tags" Target="../tags/tag216.xml"/><Relationship Id="rId14" Type="http://schemas.openxmlformats.org/officeDocument/2006/relationships/tags" Target="../tags/tag215.xml"/><Relationship Id="rId13" Type="http://schemas.openxmlformats.org/officeDocument/2006/relationships/tags" Target="../tags/tag214.xml"/><Relationship Id="rId12" Type="http://schemas.openxmlformats.org/officeDocument/2006/relationships/image" Target="../media/image30.svg"/><Relationship Id="rId11" Type="http://schemas.openxmlformats.org/officeDocument/2006/relationships/image" Target="../media/image29.png"/><Relationship Id="rId10" Type="http://schemas.openxmlformats.org/officeDocument/2006/relationships/tags" Target="../tags/tag213.xml"/><Relationship Id="rId1" Type="http://schemas.openxmlformats.org/officeDocument/2006/relationships/tags" Target="../tags/tag20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tags" Target="../tags/tag227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252.xml"/><Relationship Id="rId30" Type="http://schemas.openxmlformats.org/officeDocument/2006/relationships/tags" Target="../tags/tag251.xml"/><Relationship Id="rId3" Type="http://schemas.openxmlformats.org/officeDocument/2006/relationships/tags" Target="../tags/tag226.xml"/><Relationship Id="rId29" Type="http://schemas.openxmlformats.org/officeDocument/2006/relationships/tags" Target="../tags/tag250.xml"/><Relationship Id="rId28" Type="http://schemas.openxmlformats.org/officeDocument/2006/relationships/tags" Target="../tags/tag249.xml"/><Relationship Id="rId27" Type="http://schemas.openxmlformats.org/officeDocument/2006/relationships/tags" Target="../tags/tag248.xml"/><Relationship Id="rId26" Type="http://schemas.openxmlformats.org/officeDocument/2006/relationships/tags" Target="../tags/tag247.xml"/><Relationship Id="rId25" Type="http://schemas.openxmlformats.org/officeDocument/2006/relationships/tags" Target="../tags/tag246.xml"/><Relationship Id="rId24" Type="http://schemas.openxmlformats.org/officeDocument/2006/relationships/tags" Target="../tags/tag245.xml"/><Relationship Id="rId23" Type="http://schemas.openxmlformats.org/officeDocument/2006/relationships/tags" Target="../tags/tag244.xml"/><Relationship Id="rId22" Type="http://schemas.openxmlformats.org/officeDocument/2006/relationships/tags" Target="../tags/tag243.xml"/><Relationship Id="rId21" Type="http://schemas.openxmlformats.org/officeDocument/2006/relationships/tags" Target="../tags/tag242.xml"/><Relationship Id="rId20" Type="http://schemas.openxmlformats.org/officeDocument/2006/relationships/tags" Target="../tags/tag241.xml"/><Relationship Id="rId2" Type="http://schemas.openxmlformats.org/officeDocument/2006/relationships/tags" Target="../tags/tag225.xml"/><Relationship Id="rId19" Type="http://schemas.openxmlformats.org/officeDocument/2006/relationships/tags" Target="../tags/tag240.xml"/><Relationship Id="rId18" Type="http://schemas.openxmlformats.org/officeDocument/2006/relationships/tags" Target="../tags/tag239.xml"/><Relationship Id="rId17" Type="http://schemas.openxmlformats.org/officeDocument/2006/relationships/tags" Target="../tags/tag238.xml"/><Relationship Id="rId16" Type="http://schemas.openxmlformats.org/officeDocument/2006/relationships/tags" Target="../tags/tag237.xml"/><Relationship Id="rId15" Type="http://schemas.openxmlformats.org/officeDocument/2006/relationships/tags" Target="../tags/tag236.xml"/><Relationship Id="rId14" Type="http://schemas.openxmlformats.org/officeDocument/2006/relationships/tags" Target="../tags/tag235.xml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tags" Target="../tags/tag232.xml"/><Relationship Id="rId10" Type="http://schemas.openxmlformats.org/officeDocument/2006/relationships/tags" Target="../tags/tag231.xml"/><Relationship Id="rId1" Type="http://schemas.openxmlformats.org/officeDocument/2006/relationships/tags" Target="../tags/tag22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9.xml"/><Relationship Id="rId8" Type="http://schemas.openxmlformats.org/officeDocument/2006/relationships/tags" Target="../tags/tag258.xml"/><Relationship Id="rId7" Type="http://schemas.openxmlformats.org/officeDocument/2006/relationships/tags" Target="../tags/tag257.xml"/><Relationship Id="rId6" Type="http://schemas.openxmlformats.org/officeDocument/2006/relationships/image" Target="../media/image13.svg"/><Relationship Id="rId5" Type="http://schemas.openxmlformats.org/officeDocument/2006/relationships/image" Target="../media/image18.png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256.xml"/><Relationship Id="rId39" Type="http://schemas.openxmlformats.org/officeDocument/2006/relationships/tags" Target="../tags/tag281.xml"/><Relationship Id="rId38" Type="http://schemas.openxmlformats.org/officeDocument/2006/relationships/tags" Target="../tags/tag280.xml"/><Relationship Id="rId37" Type="http://schemas.openxmlformats.org/officeDocument/2006/relationships/image" Target="../media/image42.svg"/><Relationship Id="rId36" Type="http://schemas.openxmlformats.org/officeDocument/2006/relationships/image" Target="../media/image41.png"/><Relationship Id="rId35" Type="http://schemas.openxmlformats.org/officeDocument/2006/relationships/tags" Target="../tags/tag279.xml"/><Relationship Id="rId34" Type="http://schemas.openxmlformats.org/officeDocument/2006/relationships/tags" Target="../tags/tag278.xml"/><Relationship Id="rId33" Type="http://schemas.openxmlformats.org/officeDocument/2006/relationships/tags" Target="../tags/tag277.xml"/><Relationship Id="rId32" Type="http://schemas.openxmlformats.org/officeDocument/2006/relationships/tags" Target="../tags/tag276.xml"/><Relationship Id="rId31" Type="http://schemas.openxmlformats.org/officeDocument/2006/relationships/tags" Target="../tags/tag275.xml"/><Relationship Id="rId30" Type="http://schemas.openxmlformats.org/officeDocument/2006/relationships/image" Target="../media/image40.svg"/><Relationship Id="rId3" Type="http://schemas.openxmlformats.org/officeDocument/2006/relationships/tags" Target="../tags/tag255.xml"/><Relationship Id="rId29" Type="http://schemas.openxmlformats.org/officeDocument/2006/relationships/image" Target="../media/image39.png"/><Relationship Id="rId28" Type="http://schemas.openxmlformats.org/officeDocument/2006/relationships/tags" Target="../tags/tag274.xml"/><Relationship Id="rId27" Type="http://schemas.openxmlformats.org/officeDocument/2006/relationships/tags" Target="../tags/tag273.xml"/><Relationship Id="rId26" Type="http://schemas.openxmlformats.org/officeDocument/2006/relationships/tags" Target="../tags/tag272.xml"/><Relationship Id="rId25" Type="http://schemas.openxmlformats.org/officeDocument/2006/relationships/tags" Target="../tags/tag271.xml"/><Relationship Id="rId24" Type="http://schemas.openxmlformats.org/officeDocument/2006/relationships/tags" Target="../tags/tag270.xml"/><Relationship Id="rId23" Type="http://schemas.openxmlformats.org/officeDocument/2006/relationships/image" Target="../media/image38.svg"/><Relationship Id="rId22" Type="http://schemas.openxmlformats.org/officeDocument/2006/relationships/image" Target="../media/image37.png"/><Relationship Id="rId21" Type="http://schemas.openxmlformats.org/officeDocument/2006/relationships/tags" Target="../tags/tag269.xml"/><Relationship Id="rId20" Type="http://schemas.openxmlformats.org/officeDocument/2006/relationships/tags" Target="../tags/tag268.xml"/><Relationship Id="rId2" Type="http://schemas.openxmlformats.org/officeDocument/2006/relationships/tags" Target="../tags/tag254.xml"/><Relationship Id="rId19" Type="http://schemas.openxmlformats.org/officeDocument/2006/relationships/tags" Target="../tags/tag267.xml"/><Relationship Id="rId18" Type="http://schemas.openxmlformats.org/officeDocument/2006/relationships/tags" Target="../tags/tag266.xml"/><Relationship Id="rId17" Type="http://schemas.openxmlformats.org/officeDocument/2006/relationships/tags" Target="../tags/tag265.xml"/><Relationship Id="rId16" Type="http://schemas.openxmlformats.org/officeDocument/2006/relationships/tags" Target="../tags/tag264.xml"/><Relationship Id="rId15" Type="http://schemas.openxmlformats.org/officeDocument/2006/relationships/tags" Target="../tags/tag263.xml"/><Relationship Id="rId14" Type="http://schemas.openxmlformats.org/officeDocument/2006/relationships/image" Target="../media/image36.svg"/><Relationship Id="rId13" Type="http://schemas.openxmlformats.org/officeDocument/2006/relationships/image" Target="../media/image35.png"/><Relationship Id="rId12" Type="http://schemas.openxmlformats.org/officeDocument/2006/relationships/tags" Target="../tags/tag262.xml"/><Relationship Id="rId11" Type="http://schemas.openxmlformats.org/officeDocument/2006/relationships/tags" Target="../tags/tag261.xml"/><Relationship Id="rId10" Type="http://schemas.openxmlformats.org/officeDocument/2006/relationships/tags" Target="../tags/tag260.xml"/><Relationship Id="rId1" Type="http://schemas.openxmlformats.org/officeDocument/2006/relationships/tags" Target="../tags/tag25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image" Target="../media/image11.svg"/><Relationship Id="rId5" Type="http://schemas.openxmlformats.org/officeDocument/2006/relationships/image" Target="../media/image43.png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313.xml"/><Relationship Id="rId4" Type="http://schemas.openxmlformats.org/officeDocument/2006/relationships/tags" Target="../tags/tag285.xml"/><Relationship Id="rId39" Type="http://schemas.openxmlformats.org/officeDocument/2006/relationships/tags" Target="../tags/tag312.xml"/><Relationship Id="rId38" Type="http://schemas.openxmlformats.org/officeDocument/2006/relationships/tags" Target="../tags/tag311.xml"/><Relationship Id="rId37" Type="http://schemas.openxmlformats.org/officeDocument/2006/relationships/tags" Target="../tags/tag310.xml"/><Relationship Id="rId36" Type="http://schemas.openxmlformats.org/officeDocument/2006/relationships/tags" Target="../tags/tag309.xml"/><Relationship Id="rId35" Type="http://schemas.openxmlformats.org/officeDocument/2006/relationships/tags" Target="../tags/tag308.xml"/><Relationship Id="rId34" Type="http://schemas.openxmlformats.org/officeDocument/2006/relationships/tags" Target="../tags/tag307.xml"/><Relationship Id="rId33" Type="http://schemas.openxmlformats.org/officeDocument/2006/relationships/image" Target="../media/image47.svg"/><Relationship Id="rId32" Type="http://schemas.openxmlformats.org/officeDocument/2006/relationships/image" Target="../media/image46.png"/><Relationship Id="rId31" Type="http://schemas.openxmlformats.org/officeDocument/2006/relationships/tags" Target="../tags/tag306.xml"/><Relationship Id="rId30" Type="http://schemas.openxmlformats.org/officeDocument/2006/relationships/tags" Target="../tags/tag305.xml"/><Relationship Id="rId3" Type="http://schemas.openxmlformats.org/officeDocument/2006/relationships/tags" Target="../tags/tag284.xml"/><Relationship Id="rId29" Type="http://schemas.openxmlformats.org/officeDocument/2006/relationships/tags" Target="../tags/tag304.xml"/><Relationship Id="rId28" Type="http://schemas.openxmlformats.org/officeDocument/2006/relationships/tags" Target="../tags/tag303.xml"/><Relationship Id="rId27" Type="http://schemas.openxmlformats.org/officeDocument/2006/relationships/tags" Target="../tags/tag302.xml"/><Relationship Id="rId26" Type="http://schemas.openxmlformats.org/officeDocument/2006/relationships/tags" Target="../tags/tag301.xml"/><Relationship Id="rId25" Type="http://schemas.openxmlformats.org/officeDocument/2006/relationships/tags" Target="../tags/tag300.xml"/><Relationship Id="rId24" Type="http://schemas.openxmlformats.org/officeDocument/2006/relationships/tags" Target="../tags/tag299.xml"/><Relationship Id="rId23" Type="http://schemas.openxmlformats.org/officeDocument/2006/relationships/tags" Target="../tags/tag298.xml"/><Relationship Id="rId22" Type="http://schemas.openxmlformats.org/officeDocument/2006/relationships/image" Target="../media/image45.svg"/><Relationship Id="rId21" Type="http://schemas.openxmlformats.org/officeDocument/2006/relationships/image" Target="../media/image44.png"/><Relationship Id="rId20" Type="http://schemas.openxmlformats.org/officeDocument/2006/relationships/tags" Target="../tags/tag297.xml"/><Relationship Id="rId2" Type="http://schemas.openxmlformats.org/officeDocument/2006/relationships/tags" Target="../tags/tag283.xml"/><Relationship Id="rId19" Type="http://schemas.openxmlformats.org/officeDocument/2006/relationships/tags" Target="../tags/tag296.xml"/><Relationship Id="rId18" Type="http://schemas.openxmlformats.org/officeDocument/2006/relationships/tags" Target="../tags/tag295.xml"/><Relationship Id="rId17" Type="http://schemas.openxmlformats.org/officeDocument/2006/relationships/tags" Target="../tags/tag294.xml"/><Relationship Id="rId16" Type="http://schemas.openxmlformats.org/officeDocument/2006/relationships/tags" Target="../tags/tag293.xml"/><Relationship Id="rId15" Type="http://schemas.openxmlformats.org/officeDocument/2006/relationships/image" Target="../media/image13.svg"/><Relationship Id="rId14" Type="http://schemas.openxmlformats.org/officeDocument/2006/relationships/image" Target="../media/image18.png"/><Relationship Id="rId13" Type="http://schemas.openxmlformats.org/officeDocument/2006/relationships/tags" Target="../tags/tag292.xml"/><Relationship Id="rId12" Type="http://schemas.openxmlformats.org/officeDocument/2006/relationships/tags" Target="../tags/tag291.xml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tags" Target="../tags/tag28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" Type="http://schemas.openxmlformats.org/officeDocument/2006/relationships/tags" Target="../tags/tag3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混合运算——从《九章算术》看运算秩序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文化溯源：古人如何算粮价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粟米之法：古代粮食交易中的混合运算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"/>
            </p:custDataLst>
          </p:nvPr>
        </p:nvSpPr>
        <p:spPr>
          <a:xfrm>
            <a:off x="4216603" y="6134100"/>
            <a:ext cx="185372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粟米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"/>
            </p:custDataLst>
          </p:nvPr>
        </p:nvSpPr>
        <p:spPr>
          <a:xfrm>
            <a:off x="5974715" y="62293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6089380" y="6134100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古代粮食兑换的运算智慧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11039475" cy="771525"/>
          </a:xfrm>
          <a:custGeom>
            <a:avLst/>
            <a:gdLst>
              <a:gd name="sw" fmla="*/ 1 w 17385"/>
              <a:gd name="sh" fmla="*/ 1 h 1215"/>
              <a:gd name="mins" fmla="min sw sh"/>
              <a:gd name="dsw" fmla="+- 0 sw mins"/>
              <a:gd name="dsh" fmla="+- 0 sh mins"/>
              <a:gd name="p0x0" fmla="*/ 180 w 17385"/>
              <a:gd name="p0y0" fmla="*/ 0 h 1215"/>
              <a:gd name="p0x1" fmla="*/ 17205 w 17385"/>
              <a:gd name="p0y1" fmla="*/ 0 h 1215"/>
              <a:gd name="p0x2" fmla="*/ 17304 w 17385"/>
              <a:gd name="p0y2" fmla="*/ 0 h 1215"/>
              <a:gd name="p0x3" fmla="*/ 17385 w 17385"/>
              <a:gd name="p0y3" fmla="*/ 80 h 1215"/>
              <a:gd name="p0x4" fmla="*/ 17385 w 17385"/>
              <a:gd name="p0y4" fmla="*/ 180 h 1215"/>
              <a:gd name="p0x5" fmla="*/ 17385 w 17385"/>
              <a:gd name="p0y5" fmla="*/ 1035 h 1215"/>
              <a:gd name="p0x6" fmla="*/ 17385 w 17385"/>
              <a:gd name="p0y6" fmla="*/ 1134 h 1215"/>
              <a:gd name="p0x7" fmla="*/ 17304 w 17385"/>
              <a:gd name="p0y7" fmla="*/ 1215 h 1215"/>
              <a:gd name="p0x8" fmla="*/ 17205 w 17385"/>
              <a:gd name="p0y8" fmla="*/ 1215 h 1215"/>
              <a:gd name="p0x9" fmla="*/ 180 w 17385"/>
              <a:gd name="p0y9" fmla="*/ 1215 h 1215"/>
              <a:gd name="p0x10" fmla="*/ 80 w 17385"/>
              <a:gd name="p0y10" fmla="*/ 1215 h 1215"/>
              <a:gd name="p0x11" fmla="*/ 0 w 17385"/>
              <a:gd name="p0y11" fmla="*/ 1134 h 1215"/>
              <a:gd name="p0x12" fmla="*/ 0 w 17385"/>
              <a:gd name="p0y12" fmla="*/ 1035 h 1215"/>
              <a:gd name="p0x13" fmla="*/ 0 w 17385"/>
              <a:gd name="p0y13" fmla="*/ 180 h 1215"/>
              <a:gd name="p0x14" fmla="*/ 0 w 17385"/>
              <a:gd name="p0y14" fmla="*/ 80 h 1215"/>
              <a:gd name="p0x15" fmla="*/ 80 w 17385"/>
              <a:gd name="p0y15" fmla="*/ 0 h 1215"/>
              <a:gd name="p0x16" fmla="*/ 180 w 17385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237185" y="1283018"/>
            <a:ext cx="771755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运算顺序并非人为规定，而是生活逻辑的自然映射</a:t>
            </a:r>
            <a:endParaRPr sz="2400" b="1" spc="14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575945" y="2080895"/>
            <a:ext cx="3546475" cy="3743325"/>
          </a:xfrm>
          <a:custGeom>
            <a:avLst/>
            <a:gdLst>
              <a:gd name="sw" fmla="*/ 1 w 5585"/>
              <a:gd name="sh" fmla="*/ 1 h 5895"/>
              <a:gd name="mins" fmla="min sw sh"/>
              <a:gd name="dsw" fmla="+- 0 sw mins"/>
              <a:gd name="dsh" fmla="+- 0 sh mins"/>
              <a:gd name="p0x0" fmla="*/ 180 w 5585"/>
              <a:gd name="p0y0" fmla="*/ 0 h 5895"/>
              <a:gd name="p0x1" fmla="*/ 5405 w 5585"/>
              <a:gd name="p0y1" fmla="*/ 0 h 5895"/>
              <a:gd name="p0x2" fmla="*/ 5504 w 5585"/>
              <a:gd name="p0y2" fmla="*/ 0 h 5895"/>
              <a:gd name="p0x3" fmla="*/ 5585 w 5585"/>
              <a:gd name="p0y3" fmla="*/ 80 h 5895"/>
              <a:gd name="p0x4" fmla="*/ 5585 w 5585"/>
              <a:gd name="p0y4" fmla="*/ 180 h 5895"/>
              <a:gd name="p0x5" fmla="*/ 5585 w 5585"/>
              <a:gd name="p0y5" fmla="*/ 5715 h 5895"/>
              <a:gd name="p0x6" fmla="*/ 5585 w 5585"/>
              <a:gd name="p0y6" fmla="*/ 5814 h 5895"/>
              <a:gd name="p0x7" fmla="*/ 5504 w 5585"/>
              <a:gd name="p0y7" fmla="*/ 5895 h 5895"/>
              <a:gd name="p0x8" fmla="*/ 5405 w 5585"/>
              <a:gd name="p0y8" fmla="*/ 5895 h 5895"/>
              <a:gd name="p0x9" fmla="*/ 180 w 5585"/>
              <a:gd name="p0y9" fmla="*/ 5895 h 5895"/>
              <a:gd name="p0x10" fmla="*/ 80 w 5585"/>
              <a:gd name="p0y10" fmla="*/ 5895 h 5895"/>
              <a:gd name="p0x11" fmla="*/ 0 w 5585"/>
              <a:gd name="p0y11" fmla="*/ 5814 h 5895"/>
              <a:gd name="p0x12" fmla="*/ 0 w 5585"/>
              <a:gd name="p0y12" fmla="*/ 5715 h 5895"/>
              <a:gd name="p0x13" fmla="*/ 0 w 5585"/>
              <a:gd name="p0y13" fmla="*/ 180 h 5895"/>
              <a:gd name="p0x14" fmla="*/ 0 w 5585"/>
              <a:gd name="p0y14" fmla="*/ 80 h 5895"/>
              <a:gd name="p0x15" fmla="*/ 80 w 5585"/>
              <a:gd name="p0y15" fmla="*/ 0 h 5895"/>
              <a:gd name="p0x16" fmla="*/ 180 w 5585"/>
              <a:gd name="p0y16" fmla="*/ 0 h 5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771525" y="35071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26135" y="3587750"/>
            <a:ext cx="30924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304925" y="3558568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粟米兑换比率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771525" y="4062441"/>
            <a:ext cx="3155975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粟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换粝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，需先乘再减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4322445" y="2080895"/>
            <a:ext cx="3546475" cy="3743325"/>
          </a:xfrm>
          <a:custGeom>
            <a:avLst/>
            <a:gdLst>
              <a:gd name="sw" fmla="*/ 1 w 5585"/>
              <a:gd name="sh" fmla="*/ 1 h 5895"/>
              <a:gd name="mins" fmla="min sw sh"/>
              <a:gd name="dsw" fmla="+- 0 sw mins"/>
              <a:gd name="dsh" fmla="+- 0 sh mins"/>
              <a:gd name="p0x0" fmla="*/ 180 w 5585"/>
              <a:gd name="p0y0" fmla="*/ 0 h 5895"/>
              <a:gd name="p0x1" fmla="*/ 5405 w 5585"/>
              <a:gd name="p0y1" fmla="*/ 0 h 5895"/>
              <a:gd name="p0x2" fmla="*/ 5504 w 5585"/>
              <a:gd name="p0y2" fmla="*/ 0 h 5895"/>
              <a:gd name="p0x3" fmla="*/ 5585 w 5585"/>
              <a:gd name="p0y3" fmla="*/ 80 h 5895"/>
              <a:gd name="p0x4" fmla="*/ 5585 w 5585"/>
              <a:gd name="p0y4" fmla="*/ 180 h 5895"/>
              <a:gd name="p0x5" fmla="*/ 5585 w 5585"/>
              <a:gd name="p0y5" fmla="*/ 5715 h 5895"/>
              <a:gd name="p0x6" fmla="*/ 5585 w 5585"/>
              <a:gd name="p0y6" fmla="*/ 5814 h 5895"/>
              <a:gd name="p0x7" fmla="*/ 5504 w 5585"/>
              <a:gd name="p0y7" fmla="*/ 5895 h 5895"/>
              <a:gd name="p0x8" fmla="*/ 5405 w 5585"/>
              <a:gd name="p0y8" fmla="*/ 5895 h 5895"/>
              <a:gd name="p0x9" fmla="*/ 180 w 5585"/>
              <a:gd name="p0y9" fmla="*/ 5895 h 5895"/>
              <a:gd name="p0x10" fmla="*/ 80 w 5585"/>
              <a:gd name="p0y10" fmla="*/ 5895 h 5895"/>
              <a:gd name="p0x11" fmla="*/ 0 w 5585"/>
              <a:gd name="p0y11" fmla="*/ 5814 h 5895"/>
              <a:gd name="p0x12" fmla="*/ 0 w 5585"/>
              <a:gd name="p0y12" fmla="*/ 5715 h 5895"/>
              <a:gd name="p0x13" fmla="*/ 0 w 5585"/>
              <a:gd name="p0y13" fmla="*/ 180 h 5895"/>
              <a:gd name="p0x14" fmla="*/ 0 w 5585"/>
              <a:gd name="p0y14" fmla="*/ 80 h 5895"/>
              <a:gd name="p0x15" fmla="*/ 80 w 5585"/>
              <a:gd name="p0y15" fmla="*/ 0 h 5895"/>
              <a:gd name="p0x16" fmla="*/ 180 w 5585"/>
              <a:gd name="p0y16" fmla="*/ 0 h 5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5"/>
            </p:custDataLst>
          </p:nvPr>
        </p:nvSpPr>
        <p:spPr>
          <a:xfrm>
            <a:off x="4518025" y="3514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4586605" y="3595370"/>
            <a:ext cx="281305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5051451" y="35661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以粟易米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4518051" y="407193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先算可换米数，再算剩余粟数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1"/>
            </p:custDataLst>
          </p:nvPr>
        </p:nvSpPr>
        <p:spPr>
          <a:xfrm>
            <a:off x="8068945" y="2080895"/>
            <a:ext cx="3546475" cy="3743325"/>
          </a:xfrm>
          <a:custGeom>
            <a:avLst/>
            <a:gdLst>
              <a:gd name="sw" fmla="*/ 1 w 5585"/>
              <a:gd name="sh" fmla="*/ 1 h 5895"/>
              <a:gd name="mins" fmla="min sw sh"/>
              <a:gd name="dsw" fmla="+- 0 sw mins"/>
              <a:gd name="dsh" fmla="+- 0 sh mins"/>
              <a:gd name="p0x0" fmla="*/ 180 w 5585"/>
              <a:gd name="p0y0" fmla="*/ 0 h 5895"/>
              <a:gd name="p0x1" fmla="*/ 5405 w 5585"/>
              <a:gd name="p0y1" fmla="*/ 0 h 5895"/>
              <a:gd name="p0x2" fmla="*/ 5504 w 5585"/>
              <a:gd name="p0y2" fmla="*/ 0 h 5895"/>
              <a:gd name="p0x3" fmla="*/ 5585 w 5585"/>
              <a:gd name="p0y3" fmla="*/ 80 h 5895"/>
              <a:gd name="p0x4" fmla="*/ 5585 w 5585"/>
              <a:gd name="p0y4" fmla="*/ 180 h 5895"/>
              <a:gd name="p0x5" fmla="*/ 5585 w 5585"/>
              <a:gd name="p0y5" fmla="*/ 5715 h 5895"/>
              <a:gd name="p0x6" fmla="*/ 5585 w 5585"/>
              <a:gd name="p0y6" fmla="*/ 5814 h 5895"/>
              <a:gd name="p0x7" fmla="*/ 5504 w 5585"/>
              <a:gd name="p0y7" fmla="*/ 5895 h 5895"/>
              <a:gd name="p0x8" fmla="*/ 5405 w 5585"/>
              <a:gd name="p0y8" fmla="*/ 5895 h 5895"/>
              <a:gd name="p0x9" fmla="*/ 180 w 5585"/>
              <a:gd name="p0y9" fmla="*/ 5895 h 5895"/>
              <a:gd name="p0x10" fmla="*/ 80 w 5585"/>
              <a:gd name="p0y10" fmla="*/ 5895 h 5895"/>
              <a:gd name="p0x11" fmla="*/ 0 w 5585"/>
              <a:gd name="p0y11" fmla="*/ 5814 h 5895"/>
              <a:gd name="p0x12" fmla="*/ 0 w 5585"/>
              <a:gd name="p0y12" fmla="*/ 5715 h 5895"/>
              <a:gd name="p0x13" fmla="*/ 0 w 5585"/>
              <a:gd name="p0y13" fmla="*/ 180 h 5895"/>
              <a:gd name="p0x14" fmla="*/ 0 w 5585"/>
              <a:gd name="p0y14" fmla="*/ 80 h 5895"/>
              <a:gd name="p0x15" fmla="*/ 80 w 5585"/>
              <a:gd name="p0y15" fmla="*/ 0 h 5895"/>
              <a:gd name="p0x16" fmla="*/ 180 w 5585"/>
              <a:gd name="p0y16" fmla="*/ 0 h 5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8264525" y="3514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3595370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6"/>
            </p:custDataLst>
          </p:nvPr>
        </p:nvSpPr>
        <p:spPr>
          <a:xfrm>
            <a:off x="8797976" y="35661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运算顺序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7"/>
            </p:custDataLst>
          </p:nvPr>
        </p:nvSpPr>
        <p:spPr>
          <a:xfrm>
            <a:off x="8264576" y="4071938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交易过程天然要求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先乘除、后加减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小熊购物：先算乘法再算加法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911848" y="1888769"/>
            <a:ext cx="1203722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772670" y="2007832"/>
            <a:ext cx="386734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18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997479" y="1888769"/>
            <a:ext cx="680666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335245" y="2007832"/>
            <a:ext cx="386734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8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560045" y="1888769"/>
            <a:ext cx="942156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167318" y="2517419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面包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033073" y="2712682"/>
            <a:ext cx="773459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2644607" y="2684107"/>
            <a:ext cx="21661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864053" y="2517419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饮料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804074" y="2712682"/>
            <a:ext cx="624859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267008" y="2684107"/>
            <a:ext cx="21661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560721" y="2517419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总计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426476" y="2712682"/>
            <a:ext cx="773459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2597353" y="1636357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小熊购物算式</a:t>
            </a:r>
            <a:endParaRPr sz="10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75945" y="3844925"/>
            <a:ext cx="4842510" cy="2626995"/>
          </a:xfrm>
          <a:custGeom>
            <a:avLst/>
            <a:gdLst>
              <a:gd name="sw" fmla="*/ 1 w 7625"/>
              <a:gd name="sh" fmla="*/ 1 h 4137"/>
              <a:gd name="mins" fmla="min sw sh"/>
              <a:gd name="dsw" fmla="+- 0 sw mins"/>
              <a:gd name="dsh" fmla="+- 0 sh mins"/>
              <a:gd name="p0x0" fmla="*/ 180 w 7625"/>
              <a:gd name="p0y0" fmla="*/ 0 h 4137"/>
              <a:gd name="p0x1" fmla="*/ 7445 w 7625"/>
              <a:gd name="p0y1" fmla="*/ 0 h 4137"/>
              <a:gd name="p0x2" fmla="*/ 7545 w 7625"/>
              <a:gd name="p0y2" fmla="*/ 0 h 4137"/>
              <a:gd name="p0x3" fmla="*/ 7625 w 7625"/>
              <a:gd name="p0y3" fmla="*/ 80 h 4137"/>
              <a:gd name="p0x4" fmla="*/ 7625 w 7625"/>
              <a:gd name="p0y4" fmla="*/ 180 h 4137"/>
              <a:gd name="p0x5" fmla="*/ 7625 w 7625"/>
              <a:gd name="p0y5" fmla="*/ 3957 h 4137"/>
              <a:gd name="p0x6" fmla="*/ 7625 w 7625"/>
              <a:gd name="p0y6" fmla="*/ 4056 h 4137"/>
              <a:gd name="p0x7" fmla="*/ 7545 w 7625"/>
              <a:gd name="p0y7" fmla="*/ 4137 h 4137"/>
              <a:gd name="p0x8" fmla="*/ 7445 w 7625"/>
              <a:gd name="p0y8" fmla="*/ 4137 h 4137"/>
              <a:gd name="p0x9" fmla="*/ 180 w 7625"/>
              <a:gd name="p0y9" fmla="*/ 4137 h 4137"/>
              <a:gd name="p0x10" fmla="*/ 80 w 7625"/>
              <a:gd name="p0y10" fmla="*/ 4137 h 4137"/>
              <a:gd name="p0x11" fmla="*/ 0 w 7625"/>
              <a:gd name="p0y11" fmla="*/ 4056 h 4137"/>
              <a:gd name="p0x12" fmla="*/ 0 w 7625"/>
              <a:gd name="p0y12" fmla="*/ 3957 h 4137"/>
              <a:gd name="p0x13" fmla="*/ 0 w 7625"/>
              <a:gd name="p0y13" fmla="*/ 180 h 4137"/>
              <a:gd name="p0x14" fmla="*/ 0 w 7625"/>
              <a:gd name="p0y14" fmla="*/ 80 h 4137"/>
              <a:gd name="p0x15" fmla="*/ 80 w 7625"/>
              <a:gd name="p0y15" fmla="*/ 0 h 4137"/>
              <a:gd name="p0x16" fmla="*/ 180 w 762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2530745" y="4040534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分步计算过程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771525" y="44932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77567" y="4543168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190625" y="4576981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先算乘法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4331941" y="4507925"/>
            <a:ext cx="1129684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4=12</a:t>
            </a:r>
            <a:endParaRPr lang="en-US" altLang="zh-CN"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771525" y="5113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77567" y="5162969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1190625" y="5196783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再加剩余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4183332" y="5127727"/>
            <a:ext cx="1278284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12+6=18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771525" y="57327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77567" y="5782761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190625" y="5816574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得出结果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4450032" y="5747518"/>
            <a:ext cx="1011584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endParaRPr lang="zh-CN" altLang="en-US"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5694680" y="101790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889625" y="137922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5954395" y="1407795"/>
            <a:ext cx="185420" cy="2520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6280766" y="1417587"/>
            <a:ext cx="126690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运算规则提炼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5890241" y="1761916"/>
            <a:ext cx="226710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有加法又有乘法，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先算乘法再算加法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8"/>
            </p:custDataLst>
          </p:nvPr>
        </p:nvSpPr>
        <p:spPr>
          <a:xfrm>
            <a:off x="5889625" y="2012315"/>
            <a:ext cx="5530850" cy="328930"/>
          </a:xfrm>
          <a:custGeom>
            <a:avLst/>
            <a:gdLst>
              <a:gd name="sw" fmla="*/ 1 w 8709"/>
              <a:gd name="sh" fmla="*/ 1 h 517"/>
              <a:gd name="mins" fmla="min sw sh"/>
              <a:gd name="dsw" fmla="+- 0 sw mins"/>
              <a:gd name="dsh" fmla="+- 0 sh mins"/>
              <a:gd name="p0x0" fmla="*/ 180 w 8709"/>
              <a:gd name="p0y0" fmla="*/ 0 h 517"/>
              <a:gd name="p0x1" fmla="*/ 8529 w 8709"/>
              <a:gd name="p0y1" fmla="*/ 0 h 517"/>
              <a:gd name="p0x2" fmla="*/ 8628 w 8709"/>
              <a:gd name="p0y2" fmla="*/ 0 h 517"/>
              <a:gd name="p0x3" fmla="*/ 8709 w 8709"/>
              <a:gd name="p0y3" fmla="*/ 80 h 517"/>
              <a:gd name="p0x4" fmla="*/ 8709 w 8709"/>
              <a:gd name="p0y4" fmla="*/ 180 h 517"/>
              <a:gd name="p0x5" fmla="*/ 8709 w 8709"/>
              <a:gd name="p0y5" fmla="*/ 337 h 517"/>
              <a:gd name="p0x6" fmla="*/ 8709 w 8709"/>
              <a:gd name="p0y6" fmla="*/ 436 h 517"/>
              <a:gd name="p0x7" fmla="*/ 8628 w 8709"/>
              <a:gd name="p0y7" fmla="*/ 517 h 517"/>
              <a:gd name="p0x8" fmla="*/ 8529 w 8709"/>
              <a:gd name="p0y8" fmla="*/ 517 h 517"/>
              <a:gd name="p0x9" fmla="*/ 180 w 8709"/>
              <a:gd name="p0y9" fmla="*/ 517 h 517"/>
              <a:gd name="p0x10" fmla="*/ 80 w 8709"/>
              <a:gd name="p0y10" fmla="*/ 517 h 517"/>
              <a:gd name="p0x11" fmla="*/ 0 w 8709"/>
              <a:gd name="p0y11" fmla="*/ 436 h 517"/>
              <a:gd name="p0x12" fmla="*/ 0 w 8709"/>
              <a:gd name="p0y12" fmla="*/ 337 h 517"/>
              <a:gd name="p0x13" fmla="*/ 0 w 8709"/>
              <a:gd name="p0y13" fmla="*/ 180 h 517"/>
              <a:gd name="p0x14" fmla="*/ 0 w 8709"/>
              <a:gd name="p0y14" fmla="*/ 80 h 517"/>
              <a:gd name="p0x15" fmla="*/ 80 w 8709"/>
              <a:gd name="p0y15" fmla="*/ 0 h 517"/>
              <a:gd name="p0x16" fmla="*/ 180 w 8709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5966441" y="2089099"/>
            <a:ext cx="121510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4+6=12+6=18</a:t>
            </a:r>
            <a:endParaRPr lang="en-US" altLang="zh-CN"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5694680" y="290258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5889625" y="34664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5906770" y="3495040"/>
            <a:ext cx="280670" cy="252095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6280766" y="3504676"/>
            <a:ext cx="90495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5890241" y="3849005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古代粟米交易中，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先算兑换量，再加剩余量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，运算逻辑与现代数学完全一致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5694680" y="4787265"/>
            <a:ext cx="5920740" cy="1684655"/>
          </a:xfrm>
          <a:custGeom>
            <a:avLst/>
            <a:gdLst>
              <a:gd name="sw" fmla="*/ 1 w 9324"/>
              <a:gd name="sh" fmla="*/ 1 h 2653"/>
              <a:gd name="mins" fmla="min sw sh"/>
              <a:gd name="dsw" fmla="+- 0 sw mins"/>
              <a:gd name="dsh" fmla="+- 0 sh mins"/>
              <a:gd name="p0x0" fmla="*/ 180 w 9324"/>
              <a:gd name="p0y0" fmla="*/ 0 h 2653"/>
              <a:gd name="p0x1" fmla="*/ 9144 w 9324"/>
              <a:gd name="p0y1" fmla="*/ 0 h 2653"/>
              <a:gd name="p0x2" fmla="*/ 9243 w 9324"/>
              <a:gd name="p0y2" fmla="*/ 0 h 2653"/>
              <a:gd name="p0x3" fmla="*/ 9324 w 9324"/>
              <a:gd name="p0y3" fmla="*/ 80 h 2653"/>
              <a:gd name="p0x4" fmla="*/ 9324 w 9324"/>
              <a:gd name="p0y4" fmla="*/ 180 h 2653"/>
              <a:gd name="p0x5" fmla="*/ 9324 w 9324"/>
              <a:gd name="p0y5" fmla="*/ 2473 h 2653"/>
              <a:gd name="p0x6" fmla="*/ 9324 w 9324"/>
              <a:gd name="p0y6" fmla="*/ 2572 h 2653"/>
              <a:gd name="p0x7" fmla="*/ 9243 w 9324"/>
              <a:gd name="p0y7" fmla="*/ 2653 h 2653"/>
              <a:gd name="p0x8" fmla="*/ 9144 w 9324"/>
              <a:gd name="p0y8" fmla="*/ 2653 h 2653"/>
              <a:gd name="p0x9" fmla="*/ 180 w 9324"/>
              <a:gd name="p0y9" fmla="*/ 2653 h 2653"/>
              <a:gd name="p0x10" fmla="*/ 80 w 9324"/>
              <a:gd name="p0y10" fmla="*/ 2653 h 2653"/>
              <a:gd name="p0x11" fmla="*/ 0 w 9324"/>
              <a:gd name="p0y11" fmla="*/ 2572 h 2653"/>
              <a:gd name="p0x12" fmla="*/ 0 w 9324"/>
              <a:gd name="p0y12" fmla="*/ 2473 h 2653"/>
              <a:gd name="p0x13" fmla="*/ 0 w 9324"/>
              <a:gd name="p0y13" fmla="*/ 180 h 2653"/>
              <a:gd name="p0x14" fmla="*/ 0 w 9324"/>
              <a:gd name="p0y14" fmla="*/ 80 h 2653"/>
              <a:gd name="p0x15" fmla="*/ 80 w 9324"/>
              <a:gd name="p0y15" fmla="*/ 0 h 2653"/>
              <a:gd name="p0x16" fmla="*/ 180 w 9324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8"/>
            </p:custDataLst>
          </p:nvPr>
        </p:nvSpPr>
        <p:spPr>
          <a:xfrm>
            <a:off x="5889625" y="53511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23280" y="5379720"/>
            <a:ext cx="247650" cy="252095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2"/>
            </p:custDataLst>
          </p:nvPr>
        </p:nvSpPr>
        <p:spPr>
          <a:xfrm>
            <a:off x="6280766" y="5389359"/>
            <a:ext cx="90495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5890241" y="5733688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古代粮食交易卡片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，模拟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先乘后加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的实际应用场景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乘减混合：先算乘法再算减法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5381625" cy="2626995"/>
          </a:xfrm>
          <a:custGeom>
            <a:avLst/>
            <a:gdLst>
              <a:gd name="sw" fmla="*/ 1 w 8475"/>
              <a:gd name="sh" fmla="*/ 1 h 4137"/>
              <a:gd name="mins" fmla="min sw sh"/>
              <a:gd name="dsw" fmla="+- 0 sw mins"/>
              <a:gd name="dsh" fmla="+- 0 sh mins"/>
              <a:gd name="p0x0" fmla="*/ 180 w 8475"/>
              <a:gd name="p0y0" fmla="*/ 0 h 4137"/>
              <a:gd name="p0x1" fmla="*/ 8295 w 8475"/>
              <a:gd name="p0y1" fmla="*/ 0 h 4137"/>
              <a:gd name="p0x2" fmla="*/ 8394 w 8475"/>
              <a:gd name="p0y2" fmla="*/ 0 h 4137"/>
              <a:gd name="p0x3" fmla="*/ 8475 w 8475"/>
              <a:gd name="p0y3" fmla="*/ 80 h 4137"/>
              <a:gd name="p0x4" fmla="*/ 8475 w 8475"/>
              <a:gd name="p0y4" fmla="*/ 180 h 4137"/>
              <a:gd name="p0x5" fmla="*/ 8475 w 8475"/>
              <a:gd name="p0y5" fmla="*/ 3957 h 4137"/>
              <a:gd name="p0x6" fmla="*/ 8475 w 8475"/>
              <a:gd name="p0y6" fmla="*/ 4056 h 4137"/>
              <a:gd name="p0x7" fmla="*/ 8394 w 8475"/>
              <a:gd name="p0y7" fmla="*/ 4137 h 4137"/>
              <a:gd name="p0x8" fmla="*/ 8295 w 8475"/>
              <a:gd name="p0y8" fmla="*/ 4137 h 4137"/>
              <a:gd name="p0x9" fmla="*/ 180 w 8475"/>
              <a:gd name="p0y9" fmla="*/ 4137 h 4137"/>
              <a:gd name="p0x10" fmla="*/ 80 w 8475"/>
              <a:gd name="p0y10" fmla="*/ 4137 h 4137"/>
              <a:gd name="p0x11" fmla="*/ 0 w 8475"/>
              <a:gd name="p0y11" fmla="*/ 4056 h 4137"/>
              <a:gd name="p0x12" fmla="*/ 0 w 8475"/>
              <a:gd name="p0y12" fmla="*/ 3957 h 4137"/>
              <a:gd name="p0x13" fmla="*/ 0 w 8475"/>
              <a:gd name="p0y13" fmla="*/ 180 h 4137"/>
              <a:gd name="p0x14" fmla="*/ 0 w 8475"/>
              <a:gd name="p0y14" fmla="*/ 80 h 4137"/>
              <a:gd name="p0x15" fmla="*/ 80 w 8475"/>
              <a:gd name="p0y15" fmla="*/ 0 h 4137"/>
              <a:gd name="p0x16" fmla="*/ 180 w 847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455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4875" y="1440815"/>
            <a:ext cx="2286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479471"/>
            <a:ext cx="18098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正确算法：先乘后减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94789"/>
            <a:ext cx="49911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20 − 3 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11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320985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小熊有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元，买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个面包每个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元，还剩多少元？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571750"/>
            <a:ext cx="4991100" cy="745490"/>
          </a:xfrm>
          <a:custGeom>
            <a:avLst/>
            <a:gdLst>
              <a:gd name="sw" fmla="*/ 1 w 7860"/>
              <a:gd name="sh" fmla="*/ 1 h 1173"/>
              <a:gd name="mins" fmla="min sw sh"/>
              <a:gd name="dsw" fmla="+- 0 sw mins"/>
              <a:gd name="dsh" fmla="+- 0 sh mins"/>
              <a:gd name="p0x0" fmla="*/ 180 w 7860"/>
              <a:gd name="p0y0" fmla="*/ 0 h 1173"/>
              <a:gd name="p0x1" fmla="*/ 7680 w 7860"/>
              <a:gd name="p0y1" fmla="*/ 0 h 1173"/>
              <a:gd name="p0x2" fmla="*/ 7779 w 7860"/>
              <a:gd name="p0y2" fmla="*/ 0 h 1173"/>
              <a:gd name="p0x3" fmla="*/ 7860 w 7860"/>
              <a:gd name="p0y3" fmla="*/ 80 h 1173"/>
              <a:gd name="p0x4" fmla="*/ 7860 w 7860"/>
              <a:gd name="p0y4" fmla="*/ 180 h 1173"/>
              <a:gd name="p0x5" fmla="*/ 7860 w 7860"/>
              <a:gd name="p0y5" fmla="*/ 993 h 1173"/>
              <a:gd name="p0x6" fmla="*/ 7860 w 7860"/>
              <a:gd name="p0y6" fmla="*/ 1093 h 1173"/>
              <a:gd name="p0x7" fmla="*/ 7779 w 7860"/>
              <a:gd name="p0y7" fmla="*/ 1173 h 1173"/>
              <a:gd name="p0x8" fmla="*/ 7680 w 7860"/>
              <a:gd name="p0y8" fmla="*/ 1173 h 1173"/>
              <a:gd name="p0x9" fmla="*/ 180 w 7860"/>
              <a:gd name="p0y9" fmla="*/ 1173 h 1173"/>
              <a:gd name="p0x10" fmla="*/ 80 w 7860"/>
              <a:gd name="p0y10" fmla="*/ 1173 h 1173"/>
              <a:gd name="p0x11" fmla="*/ 0 w 7860"/>
              <a:gd name="p0y11" fmla="*/ 1093 h 1173"/>
              <a:gd name="p0x12" fmla="*/ 0 w 7860"/>
              <a:gd name="p0y12" fmla="*/ 993 h 1173"/>
              <a:gd name="p0x13" fmla="*/ 0 w 7860"/>
              <a:gd name="p0y13" fmla="*/ 180 h 1173"/>
              <a:gd name="p0x14" fmla="*/ 0 w 7860"/>
              <a:gd name="p0y14" fmla="*/ 80 h 1173"/>
              <a:gd name="p0x15" fmla="*/ 80 w 7860"/>
              <a:gd name="p0y15" fmla="*/ 0 h 1173"/>
              <a:gd name="p0x16" fmla="*/ 180 w 7860"/>
              <a:gd name="p0y16" fmla="*/ 0 h 11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847725" y="2640073"/>
            <a:ext cx="8001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运算步骤：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847725" y="2844694"/>
            <a:ext cx="4838700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先算乘法：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</a:t>
            </a:r>
            <a:r>
              <a:rPr sz="1100" b="1" spc="-1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个面包共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元）</a:t>
            </a:r>
            <a:endParaRPr lang="zh-CN" altLang="en-US"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47725" y="3057815"/>
            <a:ext cx="4838700" cy="1879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再算减法：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20 − 9 = </a:t>
            </a:r>
            <a:r>
              <a:rPr sz="1100" b="1" spc="-1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（还剩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元）</a:t>
            </a:r>
            <a:endParaRPr lang="zh-CN" altLang="en-US"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3844925"/>
            <a:ext cx="5381625" cy="2626995"/>
          </a:xfrm>
          <a:custGeom>
            <a:avLst/>
            <a:gdLst>
              <a:gd name="sw" fmla="*/ 1 w 8475"/>
              <a:gd name="sh" fmla="*/ 1 h 4137"/>
              <a:gd name="mins" fmla="min sw sh"/>
              <a:gd name="dsw" fmla="+- 0 sw mins"/>
              <a:gd name="dsh" fmla="+- 0 sh mins"/>
              <a:gd name="p0x0" fmla="*/ 180 w 8475"/>
              <a:gd name="p0y0" fmla="*/ 0 h 4137"/>
              <a:gd name="p0x1" fmla="*/ 8295 w 8475"/>
              <a:gd name="p0y1" fmla="*/ 0 h 4137"/>
              <a:gd name="p0x2" fmla="*/ 8394 w 8475"/>
              <a:gd name="p0y2" fmla="*/ 0 h 4137"/>
              <a:gd name="p0x3" fmla="*/ 8475 w 8475"/>
              <a:gd name="p0y3" fmla="*/ 80 h 4137"/>
              <a:gd name="p0x4" fmla="*/ 8475 w 8475"/>
              <a:gd name="p0y4" fmla="*/ 180 h 4137"/>
              <a:gd name="p0x5" fmla="*/ 8475 w 8475"/>
              <a:gd name="p0y5" fmla="*/ 3957 h 4137"/>
              <a:gd name="p0x6" fmla="*/ 8475 w 8475"/>
              <a:gd name="p0y6" fmla="*/ 4056 h 4137"/>
              <a:gd name="p0x7" fmla="*/ 8394 w 8475"/>
              <a:gd name="p0y7" fmla="*/ 4137 h 4137"/>
              <a:gd name="p0x8" fmla="*/ 8295 w 8475"/>
              <a:gd name="p0y8" fmla="*/ 4137 h 4137"/>
              <a:gd name="p0x9" fmla="*/ 180 w 8475"/>
              <a:gd name="p0y9" fmla="*/ 4137 h 4137"/>
              <a:gd name="p0x10" fmla="*/ 80 w 8475"/>
              <a:gd name="p0y10" fmla="*/ 4137 h 4137"/>
              <a:gd name="p0x11" fmla="*/ 0 w 8475"/>
              <a:gd name="p0y11" fmla="*/ 4056 h 4137"/>
              <a:gd name="p0x12" fmla="*/ 0 w 8475"/>
              <a:gd name="p0y12" fmla="*/ 3957 h 4137"/>
              <a:gd name="p0x13" fmla="*/ 0 w 8475"/>
              <a:gd name="p0y13" fmla="*/ 180 h 4137"/>
              <a:gd name="p0x14" fmla="*/ 0 w 8475"/>
              <a:gd name="p0y14" fmla="*/ 80 h 4137"/>
              <a:gd name="p0x15" fmla="*/ 80 w 8475"/>
              <a:gd name="p0y15" fmla="*/ 0 h 4137"/>
              <a:gd name="p0x16" fmla="*/ 180 w 847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46748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788035" y="4703445"/>
            <a:ext cx="28067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162050" y="4718190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1206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66775" y="5057785"/>
            <a:ext cx="186705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现代规则：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有减法又有乘法，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600325" y="5060950"/>
            <a:ext cx="1104900" cy="194945"/>
            <a:chOff x="4095" y="7970"/>
            <a:chExt cx="1740" cy="307"/>
          </a:xfrm>
        </p:grpSpPr>
        <p:sp>
          <p:nvSpPr>
            <p:cNvPr id="20" name="任意多边形 19"/>
            <p:cNvSpPr/>
            <p:nvPr>
              <p:custDataLst>
                <p:tags r:id="rId22"/>
              </p:custDataLst>
            </p:nvPr>
          </p:nvSpPr>
          <p:spPr>
            <a:xfrm>
              <a:off x="4095" y="7970"/>
              <a:ext cx="1740" cy="307"/>
            </a:xfrm>
            <a:custGeom>
              <a:avLst/>
              <a:gdLst>
                <a:gd name="sw" fmla="*/ 1 w 1740"/>
                <a:gd name="sh" fmla="*/ 1 h 307"/>
                <a:gd name="mins" fmla="min sw sh"/>
                <a:gd name="dsw" fmla="+- 0 sw mins"/>
                <a:gd name="dsh" fmla="+- 0 sh mins"/>
                <a:gd name="p0x0" fmla="*/ 90 w 1740"/>
                <a:gd name="p0y0" fmla="*/ 0 h 307"/>
                <a:gd name="p0x1" fmla="*/ 1650 w 1740"/>
                <a:gd name="p0y1" fmla="*/ 0 h 307"/>
                <a:gd name="p0x2" fmla="*/ 1699 w 1740"/>
                <a:gd name="p0y2" fmla="*/ 0 h 307"/>
                <a:gd name="p0x3" fmla="*/ 1740 w 1740"/>
                <a:gd name="p0y3" fmla="*/ 40 h 307"/>
                <a:gd name="p0x4" fmla="*/ 1740 w 1740"/>
                <a:gd name="p0y4" fmla="*/ 90 h 307"/>
                <a:gd name="p0x5" fmla="*/ 1740 w 1740"/>
                <a:gd name="p0y5" fmla="*/ 217 h 307"/>
                <a:gd name="p0x6" fmla="*/ 1740 w 1740"/>
                <a:gd name="p0y6" fmla="*/ 267 h 307"/>
                <a:gd name="p0x7" fmla="*/ 1699 w 1740"/>
                <a:gd name="p0y7" fmla="*/ 307 h 307"/>
                <a:gd name="p0x8" fmla="*/ 1650 w 1740"/>
                <a:gd name="p0y8" fmla="*/ 307 h 307"/>
                <a:gd name="p0x9" fmla="*/ 90 w 1740"/>
                <a:gd name="p0y9" fmla="*/ 307 h 307"/>
                <a:gd name="p0x10" fmla="*/ 40 w 1740"/>
                <a:gd name="p0y10" fmla="*/ 307 h 307"/>
                <a:gd name="p0x11" fmla="*/ 0 w 1740"/>
                <a:gd name="p0y11" fmla="*/ 267 h 307"/>
                <a:gd name="p0x12" fmla="*/ 0 w 1740"/>
                <a:gd name="p0y12" fmla="*/ 217 h 307"/>
                <a:gd name="p0x13" fmla="*/ 0 w 1740"/>
                <a:gd name="p0y13" fmla="*/ 90 h 307"/>
                <a:gd name="p0x14" fmla="*/ 0 w 1740"/>
                <a:gd name="p0y14" fmla="*/ 40 h 307"/>
                <a:gd name="p0x15" fmla="*/ 40 w 1740"/>
                <a:gd name="p0y15" fmla="*/ 0 h 307"/>
                <a:gd name="p0x16" fmla="*/ 90 w 1740"/>
                <a:gd name="p0y16" fmla="*/ 0 h 30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E2F3E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3"/>
              </p:custDataLst>
            </p:nvPr>
          </p:nvSpPr>
          <p:spPr>
            <a:xfrm>
              <a:off x="4095" y="8187"/>
              <a:ext cx="1740" cy="90"/>
            </a:xfrm>
            <a:custGeom>
              <a:avLst/>
              <a:gdLst>
                <a:gd name="sw" fmla="*/ 1 w 1740"/>
                <a:gd name="sh" fmla="*/ 1 h 90"/>
                <a:gd name="mins" fmla="min sw sh"/>
                <a:gd name="dsw" fmla="+- 0 sw mins"/>
                <a:gd name="dsh" fmla="+- 0 sh mins"/>
                <a:gd name="p0x0" fmla="*/ 1650 w 1740"/>
                <a:gd name="p0y0" fmla="*/ 90 h 90"/>
                <a:gd name="p0x1" fmla="*/ 90 w 1740"/>
                <a:gd name="p0y1" fmla="*/ 90 h 90"/>
                <a:gd name="p0x2" fmla="*/ 40 w 1740"/>
                <a:gd name="p0y2" fmla="*/ 90 h 90"/>
                <a:gd name="p0x3" fmla="*/ 0 w 1740"/>
                <a:gd name="p0y3" fmla="*/ 49 h 90"/>
                <a:gd name="p0x4" fmla="*/ 0 w 1740"/>
                <a:gd name="p0y4" fmla="*/ 0 h 90"/>
                <a:gd name="p0x5" fmla="*/ 0 w 1740"/>
                <a:gd name="p0y5" fmla="*/ 33 h 90"/>
                <a:gd name="p0x6" fmla="*/ 40 w 1740"/>
                <a:gd name="p0y6" fmla="*/ 60 h 90"/>
                <a:gd name="p0x7" fmla="*/ 90 w 1740"/>
                <a:gd name="p0y7" fmla="*/ 60 h 90"/>
                <a:gd name="p0x8" fmla="*/ 1650 w 1740"/>
                <a:gd name="p0y8" fmla="*/ 60 h 90"/>
                <a:gd name="p0x9" fmla="*/ 1699 w 1740"/>
                <a:gd name="p0y9" fmla="*/ 60 h 90"/>
                <a:gd name="p0x10" fmla="*/ 1740 w 1740"/>
                <a:gd name="p0y10" fmla="*/ 33 h 90"/>
                <a:gd name="p0x11" fmla="*/ 1740 w 1740"/>
                <a:gd name="p0y11" fmla="*/ 0 h 90"/>
                <a:gd name="p0x12" fmla="*/ 1740 w 1740"/>
                <a:gd name="p0y12" fmla="*/ 49 h 90"/>
                <a:gd name="p0x13" fmla="*/ 1699 w 1740"/>
                <a:gd name="p0y13" fmla="*/ 90 h 90"/>
                <a:gd name="p0x14" fmla="*/ 1650 w 1740"/>
                <a:gd name="p0y14" fmla="*/ 90 h 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DD9787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2619527" y="5057785"/>
            <a:ext cx="12002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先算乘法再算减法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771525" y="53251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866775" y="5262572"/>
            <a:ext cx="346725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古代应用：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用粟换米后扣除已用部分，先算兑换量再减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771525" y="55302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866775" y="5467360"/>
            <a:ext cx="317547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核心逻辑：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乘法表示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几个几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的总量，需优先计算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6233795" y="1017905"/>
            <a:ext cx="5381625" cy="3074035"/>
          </a:xfrm>
          <a:custGeom>
            <a:avLst/>
            <a:gdLst>
              <a:gd name="sw" fmla="*/ 1 w 8475"/>
              <a:gd name="sh" fmla="*/ 1 h 4841"/>
              <a:gd name="mins" fmla="min sw sh"/>
              <a:gd name="dsw" fmla="+- 0 sw mins"/>
              <a:gd name="dsh" fmla="+- 0 sh mins"/>
              <a:gd name="p0x0" fmla="*/ 180 w 8475"/>
              <a:gd name="p0y0" fmla="*/ 0 h 4841"/>
              <a:gd name="p0x1" fmla="*/ 8295 w 8475"/>
              <a:gd name="p0y1" fmla="*/ 0 h 4841"/>
              <a:gd name="p0x2" fmla="*/ 8394 w 8475"/>
              <a:gd name="p0y2" fmla="*/ 0 h 4841"/>
              <a:gd name="p0x3" fmla="*/ 8475 w 8475"/>
              <a:gd name="p0y3" fmla="*/ 80 h 4841"/>
              <a:gd name="p0x4" fmla="*/ 8475 w 8475"/>
              <a:gd name="p0y4" fmla="*/ 180 h 4841"/>
              <a:gd name="p0x5" fmla="*/ 8475 w 8475"/>
              <a:gd name="p0y5" fmla="*/ 4661 h 4841"/>
              <a:gd name="p0x6" fmla="*/ 8475 w 8475"/>
              <a:gd name="p0y6" fmla="*/ 4760 h 4841"/>
              <a:gd name="p0x7" fmla="*/ 8394 w 8475"/>
              <a:gd name="p0y7" fmla="*/ 4841 h 4841"/>
              <a:gd name="p0x8" fmla="*/ 8295 w 8475"/>
              <a:gd name="p0y8" fmla="*/ 4841 h 4841"/>
              <a:gd name="p0x9" fmla="*/ 180 w 8475"/>
              <a:gd name="p0y9" fmla="*/ 4841 h 4841"/>
              <a:gd name="p0x10" fmla="*/ 80 w 8475"/>
              <a:gd name="p0y10" fmla="*/ 4841 h 4841"/>
              <a:gd name="p0x11" fmla="*/ 0 w 8475"/>
              <a:gd name="p0y11" fmla="*/ 4760 h 4841"/>
              <a:gd name="p0x12" fmla="*/ 0 w 8475"/>
              <a:gd name="p0y12" fmla="*/ 4661 h 4841"/>
              <a:gd name="p0x13" fmla="*/ 0 w 8475"/>
              <a:gd name="p0y13" fmla="*/ 180 h 4841"/>
              <a:gd name="p0x14" fmla="*/ 0 w 8475"/>
              <a:gd name="p0y14" fmla="*/ 80 h 4841"/>
              <a:gd name="p0x15" fmla="*/ 80 w 8475"/>
              <a:gd name="p0y15" fmla="*/ 0 h 4841"/>
              <a:gd name="p0x16" fmla="*/ 180 w 8475"/>
              <a:gd name="p0y16" fmla="*/ 0 h 48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6429375" y="14484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3333" b="-3333"/>
          <a:stretch>
            <a:fillRect/>
          </a:stretch>
        </p:blipFill>
        <p:spPr>
          <a:xfrm>
            <a:off x="6524625" y="1543685"/>
            <a:ext cx="304800" cy="3048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7000875" y="1581864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易错警示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6433820" y="2024380"/>
            <a:ext cx="4981575" cy="782955"/>
          </a:xfrm>
          <a:custGeom>
            <a:avLst/>
            <a:gdLst>
              <a:gd name="sw" fmla="*/ 1 w 7845"/>
              <a:gd name="sh" fmla="*/ 1 h 1232"/>
              <a:gd name="mins" fmla="min sw sh"/>
              <a:gd name="dsw" fmla="+- 0 sw mins"/>
              <a:gd name="dsh" fmla="+- 0 sh mins"/>
              <a:gd name="p0x0" fmla="*/ 180 w 7845"/>
              <a:gd name="p0y0" fmla="*/ 0 h 1232"/>
              <a:gd name="p0x1" fmla="*/ 7665 w 7845"/>
              <a:gd name="p0y1" fmla="*/ 0 h 1232"/>
              <a:gd name="p0x2" fmla="*/ 7764 w 7845"/>
              <a:gd name="p0y2" fmla="*/ 0 h 1232"/>
              <a:gd name="p0x3" fmla="*/ 7845 w 7845"/>
              <a:gd name="p0y3" fmla="*/ 80 h 1232"/>
              <a:gd name="p0x4" fmla="*/ 7845 w 7845"/>
              <a:gd name="p0y4" fmla="*/ 180 h 1232"/>
              <a:gd name="p0x5" fmla="*/ 7845 w 7845"/>
              <a:gd name="p0y5" fmla="*/ 1052 h 1232"/>
              <a:gd name="p0x6" fmla="*/ 7845 w 7845"/>
              <a:gd name="p0y6" fmla="*/ 1152 h 1232"/>
              <a:gd name="p0x7" fmla="*/ 7764 w 7845"/>
              <a:gd name="p0y7" fmla="*/ 1232 h 1232"/>
              <a:gd name="p0x8" fmla="*/ 7665 w 7845"/>
              <a:gd name="p0y8" fmla="*/ 1232 h 1232"/>
              <a:gd name="p0x9" fmla="*/ 180 w 7845"/>
              <a:gd name="p0y9" fmla="*/ 1232 h 1232"/>
              <a:gd name="p0x10" fmla="*/ 80 w 7845"/>
              <a:gd name="p0y10" fmla="*/ 1232 h 1232"/>
              <a:gd name="p0x11" fmla="*/ 0 w 7845"/>
              <a:gd name="p0y11" fmla="*/ 1152 h 1232"/>
              <a:gd name="p0x12" fmla="*/ 0 w 7845"/>
              <a:gd name="p0y12" fmla="*/ 1052 h 1232"/>
              <a:gd name="p0x13" fmla="*/ 0 w 7845"/>
              <a:gd name="p0y13" fmla="*/ 180 h 1232"/>
              <a:gd name="p0x14" fmla="*/ 0 w 7845"/>
              <a:gd name="p0y14" fmla="*/ 80 h 1232"/>
              <a:gd name="p0x15" fmla="*/ 80 w 7845"/>
              <a:gd name="p0y15" fmla="*/ 0 h 1232"/>
              <a:gd name="p0x16" fmla="*/ 180 w 7845"/>
              <a:gd name="p0y16" fmla="*/ 0 h 12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8ECEC"/>
          </a:solidFill>
          <a:ln w="9525" cmpd="sng">
            <a:solidFill>
              <a:srgbClr val="BD524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667" t="-22333" r="-2667" b="-22333"/>
          <a:stretch>
            <a:fillRect/>
          </a:stretch>
        </p:blipFill>
        <p:spPr>
          <a:xfrm>
            <a:off x="6548120" y="2115185"/>
            <a:ext cx="100330" cy="1377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6700838" y="2105768"/>
            <a:ext cx="463391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错误算法</a:t>
            </a:r>
            <a:endParaRPr sz="1050" b="1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6515100" y="2282933"/>
            <a:ext cx="481965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650" b="1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20 − 3 = 17</a:t>
            </a:r>
            <a:endParaRPr sz="1650" b="1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6515100" y="2550538"/>
            <a:ext cx="208597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从左到右先算减法，再×</a:t>
            </a:r>
            <a:r>
              <a:rPr lang="en-US" altLang="zh-CN" sz="105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05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得</a:t>
            </a:r>
            <a:r>
              <a:rPr lang="en-US" altLang="zh-CN" sz="105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 </a:t>
            </a:r>
            <a:r>
              <a:rPr sz="1050" b="1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✗</a:t>
            </a:r>
            <a:endParaRPr sz="1050" b="1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6429375" y="2888615"/>
            <a:ext cx="4991100" cy="773430"/>
          </a:xfrm>
          <a:custGeom>
            <a:avLst/>
            <a:gdLst>
              <a:gd name="sw" fmla="*/ 1 w 7860"/>
              <a:gd name="sh" fmla="*/ 1 h 1217"/>
              <a:gd name="mins" fmla="min sw sh"/>
              <a:gd name="dsw" fmla="+- 0 sw mins"/>
              <a:gd name="dsh" fmla="+- 0 sh mins"/>
              <a:gd name="p0x0" fmla="*/ 180 w 7860"/>
              <a:gd name="p0y0" fmla="*/ 0 h 1217"/>
              <a:gd name="p0x1" fmla="*/ 7680 w 7860"/>
              <a:gd name="p0y1" fmla="*/ 0 h 1217"/>
              <a:gd name="p0x2" fmla="*/ 7779 w 7860"/>
              <a:gd name="p0y2" fmla="*/ 0 h 1217"/>
              <a:gd name="p0x3" fmla="*/ 7860 w 7860"/>
              <a:gd name="p0y3" fmla="*/ 80 h 1217"/>
              <a:gd name="p0x4" fmla="*/ 7860 w 7860"/>
              <a:gd name="p0y4" fmla="*/ 180 h 1217"/>
              <a:gd name="p0x5" fmla="*/ 7860 w 7860"/>
              <a:gd name="p0y5" fmla="*/ 1037 h 1217"/>
              <a:gd name="p0x6" fmla="*/ 7860 w 7860"/>
              <a:gd name="p0y6" fmla="*/ 1137 h 1217"/>
              <a:gd name="p0x7" fmla="*/ 7779 w 7860"/>
              <a:gd name="p0y7" fmla="*/ 1217 h 1217"/>
              <a:gd name="p0x8" fmla="*/ 7680 w 7860"/>
              <a:gd name="p0y8" fmla="*/ 1217 h 1217"/>
              <a:gd name="p0x9" fmla="*/ 180 w 7860"/>
              <a:gd name="p0y9" fmla="*/ 1217 h 1217"/>
              <a:gd name="p0x10" fmla="*/ 80 w 7860"/>
              <a:gd name="p0y10" fmla="*/ 1217 h 1217"/>
              <a:gd name="p0x11" fmla="*/ 0 w 7860"/>
              <a:gd name="p0y11" fmla="*/ 1137 h 1217"/>
              <a:gd name="p0x12" fmla="*/ 0 w 7860"/>
              <a:gd name="p0y12" fmla="*/ 1037 h 1217"/>
              <a:gd name="p0x13" fmla="*/ 0 w 7860"/>
              <a:gd name="p0y13" fmla="*/ 180 h 1217"/>
              <a:gd name="p0x14" fmla="*/ 0 w 7860"/>
              <a:gd name="p0y14" fmla="*/ 80 h 1217"/>
              <a:gd name="p0x15" fmla="*/ 80 w 7860"/>
              <a:gd name="p0y15" fmla="*/ 0 h 1217"/>
              <a:gd name="p0x16" fmla="*/ 180 w 7860"/>
              <a:gd name="p0y16" fmla="*/ 0 h 12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6970" t="-22333" r="-6970" b="-22333"/>
          <a:stretch>
            <a:fillRect/>
          </a:stretch>
        </p:blipFill>
        <p:spPr>
          <a:xfrm>
            <a:off x="6529070" y="2974340"/>
            <a:ext cx="119380" cy="1377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6691313" y="2964875"/>
            <a:ext cx="465296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正确算法</a:t>
            </a:r>
            <a:endParaRPr sz="105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7"/>
            </p:custDataLst>
          </p:nvPr>
        </p:nvSpPr>
        <p:spPr>
          <a:xfrm>
            <a:off x="6505575" y="3142040"/>
            <a:ext cx="48387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16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altLang="en-US" sz="16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6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= 9</a:t>
            </a:r>
            <a:r>
              <a:rPr lang="zh-CN" altLang="en-US" sz="16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6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20 − 9 = 11</a:t>
            </a:r>
            <a:endParaRPr lang="en-US" altLang="zh-CN" sz="165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8"/>
            </p:custDataLst>
          </p:nvPr>
        </p:nvSpPr>
        <p:spPr>
          <a:xfrm>
            <a:off x="6505575" y="3409645"/>
            <a:ext cx="135307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先算乘法再算减法</a:t>
            </a:r>
            <a:r>
              <a:rPr lang="en-US" altLang="zh-CN" sz="105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05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9"/>
            </p:custDataLst>
          </p:nvPr>
        </p:nvSpPr>
        <p:spPr>
          <a:xfrm>
            <a:off x="6233795" y="4291965"/>
            <a:ext cx="5381625" cy="2179955"/>
          </a:xfrm>
          <a:custGeom>
            <a:avLst/>
            <a:gdLst>
              <a:gd name="sw" fmla="*/ 1 w 8475"/>
              <a:gd name="sh" fmla="*/ 1 h 3432"/>
              <a:gd name="mins" fmla="min sw sh"/>
              <a:gd name="dsw" fmla="+- 0 sw mins"/>
              <a:gd name="dsh" fmla="+- 0 sh mins"/>
              <a:gd name="p0x0" fmla="*/ 180 w 8475"/>
              <a:gd name="p0y0" fmla="*/ 0 h 3432"/>
              <a:gd name="p0x1" fmla="*/ 8295 w 8475"/>
              <a:gd name="p0y1" fmla="*/ 0 h 3432"/>
              <a:gd name="p0x2" fmla="*/ 8394 w 8475"/>
              <a:gd name="p0y2" fmla="*/ 0 h 3432"/>
              <a:gd name="p0x3" fmla="*/ 8475 w 8475"/>
              <a:gd name="p0y3" fmla="*/ 80 h 3432"/>
              <a:gd name="p0x4" fmla="*/ 8475 w 8475"/>
              <a:gd name="p0y4" fmla="*/ 180 h 3432"/>
              <a:gd name="p0x5" fmla="*/ 8475 w 8475"/>
              <a:gd name="p0y5" fmla="*/ 3252 h 3432"/>
              <a:gd name="p0x6" fmla="*/ 8475 w 8475"/>
              <a:gd name="p0y6" fmla="*/ 3352 h 3432"/>
              <a:gd name="p0x7" fmla="*/ 8394 w 8475"/>
              <a:gd name="p0y7" fmla="*/ 3432 h 3432"/>
              <a:gd name="p0x8" fmla="*/ 8295 w 8475"/>
              <a:gd name="p0y8" fmla="*/ 3432 h 3432"/>
              <a:gd name="p0x9" fmla="*/ 180 w 8475"/>
              <a:gd name="p0y9" fmla="*/ 3432 h 3432"/>
              <a:gd name="p0x10" fmla="*/ 80 w 8475"/>
              <a:gd name="p0y10" fmla="*/ 3432 h 3432"/>
              <a:gd name="p0x11" fmla="*/ 0 w 8475"/>
              <a:gd name="p0y11" fmla="*/ 3352 h 3432"/>
              <a:gd name="p0x12" fmla="*/ 0 w 8475"/>
              <a:gd name="p0y12" fmla="*/ 3252 h 3432"/>
              <a:gd name="p0x13" fmla="*/ 0 w 8475"/>
              <a:gd name="p0y13" fmla="*/ 180 h 3432"/>
              <a:gd name="p0x14" fmla="*/ 0 w 8475"/>
              <a:gd name="p0y14" fmla="*/ 80 h 3432"/>
              <a:gd name="p0x15" fmla="*/ 80 w 8475"/>
              <a:gd name="p0y15" fmla="*/ 0 h 3432"/>
              <a:gd name="p0x16" fmla="*/ 180 w 8475"/>
              <a:gd name="p0y16" fmla="*/ 0 h 3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0"/>
            </p:custDataLst>
          </p:nvPr>
        </p:nvSpPr>
        <p:spPr>
          <a:xfrm>
            <a:off x="8386445" y="49498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8450580" y="4978400"/>
            <a:ext cx="186055" cy="2527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4"/>
            </p:custDataLst>
          </p:nvPr>
        </p:nvSpPr>
        <p:spPr>
          <a:xfrm>
            <a:off x="8739112" y="4993224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关键提示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5"/>
            </p:custDataLst>
          </p:nvPr>
        </p:nvSpPr>
        <p:spPr>
          <a:xfrm>
            <a:off x="8086725" y="5322818"/>
            <a:ext cx="16764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乘法优先于减法</a:t>
            </a:r>
            <a:endParaRPr sz="165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6"/>
            </p:custDataLst>
          </p:nvPr>
        </p:nvSpPr>
        <p:spPr>
          <a:xfrm>
            <a:off x="7920113" y="5639486"/>
            <a:ext cx="200955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看到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"−"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混合，先找乘法算</a:t>
            </a:r>
            <a:endParaRPr lang="zh-CN" altLang="en-US"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运算规则：先乘除后加减的秩序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除加除减混合运算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57825" cy="657225"/>
          </a:xfrm>
          <a:custGeom>
            <a:avLst/>
            <a:gdLst>
              <a:gd name="sw" fmla="*/ 1 w 8595"/>
              <a:gd name="sh" fmla="*/ 1 h 1035"/>
              <a:gd name="mins" fmla="min sw sh"/>
              <a:gd name="dsw" fmla="+- 0 sw mins"/>
              <a:gd name="dsh" fmla="+- 0 sh mins"/>
              <a:gd name="p0x0" fmla="*/ 180 w 8595"/>
              <a:gd name="p0y0" fmla="*/ 0 h 1035"/>
              <a:gd name="p0x1" fmla="*/ 8415 w 8595"/>
              <a:gd name="p0y1" fmla="*/ 0 h 1035"/>
              <a:gd name="p0x2" fmla="*/ 8514 w 8595"/>
              <a:gd name="p0y2" fmla="*/ 0 h 1035"/>
              <a:gd name="p0x3" fmla="*/ 8595 w 8595"/>
              <a:gd name="p0y3" fmla="*/ 80 h 1035"/>
              <a:gd name="p0x4" fmla="*/ 8595 w 8595"/>
              <a:gd name="p0y4" fmla="*/ 180 h 1035"/>
              <a:gd name="p0x5" fmla="*/ 8595 w 8595"/>
              <a:gd name="p0y5" fmla="*/ 855 h 1035"/>
              <a:gd name="p0x6" fmla="*/ 8595 w 8595"/>
              <a:gd name="p0y6" fmla="*/ 954 h 1035"/>
              <a:gd name="p0x7" fmla="*/ 8514 w 8595"/>
              <a:gd name="p0y7" fmla="*/ 1035 h 1035"/>
              <a:gd name="p0x8" fmla="*/ 8415 w 8595"/>
              <a:gd name="p0y8" fmla="*/ 1035 h 1035"/>
              <a:gd name="p0x9" fmla="*/ 180 w 8595"/>
              <a:gd name="p0y9" fmla="*/ 1035 h 1035"/>
              <a:gd name="p0x10" fmla="*/ 80 w 8595"/>
              <a:gd name="p0y10" fmla="*/ 1035 h 1035"/>
              <a:gd name="p0x11" fmla="*/ 0 w 8595"/>
              <a:gd name="p0y11" fmla="*/ 954 h 1035"/>
              <a:gd name="p0x12" fmla="*/ 0 w 8595"/>
              <a:gd name="p0y12" fmla="*/ 855 h 1035"/>
              <a:gd name="p0x13" fmla="*/ 0 w 8595"/>
              <a:gd name="p0y13" fmla="*/ 180 h 1035"/>
              <a:gd name="p0x14" fmla="*/ 0 w 8595"/>
              <a:gd name="p0y14" fmla="*/ 80 h 1035"/>
              <a:gd name="p0x15" fmla="*/ 80 w 8595"/>
              <a:gd name="p0y15" fmla="*/ 0 h 1035"/>
              <a:gd name="p0x16" fmla="*/ 180 w 8595"/>
              <a:gd name="p0y16" fmla="*/ 0 h 1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010410" y="1228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2096135" y="13093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582018" y="1235869"/>
            <a:ext cx="23226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6+5=3+5=</a:t>
            </a:r>
            <a:r>
              <a:rPr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2400" b="1" spc="-24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6157595" y="1109345"/>
            <a:ext cx="5457825" cy="657225"/>
          </a:xfrm>
          <a:custGeom>
            <a:avLst/>
            <a:gdLst>
              <a:gd name="sw" fmla="*/ 1 w 8595"/>
              <a:gd name="sh" fmla="*/ 1 h 1035"/>
              <a:gd name="mins" fmla="min sw sh"/>
              <a:gd name="dsw" fmla="+- 0 sw mins"/>
              <a:gd name="dsh" fmla="+- 0 sh mins"/>
              <a:gd name="p0x0" fmla="*/ 180 w 8595"/>
              <a:gd name="p0y0" fmla="*/ 0 h 1035"/>
              <a:gd name="p0x1" fmla="*/ 8415 w 8595"/>
              <a:gd name="p0y1" fmla="*/ 0 h 1035"/>
              <a:gd name="p0x2" fmla="*/ 8514 w 8595"/>
              <a:gd name="p0y2" fmla="*/ 0 h 1035"/>
              <a:gd name="p0x3" fmla="*/ 8595 w 8595"/>
              <a:gd name="p0y3" fmla="*/ 80 h 1035"/>
              <a:gd name="p0x4" fmla="*/ 8595 w 8595"/>
              <a:gd name="p0y4" fmla="*/ 180 h 1035"/>
              <a:gd name="p0x5" fmla="*/ 8595 w 8595"/>
              <a:gd name="p0y5" fmla="*/ 855 h 1035"/>
              <a:gd name="p0x6" fmla="*/ 8595 w 8595"/>
              <a:gd name="p0y6" fmla="*/ 954 h 1035"/>
              <a:gd name="p0x7" fmla="*/ 8514 w 8595"/>
              <a:gd name="p0y7" fmla="*/ 1035 h 1035"/>
              <a:gd name="p0x8" fmla="*/ 8415 w 8595"/>
              <a:gd name="p0y8" fmla="*/ 1035 h 1035"/>
              <a:gd name="p0x9" fmla="*/ 180 w 8595"/>
              <a:gd name="p0y9" fmla="*/ 1035 h 1035"/>
              <a:gd name="p0x10" fmla="*/ 80 w 8595"/>
              <a:gd name="p0y10" fmla="*/ 1035 h 1035"/>
              <a:gd name="p0x11" fmla="*/ 0 w 8595"/>
              <a:gd name="p0y11" fmla="*/ 954 h 1035"/>
              <a:gd name="p0x12" fmla="*/ 0 w 8595"/>
              <a:gd name="p0y12" fmla="*/ 855 h 1035"/>
              <a:gd name="p0x13" fmla="*/ 0 w 8595"/>
              <a:gd name="p0y13" fmla="*/ 180 h 1035"/>
              <a:gd name="p0x14" fmla="*/ 0 w 8595"/>
              <a:gd name="p0y14" fmla="*/ 80 h 1035"/>
              <a:gd name="p0x15" fmla="*/ 80 w 8595"/>
              <a:gd name="p0y15" fmla="*/ 0 h 1035"/>
              <a:gd name="p0x16" fmla="*/ 180 w 8595"/>
              <a:gd name="p0y16" fmla="*/ 0 h 1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367270" y="1228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273" t="-392222" r="-2273" b="-392222"/>
          <a:stretch>
            <a:fillRect/>
          </a:stretch>
        </p:blipFill>
        <p:spPr>
          <a:xfrm>
            <a:off x="7467600" y="1309370"/>
            <a:ext cx="21907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7939383" y="1235869"/>
            <a:ext cx="277110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20-12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4=20-3=</a:t>
            </a:r>
            <a:r>
              <a:rPr sz="2400" b="1" spc="-2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2400" b="1" spc="-24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575945" y="1890395"/>
            <a:ext cx="11039475" cy="3867150"/>
          </a:xfrm>
          <a:custGeom>
            <a:avLst/>
            <a:gdLst>
              <a:gd name="sw" fmla="*/ 1 w 17385"/>
              <a:gd name="sh" fmla="*/ 1 h 6090"/>
              <a:gd name="mins" fmla="min sw sh"/>
              <a:gd name="dsw" fmla="+- 0 sw mins"/>
              <a:gd name="dsh" fmla="+- 0 sh mins"/>
              <a:gd name="p0x0" fmla="*/ 180 w 17385"/>
              <a:gd name="p0y0" fmla="*/ 0 h 6090"/>
              <a:gd name="p0x1" fmla="*/ 17205 w 17385"/>
              <a:gd name="p0y1" fmla="*/ 0 h 6090"/>
              <a:gd name="p0x2" fmla="*/ 17304 w 17385"/>
              <a:gd name="p0y2" fmla="*/ 0 h 6090"/>
              <a:gd name="p0x3" fmla="*/ 17385 w 17385"/>
              <a:gd name="p0y3" fmla="*/ 80 h 6090"/>
              <a:gd name="p0x4" fmla="*/ 17385 w 17385"/>
              <a:gd name="p0y4" fmla="*/ 180 h 6090"/>
              <a:gd name="p0x5" fmla="*/ 17385 w 17385"/>
              <a:gd name="p0y5" fmla="*/ 5910 h 6090"/>
              <a:gd name="p0x6" fmla="*/ 17385 w 17385"/>
              <a:gd name="p0y6" fmla="*/ 6009 h 6090"/>
              <a:gd name="p0x7" fmla="*/ 17304 w 17385"/>
              <a:gd name="p0y7" fmla="*/ 6090 h 6090"/>
              <a:gd name="p0x8" fmla="*/ 17205 w 17385"/>
              <a:gd name="p0y8" fmla="*/ 6090 h 6090"/>
              <a:gd name="p0x9" fmla="*/ 180 w 17385"/>
              <a:gd name="p0y9" fmla="*/ 6090 h 6090"/>
              <a:gd name="p0x10" fmla="*/ 80 w 17385"/>
              <a:gd name="p0y10" fmla="*/ 6090 h 6090"/>
              <a:gd name="p0x11" fmla="*/ 0 w 17385"/>
              <a:gd name="p0y11" fmla="*/ 6009 h 6090"/>
              <a:gd name="p0x12" fmla="*/ 0 w 17385"/>
              <a:gd name="p0y12" fmla="*/ 5910 h 6090"/>
              <a:gd name="p0x13" fmla="*/ 0 w 17385"/>
              <a:gd name="p0y13" fmla="*/ 180 h 6090"/>
              <a:gd name="p0x14" fmla="*/ 0 w 17385"/>
              <a:gd name="p0y14" fmla="*/ 80 h 6090"/>
              <a:gd name="p0x15" fmla="*/ 80 w 17385"/>
              <a:gd name="p0y15" fmla="*/ 0 h 6090"/>
              <a:gd name="p0x16" fmla="*/ 180 w 17385"/>
              <a:gd name="p0y16" fmla="*/ 0 h 60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13" name="表格 12"/>
          <p:cNvGraphicFramePr/>
          <p:nvPr>
            <p:custDataLst>
              <p:tags r:id="rId15"/>
            </p:custDataLst>
          </p:nvPr>
        </p:nvGraphicFramePr>
        <p:xfrm>
          <a:off x="590550" y="1905000"/>
          <a:ext cx="11020423" cy="3848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065"/>
                <a:gridCol w="5510212"/>
                <a:gridCol w="3306146"/>
              </a:tblGrid>
              <a:tr h="436215"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运算类型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古代情境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计算顺序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852934">
                <a:tc>
                  <a:txBody>
                    <a:bodyPr wrap="square"/>
                    <a:p>
                      <a:pPr algn="ctr"/>
                      <a:r>
                        <a:rPr sz="120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乘加</a:t>
                      </a:r>
                      <a:endParaRPr sz="120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粟米兑换后加余量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先乘后加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2934">
                <a:tc>
                  <a:txBody>
                    <a:bodyPr wrap="square"/>
                    <a:p>
                      <a:pPr algn="ctr"/>
                      <a:r>
                        <a:rPr sz="120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乘减</a:t>
                      </a:r>
                      <a:endParaRPr sz="120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兑换后扣除已用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先乘后减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2934">
                <a:tc>
                  <a:txBody>
                    <a:bodyPr wrap="square"/>
                    <a:p>
                      <a:pPr algn="ctr"/>
                      <a:r>
                        <a:rPr sz="120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除加</a:t>
                      </a:r>
                      <a:endParaRPr sz="120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均分后加额外支出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先除后加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3082">
                <a:tc>
                  <a:txBody>
                    <a:bodyPr wrap="square"/>
                    <a:p>
                      <a:pPr algn="ctr"/>
                      <a:r>
                        <a:rPr sz="120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除减</a:t>
                      </a:r>
                      <a:endParaRPr sz="120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均分后减已用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先除后减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575945" y="5881370"/>
            <a:ext cx="11039475" cy="590550"/>
          </a:xfrm>
          <a:custGeom>
            <a:avLst/>
            <a:gdLst>
              <a:gd name="sw" fmla="*/ 1 w 17385"/>
              <a:gd name="sh" fmla="*/ 1 h 930"/>
              <a:gd name="mins" fmla="min sw sh"/>
              <a:gd name="dsw" fmla="+- 0 sw mins"/>
              <a:gd name="dsh" fmla="+- 0 sh mins"/>
              <a:gd name="p0x0" fmla="*/ 180 w 17385"/>
              <a:gd name="p0y0" fmla="*/ 0 h 930"/>
              <a:gd name="p0x1" fmla="*/ 17205 w 17385"/>
              <a:gd name="p0y1" fmla="*/ 0 h 930"/>
              <a:gd name="p0x2" fmla="*/ 17304 w 17385"/>
              <a:gd name="p0y2" fmla="*/ 0 h 930"/>
              <a:gd name="p0x3" fmla="*/ 17385 w 17385"/>
              <a:gd name="p0y3" fmla="*/ 80 h 930"/>
              <a:gd name="p0x4" fmla="*/ 17385 w 17385"/>
              <a:gd name="p0y4" fmla="*/ 180 h 930"/>
              <a:gd name="p0x5" fmla="*/ 17385 w 17385"/>
              <a:gd name="p0y5" fmla="*/ 750 h 930"/>
              <a:gd name="p0x6" fmla="*/ 17385 w 17385"/>
              <a:gd name="p0y6" fmla="*/ 849 h 930"/>
              <a:gd name="p0x7" fmla="*/ 17304 w 17385"/>
              <a:gd name="p0y7" fmla="*/ 930 h 930"/>
              <a:gd name="p0x8" fmla="*/ 17205 w 17385"/>
              <a:gd name="p0y8" fmla="*/ 930 h 930"/>
              <a:gd name="p0x9" fmla="*/ 180 w 17385"/>
              <a:gd name="p0y9" fmla="*/ 930 h 930"/>
              <a:gd name="p0x10" fmla="*/ 80 w 17385"/>
              <a:gd name="p0y10" fmla="*/ 930 h 930"/>
              <a:gd name="p0x11" fmla="*/ 0 w 17385"/>
              <a:gd name="p0y11" fmla="*/ 849 h 930"/>
              <a:gd name="p0x12" fmla="*/ 0 w 17385"/>
              <a:gd name="p0y12" fmla="*/ 750 h 930"/>
              <a:gd name="p0x13" fmla="*/ 0 w 17385"/>
              <a:gd name="p0y13" fmla="*/ 180 h 930"/>
              <a:gd name="p0x14" fmla="*/ 0 w 17385"/>
              <a:gd name="p0y14" fmla="*/ 80 h 930"/>
              <a:gd name="p0x15" fmla="*/ 80 w 17385"/>
              <a:gd name="p0y15" fmla="*/ 0 h 930"/>
              <a:gd name="p0x16" fmla="*/ 180 w 17385"/>
              <a:gd name="p0y16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4575810" y="6005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821" t="-3492" r="-2821" b="-3492"/>
          <a:stretch>
            <a:fillRect/>
          </a:stretch>
        </p:blipFill>
        <p:spPr>
          <a:xfrm>
            <a:off x="4616450" y="6067425"/>
            <a:ext cx="261620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5071472" y="6000750"/>
            <a:ext cx="281106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 spc="126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先算除法，再算加减</a:t>
            </a:r>
            <a:endParaRPr sz="2100" b="1" spc="126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小括号：改变运算顺序的钥匙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过河问题：小括号改变运算顺序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"/>
            </p:custDataLst>
          </p:nvPr>
        </p:nvSpPr>
        <p:spPr>
          <a:xfrm>
            <a:off x="571500" y="4940935"/>
            <a:ext cx="11049000" cy="571500"/>
          </a:xfrm>
          <a:custGeom>
            <a:avLst/>
            <a:gdLst>
              <a:gd name="sw" fmla="*/ 1 w 17400"/>
              <a:gd name="sh" fmla="*/ 1 h 900"/>
              <a:gd name="mins" fmla="min sw sh"/>
              <a:gd name="dsw" fmla="+- 0 sw mins"/>
              <a:gd name="dsh" fmla="+- 0 sh mins"/>
              <a:gd name="p0x0" fmla="*/ 180 w 17400"/>
              <a:gd name="p0y0" fmla="*/ 0 h 900"/>
              <a:gd name="p0x1" fmla="*/ 17220 w 17400"/>
              <a:gd name="p0y1" fmla="*/ 0 h 900"/>
              <a:gd name="p0x2" fmla="*/ 17319 w 17400"/>
              <a:gd name="p0y2" fmla="*/ 0 h 900"/>
              <a:gd name="p0x3" fmla="*/ 17400 w 17400"/>
              <a:gd name="p0y3" fmla="*/ 80 h 900"/>
              <a:gd name="p0x4" fmla="*/ 17400 w 17400"/>
              <a:gd name="p0y4" fmla="*/ 180 h 900"/>
              <a:gd name="p0x5" fmla="*/ 17400 w 17400"/>
              <a:gd name="p0y5" fmla="*/ 720 h 900"/>
              <a:gd name="p0x6" fmla="*/ 17400 w 17400"/>
              <a:gd name="p0y6" fmla="*/ 819 h 900"/>
              <a:gd name="p0x7" fmla="*/ 17319 w 17400"/>
              <a:gd name="p0y7" fmla="*/ 900 h 900"/>
              <a:gd name="p0x8" fmla="*/ 17220 w 17400"/>
              <a:gd name="p0y8" fmla="*/ 900 h 900"/>
              <a:gd name="p0x9" fmla="*/ 180 w 17400"/>
              <a:gd name="p0y9" fmla="*/ 900 h 900"/>
              <a:gd name="p0x10" fmla="*/ 80 w 17400"/>
              <a:gd name="p0y10" fmla="*/ 900 h 900"/>
              <a:gd name="p0x11" fmla="*/ 0 w 17400"/>
              <a:gd name="p0y11" fmla="*/ 819 h 900"/>
              <a:gd name="p0x12" fmla="*/ 0 w 17400"/>
              <a:gd name="p0y12" fmla="*/ 720 h 900"/>
              <a:gd name="p0x13" fmla="*/ 0 w 17400"/>
              <a:gd name="p0y13" fmla="*/ 180 h 900"/>
              <a:gd name="p0x14" fmla="*/ 0 w 17400"/>
              <a:gd name="p0y14" fmla="*/ 80 h 900"/>
              <a:gd name="p0x15" fmla="*/ 80 w 17400"/>
              <a:gd name="p0y15" fmla="*/ 0 h 900"/>
              <a:gd name="p0x16" fmla="*/ 180 w 17400"/>
              <a:gd name="p0y16" fmla="*/ 0 h 9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"/>
            </p:custDataLst>
          </p:nvPr>
        </p:nvSpPr>
        <p:spPr>
          <a:xfrm>
            <a:off x="4100195" y="50552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4192905" y="5116830"/>
            <a:ext cx="156845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4557417" y="5093646"/>
            <a:ext cx="3734400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小括号：</a:t>
            </a:r>
            <a:r>
              <a:rPr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改变运算顺序，括号内优先计算</a:t>
            </a:r>
            <a:endParaRPr sz="1575" b="1" spc="-15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5514975" cy="3674110"/>
          </a:xfrm>
          <a:custGeom>
            <a:avLst/>
            <a:gdLst>
              <a:gd name="sw" fmla="*/ 1 w 8685"/>
              <a:gd name="sh" fmla="*/ 1 h 5786"/>
              <a:gd name="mins" fmla="min sw sh"/>
              <a:gd name="dsw" fmla="+- 0 sw mins"/>
              <a:gd name="dsh" fmla="+- 0 sh mins"/>
              <a:gd name="p0x0" fmla="*/ 270 w 8685"/>
              <a:gd name="p0y0" fmla="*/ 0 h 5786"/>
              <a:gd name="p0x1" fmla="*/ 8685 w 8685"/>
              <a:gd name="p0y1" fmla="*/ 0 h 5786"/>
              <a:gd name="p0x2" fmla="*/ 8685 w 8685"/>
              <a:gd name="p0y2" fmla="*/ 5786 h 5786"/>
              <a:gd name="p0x3" fmla="*/ 270 w 8685"/>
              <a:gd name="p0y3" fmla="*/ 5786 h 5786"/>
              <a:gd name="p0x4" fmla="*/ 120 w 8685"/>
              <a:gd name="p0y4" fmla="*/ 5786 h 5786"/>
              <a:gd name="p0x5" fmla="*/ 0 w 8685"/>
              <a:gd name="p0y5" fmla="*/ 5665 h 5786"/>
              <a:gd name="p0x6" fmla="*/ 0 w 8685"/>
              <a:gd name="p0y6" fmla="*/ 5516 h 5786"/>
              <a:gd name="p0x7" fmla="*/ 0 w 8685"/>
              <a:gd name="p0y7" fmla="*/ 270 h 5786"/>
              <a:gd name="p0x8" fmla="*/ 0 w 8685"/>
              <a:gd name="p0y8" fmla="*/ 120 h 5786"/>
              <a:gd name="p0x9" fmla="*/ 120 w 8685"/>
              <a:gd name="p0y9" fmla="*/ 0 h 5786"/>
              <a:gd name="p0x10" fmla="*/ 270 w 8685"/>
              <a:gd name="p0y10" fmla="*/ 0 h 57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8ECEC"/>
          </a:solidFill>
          <a:ln w="9525" cmpd="sng">
            <a:solidFill>
              <a:srgbClr val="BD524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771525" y="13474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D52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840581" y="1381125"/>
            <a:ext cx="280988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✗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1114425" y="1304925"/>
            <a:ext cx="16002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无括号运算</a:t>
            </a:r>
            <a:endParaRPr sz="2100" b="1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771525" y="1771650"/>
            <a:ext cx="51244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 spc="42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 + 25 </a:t>
            </a:r>
            <a:r>
              <a:rPr lang="zh-CN" altLang="en-US" sz="2100" b="1" spc="42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 spc="42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</a:t>
            </a:r>
            <a:endParaRPr lang="en-US" altLang="zh-CN" sz="2100" b="1" spc="42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771525" y="2222183"/>
            <a:ext cx="2831602" cy="7047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215"/>
              </a:spcAft>
            </a:pPr>
            <a:r>
              <a:rPr sz="150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先算除法：</a:t>
            </a:r>
            <a:r>
              <a:rPr lang="en-US" sz="1575" b="1" spc="-15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</a:t>
            </a:r>
            <a:r>
              <a:rPr lang="zh-CN" altLang="en-US" sz="1575" b="1" spc="-15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75" b="1" spc="-15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 ≈ 2.78</a:t>
            </a:r>
            <a:endParaRPr lang="en-US" altLang="zh-CN" sz="1575" b="1" spc="-15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再算加法：</a:t>
            </a:r>
            <a:r>
              <a:rPr sz="1575" b="1" spc="-15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29 + 2.78 ≈ 31.78</a:t>
            </a:r>
            <a:endParaRPr sz="1575" b="1" spc="-15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771525" y="4207510"/>
            <a:ext cx="5124450" cy="381000"/>
          </a:xfrm>
          <a:custGeom>
            <a:avLst/>
            <a:gdLst>
              <a:gd name="sw" fmla="*/ 1 w 8070"/>
              <a:gd name="sh" fmla="*/ 1 h 600"/>
              <a:gd name="mins" fmla="min sw sh"/>
              <a:gd name="dsw" fmla="+- 0 sw mins"/>
              <a:gd name="dsh" fmla="+- 0 sh mins"/>
              <a:gd name="p0x0" fmla="*/ 90 w 8070"/>
              <a:gd name="p0y0" fmla="*/ 0 h 600"/>
              <a:gd name="p0x1" fmla="*/ 7980 w 8070"/>
              <a:gd name="p0y1" fmla="*/ 0 h 600"/>
              <a:gd name="p0x2" fmla="*/ 8029 w 8070"/>
              <a:gd name="p0y2" fmla="*/ 0 h 600"/>
              <a:gd name="p0x3" fmla="*/ 8070 w 8070"/>
              <a:gd name="p0y3" fmla="*/ 40 h 600"/>
              <a:gd name="p0x4" fmla="*/ 8070 w 8070"/>
              <a:gd name="p0y4" fmla="*/ 90 h 600"/>
              <a:gd name="p0x5" fmla="*/ 8070 w 8070"/>
              <a:gd name="p0y5" fmla="*/ 510 h 600"/>
              <a:gd name="p0x6" fmla="*/ 8070 w 8070"/>
              <a:gd name="p0y6" fmla="*/ 559 h 600"/>
              <a:gd name="p0x7" fmla="*/ 8029 w 8070"/>
              <a:gd name="p0y7" fmla="*/ 600 h 600"/>
              <a:gd name="p0x8" fmla="*/ 7980 w 8070"/>
              <a:gd name="p0y8" fmla="*/ 600 h 600"/>
              <a:gd name="p0x9" fmla="*/ 90 w 8070"/>
              <a:gd name="p0y9" fmla="*/ 600 h 600"/>
              <a:gd name="p0x10" fmla="*/ 40 w 8070"/>
              <a:gd name="p0y10" fmla="*/ 600 h 600"/>
              <a:gd name="p0x11" fmla="*/ 0 w 8070"/>
              <a:gd name="p0y11" fmla="*/ 559 h 600"/>
              <a:gd name="p0x12" fmla="*/ 0 w 8070"/>
              <a:gd name="p0y12" fmla="*/ 510 h 600"/>
              <a:gd name="p0x13" fmla="*/ 0 w 8070"/>
              <a:gd name="p0y13" fmla="*/ 90 h 600"/>
              <a:gd name="p0x14" fmla="*/ 0 w 8070"/>
              <a:gd name="p0y14" fmla="*/ 40 h 600"/>
              <a:gd name="p0x15" fmla="*/ 40 w 8070"/>
              <a:gd name="p0y15" fmla="*/ 0 h 600"/>
              <a:gd name="p0x16" fmla="*/ 90 w 807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D52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885825" y="4284021"/>
            <a:ext cx="48958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语义错误：结果不是整数条船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6100445" y="1109345"/>
            <a:ext cx="5514975" cy="3674110"/>
          </a:xfrm>
          <a:custGeom>
            <a:avLst/>
            <a:gdLst>
              <a:gd name="sw" fmla="*/ 1 w 8685"/>
              <a:gd name="sh" fmla="*/ 1 h 5786"/>
              <a:gd name="mins" fmla="min sw sh"/>
              <a:gd name="dsw" fmla="+- 0 sw mins"/>
              <a:gd name="dsh" fmla="+- 0 sh mins"/>
              <a:gd name="p0x0" fmla="*/ 0 w 8685"/>
              <a:gd name="p0y0" fmla="*/ 0 h 5786"/>
              <a:gd name="p0x1" fmla="*/ 8415 w 8685"/>
              <a:gd name="p0y1" fmla="*/ 0 h 5786"/>
              <a:gd name="p0x2" fmla="*/ 8564 w 8685"/>
              <a:gd name="p0y2" fmla="*/ 0 h 5786"/>
              <a:gd name="p0x3" fmla="*/ 8685 w 8685"/>
              <a:gd name="p0y3" fmla="*/ 120 h 5786"/>
              <a:gd name="p0x4" fmla="*/ 8685 w 8685"/>
              <a:gd name="p0y4" fmla="*/ 270 h 5786"/>
              <a:gd name="p0x5" fmla="*/ 8685 w 8685"/>
              <a:gd name="p0y5" fmla="*/ 5516 h 5786"/>
              <a:gd name="p0x6" fmla="*/ 8685 w 8685"/>
              <a:gd name="p0y6" fmla="*/ 5665 h 5786"/>
              <a:gd name="p0x7" fmla="*/ 8564 w 8685"/>
              <a:gd name="p0y7" fmla="*/ 5786 h 5786"/>
              <a:gd name="p0x8" fmla="*/ 8415 w 8685"/>
              <a:gd name="p0y8" fmla="*/ 5786 h 5786"/>
              <a:gd name="p0x9" fmla="*/ 0 w 8685"/>
              <a:gd name="p0y9" fmla="*/ 5786 h 5786"/>
              <a:gd name="p0x10" fmla="*/ 0 w 8685"/>
              <a:gd name="p0y10" fmla="*/ 0 h 57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E4F3EA"/>
          </a:solidFill>
          <a:ln w="9525" cmpd="sng">
            <a:solidFill>
              <a:srgbClr val="3E8F6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7"/>
            </p:custDataLst>
          </p:nvPr>
        </p:nvSpPr>
        <p:spPr>
          <a:xfrm>
            <a:off x="6296025" y="13474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E8F6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6365081" y="1381125"/>
            <a:ext cx="280988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6638925" y="1304925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加小括号</a:t>
            </a:r>
            <a:endParaRPr sz="210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6296025" y="1771650"/>
            <a:ext cx="51244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 spc="42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(29 + 25) </a:t>
            </a:r>
            <a:r>
              <a:rPr lang="zh-CN" altLang="en-US" sz="2100" b="1" spc="42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 spc="42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</a:t>
            </a:r>
            <a:endParaRPr lang="en-US" altLang="zh-CN" sz="2100" b="1" spc="42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6296025" y="2222183"/>
            <a:ext cx="2477614" cy="7047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215"/>
              </a:spcAft>
            </a:pPr>
            <a:r>
              <a:rPr sz="150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先算括号内：</a:t>
            </a:r>
            <a:r>
              <a:rPr sz="1575" b="1" spc="-15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29 + 25 = 54</a:t>
            </a:r>
            <a:endParaRPr sz="1575" b="1" spc="-15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再算除法：</a:t>
            </a:r>
            <a:r>
              <a:rPr lang="en-US" sz="1575" b="1" spc="-15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 </a:t>
            </a:r>
            <a:r>
              <a:rPr lang="zh-CN" altLang="en-US" sz="1575" b="1" spc="-15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75" b="1" spc="-15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9 = 6</a:t>
            </a:r>
            <a:endParaRPr lang="en-US" altLang="zh-CN" sz="1575" b="1" spc="-15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6296025" y="4207510"/>
            <a:ext cx="5124450" cy="381000"/>
          </a:xfrm>
          <a:custGeom>
            <a:avLst/>
            <a:gdLst>
              <a:gd name="sw" fmla="*/ 1 w 8070"/>
              <a:gd name="sh" fmla="*/ 1 h 600"/>
              <a:gd name="mins" fmla="min sw sh"/>
              <a:gd name="dsw" fmla="+- 0 sw mins"/>
              <a:gd name="dsh" fmla="+- 0 sh mins"/>
              <a:gd name="p0x0" fmla="*/ 90 w 8070"/>
              <a:gd name="p0y0" fmla="*/ 0 h 600"/>
              <a:gd name="p0x1" fmla="*/ 7980 w 8070"/>
              <a:gd name="p0y1" fmla="*/ 0 h 600"/>
              <a:gd name="p0x2" fmla="*/ 8029 w 8070"/>
              <a:gd name="p0y2" fmla="*/ 0 h 600"/>
              <a:gd name="p0x3" fmla="*/ 8070 w 8070"/>
              <a:gd name="p0y3" fmla="*/ 40 h 600"/>
              <a:gd name="p0x4" fmla="*/ 8070 w 8070"/>
              <a:gd name="p0y4" fmla="*/ 90 h 600"/>
              <a:gd name="p0x5" fmla="*/ 8070 w 8070"/>
              <a:gd name="p0y5" fmla="*/ 510 h 600"/>
              <a:gd name="p0x6" fmla="*/ 8070 w 8070"/>
              <a:gd name="p0y6" fmla="*/ 559 h 600"/>
              <a:gd name="p0x7" fmla="*/ 8029 w 8070"/>
              <a:gd name="p0y7" fmla="*/ 600 h 600"/>
              <a:gd name="p0x8" fmla="*/ 7980 w 8070"/>
              <a:gd name="p0y8" fmla="*/ 600 h 600"/>
              <a:gd name="p0x9" fmla="*/ 90 w 8070"/>
              <a:gd name="p0y9" fmla="*/ 600 h 600"/>
              <a:gd name="p0x10" fmla="*/ 40 w 8070"/>
              <a:gd name="p0y10" fmla="*/ 600 h 600"/>
              <a:gd name="p0x11" fmla="*/ 0 w 8070"/>
              <a:gd name="p0y11" fmla="*/ 559 h 600"/>
              <a:gd name="p0x12" fmla="*/ 0 w 8070"/>
              <a:gd name="p0y12" fmla="*/ 510 h 600"/>
              <a:gd name="p0x13" fmla="*/ 0 w 8070"/>
              <a:gd name="p0y13" fmla="*/ 90 h 600"/>
              <a:gd name="p0x14" fmla="*/ 0 w 8070"/>
              <a:gd name="p0y14" fmla="*/ 40 h 600"/>
              <a:gd name="p0x15" fmla="*/ 40 w 8070"/>
              <a:gd name="p0y15" fmla="*/ 0 h 600"/>
              <a:gd name="p0x16" fmla="*/ 90 w 807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E8F6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410325" y="4284021"/>
            <a:ext cx="48958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语义正确：需要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条船</a:t>
            </a:r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575945" y="5669280"/>
            <a:ext cx="5438775" cy="802640"/>
          </a:xfrm>
          <a:custGeom>
            <a:avLst/>
            <a:gdLst>
              <a:gd name="sw" fmla="*/ 1 w 8565"/>
              <a:gd name="sh" fmla="*/ 1 h 1263"/>
              <a:gd name="mins" fmla="min sw sh"/>
              <a:gd name="dsw" fmla="+- 0 sw mins"/>
              <a:gd name="dsh" fmla="+- 0 sh mins"/>
              <a:gd name="p0x0" fmla="*/ 180 w 8565"/>
              <a:gd name="p0y0" fmla="*/ 0 h 1263"/>
              <a:gd name="p0x1" fmla="*/ 8385 w 8565"/>
              <a:gd name="p0y1" fmla="*/ 0 h 1263"/>
              <a:gd name="p0x2" fmla="*/ 8484 w 8565"/>
              <a:gd name="p0y2" fmla="*/ 0 h 1263"/>
              <a:gd name="p0x3" fmla="*/ 8565 w 8565"/>
              <a:gd name="p0y3" fmla="*/ 80 h 1263"/>
              <a:gd name="p0x4" fmla="*/ 8565 w 8565"/>
              <a:gd name="p0y4" fmla="*/ 180 h 1263"/>
              <a:gd name="p0x5" fmla="*/ 8565 w 8565"/>
              <a:gd name="p0y5" fmla="*/ 1083 h 1263"/>
              <a:gd name="p0x6" fmla="*/ 8565 w 8565"/>
              <a:gd name="p0y6" fmla="*/ 1182 h 1263"/>
              <a:gd name="p0x7" fmla="*/ 8484 w 8565"/>
              <a:gd name="p0y7" fmla="*/ 1263 h 1263"/>
              <a:gd name="p0x8" fmla="*/ 8385 w 8565"/>
              <a:gd name="p0y8" fmla="*/ 1263 h 1263"/>
              <a:gd name="p0x9" fmla="*/ 180 w 8565"/>
              <a:gd name="p0y9" fmla="*/ 1263 h 1263"/>
              <a:gd name="p0x10" fmla="*/ 80 w 8565"/>
              <a:gd name="p0y10" fmla="*/ 1263 h 1263"/>
              <a:gd name="p0x11" fmla="*/ 0 w 8565"/>
              <a:gd name="p0y11" fmla="*/ 1182 h 1263"/>
              <a:gd name="p0x12" fmla="*/ 0 w 8565"/>
              <a:gd name="p0y12" fmla="*/ 1083 h 1263"/>
              <a:gd name="p0x13" fmla="*/ 0 w 8565"/>
              <a:gd name="p0y13" fmla="*/ 180 h 1263"/>
              <a:gd name="p0x14" fmla="*/ 0 w 8565"/>
              <a:gd name="p0y14" fmla="*/ 80 h 1263"/>
              <a:gd name="p0x15" fmla="*/ 80 w 8565"/>
              <a:gd name="p0y15" fmla="*/ 0 h 1263"/>
              <a:gd name="p0x16" fmla="*/ 180 w 8565"/>
              <a:gd name="p0y16" fmla="*/ 0 h 12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95325" y="5788971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中国古代</a:t>
            </a:r>
            <a:endParaRPr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95325" y="6053004"/>
            <a:ext cx="520065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lang="en-US"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字标记优先计算部分，如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以二十九加二十五，以九除之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6176645" y="5669280"/>
            <a:ext cx="5438775" cy="802640"/>
          </a:xfrm>
          <a:custGeom>
            <a:avLst/>
            <a:gdLst>
              <a:gd name="sw" fmla="*/ 1 w 8565"/>
              <a:gd name="sh" fmla="*/ 1 h 1263"/>
              <a:gd name="mins" fmla="min sw sh"/>
              <a:gd name="dsw" fmla="+- 0 sw mins"/>
              <a:gd name="dsh" fmla="+- 0 sh mins"/>
              <a:gd name="p0x0" fmla="*/ 180 w 8565"/>
              <a:gd name="p0y0" fmla="*/ 0 h 1263"/>
              <a:gd name="p0x1" fmla="*/ 8385 w 8565"/>
              <a:gd name="p0y1" fmla="*/ 0 h 1263"/>
              <a:gd name="p0x2" fmla="*/ 8484 w 8565"/>
              <a:gd name="p0y2" fmla="*/ 0 h 1263"/>
              <a:gd name="p0x3" fmla="*/ 8565 w 8565"/>
              <a:gd name="p0y3" fmla="*/ 80 h 1263"/>
              <a:gd name="p0x4" fmla="*/ 8565 w 8565"/>
              <a:gd name="p0y4" fmla="*/ 180 h 1263"/>
              <a:gd name="p0x5" fmla="*/ 8565 w 8565"/>
              <a:gd name="p0y5" fmla="*/ 1083 h 1263"/>
              <a:gd name="p0x6" fmla="*/ 8565 w 8565"/>
              <a:gd name="p0y6" fmla="*/ 1182 h 1263"/>
              <a:gd name="p0x7" fmla="*/ 8484 w 8565"/>
              <a:gd name="p0y7" fmla="*/ 1263 h 1263"/>
              <a:gd name="p0x8" fmla="*/ 8385 w 8565"/>
              <a:gd name="p0y8" fmla="*/ 1263 h 1263"/>
              <a:gd name="p0x9" fmla="*/ 180 w 8565"/>
              <a:gd name="p0y9" fmla="*/ 1263 h 1263"/>
              <a:gd name="p0x10" fmla="*/ 80 w 8565"/>
              <a:gd name="p0y10" fmla="*/ 1263 h 1263"/>
              <a:gd name="p0x11" fmla="*/ 0 w 8565"/>
              <a:gd name="p0y11" fmla="*/ 1182 h 1263"/>
              <a:gd name="p0x12" fmla="*/ 0 w 8565"/>
              <a:gd name="p0y12" fmla="*/ 1083 h 1263"/>
              <a:gd name="p0x13" fmla="*/ 0 w 8565"/>
              <a:gd name="p0y13" fmla="*/ 180 h 1263"/>
              <a:gd name="p0x14" fmla="*/ 0 w 8565"/>
              <a:gd name="p0y14" fmla="*/ 80 h 1263"/>
              <a:gd name="p0x15" fmla="*/ 80 w 8565"/>
              <a:gd name="p0y15" fmla="*/ 0 h 1263"/>
              <a:gd name="p0x16" fmla="*/ 180 w 8565"/>
              <a:gd name="p0y16" fmla="*/ 0 h 12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6296025" y="5788971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荷兰</a:t>
            </a:r>
            <a:r>
              <a:rPr lang="en-US" altLang="zh-CN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吉拉特</a:t>
            </a:r>
            <a:endParaRPr lang="zh-CN" altLang="en-US" sz="1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296025" y="6053004"/>
            <a:ext cx="5200650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数学家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吉拉特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最先使用小括号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( )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符号，成为国际通用标准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0"/>
            </p:custDataLst>
          </p:nvPr>
        </p:nvSpPr>
        <p:spPr>
          <a:xfrm>
            <a:off x="5829300" y="26797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31"/>
            </p:custDataLst>
          </p:nvPr>
        </p:nvSpPr>
        <p:spPr>
          <a:xfrm>
            <a:off x="5945505" y="2796540"/>
            <a:ext cx="528955" cy="3003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小括号的文化溯源与课堂实践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29190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698433"/>
            <a:ext cx="2232641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字标记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3519488"/>
            <a:ext cx="240491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字表示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先算这部分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，如</a:t>
            </a: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以总人数除以船数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4243388"/>
            <a:ext cx="2766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文字标记直观但冗长，需完整书写运算关系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184650" y="27432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279900" y="2838450"/>
            <a:ext cx="304800" cy="3048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794866" y="2807970"/>
            <a:ext cx="31588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荷兰吉拉特引入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"( )"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符号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185266" y="3376613"/>
            <a:ext cx="38214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吉拉特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最先引入括号标记优先运算，开创符号化表达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185266" y="4100513"/>
            <a:ext cx="38214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从文字到符号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"( )"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替代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……"</a:t>
            </a:r>
            <a:endParaRPr lang="en-US" altLang="zh-CN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185266" y="4519613"/>
            <a:ext cx="38214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简洁性飞跃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：符号跨越语言障碍，全球通用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45883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8654415" y="14331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721090" y="1495425"/>
            <a:ext cx="209550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9111634" y="1447143"/>
            <a:ext cx="22430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活动一：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字改写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654434" y="1875768"/>
            <a:ext cx="27660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字改写现代算式，体会古人的表达方式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845883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8654415" y="3287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732520" y="3349625"/>
            <a:ext cx="186055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9111634" y="3301317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活动二：对比差异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654434" y="3729942"/>
            <a:ext cx="27660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对比有无括号的算式差异，理解括号的功能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845883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8654415" y="51415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2823" r="-12823"/>
          <a:stretch>
            <a:fillRect/>
          </a:stretch>
        </p:blipFill>
        <p:spPr>
          <a:xfrm>
            <a:off x="8747125" y="5203825"/>
            <a:ext cx="156845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9111634" y="5012617"/>
            <a:ext cx="2308841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活动三：</a:t>
            </a:r>
            <a:r>
              <a:rPr lang="en-US" altLang="zh-CN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过河</a:t>
            </a:r>
            <a:r>
              <a:rPr lang="en-US" altLang="zh-CN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角色扮演</a:t>
            </a:r>
            <a:endParaRPr lang="zh-CN" altLang="en-US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8654434" y="5698417"/>
            <a:ext cx="276604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身体感知运算顺序</a:t>
            </a: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，用动作体验括号优先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混合运算综合练习与文化拓展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1575435"/>
          </a:xfrm>
          <a:custGeom>
            <a:avLst/>
            <a:gdLst>
              <a:gd name="sw" fmla="*/ 1 w 9385"/>
              <a:gd name="sh" fmla="*/ 1 h 2480"/>
              <a:gd name="mins" fmla="min sw sh"/>
              <a:gd name="dsw" fmla="+- 0 sw mins"/>
              <a:gd name="dsh" fmla="+- 0 sh mins"/>
              <a:gd name="p0x0" fmla="*/ 180 w 9385"/>
              <a:gd name="p0y0" fmla="*/ 0 h 2480"/>
              <a:gd name="p0x1" fmla="*/ 9205 w 9385"/>
              <a:gd name="p0y1" fmla="*/ 0 h 2480"/>
              <a:gd name="p0x2" fmla="*/ 9304 w 9385"/>
              <a:gd name="p0y2" fmla="*/ 0 h 2480"/>
              <a:gd name="p0x3" fmla="*/ 9385 w 9385"/>
              <a:gd name="p0y3" fmla="*/ 80 h 2480"/>
              <a:gd name="p0x4" fmla="*/ 9385 w 9385"/>
              <a:gd name="p0y4" fmla="*/ 180 h 2480"/>
              <a:gd name="p0x5" fmla="*/ 9385 w 9385"/>
              <a:gd name="p0y5" fmla="*/ 2300 h 2480"/>
              <a:gd name="p0x6" fmla="*/ 9385 w 9385"/>
              <a:gd name="p0y6" fmla="*/ 2400 h 2480"/>
              <a:gd name="p0x7" fmla="*/ 9304 w 9385"/>
              <a:gd name="p0y7" fmla="*/ 2480 h 2480"/>
              <a:gd name="p0x8" fmla="*/ 9205 w 9385"/>
              <a:gd name="p0y8" fmla="*/ 2480 h 2480"/>
              <a:gd name="p0x9" fmla="*/ 180 w 9385"/>
              <a:gd name="p0y9" fmla="*/ 2480 h 2480"/>
              <a:gd name="p0x10" fmla="*/ 80 w 9385"/>
              <a:gd name="p0y10" fmla="*/ 2480 h 2480"/>
              <a:gd name="p0x11" fmla="*/ 0 w 9385"/>
              <a:gd name="p0y11" fmla="*/ 2400 h 2480"/>
              <a:gd name="p0x12" fmla="*/ 0 w 9385"/>
              <a:gd name="p0y12" fmla="*/ 2300 h 2480"/>
              <a:gd name="p0x13" fmla="*/ 0 w 9385"/>
              <a:gd name="p0y13" fmla="*/ 180 h 2480"/>
              <a:gd name="p0x14" fmla="*/ 0 w 9385"/>
              <a:gd name="p0y14" fmla="*/ 80 h 2480"/>
              <a:gd name="p0x15" fmla="*/ 80 w 9385"/>
              <a:gd name="p0y15" fmla="*/ 0 h 2480"/>
              <a:gd name="p0x16" fmla="*/ 180 w 9385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1385570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基础运算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16666" y="1961560"/>
            <a:ext cx="144601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6+12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2803027" y="1961560"/>
            <a:ext cx="1595361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36-15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4538739" y="1961560"/>
            <a:ext cx="1661522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(20+8)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2884805"/>
            <a:ext cx="5959475" cy="1811655"/>
          </a:xfrm>
          <a:custGeom>
            <a:avLst/>
            <a:gdLst>
              <a:gd name="sw" fmla="*/ 1 w 9385"/>
              <a:gd name="sh" fmla="*/ 1 h 2853"/>
              <a:gd name="mins" fmla="min sw sh"/>
              <a:gd name="dsw" fmla="+- 0 sw mins"/>
              <a:gd name="dsh" fmla="+- 0 sh mins"/>
              <a:gd name="p0x0" fmla="*/ 180 w 9385"/>
              <a:gd name="p0y0" fmla="*/ 0 h 2853"/>
              <a:gd name="p0x1" fmla="*/ 9205 w 9385"/>
              <a:gd name="p0y1" fmla="*/ 0 h 2853"/>
              <a:gd name="p0x2" fmla="*/ 9304 w 9385"/>
              <a:gd name="p0y2" fmla="*/ 0 h 2853"/>
              <a:gd name="p0x3" fmla="*/ 9385 w 9385"/>
              <a:gd name="p0y3" fmla="*/ 80 h 2853"/>
              <a:gd name="p0x4" fmla="*/ 9385 w 9385"/>
              <a:gd name="p0y4" fmla="*/ 180 h 2853"/>
              <a:gd name="p0x5" fmla="*/ 9385 w 9385"/>
              <a:gd name="p0y5" fmla="*/ 2673 h 2853"/>
              <a:gd name="p0x6" fmla="*/ 9385 w 9385"/>
              <a:gd name="p0y6" fmla="*/ 2773 h 2853"/>
              <a:gd name="p0x7" fmla="*/ 9304 w 9385"/>
              <a:gd name="p0y7" fmla="*/ 2853 h 2853"/>
              <a:gd name="p0x8" fmla="*/ 9205 w 9385"/>
              <a:gd name="p0y8" fmla="*/ 2853 h 2853"/>
              <a:gd name="p0x9" fmla="*/ 180 w 9385"/>
              <a:gd name="p0y9" fmla="*/ 2853 h 2853"/>
              <a:gd name="p0x10" fmla="*/ 80 w 9385"/>
              <a:gd name="p0y10" fmla="*/ 2853 h 2853"/>
              <a:gd name="p0x11" fmla="*/ 0 w 9385"/>
              <a:gd name="p0y11" fmla="*/ 2773 h 2853"/>
              <a:gd name="p0x12" fmla="*/ 0 w 9385"/>
              <a:gd name="p0y12" fmla="*/ 2673 h 2853"/>
              <a:gd name="p0x13" fmla="*/ 0 w 9385"/>
              <a:gd name="p0y13" fmla="*/ 180 h 2853"/>
              <a:gd name="p0x14" fmla="*/ 0 w 9385"/>
              <a:gd name="p0y14" fmla="*/ 80 h 2853"/>
              <a:gd name="p0x15" fmla="*/ 80 w 9385"/>
              <a:gd name="p0y15" fmla="*/ 0 h 2853"/>
              <a:gd name="p0x16" fmla="*/ 180 w 9385"/>
              <a:gd name="p0y16" fmla="*/ 0 h 28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079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3161030"/>
            <a:ext cx="28130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3106817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进阶：古代集市情境题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3675459"/>
            <a:ext cx="556922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设计一道古代集市情境题，包含两步混合运算。例如：集市上买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匹布，每匹布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文钱，又买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斤米，每斤米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文钱，一共需要多少文钱？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4896485"/>
            <a:ext cx="5959475" cy="1575435"/>
          </a:xfrm>
          <a:custGeom>
            <a:avLst/>
            <a:gdLst>
              <a:gd name="sw" fmla="*/ 1 w 9385"/>
              <a:gd name="sh" fmla="*/ 1 h 2480"/>
              <a:gd name="mins" fmla="min sw sh"/>
              <a:gd name="dsw" fmla="+- 0 sw mins"/>
              <a:gd name="dsh" fmla="+- 0 sh mins"/>
              <a:gd name="p0x0" fmla="*/ 180 w 9385"/>
              <a:gd name="p0y0" fmla="*/ 0 h 2480"/>
              <a:gd name="p0x1" fmla="*/ 9205 w 9385"/>
              <a:gd name="p0y1" fmla="*/ 0 h 2480"/>
              <a:gd name="p0x2" fmla="*/ 9304 w 9385"/>
              <a:gd name="p0y2" fmla="*/ 0 h 2480"/>
              <a:gd name="p0x3" fmla="*/ 9385 w 9385"/>
              <a:gd name="p0y3" fmla="*/ 80 h 2480"/>
              <a:gd name="p0x4" fmla="*/ 9385 w 9385"/>
              <a:gd name="p0y4" fmla="*/ 180 h 2480"/>
              <a:gd name="p0x5" fmla="*/ 9385 w 9385"/>
              <a:gd name="p0y5" fmla="*/ 2300 h 2480"/>
              <a:gd name="p0x6" fmla="*/ 9385 w 9385"/>
              <a:gd name="p0y6" fmla="*/ 2400 h 2480"/>
              <a:gd name="p0x7" fmla="*/ 9304 w 9385"/>
              <a:gd name="p0y7" fmla="*/ 2480 h 2480"/>
              <a:gd name="p0x8" fmla="*/ 9205 w 9385"/>
              <a:gd name="p0y8" fmla="*/ 2480 h 2480"/>
              <a:gd name="p0x9" fmla="*/ 180 w 9385"/>
              <a:gd name="p0y9" fmla="*/ 2480 h 2480"/>
              <a:gd name="p0x10" fmla="*/ 80 w 9385"/>
              <a:gd name="p0y10" fmla="*/ 2480 h 2480"/>
              <a:gd name="p0x11" fmla="*/ 0 w 9385"/>
              <a:gd name="p0y11" fmla="*/ 2400 h 2480"/>
              <a:gd name="p0x12" fmla="*/ 0 w 9385"/>
              <a:gd name="p0y12" fmla="*/ 2300 h 2480"/>
              <a:gd name="p0x13" fmla="*/ 0 w 9385"/>
              <a:gd name="p0y13" fmla="*/ 180 h 2480"/>
              <a:gd name="p0x14" fmla="*/ 0 w 9385"/>
              <a:gd name="p0y14" fmla="*/ 80 h 2480"/>
              <a:gd name="p0x15" fmla="*/ 80 w 9385"/>
              <a:gd name="p0y15" fmla="*/ 0 h 2480"/>
              <a:gd name="p0x16" fmla="*/ 180 w 9385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265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5346065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292214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拓展：算筹摆算式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784656"/>
            <a:ext cx="55692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用算筹摆出混合运算的过程，体验古人计算的智慧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614763" y="1687830"/>
            <a:ext cx="175081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246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156667" y="2437428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《九章算术》收录问题数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813767" y="2806998"/>
            <a:ext cx="2743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涵盖运算、测量、方程等多个数学领域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950075" y="4366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7035800" y="4448175"/>
            <a:ext cx="24765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7483745" y="43938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算筹计算规则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950075" y="50622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7083695" y="4924425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红筹表示正数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，黑筹表示负数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6950075" y="54432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7083695" y="530542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算筹运算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从高位算起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9"/>
            </p:custDataLst>
          </p:nvPr>
        </p:nvSpPr>
        <p:spPr>
          <a:xfrm>
            <a:off x="6950075" y="58242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7083695" y="568642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与竖式计算方向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一致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2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2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1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1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1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1440</Words>
  <Application>WPS 演示</Application>
  <PresentationFormat>宽屏</PresentationFormat>
  <Paragraphs>280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混合运算——从《九章算术》看运算秩序</vt:lpstr>
      <vt:lpstr>文化溯源：古人如何算粮价</vt:lpstr>
      <vt:lpstr>PowerPoint 演示文稿</vt:lpstr>
      <vt:lpstr>PowerPoint 演示文稿</vt:lpstr>
      <vt:lpstr>PowerPoint 演示文稿</vt:lpstr>
      <vt:lpstr>运算规则：先乘除后加减的秩序</vt:lpstr>
      <vt:lpstr>PowerPoint 演示文稿</vt:lpstr>
      <vt:lpstr>小括号：改变运算顺序的钥匙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