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79" r:id="rId3"/>
    <p:sldId id="380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8" r:id="rId12"/>
    <p:sldId id="389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85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image" Target="../media/image9.svg"/><Relationship Id="rId24" Type="http://schemas.openxmlformats.org/officeDocument/2006/relationships/image" Target="../media/image8.png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image" Target="../media/image7.svg"/><Relationship Id="rId17" Type="http://schemas.openxmlformats.org/officeDocument/2006/relationships/image" Target="../media/image6.png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image" Target="../media/image5.svg"/><Relationship Id="rId10" Type="http://schemas.openxmlformats.org/officeDocument/2006/relationships/image" Target="../media/image4.png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image" Target="../media/image11.svg"/><Relationship Id="rId6" Type="http://schemas.openxmlformats.org/officeDocument/2006/relationships/image" Target="../media/image10.png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129.xml"/><Relationship Id="rId25" Type="http://schemas.openxmlformats.org/officeDocument/2006/relationships/image" Target="../media/image17.svg"/><Relationship Id="rId24" Type="http://schemas.openxmlformats.org/officeDocument/2006/relationships/image" Target="../media/image16.png"/><Relationship Id="rId23" Type="http://schemas.openxmlformats.org/officeDocument/2006/relationships/tags" Target="../tags/tag128.xml"/><Relationship Id="rId22" Type="http://schemas.openxmlformats.org/officeDocument/2006/relationships/tags" Target="../tags/tag127.xml"/><Relationship Id="rId21" Type="http://schemas.openxmlformats.org/officeDocument/2006/relationships/tags" Target="../tags/tag126.xml"/><Relationship Id="rId20" Type="http://schemas.openxmlformats.org/officeDocument/2006/relationships/tags" Target="../tags/tag125.xml"/><Relationship Id="rId2" Type="http://schemas.openxmlformats.org/officeDocument/2006/relationships/tags" Target="../tags/tag113.xml"/><Relationship Id="rId19" Type="http://schemas.openxmlformats.org/officeDocument/2006/relationships/image" Target="../media/image15.svg"/><Relationship Id="rId18" Type="http://schemas.openxmlformats.org/officeDocument/2006/relationships/image" Target="../media/image14.png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tags" Target="../tags/tag120.xml"/><Relationship Id="rId10" Type="http://schemas.openxmlformats.org/officeDocument/2006/relationships/tags" Target="../tags/tag119.xml"/><Relationship Id="rId1" Type="http://schemas.openxmlformats.org/officeDocument/2006/relationships/tags" Target="../tags/tag11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7" Type="http://schemas.openxmlformats.org/officeDocument/2006/relationships/slideLayout" Target="../slideLayouts/slideLayout6.xml"/><Relationship Id="rId66" Type="http://schemas.openxmlformats.org/officeDocument/2006/relationships/tags" Target="../tags/tag178.xml"/><Relationship Id="rId65" Type="http://schemas.openxmlformats.org/officeDocument/2006/relationships/tags" Target="../tags/tag177.xml"/><Relationship Id="rId64" Type="http://schemas.openxmlformats.org/officeDocument/2006/relationships/image" Target="../media/image35.svg"/><Relationship Id="rId63" Type="http://schemas.openxmlformats.org/officeDocument/2006/relationships/image" Target="../media/image34.png"/><Relationship Id="rId62" Type="http://schemas.openxmlformats.org/officeDocument/2006/relationships/tags" Target="../tags/tag176.xml"/><Relationship Id="rId61" Type="http://schemas.openxmlformats.org/officeDocument/2006/relationships/tags" Target="../tags/tag175.xml"/><Relationship Id="rId60" Type="http://schemas.openxmlformats.org/officeDocument/2006/relationships/tags" Target="../tags/tag174.xml"/><Relationship Id="rId6" Type="http://schemas.openxmlformats.org/officeDocument/2006/relationships/tags" Target="../tags/tag138.xml"/><Relationship Id="rId59" Type="http://schemas.openxmlformats.org/officeDocument/2006/relationships/tags" Target="../tags/tag173.xml"/><Relationship Id="rId58" Type="http://schemas.openxmlformats.org/officeDocument/2006/relationships/tags" Target="../tags/tag172.xml"/><Relationship Id="rId57" Type="http://schemas.openxmlformats.org/officeDocument/2006/relationships/image" Target="../media/image5.svg"/><Relationship Id="rId56" Type="http://schemas.openxmlformats.org/officeDocument/2006/relationships/image" Target="../media/image4.png"/><Relationship Id="rId55" Type="http://schemas.openxmlformats.org/officeDocument/2006/relationships/tags" Target="../tags/tag171.xml"/><Relationship Id="rId54" Type="http://schemas.openxmlformats.org/officeDocument/2006/relationships/tags" Target="../tags/tag170.xml"/><Relationship Id="rId53" Type="http://schemas.openxmlformats.org/officeDocument/2006/relationships/tags" Target="../tags/tag169.xml"/><Relationship Id="rId52" Type="http://schemas.openxmlformats.org/officeDocument/2006/relationships/tags" Target="../tags/tag168.xml"/><Relationship Id="rId51" Type="http://schemas.openxmlformats.org/officeDocument/2006/relationships/image" Target="../media/image33.svg"/><Relationship Id="rId50" Type="http://schemas.openxmlformats.org/officeDocument/2006/relationships/image" Target="../media/image32.png"/><Relationship Id="rId5" Type="http://schemas.openxmlformats.org/officeDocument/2006/relationships/tags" Target="../tags/tag137.xml"/><Relationship Id="rId49" Type="http://schemas.openxmlformats.org/officeDocument/2006/relationships/tags" Target="../tags/tag167.xml"/><Relationship Id="rId48" Type="http://schemas.openxmlformats.org/officeDocument/2006/relationships/image" Target="../media/image31.svg"/><Relationship Id="rId47" Type="http://schemas.openxmlformats.org/officeDocument/2006/relationships/image" Target="../media/image30.png"/><Relationship Id="rId46" Type="http://schemas.openxmlformats.org/officeDocument/2006/relationships/tags" Target="../tags/tag166.xml"/><Relationship Id="rId45" Type="http://schemas.openxmlformats.org/officeDocument/2006/relationships/tags" Target="../tags/tag165.xml"/><Relationship Id="rId44" Type="http://schemas.openxmlformats.org/officeDocument/2006/relationships/tags" Target="../tags/tag164.xml"/><Relationship Id="rId43" Type="http://schemas.openxmlformats.org/officeDocument/2006/relationships/tags" Target="../tags/tag163.xml"/><Relationship Id="rId42" Type="http://schemas.openxmlformats.org/officeDocument/2006/relationships/image" Target="../media/image29.svg"/><Relationship Id="rId41" Type="http://schemas.openxmlformats.org/officeDocument/2006/relationships/image" Target="../media/image28.png"/><Relationship Id="rId40" Type="http://schemas.openxmlformats.org/officeDocument/2006/relationships/tags" Target="../tags/tag162.xml"/><Relationship Id="rId4" Type="http://schemas.openxmlformats.org/officeDocument/2006/relationships/tags" Target="../tags/tag136.xml"/><Relationship Id="rId39" Type="http://schemas.openxmlformats.org/officeDocument/2006/relationships/tags" Target="../tags/tag161.xml"/><Relationship Id="rId38" Type="http://schemas.openxmlformats.org/officeDocument/2006/relationships/tags" Target="../tags/tag160.xml"/><Relationship Id="rId37" Type="http://schemas.openxmlformats.org/officeDocument/2006/relationships/tags" Target="../tags/tag159.xml"/><Relationship Id="rId36" Type="http://schemas.openxmlformats.org/officeDocument/2006/relationships/image" Target="../media/image27.svg"/><Relationship Id="rId35" Type="http://schemas.openxmlformats.org/officeDocument/2006/relationships/image" Target="../media/image26.png"/><Relationship Id="rId34" Type="http://schemas.openxmlformats.org/officeDocument/2006/relationships/tags" Target="../tags/tag158.xml"/><Relationship Id="rId33" Type="http://schemas.openxmlformats.org/officeDocument/2006/relationships/tags" Target="../tags/tag157.xml"/><Relationship Id="rId32" Type="http://schemas.openxmlformats.org/officeDocument/2006/relationships/tags" Target="../tags/tag156.xml"/><Relationship Id="rId31" Type="http://schemas.openxmlformats.org/officeDocument/2006/relationships/tags" Target="../tags/tag155.xml"/><Relationship Id="rId30" Type="http://schemas.openxmlformats.org/officeDocument/2006/relationships/tags" Target="../tags/tag154.xml"/><Relationship Id="rId3" Type="http://schemas.openxmlformats.org/officeDocument/2006/relationships/tags" Target="../tags/tag135.xml"/><Relationship Id="rId29" Type="http://schemas.openxmlformats.org/officeDocument/2006/relationships/image" Target="../media/image25.svg"/><Relationship Id="rId28" Type="http://schemas.openxmlformats.org/officeDocument/2006/relationships/image" Target="../media/image24.png"/><Relationship Id="rId27" Type="http://schemas.openxmlformats.org/officeDocument/2006/relationships/tags" Target="../tags/tag153.xml"/><Relationship Id="rId26" Type="http://schemas.openxmlformats.org/officeDocument/2006/relationships/tags" Target="../tags/tag152.xml"/><Relationship Id="rId25" Type="http://schemas.openxmlformats.org/officeDocument/2006/relationships/tags" Target="../tags/tag151.xml"/><Relationship Id="rId24" Type="http://schemas.openxmlformats.org/officeDocument/2006/relationships/tags" Target="../tags/tag150.xml"/><Relationship Id="rId23" Type="http://schemas.openxmlformats.org/officeDocument/2006/relationships/image" Target="../media/image23.svg"/><Relationship Id="rId22" Type="http://schemas.openxmlformats.org/officeDocument/2006/relationships/image" Target="../media/image22.png"/><Relationship Id="rId21" Type="http://schemas.openxmlformats.org/officeDocument/2006/relationships/tags" Target="../tags/tag149.xml"/><Relationship Id="rId20" Type="http://schemas.openxmlformats.org/officeDocument/2006/relationships/tags" Target="../tags/tag148.xml"/><Relationship Id="rId2" Type="http://schemas.openxmlformats.org/officeDocument/2006/relationships/tags" Target="../tags/tag134.xml"/><Relationship Id="rId19" Type="http://schemas.openxmlformats.org/officeDocument/2006/relationships/tags" Target="../tags/tag147.xml"/><Relationship Id="rId18" Type="http://schemas.openxmlformats.org/officeDocument/2006/relationships/tags" Target="../tags/tag146.xml"/><Relationship Id="rId17" Type="http://schemas.openxmlformats.org/officeDocument/2006/relationships/image" Target="../media/image21.svg"/><Relationship Id="rId16" Type="http://schemas.openxmlformats.org/officeDocument/2006/relationships/image" Target="../media/image20.png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tags" Target="../tags/tag143.xml"/><Relationship Id="rId12" Type="http://schemas.openxmlformats.org/officeDocument/2006/relationships/tags" Target="../tags/tag142.xml"/><Relationship Id="rId11" Type="http://schemas.openxmlformats.org/officeDocument/2006/relationships/image" Target="../media/image19.svg"/><Relationship Id="rId10" Type="http://schemas.openxmlformats.org/officeDocument/2006/relationships/image" Target="../media/image18.png"/><Relationship Id="rId1" Type="http://schemas.openxmlformats.org/officeDocument/2006/relationships/tags" Target="../tags/tag13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6" Type="http://schemas.openxmlformats.org/officeDocument/2006/relationships/slideLayout" Target="../slideLayouts/slideLayout6.xml"/><Relationship Id="rId25" Type="http://schemas.openxmlformats.org/officeDocument/2006/relationships/tags" Target="../tags/tag201.xml"/><Relationship Id="rId24" Type="http://schemas.openxmlformats.org/officeDocument/2006/relationships/tags" Target="../tags/tag200.xml"/><Relationship Id="rId23" Type="http://schemas.openxmlformats.org/officeDocument/2006/relationships/image" Target="../media/image33.svg"/><Relationship Id="rId22" Type="http://schemas.openxmlformats.org/officeDocument/2006/relationships/image" Target="../media/image32.png"/><Relationship Id="rId21" Type="http://schemas.openxmlformats.org/officeDocument/2006/relationships/tags" Target="../tags/tag199.xml"/><Relationship Id="rId20" Type="http://schemas.openxmlformats.org/officeDocument/2006/relationships/tags" Target="../tags/tag198.xml"/><Relationship Id="rId2" Type="http://schemas.openxmlformats.org/officeDocument/2006/relationships/tags" Target="../tags/tag180.xml"/><Relationship Id="rId19" Type="http://schemas.openxmlformats.org/officeDocument/2006/relationships/tags" Target="../tags/tag197.xml"/><Relationship Id="rId18" Type="http://schemas.openxmlformats.org/officeDocument/2006/relationships/tags" Target="../tags/tag196.xml"/><Relationship Id="rId17" Type="http://schemas.openxmlformats.org/officeDocument/2006/relationships/tags" Target="../tags/tag195.xml"/><Relationship Id="rId16" Type="http://schemas.openxmlformats.org/officeDocument/2006/relationships/tags" Target="../tags/tag194.xml"/><Relationship Id="rId15" Type="http://schemas.openxmlformats.org/officeDocument/2006/relationships/tags" Target="../tags/tag193.xml"/><Relationship Id="rId14" Type="http://schemas.openxmlformats.org/officeDocument/2006/relationships/tags" Target="../tags/tag192.xml"/><Relationship Id="rId13" Type="http://schemas.openxmlformats.org/officeDocument/2006/relationships/tags" Target="../tags/tag191.xml"/><Relationship Id="rId12" Type="http://schemas.openxmlformats.org/officeDocument/2006/relationships/tags" Target="../tags/tag190.xml"/><Relationship Id="rId11" Type="http://schemas.openxmlformats.org/officeDocument/2006/relationships/tags" Target="../tags/tag189.xml"/><Relationship Id="rId10" Type="http://schemas.openxmlformats.org/officeDocument/2006/relationships/tags" Target="../tags/tag188.xml"/><Relationship Id="rId1" Type="http://schemas.openxmlformats.org/officeDocument/2006/relationships/tags" Target="../tags/tag179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tags" Target="../tags/tag20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6" Type="http://schemas.openxmlformats.org/officeDocument/2006/relationships/slideLayout" Target="../slideLayouts/slideLayout6.xml"/><Relationship Id="rId55" Type="http://schemas.openxmlformats.org/officeDocument/2006/relationships/tags" Target="../tags/tag249.xml"/><Relationship Id="rId54" Type="http://schemas.openxmlformats.org/officeDocument/2006/relationships/tags" Target="../tags/tag248.xml"/><Relationship Id="rId53" Type="http://schemas.openxmlformats.org/officeDocument/2006/relationships/tags" Target="../tags/tag247.xml"/><Relationship Id="rId52" Type="http://schemas.openxmlformats.org/officeDocument/2006/relationships/tags" Target="../tags/tag246.xml"/><Relationship Id="rId51" Type="http://schemas.openxmlformats.org/officeDocument/2006/relationships/tags" Target="../tags/tag245.xml"/><Relationship Id="rId50" Type="http://schemas.openxmlformats.org/officeDocument/2006/relationships/tags" Target="../tags/tag244.xml"/><Relationship Id="rId5" Type="http://schemas.openxmlformats.org/officeDocument/2006/relationships/tags" Target="../tags/tag209.xml"/><Relationship Id="rId49" Type="http://schemas.openxmlformats.org/officeDocument/2006/relationships/tags" Target="../tags/tag243.xml"/><Relationship Id="rId48" Type="http://schemas.openxmlformats.org/officeDocument/2006/relationships/image" Target="../media/image11.svg"/><Relationship Id="rId47" Type="http://schemas.openxmlformats.org/officeDocument/2006/relationships/image" Target="../media/image10.png"/><Relationship Id="rId46" Type="http://schemas.openxmlformats.org/officeDocument/2006/relationships/tags" Target="../tags/tag242.xml"/><Relationship Id="rId45" Type="http://schemas.openxmlformats.org/officeDocument/2006/relationships/tags" Target="../tags/tag241.xml"/><Relationship Id="rId44" Type="http://schemas.openxmlformats.org/officeDocument/2006/relationships/tags" Target="../tags/tag240.xml"/><Relationship Id="rId43" Type="http://schemas.openxmlformats.org/officeDocument/2006/relationships/tags" Target="../tags/tag239.xml"/><Relationship Id="rId42" Type="http://schemas.openxmlformats.org/officeDocument/2006/relationships/tags" Target="../tags/tag238.xml"/><Relationship Id="rId41" Type="http://schemas.openxmlformats.org/officeDocument/2006/relationships/tags" Target="../tags/tag237.xml"/><Relationship Id="rId40" Type="http://schemas.openxmlformats.org/officeDocument/2006/relationships/tags" Target="../tags/tag236.xml"/><Relationship Id="rId4" Type="http://schemas.openxmlformats.org/officeDocument/2006/relationships/tags" Target="../tags/tag208.xml"/><Relationship Id="rId39" Type="http://schemas.openxmlformats.org/officeDocument/2006/relationships/tags" Target="../tags/tag235.xml"/><Relationship Id="rId38" Type="http://schemas.openxmlformats.org/officeDocument/2006/relationships/tags" Target="../tags/tag234.xml"/><Relationship Id="rId37" Type="http://schemas.openxmlformats.org/officeDocument/2006/relationships/tags" Target="../tags/tag233.xml"/><Relationship Id="rId36" Type="http://schemas.openxmlformats.org/officeDocument/2006/relationships/tags" Target="../tags/tag232.xml"/><Relationship Id="rId35" Type="http://schemas.openxmlformats.org/officeDocument/2006/relationships/image" Target="../media/image43.svg"/><Relationship Id="rId34" Type="http://schemas.openxmlformats.org/officeDocument/2006/relationships/image" Target="../media/image42.png"/><Relationship Id="rId33" Type="http://schemas.openxmlformats.org/officeDocument/2006/relationships/tags" Target="../tags/tag231.xml"/><Relationship Id="rId32" Type="http://schemas.openxmlformats.org/officeDocument/2006/relationships/tags" Target="../tags/tag230.xml"/><Relationship Id="rId31" Type="http://schemas.openxmlformats.org/officeDocument/2006/relationships/tags" Target="../tags/tag229.xml"/><Relationship Id="rId30" Type="http://schemas.openxmlformats.org/officeDocument/2006/relationships/tags" Target="../tags/tag228.xml"/><Relationship Id="rId3" Type="http://schemas.openxmlformats.org/officeDocument/2006/relationships/tags" Target="../tags/tag207.xml"/><Relationship Id="rId29" Type="http://schemas.openxmlformats.org/officeDocument/2006/relationships/tags" Target="../tags/tag227.xml"/><Relationship Id="rId28" Type="http://schemas.openxmlformats.org/officeDocument/2006/relationships/image" Target="../media/image41.svg"/><Relationship Id="rId27" Type="http://schemas.openxmlformats.org/officeDocument/2006/relationships/image" Target="../media/image40.png"/><Relationship Id="rId26" Type="http://schemas.openxmlformats.org/officeDocument/2006/relationships/tags" Target="../tags/tag226.xml"/><Relationship Id="rId25" Type="http://schemas.openxmlformats.org/officeDocument/2006/relationships/tags" Target="../tags/tag225.xml"/><Relationship Id="rId24" Type="http://schemas.openxmlformats.org/officeDocument/2006/relationships/tags" Target="../tags/tag224.xml"/><Relationship Id="rId23" Type="http://schemas.openxmlformats.org/officeDocument/2006/relationships/tags" Target="../tags/tag223.xml"/><Relationship Id="rId22" Type="http://schemas.openxmlformats.org/officeDocument/2006/relationships/tags" Target="../tags/tag222.xml"/><Relationship Id="rId21" Type="http://schemas.openxmlformats.org/officeDocument/2006/relationships/image" Target="../media/image39.svg"/><Relationship Id="rId20" Type="http://schemas.openxmlformats.org/officeDocument/2006/relationships/image" Target="../media/image38.png"/><Relationship Id="rId2" Type="http://schemas.openxmlformats.org/officeDocument/2006/relationships/tags" Target="../tags/tag206.xml"/><Relationship Id="rId19" Type="http://schemas.openxmlformats.org/officeDocument/2006/relationships/tags" Target="../tags/tag221.xml"/><Relationship Id="rId18" Type="http://schemas.openxmlformats.org/officeDocument/2006/relationships/tags" Target="../tags/tag220.xml"/><Relationship Id="rId17" Type="http://schemas.openxmlformats.org/officeDocument/2006/relationships/tags" Target="../tags/tag219.xml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image" Target="../media/image37.svg"/><Relationship Id="rId13" Type="http://schemas.openxmlformats.org/officeDocument/2006/relationships/image" Target="../media/image36.png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tags" Target="../tags/tag20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1" Type="http://schemas.openxmlformats.org/officeDocument/2006/relationships/slideLayout" Target="../slideLayouts/slideLayout6.xml"/><Relationship Id="rId40" Type="http://schemas.openxmlformats.org/officeDocument/2006/relationships/tags" Target="../tags/tag281.xml"/><Relationship Id="rId4" Type="http://schemas.openxmlformats.org/officeDocument/2006/relationships/tags" Target="../tags/tag253.xml"/><Relationship Id="rId39" Type="http://schemas.openxmlformats.org/officeDocument/2006/relationships/image" Target="../media/image51.svg"/><Relationship Id="rId38" Type="http://schemas.openxmlformats.org/officeDocument/2006/relationships/image" Target="../media/image50.png"/><Relationship Id="rId37" Type="http://schemas.openxmlformats.org/officeDocument/2006/relationships/tags" Target="../tags/tag280.xml"/><Relationship Id="rId36" Type="http://schemas.openxmlformats.org/officeDocument/2006/relationships/tags" Target="../tags/tag279.xml"/><Relationship Id="rId35" Type="http://schemas.openxmlformats.org/officeDocument/2006/relationships/tags" Target="../tags/tag278.xml"/><Relationship Id="rId34" Type="http://schemas.openxmlformats.org/officeDocument/2006/relationships/tags" Target="../tags/tag277.xml"/><Relationship Id="rId33" Type="http://schemas.openxmlformats.org/officeDocument/2006/relationships/tags" Target="../tags/tag276.xml"/><Relationship Id="rId32" Type="http://schemas.openxmlformats.org/officeDocument/2006/relationships/tags" Target="../tags/tag275.xml"/><Relationship Id="rId31" Type="http://schemas.openxmlformats.org/officeDocument/2006/relationships/tags" Target="../tags/tag274.xml"/><Relationship Id="rId30" Type="http://schemas.openxmlformats.org/officeDocument/2006/relationships/tags" Target="../tags/tag273.xml"/><Relationship Id="rId3" Type="http://schemas.openxmlformats.org/officeDocument/2006/relationships/tags" Target="../tags/tag252.xml"/><Relationship Id="rId29" Type="http://schemas.openxmlformats.org/officeDocument/2006/relationships/tags" Target="../tags/tag272.xml"/><Relationship Id="rId28" Type="http://schemas.openxmlformats.org/officeDocument/2006/relationships/tags" Target="../tags/tag271.xml"/><Relationship Id="rId27" Type="http://schemas.openxmlformats.org/officeDocument/2006/relationships/tags" Target="../tags/tag270.xml"/><Relationship Id="rId26" Type="http://schemas.openxmlformats.org/officeDocument/2006/relationships/image" Target="../media/image49.svg"/><Relationship Id="rId25" Type="http://schemas.openxmlformats.org/officeDocument/2006/relationships/image" Target="../media/image48.png"/><Relationship Id="rId24" Type="http://schemas.openxmlformats.org/officeDocument/2006/relationships/tags" Target="../tags/tag269.xml"/><Relationship Id="rId23" Type="http://schemas.openxmlformats.org/officeDocument/2006/relationships/tags" Target="../tags/tag268.xml"/><Relationship Id="rId22" Type="http://schemas.openxmlformats.org/officeDocument/2006/relationships/tags" Target="../tags/tag267.xml"/><Relationship Id="rId21" Type="http://schemas.openxmlformats.org/officeDocument/2006/relationships/tags" Target="../tags/tag266.xml"/><Relationship Id="rId20" Type="http://schemas.openxmlformats.org/officeDocument/2006/relationships/tags" Target="../tags/tag265.xml"/><Relationship Id="rId2" Type="http://schemas.openxmlformats.org/officeDocument/2006/relationships/tags" Target="../tags/tag251.xml"/><Relationship Id="rId19" Type="http://schemas.openxmlformats.org/officeDocument/2006/relationships/image" Target="../media/image47.svg"/><Relationship Id="rId18" Type="http://schemas.openxmlformats.org/officeDocument/2006/relationships/image" Target="../media/image46.png"/><Relationship Id="rId17" Type="http://schemas.openxmlformats.org/officeDocument/2006/relationships/tags" Target="../tags/tag264.xml"/><Relationship Id="rId16" Type="http://schemas.openxmlformats.org/officeDocument/2006/relationships/tags" Target="../tags/tag263.xml"/><Relationship Id="rId15" Type="http://schemas.openxmlformats.org/officeDocument/2006/relationships/tags" Target="../tags/tag262.xml"/><Relationship Id="rId14" Type="http://schemas.openxmlformats.org/officeDocument/2006/relationships/tags" Target="../tags/tag261.xml"/><Relationship Id="rId13" Type="http://schemas.openxmlformats.org/officeDocument/2006/relationships/tags" Target="../tags/tag260.xml"/><Relationship Id="rId12" Type="http://schemas.openxmlformats.org/officeDocument/2006/relationships/image" Target="../media/image45.svg"/><Relationship Id="rId11" Type="http://schemas.openxmlformats.org/officeDocument/2006/relationships/image" Target="../media/image44.png"/><Relationship Id="rId10" Type="http://schemas.openxmlformats.org/officeDocument/2006/relationships/tags" Target="../tags/tag259.xml"/><Relationship Id="rId1" Type="http://schemas.openxmlformats.org/officeDocument/2006/relationships/tags" Target="../tags/tag25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认识小数——从算筹低位到现代小数点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文化溯源：中国最早的小数表示法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朱世杰与世界上最早的小数表示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2000" y="1295400"/>
            <a:ext cx="3931285" cy="4991100"/>
          </a:xfrm>
          <a:custGeom>
            <a:avLst/>
            <a:gdLst>
              <a:gd name="sw" fmla="*/ 1 w 6191"/>
              <a:gd name="sh" fmla="*/ 1 h 7860"/>
              <a:gd name="mins" fmla="min sw sh"/>
              <a:gd name="dsw" fmla="+- 0 sw mins"/>
              <a:gd name="dsh" fmla="+- 0 sh mins"/>
              <a:gd name="p0x0" fmla="*/ 270 w 6191"/>
              <a:gd name="p0y0" fmla="*/ 0 h 7860"/>
              <a:gd name="p0x1" fmla="*/ 5921 w 6191"/>
              <a:gd name="p0y1" fmla="*/ 0 h 7860"/>
              <a:gd name="p0x2" fmla="*/ 6071 w 6191"/>
              <a:gd name="p0y2" fmla="*/ 0 h 7860"/>
              <a:gd name="p0x3" fmla="*/ 6191 w 6191"/>
              <a:gd name="p0y3" fmla="*/ 120 h 7860"/>
              <a:gd name="p0x4" fmla="*/ 6191 w 6191"/>
              <a:gd name="p0y4" fmla="*/ 270 h 7860"/>
              <a:gd name="p0x5" fmla="*/ 6191 w 6191"/>
              <a:gd name="p0y5" fmla="*/ 7590 h 7860"/>
              <a:gd name="p0x6" fmla="*/ 6191 w 6191"/>
              <a:gd name="p0y6" fmla="*/ 7739 h 7860"/>
              <a:gd name="p0x7" fmla="*/ 6071 w 6191"/>
              <a:gd name="p0y7" fmla="*/ 7860 h 7860"/>
              <a:gd name="p0x8" fmla="*/ 5921 w 6191"/>
              <a:gd name="p0y8" fmla="*/ 7860 h 7860"/>
              <a:gd name="p0x9" fmla="*/ 270 w 6191"/>
              <a:gd name="p0y9" fmla="*/ 7860 h 7860"/>
              <a:gd name="p0x10" fmla="*/ 120 w 6191"/>
              <a:gd name="p0y10" fmla="*/ 7860 h 7860"/>
              <a:gd name="p0x11" fmla="*/ 0 w 6191"/>
              <a:gd name="p0y11" fmla="*/ 7739 h 7860"/>
              <a:gd name="p0x12" fmla="*/ 0 w 6191"/>
              <a:gd name="p0y12" fmla="*/ 7590 h 7860"/>
              <a:gd name="p0x13" fmla="*/ 0 w 6191"/>
              <a:gd name="p0y13" fmla="*/ 270 h 7860"/>
              <a:gd name="p0x14" fmla="*/ 0 w 6191"/>
              <a:gd name="p0y14" fmla="*/ 120 h 7860"/>
              <a:gd name="p0x15" fmla="*/ 120 w 6191"/>
              <a:gd name="p0y15" fmla="*/ 0 h 7860"/>
              <a:gd name="p0x16" fmla="*/ 270 w 6191"/>
              <a:gd name="p0y16" fmla="*/ 0 h 78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489691" y="2957513"/>
            <a:ext cx="2476500" cy="9953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中国古代数学</a:t>
            </a:r>
            <a:endParaRPr sz="30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对小数的贡献</a:t>
            </a:r>
            <a:endParaRPr sz="30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775441" y="3910013"/>
            <a:ext cx="1905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领先世界</a:t>
            </a:r>
            <a:endParaRPr sz="30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2346325" y="4562475"/>
            <a:ext cx="762000" cy="38100"/>
          </a:xfrm>
          <a:custGeom>
            <a:avLst/>
            <a:gdLst>
              <a:gd name="sw" fmla="*/ 1 w 1200"/>
              <a:gd name="sh" fmla="*/ 1 h 60"/>
              <a:gd name="mins" fmla="min sw sh"/>
              <a:gd name="dsw" fmla="+- 0 sw mins"/>
              <a:gd name="dsh" fmla="+- 0 sh mins"/>
              <a:gd name="p0x0" fmla="*/ 30 w 1200"/>
              <a:gd name="p0y0" fmla="*/ 0 h 60"/>
              <a:gd name="p0x1" fmla="*/ 1170 w 1200"/>
              <a:gd name="p0y1" fmla="*/ 0 h 60"/>
              <a:gd name="p0x2" fmla="*/ 1186 w 1200"/>
              <a:gd name="p0y2" fmla="*/ 0 h 60"/>
              <a:gd name="p0x3" fmla="*/ 1200 w 1200"/>
              <a:gd name="p0y3" fmla="*/ 13 h 60"/>
              <a:gd name="p0x4" fmla="*/ 1200 w 1200"/>
              <a:gd name="p0y4" fmla="*/ 30 h 60"/>
              <a:gd name="p0x5" fmla="*/ 1200 w 1200"/>
              <a:gd name="p0y5" fmla="*/ 46 h 60"/>
              <a:gd name="p0x6" fmla="*/ 1186 w 1200"/>
              <a:gd name="p0y6" fmla="*/ 60 h 60"/>
              <a:gd name="p0x7" fmla="*/ 1170 w 1200"/>
              <a:gd name="p0y7" fmla="*/ 60 h 60"/>
              <a:gd name="p0x8" fmla="*/ 30 w 1200"/>
              <a:gd name="p0y8" fmla="*/ 60 h 60"/>
              <a:gd name="p0x9" fmla="*/ 13 w 1200"/>
              <a:gd name="p0y9" fmla="*/ 60 h 60"/>
              <a:gd name="p0x10" fmla="*/ 0 w 1200"/>
              <a:gd name="p0y10" fmla="*/ 46 h 60"/>
              <a:gd name="p0x11" fmla="*/ 0 w 1200"/>
              <a:gd name="p0y11" fmla="*/ 30 h 60"/>
              <a:gd name="p0x12" fmla="*/ 0 w 1200"/>
              <a:gd name="p0y12" fmla="*/ 13 h 60"/>
              <a:gd name="p0x13" fmla="*/ 13 w 1200"/>
              <a:gd name="p0y13" fmla="*/ 0 h 60"/>
              <a:gd name="p0x14" fmla="*/ 30 w 1200"/>
              <a:gd name="p0y14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151091" y="1104900"/>
            <a:ext cx="639320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你知道吗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栏目</a:t>
            </a:r>
            <a:endParaRPr lang="zh-CN" altLang="en-US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5155565" y="1528445"/>
            <a:ext cx="6459855" cy="1514475"/>
          </a:xfrm>
          <a:custGeom>
            <a:avLst/>
            <a:gdLst>
              <a:gd name="sw" fmla="*/ 1 w 10173"/>
              <a:gd name="sh" fmla="*/ 1 h 2385"/>
              <a:gd name="mins" fmla="min sw sh"/>
              <a:gd name="dsw" fmla="+- 0 sw mins"/>
              <a:gd name="dsh" fmla="+- 0 sh mins"/>
              <a:gd name="p0x0" fmla="*/ 180 w 10173"/>
              <a:gd name="p0y0" fmla="*/ 0 h 2385"/>
              <a:gd name="p0x1" fmla="*/ 9993 w 10173"/>
              <a:gd name="p0y1" fmla="*/ 0 h 2385"/>
              <a:gd name="p0x2" fmla="*/ 10092 w 10173"/>
              <a:gd name="p0y2" fmla="*/ 0 h 2385"/>
              <a:gd name="p0x3" fmla="*/ 10173 w 10173"/>
              <a:gd name="p0y3" fmla="*/ 80 h 2385"/>
              <a:gd name="p0x4" fmla="*/ 10173 w 10173"/>
              <a:gd name="p0y4" fmla="*/ 180 h 2385"/>
              <a:gd name="p0x5" fmla="*/ 10173 w 10173"/>
              <a:gd name="p0y5" fmla="*/ 2205 h 2385"/>
              <a:gd name="p0x6" fmla="*/ 10173 w 10173"/>
              <a:gd name="p0y6" fmla="*/ 2304 h 2385"/>
              <a:gd name="p0x7" fmla="*/ 10092 w 10173"/>
              <a:gd name="p0y7" fmla="*/ 2385 h 2385"/>
              <a:gd name="p0x8" fmla="*/ 9993 w 10173"/>
              <a:gd name="p0y8" fmla="*/ 2385 h 2385"/>
              <a:gd name="p0x9" fmla="*/ 180 w 10173"/>
              <a:gd name="p0y9" fmla="*/ 2385 h 2385"/>
              <a:gd name="p0x10" fmla="*/ 80 w 10173"/>
              <a:gd name="p0y10" fmla="*/ 2385 h 2385"/>
              <a:gd name="p0x11" fmla="*/ 0 w 10173"/>
              <a:gd name="p0y11" fmla="*/ 2304 h 2385"/>
              <a:gd name="p0x12" fmla="*/ 0 w 10173"/>
              <a:gd name="p0y12" fmla="*/ 2205 h 2385"/>
              <a:gd name="p0x13" fmla="*/ 0 w 10173"/>
              <a:gd name="p0y13" fmla="*/ 180 h 2385"/>
              <a:gd name="p0x14" fmla="*/ 0 w 10173"/>
              <a:gd name="p0y14" fmla="*/ 80 h 2385"/>
              <a:gd name="p0x15" fmla="*/ 80 w 10173"/>
              <a:gd name="p0y15" fmla="*/ 0 h 2385"/>
              <a:gd name="p0x16" fmla="*/ 180 w 10173"/>
              <a:gd name="p0y16" fmla="*/ 0 h 2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350510" y="2076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5467350" y="2157095"/>
            <a:ext cx="18605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5922616" y="1956435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算筹摆数表示小数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5922616" y="2281238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将小数点后面的数放低一格，用位置区分整数与小数部分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155565" y="3242945"/>
            <a:ext cx="6459855" cy="1514475"/>
          </a:xfrm>
          <a:custGeom>
            <a:avLst/>
            <a:gdLst>
              <a:gd name="sw" fmla="*/ 1 w 10173"/>
              <a:gd name="sh" fmla="*/ 1 h 2385"/>
              <a:gd name="mins" fmla="min sw sh"/>
              <a:gd name="dsw" fmla="+- 0 sw mins"/>
              <a:gd name="dsh" fmla="+- 0 sh mins"/>
              <a:gd name="p0x0" fmla="*/ 180 w 10173"/>
              <a:gd name="p0y0" fmla="*/ 0 h 2385"/>
              <a:gd name="p0x1" fmla="*/ 9993 w 10173"/>
              <a:gd name="p0y1" fmla="*/ 0 h 2385"/>
              <a:gd name="p0x2" fmla="*/ 10092 w 10173"/>
              <a:gd name="p0y2" fmla="*/ 0 h 2385"/>
              <a:gd name="p0x3" fmla="*/ 10173 w 10173"/>
              <a:gd name="p0y3" fmla="*/ 80 h 2385"/>
              <a:gd name="p0x4" fmla="*/ 10173 w 10173"/>
              <a:gd name="p0y4" fmla="*/ 180 h 2385"/>
              <a:gd name="p0x5" fmla="*/ 10173 w 10173"/>
              <a:gd name="p0y5" fmla="*/ 2205 h 2385"/>
              <a:gd name="p0x6" fmla="*/ 10173 w 10173"/>
              <a:gd name="p0y6" fmla="*/ 2304 h 2385"/>
              <a:gd name="p0x7" fmla="*/ 10092 w 10173"/>
              <a:gd name="p0y7" fmla="*/ 2385 h 2385"/>
              <a:gd name="p0x8" fmla="*/ 9993 w 10173"/>
              <a:gd name="p0y8" fmla="*/ 2385 h 2385"/>
              <a:gd name="p0x9" fmla="*/ 180 w 10173"/>
              <a:gd name="p0y9" fmla="*/ 2385 h 2385"/>
              <a:gd name="p0x10" fmla="*/ 80 w 10173"/>
              <a:gd name="p0y10" fmla="*/ 2385 h 2385"/>
              <a:gd name="p0x11" fmla="*/ 0 w 10173"/>
              <a:gd name="p0y11" fmla="*/ 2304 h 2385"/>
              <a:gd name="p0x12" fmla="*/ 0 w 10173"/>
              <a:gd name="p0y12" fmla="*/ 2205 h 2385"/>
              <a:gd name="p0x13" fmla="*/ 0 w 10173"/>
              <a:gd name="p0y13" fmla="*/ 180 h 2385"/>
              <a:gd name="p0x14" fmla="*/ 0 w 10173"/>
              <a:gd name="p0y14" fmla="*/ 80 h 2385"/>
              <a:gd name="p0x15" fmla="*/ 80 w 10173"/>
              <a:gd name="p0y15" fmla="*/ 0 h 2385"/>
              <a:gd name="p0x16" fmla="*/ 180 w 10173"/>
              <a:gd name="p0y16" fmla="*/ 0 h 2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5350510" y="3790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4259" t="-3067" r="-4259" b="-3067"/>
          <a:stretch>
            <a:fillRect/>
          </a:stretch>
        </p:blipFill>
        <p:spPr>
          <a:xfrm>
            <a:off x="5467350" y="3871595"/>
            <a:ext cx="18605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5922616" y="3670935"/>
            <a:ext cx="433543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2.15 </a:t>
            </a:r>
            <a:r>
              <a:rPr 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的具体摆法</a:t>
            </a:r>
            <a:endParaRPr 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5922616" y="3995738"/>
            <a:ext cx="471643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正常摆放，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0.15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降低一格，上下位置清晰可辨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5155565" y="4957445"/>
            <a:ext cx="6459855" cy="1514475"/>
          </a:xfrm>
          <a:custGeom>
            <a:avLst/>
            <a:gdLst>
              <a:gd name="sw" fmla="*/ 1 w 10173"/>
              <a:gd name="sh" fmla="*/ 1 h 2385"/>
              <a:gd name="mins" fmla="min sw sh"/>
              <a:gd name="dsw" fmla="+- 0 sw mins"/>
              <a:gd name="dsh" fmla="+- 0 sh mins"/>
              <a:gd name="p0x0" fmla="*/ 180 w 10173"/>
              <a:gd name="p0y0" fmla="*/ 0 h 2385"/>
              <a:gd name="p0x1" fmla="*/ 9993 w 10173"/>
              <a:gd name="p0y1" fmla="*/ 0 h 2385"/>
              <a:gd name="p0x2" fmla="*/ 10092 w 10173"/>
              <a:gd name="p0y2" fmla="*/ 0 h 2385"/>
              <a:gd name="p0x3" fmla="*/ 10173 w 10173"/>
              <a:gd name="p0y3" fmla="*/ 80 h 2385"/>
              <a:gd name="p0x4" fmla="*/ 10173 w 10173"/>
              <a:gd name="p0y4" fmla="*/ 180 h 2385"/>
              <a:gd name="p0x5" fmla="*/ 10173 w 10173"/>
              <a:gd name="p0y5" fmla="*/ 2205 h 2385"/>
              <a:gd name="p0x6" fmla="*/ 10173 w 10173"/>
              <a:gd name="p0y6" fmla="*/ 2304 h 2385"/>
              <a:gd name="p0x7" fmla="*/ 10092 w 10173"/>
              <a:gd name="p0y7" fmla="*/ 2385 h 2385"/>
              <a:gd name="p0x8" fmla="*/ 9993 w 10173"/>
              <a:gd name="p0y8" fmla="*/ 2385 h 2385"/>
              <a:gd name="p0x9" fmla="*/ 180 w 10173"/>
              <a:gd name="p0y9" fmla="*/ 2385 h 2385"/>
              <a:gd name="p0x10" fmla="*/ 80 w 10173"/>
              <a:gd name="p0y10" fmla="*/ 2385 h 2385"/>
              <a:gd name="p0x11" fmla="*/ 0 w 10173"/>
              <a:gd name="p0y11" fmla="*/ 2304 h 2385"/>
              <a:gd name="p0x12" fmla="*/ 0 w 10173"/>
              <a:gd name="p0y12" fmla="*/ 2205 h 2385"/>
              <a:gd name="p0x13" fmla="*/ 0 w 10173"/>
              <a:gd name="p0y13" fmla="*/ 180 h 2385"/>
              <a:gd name="p0x14" fmla="*/ 0 w 10173"/>
              <a:gd name="p0y14" fmla="*/ 80 h 2385"/>
              <a:gd name="p0x15" fmla="*/ 80 w 10173"/>
              <a:gd name="p0y15" fmla="*/ 0 h 2385"/>
              <a:gd name="p0x16" fmla="*/ 180 w 10173"/>
              <a:gd name="p0y16" fmla="*/ 0 h 2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5350510" y="5505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436235" y="5586095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5922616" y="5385435"/>
            <a:ext cx="4572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领先欧洲约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5922616" y="5710238"/>
            <a:ext cx="495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中国是世界上最早使用小数的国家，比欧洲早三个世纪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算筹低位法与现代小数点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71500" y="1123950"/>
          <a:ext cx="11049000" cy="4524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3867150"/>
                <a:gridCol w="4972050"/>
              </a:tblGrid>
              <a:tr h="440977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时代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表示方法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示例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</a:tr>
              <a:tr h="1361103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元代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算筹低位法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2.15 → 2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正常摆，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降低一格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46072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明代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珠算小数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算盘档位区分整数与小数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76210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小数点记法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2.15 → 2.15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5805170"/>
            <a:ext cx="11039475" cy="666750"/>
          </a:xfrm>
          <a:custGeom>
            <a:avLst/>
            <a:gdLst>
              <a:gd name="sw" fmla="*/ 1 w 17385"/>
              <a:gd name="sh" fmla="*/ 1 h 1050"/>
              <a:gd name="mins" fmla="min sw sh"/>
              <a:gd name="dsw" fmla="+- 0 sw mins"/>
              <a:gd name="dsh" fmla="+- 0 sh mins"/>
              <a:gd name="p0x0" fmla="*/ 180 w 17385"/>
              <a:gd name="p0y0" fmla="*/ 0 h 1050"/>
              <a:gd name="p0x1" fmla="*/ 17205 w 17385"/>
              <a:gd name="p0y1" fmla="*/ 0 h 1050"/>
              <a:gd name="p0x2" fmla="*/ 17304 w 17385"/>
              <a:gd name="p0y2" fmla="*/ 0 h 1050"/>
              <a:gd name="p0x3" fmla="*/ 17385 w 17385"/>
              <a:gd name="p0y3" fmla="*/ 80 h 1050"/>
              <a:gd name="p0x4" fmla="*/ 17385 w 17385"/>
              <a:gd name="p0y4" fmla="*/ 180 h 1050"/>
              <a:gd name="p0x5" fmla="*/ 17385 w 17385"/>
              <a:gd name="p0y5" fmla="*/ 870 h 1050"/>
              <a:gd name="p0x6" fmla="*/ 17385 w 17385"/>
              <a:gd name="p0y6" fmla="*/ 969 h 1050"/>
              <a:gd name="p0x7" fmla="*/ 17304 w 17385"/>
              <a:gd name="p0y7" fmla="*/ 1050 h 1050"/>
              <a:gd name="p0x8" fmla="*/ 17205 w 17385"/>
              <a:gd name="p0y8" fmla="*/ 1050 h 1050"/>
              <a:gd name="p0x9" fmla="*/ 180 w 17385"/>
              <a:gd name="p0y9" fmla="*/ 1050 h 1050"/>
              <a:gd name="p0x10" fmla="*/ 80 w 17385"/>
              <a:gd name="p0y10" fmla="*/ 1050 h 1050"/>
              <a:gd name="p0x11" fmla="*/ 0 w 17385"/>
              <a:gd name="p0y11" fmla="*/ 969 h 1050"/>
              <a:gd name="p0x12" fmla="*/ 0 w 17385"/>
              <a:gd name="p0y12" fmla="*/ 870 h 1050"/>
              <a:gd name="p0x13" fmla="*/ 0 w 17385"/>
              <a:gd name="p0y13" fmla="*/ 180 h 1050"/>
              <a:gd name="p0x14" fmla="*/ 0 w 17385"/>
              <a:gd name="p0y14" fmla="*/ 80 h 1050"/>
              <a:gd name="p0x15" fmla="*/ 80 w 17385"/>
              <a:gd name="p0y15" fmla="*/ 0 h 1050"/>
              <a:gd name="p0x16" fmla="*/ 180 w 1738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1340485" y="59670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667" t="-3492" r="-1667" b="-3492"/>
          <a:stretch>
            <a:fillRect/>
          </a:stretch>
        </p:blipFill>
        <p:spPr>
          <a:xfrm>
            <a:off x="1433195" y="6029325"/>
            <a:ext cx="157480" cy="2139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759744" y="6012656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算筹降低一格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3471863" y="5962650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307205" y="59670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4259" t="-12407" r="-4259" b="-12407"/>
          <a:stretch>
            <a:fillRect/>
          </a:stretch>
        </p:blipFill>
        <p:spPr>
          <a:xfrm>
            <a:off x="4385945" y="6029325"/>
            <a:ext cx="186055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4726781" y="601265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算盘隔档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057900" y="5962650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6893560" y="59670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960235" y="6029325"/>
            <a:ext cx="209550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7312819" y="6012656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小数点符号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834438" y="5962650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9669780" y="59670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4259" t="-16078" r="-4259" b="-16078"/>
          <a:stretch>
            <a:fillRect/>
          </a:stretch>
        </p:blipFill>
        <p:spPr>
          <a:xfrm>
            <a:off x="9748520" y="6029325"/>
            <a:ext cx="186055" cy="2139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10089356" y="601265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统一记法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知识建构：小数的意义与读写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文具店情境：认识小数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4842510" cy="2827020"/>
          </a:xfrm>
          <a:custGeom>
            <a:avLst/>
            <a:gdLst>
              <a:gd name="sw" fmla="*/ 1 w 7625"/>
              <a:gd name="sh" fmla="*/ 1 h 4452"/>
              <a:gd name="mins" fmla="min sw sh"/>
              <a:gd name="dsw" fmla="+- 0 sw mins"/>
              <a:gd name="dsh" fmla="+- 0 sh mins"/>
              <a:gd name="p0x0" fmla="*/ 180 w 7625"/>
              <a:gd name="p0y0" fmla="*/ 0 h 4452"/>
              <a:gd name="p0x1" fmla="*/ 7445 w 7625"/>
              <a:gd name="p0y1" fmla="*/ 0 h 4452"/>
              <a:gd name="p0x2" fmla="*/ 7545 w 7625"/>
              <a:gd name="p0y2" fmla="*/ 0 h 4452"/>
              <a:gd name="p0x3" fmla="*/ 7625 w 7625"/>
              <a:gd name="p0y3" fmla="*/ 80 h 4452"/>
              <a:gd name="p0x4" fmla="*/ 7625 w 7625"/>
              <a:gd name="p0y4" fmla="*/ 180 h 4452"/>
              <a:gd name="p0x5" fmla="*/ 7625 w 7625"/>
              <a:gd name="p0y5" fmla="*/ 4272 h 4452"/>
              <a:gd name="p0x6" fmla="*/ 7625 w 7625"/>
              <a:gd name="p0y6" fmla="*/ 4371 h 4452"/>
              <a:gd name="p0x7" fmla="*/ 7545 w 7625"/>
              <a:gd name="p0y7" fmla="*/ 4452 h 4452"/>
              <a:gd name="p0x8" fmla="*/ 7445 w 7625"/>
              <a:gd name="p0y8" fmla="*/ 4452 h 4452"/>
              <a:gd name="p0x9" fmla="*/ 180 w 7625"/>
              <a:gd name="p0y9" fmla="*/ 4452 h 4452"/>
              <a:gd name="p0x10" fmla="*/ 80 w 7625"/>
              <a:gd name="p0y10" fmla="*/ 4452 h 4452"/>
              <a:gd name="p0x11" fmla="*/ 0 w 7625"/>
              <a:gd name="p0y11" fmla="*/ 4371 h 4452"/>
              <a:gd name="p0x12" fmla="*/ 0 w 7625"/>
              <a:gd name="p0y12" fmla="*/ 4272 h 4452"/>
              <a:gd name="p0x13" fmla="*/ 0 w 7625"/>
              <a:gd name="p0y13" fmla="*/ 180 h 4452"/>
              <a:gd name="p0x14" fmla="*/ 0 w 7625"/>
              <a:gd name="p0y14" fmla="*/ 80 h 4452"/>
              <a:gd name="p0x15" fmla="*/ 80 w 7625"/>
              <a:gd name="p0y15" fmla="*/ 0 h 4452"/>
              <a:gd name="p0x16" fmla="*/ 180 w 7625"/>
              <a:gd name="p0y16" fmla="*/ 0 h 44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502770" y="1916906"/>
            <a:ext cx="112283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文具店标价示例</a:t>
            </a:r>
            <a:endParaRPr sz="1050" spc="63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364877" y="2136458"/>
            <a:ext cx="1522438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3.15</a:t>
            </a:r>
            <a:endParaRPr sz="38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420589" y="2384584"/>
            <a:ext cx="41910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6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元</a:t>
            </a:r>
            <a:endParaRPr sz="16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266283" y="2771708"/>
            <a:ext cx="14624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3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315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endParaRPr lang="zh-CN" altLang="en-US"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575945" y="4044950"/>
            <a:ext cx="4842510" cy="570865"/>
          </a:xfrm>
          <a:custGeom>
            <a:avLst/>
            <a:gdLst>
              <a:gd name="sw" fmla="*/ 1 w 7625"/>
              <a:gd name="sh" fmla="*/ 1 h 899"/>
              <a:gd name="mins" fmla="min sw sh"/>
              <a:gd name="dsw" fmla="+- 0 sw mins"/>
              <a:gd name="dsh" fmla="+- 0 sh mins"/>
              <a:gd name="p0x0" fmla="*/ 180 w 7625"/>
              <a:gd name="p0y0" fmla="*/ 0 h 899"/>
              <a:gd name="p0x1" fmla="*/ 7445 w 7625"/>
              <a:gd name="p0y1" fmla="*/ 0 h 899"/>
              <a:gd name="p0x2" fmla="*/ 7545 w 7625"/>
              <a:gd name="p0y2" fmla="*/ 0 h 899"/>
              <a:gd name="p0x3" fmla="*/ 7625 w 7625"/>
              <a:gd name="p0y3" fmla="*/ 80 h 899"/>
              <a:gd name="p0x4" fmla="*/ 7625 w 7625"/>
              <a:gd name="p0y4" fmla="*/ 180 h 899"/>
              <a:gd name="p0x5" fmla="*/ 7625 w 7625"/>
              <a:gd name="p0y5" fmla="*/ 719 h 899"/>
              <a:gd name="p0x6" fmla="*/ 7625 w 7625"/>
              <a:gd name="p0y6" fmla="*/ 818 h 899"/>
              <a:gd name="p0x7" fmla="*/ 7545 w 7625"/>
              <a:gd name="p0y7" fmla="*/ 899 h 899"/>
              <a:gd name="p0x8" fmla="*/ 7445 w 7625"/>
              <a:gd name="p0y8" fmla="*/ 899 h 899"/>
              <a:gd name="p0x9" fmla="*/ 180 w 7625"/>
              <a:gd name="p0y9" fmla="*/ 899 h 899"/>
              <a:gd name="p0x10" fmla="*/ 80 w 7625"/>
              <a:gd name="p0y10" fmla="*/ 899 h 899"/>
              <a:gd name="p0x11" fmla="*/ 0 w 7625"/>
              <a:gd name="p0y11" fmla="*/ 818 h 899"/>
              <a:gd name="p0x12" fmla="*/ 0 w 7625"/>
              <a:gd name="p0y12" fmla="*/ 719 h 899"/>
              <a:gd name="p0x13" fmla="*/ 0 w 7625"/>
              <a:gd name="p0y13" fmla="*/ 180 h 899"/>
              <a:gd name="p0x14" fmla="*/ 0 w 7625"/>
              <a:gd name="p0y14" fmla="*/ 80 h 899"/>
              <a:gd name="p0x15" fmla="*/ 80 w 7625"/>
              <a:gd name="p0y15" fmla="*/ 0 h 899"/>
              <a:gd name="p0x16" fmla="*/ 180 w 7625"/>
              <a:gd name="p0y16" fmla="*/ 0 h 8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420179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795020" y="4220845"/>
            <a:ext cx="209550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104900" y="4245064"/>
            <a:ext cx="18669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小数点左边：整数部分（元）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75945" y="4663440"/>
            <a:ext cx="4842510" cy="571500"/>
          </a:xfrm>
          <a:custGeom>
            <a:avLst/>
            <a:gdLst>
              <a:gd name="sw" fmla="*/ 1 w 7625"/>
              <a:gd name="sh" fmla="*/ 1 h 899"/>
              <a:gd name="mins" fmla="min sw sh"/>
              <a:gd name="dsw" fmla="+- 0 sw mins"/>
              <a:gd name="dsh" fmla="+- 0 sh mins"/>
              <a:gd name="p0x0" fmla="*/ 180 w 7625"/>
              <a:gd name="p0y0" fmla="*/ 0 h 899"/>
              <a:gd name="p0x1" fmla="*/ 7445 w 7625"/>
              <a:gd name="p0y1" fmla="*/ 0 h 899"/>
              <a:gd name="p0x2" fmla="*/ 7545 w 7625"/>
              <a:gd name="p0y2" fmla="*/ 0 h 899"/>
              <a:gd name="p0x3" fmla="*/ 7625 w 7625"/>
              <a:gd name="p0y3" fmla="*/ 80 h 899"/>
              <a:gd name="p0x4" fmla="*/ 7625 w 7625"/>
              <a:gd name="p0y4" fmla="*/ 180 h 899"/>
              <a:gd name="p0x5" fmla="*/ 7625 w 7625"/>
              <a:gd name="p0y5" fmla="*/ 719 h 899"/>
              <a:gd name="p0x6" fmla="*/ 7625 w 7625"/>
              <a:gd name="p0y6" fmla="*/ 818 h 899"/>
              <a:gd name="p0x7" fmla="*/ 7545 w 7625"/>
              <a:gd name="p0y7" fmla="*/ 899 h 899"/>
              <a:gd name="p0x8" fmla="*/ 7445 w 7625"/>
              <a:gd name="p0y8" fmla="*/ 899 h 899"/>
              <a:gd name="p0x9" fmla="*/ 180 w 7625"/>
              <a:gd name="p0y9" fmla="*/ 899 h 899"/>
              <a:gd name="p0x10" fmla="*/ 80 w 7625"/>
              <a:gd name="p0y10" fmla="*/ 899 h 899"/>
              <a:gd name="p0x11" fmla="*/ 0 w 7625"/>
              <a:gd name="p0y11" fmla="*/ 818 h 899"/>
              <a:gd name="p0x12" fmla="*/ 0 w 7625"/>
              <a:gd name="p0y12" fmla="*/ 719 h 899"/>
              <a:gd name="p0x13" fmla="*/ 0 w 7625"/>
              <a:gd name="p0y13" fmla="*/ 180 h 899"/>
              <a:gd name="p0x14" fmla="*/ 0 w 7625"/>
              <a:gd name="p0y14" fmla="*/ 80 h 899"/>
              <a:gd name="p0x15" fmla="*/ 80 w 7625"/>
              <a:gd name="p0y15" fmla="*/ 0 h 899"/>
              <a:gd name="p0x16" fmla="*/ 180 w 7625"/>
              <a:gd name="p0y16" fmla="*/ 0 h 8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71525" y="482028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4074" t="-16275" r="-4074" b="-16275"/>
          <a:stretch>
            <a:fillRect/>
          </a:stretch>
        </p:blipFill>
        <p:spPr>
          <a:xfrm>
            <a:off x="807085" y="4839335"/>
            <a:ext cx="185420" cy="2146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104900" y="4863741"/>
            <a:ext cx="21336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小数点右边第一位：十分位（角）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575945" y="5282565"/>
            <a:ext cx="4842510" cy="570865"/>
          </a:xfrm>
          <a:custGeom>
            <a:avLst/>
            <a:gdLst>
              <a:gd name="sw" fmla="*/ 1 w 7625"/>
              <a:gd name="sh" fmla="*/ 1 h 899"/>
              <a:gd name="mins" fmla="min sw sh"/>
              <a:gd name="dsw" fmla="+- 0 sw mins"/>
              <a:gd name="dsh" fmla="+- 0 sh mins"/>
              <a:gd name="p0x0" fmla="*/ 180 w 7625"/>
              <a:gd name="p0y0" fmla="*/ 0 h 899"/>
              <a:gd name="p0x1" fmla="*/ 7445 w 7625"/>
              <a:gd name="p0y1" fmla="*/ 0 h 899"/>
              <a:gd name="p0x2" fmla="*/ 7545 w 7625"/>
              <a:gd name="p0y2" fmla="*/ 0 h 899"/>
              <a:gd name="p0x3" fmla="*/ 7625 w 7625"/>
              <a:gd name="p0y3" fmla="*/ 80 h 899"/>
              <a:gd name="p0x4" fmla="*/ 7625 w 7625"/>
              <a:gd name="p0y4" fmla="*/ 180 h 899"/>
              <a:gd name="p0x5" fmla="*/ 7625 w 7625"/>
              <a:gd name="p0y5" fmla="*/ 719 h 899"/>
              <a:gd name="p0x6" fmla="*/ 7625 w 7625"/>
              <a:gd name="p0y6" fmla="*/ 818 h 899"/>
              <a:gd name="p0x7" fmla="*/ 7545 w 7625"/>
              <a:gd name="p0y7" fmla="*/ 899 h 899"/>
              <a:gd name="p0x8" fmla="*/ 7445 w 7625"/>
              <a:gd name="p0y8" fmla="*/ 899 h 899"/>
              <a:gd name="p0x9" fmla="*/ 180 w 7625"/>
              <a:gd name="p0y9" fmla="*/ 899 h 899"/>
              <a:gd name="p0x10" fmla="*/ 80 w 7625"/>
              <a:gd name="p0y10" fmla="*/ 899 h 899"/>
              <a:gd name="p0x11" fmla="*/ 0 w 7625"/>
              <a:gd name="p0y11" fmla="*/ 818 h 899"/>
              <a:gd name="p0x12" fmla="*/ 0 w 7625"/>
              <a:gd name="p0y12" fmla="*/ 719 h 899"/>
              <a:gd name="p0x13" fmla="*/ 0 w 7625"/>
              <a:gd name="p0y13" fmla="*/ 180 h 899"/>
              <a:gd name="p0x14" fmla="*/ 0 w 7625"/>
              <a:gd name="p0y14" fmla="*/ 80 h 899"/>
              <a:gd name="p0x15" fmla="*/ 80 w 7625"/>
              <a:gd name="p0y15" fmla="*/ 0 h 899"/>
              <a:gd name="p0x16" fmla="*/ 180 w 7625"/>
              <a:gd name="p0y16" fmla="*/ 0 h 8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771525" y="543941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6818" t="-3492" r="-6818" b="-3492"/>
          <a:stretch>
            <a:fillRect/>
          </a:stretch>
        </p:blipFill>
        <p:spPr>
          <a:xfrm>
            <a:off x="781050" y="5458460"/>
            <a:ext cx="238125" cy="2139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104900" y="5482418"/>
            <a:ext cx="21336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小数点右边第二位：百分位（分）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75945" y="5901055"/>
            <a:ext cx="4842510" cy="570865"/>
          </a:xfrm>
          <a:custGeom>
            <a:avLst/>
            <a:gdLst>
              <a:gd name="sw" fmla="*/ 1 w 7625"/>
              <a:gd name="sh" fmla="*/ 1 h 899"/>
              <a:gd name="mins" fmla="min sw sh"/>
              <a:gd name="dsw" fmla="+- 0 sw mins"/>
              <a:gd name="dsh" fmla="+- 0 sh mins"/>
              <a:gd name="p0x0" fmla="*/ 180 w 7625"/>
              <a:gd name="p0y0" fmla="*/ 0 h 899"/>
              <a:gd name="p0x1" fmla="*/ 7445 w 7625"/>
              <a:gd name="p0y1" fmla="*/ 0 h 899"/>
              <a:gd name="p0x2" fmla="*/ 7545 w 7625"/>
              <a:gd name="p0y2" fmla="*/ 0 h 899"/>
              <a:gd name="p0x3" fmla="*/ 7625 w 7625"/>
              <a:gd name="p0y3" fmla="*/ 80 h 899"/>
              <a:gd name="p0x4" fmla="*/ 7625 w 7625"/>
              <a:gd name="p0y4" fmla="*/ 180 h 899"/>
              <a:gd name="p0x5" fmla="*/ 7625 w 7625"/>
              <a:gd name="p0y5" fmla="*/ 719 h 899"/>
              <a:gd name="p0x6" fmla="*/ 7625 w 7625"/>
              <a:gd name="p0y6" fmla="*/ 818 h 899"/>
              <a:gd name="p0x7" fmla="*/ 7545 w 7625"/>
              <a:gd name="p0y7" fmla="*/ 899 h 899"/>
              <a:gd name="p0x8" fmla="*/ 7445 w 7625"/>
              <a:gd name="p0y8" fmla="*/ 899 h 899"/>
              <a:gd name="p0x9" fmla="*/ 180 w 7625"/>
              <a:gd name="p0y9" fmla="*/ 899 h 899"/>
              <a:gd name="p0x10" fmla="*/ 80 w 7625"/>
              <a:gd name="p0y10" fmla="*/ 899 h 899"/>
              <a:gd name="p0x11" fmla="*/ 0 w 7625"/>
              <a:gd name="p0y11" fmla="*/ 818 h 899"/>
              <a:gd name="p0x12" fmla="*/ 0 w 7625"/>
              <a:gd name="p0y12" fmla="*/ 719 h 899"/>
              <a:gd name="p0x13" fmla="*/ 0 w 7625"/>
              <a:gd name="p0y13" fmla="*/ 180 h 899"/>
              <a:gd name="p0x14" fmla="*/ 0 w 7625"/>
              <a:gd name="p0y14" fmla="*/ 80 h 899"/>
              <a:gd name="p0x15" fmla="*/ 80 w 7625"/>
              <a:gd name="p0y15" fmla="*/ 0 h 899"/>
              <a:gd name="p0x16" fmla="*/ 180 w 7625"/>
              <a:gd name="p0y16" fmla="*/ 0 h 8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771525" y="605790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4074" t="-90833" r="-4074" b="-90833"/>
          <a:stretch>
            <a:fillRect/>
          </a:stretch>
        </p:blipFill>
        <p:spPr>
          <a:xfrm>
            <a:off x="807085" y="6076950"/>
            <a:ext cx="185420" cy="2146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1104900" y="6101096"/>
            <a:ext cx="205710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3.15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3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315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5694680" y="1017905"/>
            <a:ext cx="5920740" cy="2626995"/>
          </a:xfrm>
          <a:custGeom>
            <a:avLst/>
            <a:gdLst>
              <a:gd name="sw" fmla="*/ 1 w 9324"/>
              <a:gd name="sh" fmla="*/ 1 h 4137"/>
              <a:gd name="mins" fmla="min sw sh"/>
              <a:gd name="dsw" fmla="+- 0 sw mins"/>
              <a:gd name="dsh" fmla="+- 0 sh mins"/>
              <a:gd name="p0x0" fmla="*/ 180 w 9324"/>
              <a:gd name="p0y0" fmla="*/ 0 h 4137"/>
              <a:gd name="p0x1" fmla="*/ 9144 w 9324"/>
              <a:gd name="p0y1" fmla="*/ 0 h 4137"/>
              <a:gd name="p0x2" fmla="*/ 9243 w 9324"/>
              <a:gd name="p0y2" fmla="*/ 0 h 4137"/>
              <a:gd name="p0x3" fmla="*/ 9324 w 9324"/>
              <a:gd name="p0y3" fmla="*/ 80 h 4137"/>
              <a:gd name="p0x4" fmla="*/ 9324 w 9324"/>
              <a:gd name="p0y4" fmla="*/ 180 h 4137"/>
              <a:gd name="p0x5" fmla="*/ 9324 w 9324"/>
              <a:gd name="p0y5" fmla="*/ 3957 h 4137"/>
              <a:gd name="p0x6" fmla="*/ 9324 w 9324"/>
              <a:gd name="p0y6" fmla="*/ 4056 h 4137"/>
              <a:gd name="p0x7" fmla="*/ 9243 w 9324"/>
              <a:gd name="p0y7" fmla="*/ 4137 h 4137"/>
              <a:gd name="p0x8" fmla="*/ 9144 w 9324"/>
              <a:gd name="p0y8" fmla="*/ 4137 h 4137"/>
              <a:gd name="p0x9" fmla="*/ 180 w 9324"/>
              <a:gd name="p0y9" fmla="*/ 4137 h 4137"/>
              <a:gd name="p0x10" fmla="*/ 80 w 9324"/>
              <a:gd name="p0y10" fmla="*/ 4137 h 4137"/>
              <a:gd name="p0x11" fmla="*/ 0 w 9324"/>
              <a:gd name="p0y11" fmla="*/ 4056 h 4137"/>
              <a:gd name="p0x12" fmla="*/ 0 w 9324"/>
              <a:gd name="p0y12" fmla="*/ 3957 h 4137"/>
              <a:gd name="p0x13" fmla="*/ 0 w 9324"/>
              <a:gd name="p0y13" fmla="*/ 180 h 4137"/>
              <a:gd name="p0x14" fmla="*/ 0 w 9324"/>
              <a:gd name="p0y14" fmla="*/ 80 h 4137"/>
              <a:gd name="p0x15" fmla="*/ 80 w 9324"/>
              <a:gd name="p0y15" fmla="*/ 0 h 4137"/>
              <a:gd name="p0x16" fmla="*/ 180 w 9324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8021907" y="1400213"/>
            <a:ext cx="12669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小数意义建构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5889625" y="16986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7255" t="-10303" r="-7255" b="-10303"/>
          <a:stretch>
            <a:fillRect/>
          </a:stretch>
        </p:blipFill>
        <p:spPr>
          <a:xfrm>
            <a:off x="5954395" y="1727200"/>
            <a:ext cx="185420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280766" y="1677857"/>
            <a:ext cx="24003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整数部分（元）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280766" y="1847859"/>
            <a:ext cx="25337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小数点左边的数字，表示完整的货币单位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5889625" y="210756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00" t="-19649" r="-2000" b="-19649"/>
          <a:stretch>
            <a:fillRect/>
          </a:stretch>
        </p:blipFill>
        <p:spPr>
          <a:xfrm>
            <a:off x="5923280" y="2136140"/>
            <a:ext cx="247650" cy="2520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280766" y="2086461"/>
            <a:ext cx="1788024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十分位（角）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280766" y="2256463"/>
            <a:ext cx="1921373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小数点后第一位，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0.1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5889625" y="251587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5806440" y="2582545"/>
            <a:ext cx="171450" cy="17653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030595" y="2544445"/>
            <a:ext cx="247650" cy="2527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2"/>
            </p:custDataLst>
          </p:nvPr>
        </p:nvSpPr>
        <p:spPr>
          <a:xfrm>
            <a:off x="6280766" y="2495074"/>
            <a:ext cx="187121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百分位（分）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53"/>
            </p:custDataLst>
          </p:nvPr>
        </p:nvSpPr>
        <p:spPr>
          <a:xfrm>
            <a:off x="6280766" y="2665076"/>
            <a:ext cx="200456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小数点后第二位，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0.01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54"/>
            </p:custDataLst>
          </p:nvPr>
        </p:nvSpPr>
        <p:spPr>
          <a:xfrm>
            <a:off x="5889625" y="292481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5"/>
            </p:custDataLst>
          </p:nvPr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1228" t="-2933" r="-1228" b="-2933"/>
          <a:stretch>
            <a:fillRect/>
          </a:stretch>
        </p:blipFill>
        <p:spPr>
          <a:xfrm>
            <a:off x="5954395" y="2953385"/>
            <a:ext cx="185420" cy="2520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8"/>
            </p:custDataLst>
          </p:nvPr>
        </p:nvSpPr>
        <p:spPr>
          <a:xfrm>
            <a:off x="6280766" y="2903677"/>
            <a:ext cx="2782567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等式验证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9"/>
            </p:custDataLst>
          </p:nvPr>
        </p:nvSpPr>
        <p:spPr>
          <a:xfrm>
            <a:off x="6280766" y="3073679"/>
            <a:ext cx="3049267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3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+ 0.1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+ 0.01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= 315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60"/>
            </p:custDataLst>
          </p:nvPr>
        </p:nvSpPr>
        <p:spPr>
          <a:xfrm>
            <a:off x="5694680" y="3844925"/>
            <a:ext cx="5920740" cy="2626995"/>
          </a:xfrm>
          <a:custGeom>
            <a:avLst/>
            <a:gdLst>
              <a:gd name="sw" fmla="*/ 1 w 9324"/>
              <a:gd name="sh" fmla="*/ 1 h 4137"/>
              <a:gd name="mins" fmla="min sw sh"/>
              <a:gd name="dsw" fmla="+- 0 sw mins"/>
              <a:gd name="dsh" fmla="+- 0 sh mins"/>
              <a:gd name="p0x0" fmla="*/ 180 w 9324"/>
              <a:gd name="p0y0" fmla="*/ 0 h 4137"/>
              <a:gd name="p0x1" fmla="*/ 9144 w 9324"/>
              <a:gd name="p0y1" fmla="*/ 0 h 4137"/>
              <a:gd name="p0x2" fmla="*/ 9243 w 9324"/>
              <a:gd name="p0y2" fmla="*/ 0 h 4137"/>
              <a:gd name="p0x3" fmla="*/ 9324 w 9324"/>
              <a:gd name="p0y3" fmla="*/ 80 h 4137"/>
              <a:gd name="p0x4" fmla="*/ 9324 w 9324"/>
              <a:gd name="p0y4" fmla="*/ 180 h 4137"/>
              <a:gd name="p0x5" fmla="*/ 9324 w 9324"/>
              <a:gd name="p0y5" fmla="*/ 3957 h 4137"/>
              <a:gd name="p0x6" fmla="*/ 9324 w 9324"/>
              <a:gd name="p0y6" fmla="*/ 4056 h 4137"/>
              <a:gd name="p0x7" fmla="*/ 9243 w 9324"/>
              <a:gd name="p0y7" fmla="*/ 4137 h 4137"/>
              <a:gd name="p0x8" fmla="*/ 9144 w 9324"/>
              <a:gd name="p0y8" fmla="*/ 4137 h 4137"/>
              <a:gd name="p0x9" fmla="*/ 180 w 9324"/>
              <a:gd name="p0y9" fmla="*/ 4137 h 4137"/>
              <a:gd name="p0x10" fmla="*/ 80 w 9324"/>
              <a:gd name="p0y10" fmla="*/ 4137 h 4137"/>
              <a:gd name="p0x11" fmla="*/ 0 w 9324"/>
              <a:gd name="p0y11" fmla="*/ 4056 h 4137"/>
              <a:gd name="p0x12" fmla="*/ 0 w 9324"/>
              <a:gd name="p0y12" fmla="*/ 3957 h 4137"/>
              <a:gd name="p0x13" fmla="*/ 0 w 9324"/>
              <a:gd name="p0y13" fmla="*/ 180 h 4137"/>
              <a:gd name="p0x14" fmla="*/ 0 w 9324"/>
              <a:gd name="p0y14" fmla="*/ 80 h 4137"/>
              <a:gd name="p0x15" fmla="*/ 80 w 9324"/>
              <a:gd name="p0y15" fmla="*/ 0 h 4137"/>
              <a:gd name="p0x16" fmla="*/ 180 w 9324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61"/>
            </p:custDataLst>
          </p:nvPr>
        </p:nvSpPr>
        <p:spPr>
          <a:xfrm>
            <a:off x="6592570" y="500126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62"/>
            </p:custDataLst>
          </p:nvPr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4167" t="-10303" r="-4167" b="-10303"/>
          <a:stretch>
            <a:fillRect/>
          </a:stretch>
        </p:blipFill>
        <p:spPr>
          <a:xfrm>
            <a:off x="6626225" y="5029835"/>
            <a:ext cx="247650" cy="25273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65"/>
            </p:custDataLst>
          </p:nvPr>
        </p:nvSpPr>
        <p:spPr>
          <a:xfrm>
            <a:off x="6983682" y="4980203"/>
            <a:ext cx="37338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课堂活动：古代文具店购物游戏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66"/>
            </p:custDataLst>
          </p:nvPr>
        </p:nvSpPr>
        <p:spPr>
          <a:xfrm>
            <a:off x="6983682" y="5150206"/>
            <a:ext cx="40005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用模拟铜钱和银票体验传统货币交易，理解小数与古代货币换算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小数的大小比较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4013226" y="29789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7874051" y="29789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3317875" cy="4143375"/>
          </a:xfrm>
          <a:custGeom>
            <a:avLst/>
            <a:gdLst>
              <a:gd name="sw" fmla="*/ 1 w 5225"/>
              <a:gd name="sh" fmla="*/ 1 h 6525"/>
              <a:gd name="mins" fmla="min sw sh"/>
              <a:gd name="dsw" fmla="+- 0 sw mins"/>
              <a:gd name="dsh" fmla="+- 0 sh mins"/>
              <a:gd name="p0x0" fmla="*/ 180 w 5225"/>
              <a:gd name="p0y0" fmla="*/ 0 h 6525"/>
              <a:gd name="p0x1" fmla="*/ 5045 w 5225"/>
              <a:gd name="p0y1" fmla="*/ 0 h 6525"/>
              <a:gd name="p0x2" fmla="*/ 5144 w 5225"/>
              <a:gd name="p0y2" fmla="*/ 0 h 6525"/>
              <a:gd name="p0x3" fmla="*/ 5225 w 5225"/>
              <a:gd name="p0y3" fmla="*/ 80 h 6525"/>
              <a:gd name="p0x4" fmla="*/ 5225 w 5225"/>
              <a:gd name="p0y4" fmla="*/ 180 h 6525"/>
              <a:gd name="p0x5" fmla="*/ 5225 w 5225"/>
              <a:gd name="p0y5" fmla="*/ 6345 h 6525"/>
              <a:gd name="p0x6" fmla="*/ 5225 w 5225"/>
              <a:gd name="p0y6" fmla="*/ 6444 h 6525"/>
              <a:gd name="p0x7" fmla="*/ 5144 w 5225"/>
              <a:gd name="p0y7" fmla="*/ 6525 h 6525"/>
              <a:gd name="p0x8" fmla="*/ 5045 w 5225"/>
              <a:gd name="p0y8" fmla="*/ 6525 h 6525"/>
              <a:gd name="p0x9" fmla="*/ 180 w 5225"/>
              <a:gd name="p0y9" fmla="*/ 6525 h 6525"/>
              <a:gd name="p0x10" fmla="*/ 80 w 5225"/>
              <a:gd name="p0y10" fmla="*/ 6525 h 6525"/>
              <a:gd name="p0x11" fmla="*/ 0 w 5225"/>
              <a:gd name="p0y11" fmla="*/ 6444 h 6525"/>
              <a:gd name="p0x12" fmla="*/ 0 w 5225"/>
              <a:gd name="p0y12" fmla="*/ 6345 h 6525"/>
              <a:gd name="p0x13" fmla="*/ 0 w 5225"/>
              <a:gd name="p0y13" fmla="*/ 180 h 6525"/>
              <a:gd name="p0x14" fmla="*/ 0 w 5225"/>
              <a:gd name="p0y14" fmla="*/ 80 h 6525"/>
              <a:gd name="p0x15" fmla="*/ 80 w 5225"/>
              <a:gd name="p0y15" fmla="*/ 0 h 6525"/>
              <a:gd name="p0x16" fmla="*/ 180 w 5225"/>
              <a:gd name="p0y16" fmla="*/ 0 h 6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1986915" y="23094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2140077" y="2383155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435075" y="2941320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比整数部分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185339" y="3429000"/>
            <a:ext cx="209973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先比较整数部分，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 &lt; 5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4.9 &lt; 5.1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4436745" y="1109345"/>
            <a:ext cx="3317875" cy="4143375"/>
          </a:xfrm>
          <a:custGeom>
            <a:avLst/>
            <a:gdLst>
              <a:gd name="sw" fmla="*/ 1 w 5225"/>
              <a:gd name="sh" fmla="*/ 1 h 6525"/>
              <a:gd name="mins" fmla="min sw sh"/>
              <a:gd name="dsw" fmla="+- 0 sw mins"/>
              <a:gd name="dsh" fmla="+- 0 sh mins"/>
              <a:gd name="p0x0" fmla="*/ 180 w 5225"/>
              <a:gd name="p0y0" fmla="*/ 0 h 6525"/>
              <a:gd name="p0x1" fmla="*/ 5045 w 5225"/>
              <a:gd name="p0y1" fmla="*/ 0 h 6525"/>
              <a:gd name="p0x2" fmla="*/ 5144 w 5225"/>
              <a:gd name="p0y2" fmla="*/ 0 h 6525"/>
              <a:gd name="p0x3" fmla="*/ 5225 w 5225"/>
              <a:gd name="p0y3" fmla="*/ 80 h 6525"/>
              <a:gd name="p0x4" fmla="*/ 5225 w 5225"/>
              <a:gd name="p0y4" fmla="*/ 180 h 6525"/>
              <a:gd name="p0x5" fmla="*/ 5225 w 5225"/>
              <a:gd name="p0y5" fmla="*/ 6345 h 6525"/>
              <a:gd name="p0x6" fmla="*/ 5225 w 5225"/>
              <a:gd name="p0y6" fmla="*/ 6444 h 6525"/>
              <a:gd name="p0x7" fmla="*/ 5144 w 5225"/>
              <a:gd name="p0y7" fmla="*/ 6525 h 6525"/>
              <a:gd name="p0x8" fmla="*/ 5045 w 5225"/>
              <a:gd name="p0y8" fmla="*/ 6525 h 6525"/>
              <a:gd name="p0x9" fmla="*/ 180 w 5225"/>
              <a:gd name="p0y9" fmla="*/ 6525 h 6525"/>
              <a:gd name="p0x10" fmla="*/ 80 w 5225"/>
              <a:gd name="p0y10" fmla="*/ 6525 h 6525"/>
              <a:gd name="p0x11" fmla="*/ 0 w 5225"/>
              <a:gd name="p0y11" fmla="*/ 6444 h 6525"/>
              <a:gd name="p0x12" fmla="*/ 0 w 5225"/>
              <a:gd name="p0y12" fmla="*/ 6345 h 6525"/>
              <a:gd name="p0x13" fmla="*/ 0 w 5225"/>
              <a:gd name="p0y13" fmla="*/ 180 h 6525"/>
              <a:gd name="p0x14" fmla="*/ 0 w 5225"/>
              <a:gd name="p0y14" fmla="*/ 80 h 6525"/>
              <a:gd name="p0x15" fmla="*/ 80 w 5225"/>
              <a:gd name="p0y15" fmla="*/ 0 h 6525"/>
              <a:gd name="p0x16" fmla="*/ 180 w 5225"/>
              <a:gd name="p0y16" fmla="*/ 0 h 6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5848350" y="23094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6000902" y="2383155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5429250" y="29413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比十分位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095875" y="3429000"/>
            <a:ext cx="2000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整数部分相同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再比较十分位上的数字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8297545" y="1109345"/>
            <a:ext cx="3317875" cy="4143375"/>
          </a:xfrm>
          <a:custGeom>
            <a:avLst/>
            <a:gdLst>
              <a:gd name="sw" fmla="*/ 1 w 5225"/>
              <a:gd name="sh" fmla="*/ 1 h 6525"/>
              <a:gd name="mins" fmla="min sw sh"/>
              <a:gd name="dsw" fmla="+- 0 sw mins"/>
              <a:gd name="dsh" fmla="+- 0 sh mins"/>
              <a:gd name="p0x0" fmla="*/ 180 w 5225"/>
              <a:gd name="p0y0" fmla="*/ 0 h 6525"/>
              <a:gd name="p0x1" fmla="*/ 5045 w 5225"/>
              <a:gd name="p0y1" fmla="*/ 0 h 6525"/>
              <a:gd name="p0x2" fmla="*/ 5144 w 5225"/>
              <a:gd name="p0y2" fmla="*/ 0 h 6525"/>
              <a:gd name="p0x3" fmla="*/ 5225 w 5225"/>
              <a:gd name="p0y3" fmla="*/ 80 h 6525"/>
              <a:gd name="p0x4" fmla="*/ 5225 w 5225"/>
              <a:gd name="p0y4" fmla="*/ 180 h 6525"/>
              <a:gd name="p0x5" fmla="*/ 5225 w 5225"/>
              <a:gd name="p0y5" fmla="*/ 6345 h 6525"/>
              <a:gd name="p0x6" fmla="*/ 5225 w 5225"/>
              <a:gd name="p0y6" fmla="*/ 6444 h 6525"/>
              <a:gd name="p0x7" fmla="*/ 5144 w 5225"/>
              <a:gd name="p0y7" fmla="*/ 6525 h 6525"/>
              <a:gd name="p0x8" fmla="*/ 5045 w 5225"/>
              <a:gd name="p0y8" fmla="*/ 6525 h 6525"/>
              <a:gd name="p0x9" fmla="*/ 180 w 5225"/>
              <a:gd name="p0y9" fmla="*/ 6525 h 6525"/>
              <a:gd name="p0x10" fmla="*/ 80 w 5225"/>
              <a:gd name="p0y10" fmla="*/ 6525 h 6525"/>
              <a:gd name="p0x11" fmla="*/ 0 w 5225"/>
              <a:gd name="p0y11" fmla="*/ 6444 h 6525"/>
              <a:gd name="p0x12" fmla="*/ 0 w 5225"/>
              <a:gd name="p0y12" fmla="*/ 6345 h 6525"/>
              <a:gd name="p0x13" fmla="*/ 0 w 5225"/>
              <a:gd name="p0y13" fmla="*/ 180 h 6525"/>
              <a:gd name="p0x14" fmla="*/ 0 w 5225"/>
              <a:gd name="p0y14" fmla="*/ 80 h 6525"/>
              <a:gd name="p0x15" fmla="*/ 80 w 5225"/>
              <a:gd name="p0y15" fmla="*/ 0 h 6525"/>
              <a:gd name="p0x16" fmla="*/ 180 w 5225"/>
              <a:gd name="p0y16" fmla="*/ 0 h 6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9709150" y="23094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861728" y="2383155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9290076" y="29413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比百分位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9242451" y="3429000"/>
            <a:ext cx="1428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十分位也相同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继续比较百分位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75945" y="5452745"/>
            <a:ext cx="11039475" cy="1019175"/>
          </a:xfrm>
          <a:custGeom>
            <a:avLst/>
            <a:gdLst>
              <a:gd name="sw" fmla="*/ 1 w 17385"/>
              <a:gd name="sh" fmla="*/ 1 h 1605"/>
              <a:gd name="mins" fmla="min sw sh"/>
              <a:gd name="dsw" fmla="+- 0 sw mins"/>
              <a:gd name="dsh" fmla="+- 0 sh mins"/>
              <a:gd name="p0x0" fmla="*/ 180 w 17385"/>
              <a:gd name="p0y0" fmla="*/ 0 h 1605"/>
              <a:gd name="p0x1" fmla="*/ 17205 w 17385"/>
              <a:gd name="p0y1" fmla="*/ 0 h 1605"/>
              <a:gd name="p0x2" fmla="*/ 17304 w 17385"/>
              <a:gd name="p0y2" fmla="*/ 0 h 1605"/>
              <a:gd name="p0x3" fmla="*/ 17385 w 17385"/>
              <a:gd name="p0y3" fmla="*/ 80 h 1605"/>
              <a:gd name="p0x4" fmla="*/ 17385 w 17385"/>
              <a:gd name="p0y4" fmla="*/ 180 h 1605"/>
              <a:gd name="p0x5" fmla="*/ 17385 w 17385"/>
              <a:gd name="p0y5" fmla="*/ 1425 h 1605"/>
              <a:gd name="p0x6" fmla="*/ 17385 w 17385"/>
              <a:gd name="p0y6" fmla="*/ 1524 h 1605"/>
              <a:gd name="p0x7" fmla="*/ 17304 w 17385"/>
              <a:gd name="p0y7" fmla="*/ 1605 h 1605"/>
              <a:gd name="p0x8" fmla="*/ 17205 w 17385"/>
              <a:gd name="p0y8" fmla="*/ 1605 h 1605"/>
              <a:gd name="p0x9" fmla="*/ 180 w 17385"/>
              <a:gd name="p0y9" fmla="*/ 1605 h 1605"/>
              <a:gd name="p0x10" fmla="*/ 80 w 17385"/>
              <a:gd name="p0y10" fmla="*/ 1605 h 1605"/>
              <a:gd name="p0x11" fmla="*/ 0 w 17385"/>
              <a:gd name="p0y11" fmla="*/ 1524 h 1605"/>
              <a:gd name="p0x12" fmla="*/ 0 w 17385"/>
              <a:gd name="p0y12" fmla="*/ 1425 h 1605"/>
              <a:gd name="p0x13" fmla="*/ 0 w 17385"/>
              <a:gd name="p0y13" fmla="*/ 180 h 1605"/>
              <a:gd name="p0x14" fmla="*/ 0 w 17385"/>
              <a:gd name="p0y14" fmla="*/ 80 h 1605"/>
              <a:gd name="p0x15" fmla="*/ 80 w 17385"/>
              <a:gd name="p0y15" fmla="*/ 0 h 1605"/>
              <a:gd name="p0x16" fmla="*/ 180 w 17385"/>
              <a:gd name="p0y16" fmla="*/ 0 h 1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2212340" y="5753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2298065" y="5833745"/>
            <a:ext cx="24765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2784129" y="5633085"/>
            <a:ext cx="719524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古代货币中的小数比较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2784129" y="5957888"/>
            <a:ext cx="757624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两银子</a:t>
            </a:r>
            <a:r>
              <a:rPr lang="en-US" altLang="zh-CN"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≈ 1000</a:t>
            </a:r>
            <a:r>
              <a:rPr lang="zh-CN" altLang="en-US"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文铜钱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，古代商人换算银两与铜钱时，正是运用类似的小数比较方法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实践拓展：古代货币中的小数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小数的加减法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04950"/>
          </a:xfrm>
          <a:custGeom>
            <a:avLst/>
            <a:gdLst>
              <a:gd name="sw" fmla="*/ 1 w 17385"/>
              <a:gd name="sh" fmla="*/ 1 h 2370"/>
              <a:gd name="mins" fmla="min sw sh"/>
              <a:gd name="dsw" fmla="+- 0 sw mins"/>
              <a:gd name="dsh" fmla="+- 0 sh mins"/>
              <a:gd name="p0x0" fmla="*/ 180 w 17385"/>
              <a:gd name="p0y0" fmla="*/ 0 h 2370"/>
              <a:gd name="p0x1" fmla="*/ 17205 w 17385"/>
              <a:gd name="p0y1" fmla="*/ 0 h 2370"/>
              <a:gd name="p0x2" fmla="*/ 17304 w 17385"/>
              <a:gd name="p0y2" fmla="*/ 0 h 2370"/>
              <a:gd name="p0x3" fmla="*/ 17385 w 17385"/>
              <a:gd name="p0y3" fmla="*/ 80 h 2370"/>
              <a:gd name="p0x4" fmla="*/ 17385 w 17385"/>
              <a:gd name="p0y4" fmla="*/ 180 h 2370"/>
              <a:gd name="p0x5" fmla="*/ 17385 w 17385"/>
              <a:gd name="p0y5" fmla="*/ 2190 h 2370"/>
              <a:gd name="p0x6" fmla="*/ 17385 w 17385"/>
              <a:gd name="p0y6" fmla="*/ 2289 h 2370"/>
              <a:gd name="p0x7" fmla="*/ 17304 w 17385"/>
              <a:gd name="p0y7" fmla="*/ 2370 h 2370"/>
              <a:gd name="p0x8" fmla="*/ 17205 w 17385"/>
              <a:gd name="p0y8" fmla="*/ 2370 h 2370"/>
              <a:gd name="p0x9" fmla="*/ 180 w 17385"/>
              <a:gd name="p0y9" fmla="*/ 2370 h 2370"/>
              <a:gd name="p0x10" fmla="*/ 80 w 17385"/>
              <a:gd name="p0y10" fmla="*/ 2370 h 2370"/>
              <a:gd name="p0x11" fmla="*/ 0 w 17385"/>
              <a:gd name="p0y11" fmla="*/ 2289 h 2370"/>
              <a:gd name="p0x12" fmla="*/ 0 w 17385"/>
              <a:gd name="p0y12" fmla="*/ 2190 h 2370"/>
              <a:gd name="p0x13" fmla="*/ 0 w 17385"/>
              <a:gd name="p0y13" fmla="*/ 180 h 2370"/>
              <a:gd name="p0x14" fmla="*/ 0 w 17385"/>
              <a:gd name="p0y14" fmla="*/ 80 h 2370"/>
              <a:gd name="p0x15" fmla="*/ 80 w 17385"/>
              <a:gd name="p0y15" fmla="*/ 0 h 2370"/>
              <a:gd name="p0x16" fmla="*/ 180 w 17385"/>
              <a:gd name="p0y16" fmla="*/ 0 h 23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992242" y="1456373"/>
            <a:ext cx="1910505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11.5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369347" y="1762125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635752" y="1456373"/>
            <a:ext cx="1530105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3.2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32457" y="1762125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898853" y="1456373"/>
            <a:ext cx="1910505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14.7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019724" y="2295525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元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5268735" y="1228725"/>
            <a:ext cx="18259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教材情境</a:t>
            </a:r>
            <a:r>
              <a:rPr lang="en-US" altLang="zh-CN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存零用钱</a:t>
            </a:r>
            <a:endParaRPr lang="zh-CN" altLang="en-US"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2738120"/>
            <a:ext cx="3597275" cy="728980"/>
          </a:xfrm>
          <a:custGeom>
            <a:avLst/>
            <a:gdLst>
              <a:gd name="sw" fmla="*/ 1 w 5664"/>
              <a:gd name="sh" fmla="*/ 1 h 1147"/>
              <a:gd name="mins" fmla="min sw sh"/>
              <a:gd name="dsw" fmla="+- 0 sw mins"/>
              <a:gd name="dsh" fmla="+- 0 sh mins"/>
              <a:gd name="p0x0" fmla="*/ 180 w 5664"/>
              <a:gd name="p0y0" fmla="*/ 0 h 1147"/>
              <a:gd name="p0x1" fmla="*/ 5484 w 5664"/>
              <a:gd name="p0y1" fmla="*/ 0 h 1147"/>
              <a:gd name="p0x2" fmla="*/ 5584 w 5664"/>
              <a:gd name="p0y2" fmla="*/ 0 h 1147"/>
              <a:gd name="p0x3" fmla="*/ 5664 w 5664"/>
              <a:gd name="p0y3" fmla="*/ 80 h 1147"/>
              <a:gd name="p0x4" fmla="*/ 5664 w 5664"/>
              <a:gd name="p0y4" fmla="*/ 180 h 1147"/>
              <a:gd name="p0x5" fmla="*/ 5664 w 5664"/>
              <a:gd name="p0y5" fmla="*/ 967 h 1147"/>
              <a:gd name="p0x6" fmla="*/ 5664 w 5664"/>
              <a:gd name="p0y6" fmla="*/ 1066 h 1147"/>
              <a:gd name="p0x7" fmla="*/ 5584 w 5664"/>
              <a:gd name="p0y7" fmla="*/ 1147 h 1147"/>
              <a:gd name="p0x8" fmla="*/ 5484 w 5664"/>
              <a:gd name="p0y8" fmla="*/ 1147 h 1147"/>
              <a:gd name="p0x9" fmla="*/ 180 w 5664"/>
              <a:gd name="p0y9" fmla="*/ 1147 h 1147"/>
              <a:gd name="p0x10" fmla="*/ 80 w 5664"/>
              <a:gd name="p0y10" fmla="*/ 1147 h 1147"/>
              <a:gd name="p0x11" fmla="*/ 0 w 5664"/>
              <a:gd name="p0y11" fmla="*/ 1066 h 1147"/>
              <a:gd name="p0x12" fmla="*/ 0 w 5664"/>
              <a:gd name="p0y12" fmla="*/ 967 h 1147"/>
              <a:gd name="p0x13" fmla="*/ 0 w 5664"/>
              <a:gd name="p0y13" fmla="*/ 180 h 1147"/>
              <a:gd name="p0x14" fmla="*/ 0 w 5664"/>
              <a:gd name="p0y14" fmla="*/ 80 h 1147"/>
              <a:gd name="p0x15" fmla="*/ 80 w 5664"/>
              <a:gd name="p0y15" fmla="*/ 0 h 1147"/>
              <a:gd name="p0x16" fmla="*/ 180 w 5664"/>
              <a:gd name="p0y16" fmla="*/ 0 h 11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695325" y="29311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773430" y="2992755"/>
            <a:ext cx="186055" cy="2146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152525" y="2857500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小数点对齐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152525" y="3148013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相同数位对齐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4297045" y="2738120"/>
            <a:ext cx="3597275" cy="728980"/>
          </a:xfrm>
          <a:custGeom>
            <a:avLst/>
            <a:gdLst>
              <a:gd name="sw" fmla="*/ 1 w 5664"/>
              <a:gd name="sh" fmla="*/ 1 h 1147"/>
              <a:gd name="mins" fmla="min sw sh"/>
              <a:gd name="dsw" fmla="+- 0 sw mins"/>
              <a:gd name="dsh" fmla="+- 0 sh mins"/>
              <a:gd name="p0x0" fmla="*/ 180 w 5664"/>
              <a:gd name="p0y0" fmla="*/ 0 h 1147"/>
              <a:gd name="p0x1" fmla="*/ 5484 w 5664"/>
              <a:gd name="p0y1" fmla="*/ 0 h 1147"/>
              <a:gd name="p0x2" fmla="*/ 5584 w 5664"/>
              <a:gd name="p0y2" fmla="*/ 0 h 1147"/>
              <a:gd name="p0x3" fmla="*/ 5664 w 5664"/>
              <a:gd name="p0y3" fmla="*/ 80 h 1147"/>
              <a:gd name="p0x4" fmla="*/ 5664 w 5664"/>
              <a:gd name="p0y4" fmla="*/ 180 h 1147"/>
              <a:gd name="p0x5" fmla="*/ 5664 w 5664"/>
              <a:gd name="p0y5" fmla="*/ 967 h 1147"/>
              <a:gd name="p0x6" fmla="*/ 5664 w 5664"/>
              <a:gd name="p0y6" fmla="*/ 1066 h 1147"/>
              <a:gd name="p0x7" fmla="*/ 5584 w 5664"/>
              <a:gd name="p0y7" fmla="*/ 1147 h 1147"/>
              <a:gd name="p0x8" fmla="*/ 5484 w 5664"/>
              <a:gd name="p0y8" fmla="*/ 1147 h 1147"/>
              <a:gd name="p0x9" fmla="*/ 180 w 5664"/>
              <a:gd name="p0y9" fmla="*/ 1147 h 1147"/>
              <a:gd name="p0x10" fmla="*/ 80 w 5664"/>
              <a:gd name="p0y10" fmla="*/ 1147 h 1147"/>
              <a:gd name="p0x11" fmla="*/ 0 w 5664"/>
              <a:gd name="p0y11" fmla="*/ 1066 h 1147"/>
              <a:gd name="p0x12" fmla="*/ 0 w 5664"/>
              <a:gd name="p0y12" fmla="*/ 967 h 1147"/>
              <a:gd name="p0x13" fmla="*/ 0 w 5664"/>
              <a:gd name="p0y13" fmla="*/ 180 h 1147"/>
              <a:gd name="p0x14" fmla="*/ 0 w 5664"/>
              <a:gd name="p0y14" fmla="*/ 80 h 1147"/>
              <a:gd name="p0x15" fmla="*/ 80 w 5664"/>
              <a:gd name="p0y15" fmla="*/ 0 h 1147"/>
              <a:gd name="p0x16" fmla="*/ 180 w 5664"/>
              <a:gd name="p0y16" fmla="*/ 0 h 11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4415790" y="29311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259" t="-3651" r="-4259" b="-3651"/>
          <a:stretch>
            <a:fillRect/>
          </a:stretch>
        </p:blipFill>
        <p:spPr>
          <a:xfrm>
            <a:off x="4494530" y="2992755"/>
            <a:ext cx="186055" cy="2146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4873599" y="2857500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从最低位算起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4873599" y="3148013"/>
            <a:ext cx="11430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8018145" y="2738120"/>
            <a:ext cx="3597275" cy="728980"/>
          </a:xfrm>
          <a:custGeom>
            <a:avLst/>
            <a:gdLst>
              <a:gd name="sw" fmla="*/ 1 w 5664"/>
              <a:gd name="sh" fmla="*/ 1 h 1147"/>
              <a:gd name="mins" fmla="min sw sh"/>
              <a:gd name="dsw" fmla="+- 0 sw mins"/>
              <a:gd name="dsh" fmla="+- 0 sh mins"/>
              <a:gd name="p0x0" fmla="*/ 180 w 5664"/>
              <a:gd name="p0y0" fmla="*/ 0 h 1147"/>
              <a:gd name="p0x1" fmla="*/ 5484 w 5664"/>
              <a:gd name="p0y1" fmla="*/ 0 h 1147"/>
              <a:gd name="p0x2" fmla="*/ 5584 w 5664"/>
              <a:gd name="p0y2" fmla="*/ 0 h 1147"/>
              <a:gd name="p0x3" fmla="*/ 5664 w 5664"/>
              <a:gd name="p0y3" fmla="*/ 80 h 1147"/>
              <a:gd name="p0x4" fmla="*/ 5664 w 5664"/>
              <a:gd name="p0y4" fmla="*/ 180 h 1147"/>
              <a:gd name="p0x5" fmla="*/ 5664 w 5664"/>
              <a:gd name="p0y5" fmla="*/ 967 h 1147"/>
              <a:gd name="p0x6" fmla="*/ 5664 w 5664"/>
              <a:gd name="p0y6" fmla="*/ 1066 h 1147"/>
              <a:gd name="p0x7" fmla="*/ 5584 w 5664"/>
              <a:gd name="p0y7" fmla="*/ 1147 h 1147"/>
              <a:gd name="p0x8" fmla="*/ 5484 w 5664"/>
              <a:gd name="p0y8" fmla="*/ 1147 h 1147"/>
              <a:gd name="p0x9" fmla="*/ 180 w 5664"/>
              <a:gd name="p0y9" fmla="*/ 1147 h 1147"/>
              <a:gd name="p0x10" fmla="*/ 80 w 5664"/>
              <a:gd name="p0y10" fmla="*/ 1147 h 1147"/>
              <a:gd name="p0x11" fmla="*/ 0 w 5664"/>
              <a:gd name="p0y11" fmla="*/ 1066 h 1147"/>
              <a:gd name="p0x12" fmla="*/ 0 w 5664"/>
              <a:gd name="p0y12" fmla="*/ 967 h 1147"/>
              <a:gd name="p0x13" fmla="*/ 0 w 5664"/>
              <a:gd name="p0y13" fmla="*/ 180 h 1147"/>
              <a:gd name="p0x14" fmla="*/ 0 w 5664"/>
              <a:gd name="p0y14" fmla="*/ 80 h 1147"/>
              <a:gd name="p0x15" fmla="*/ 80 w 5664"/>
              <a:gd name="p0y15" fmla="*/ 0 h 1147"/>
              <a:gd name="p0x16" fmla="*/ 180 w 5664"/>
              <a:gd name="p0y16" fmla="*/ 0 h 11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8136890" y="29311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203565" y="2992755"/>
            <a:ext cx="209550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8594674" y="2857500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得数对齐小数点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8594674" y="3148013"/>
            <a:ext cx="13335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保持数位一致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575945" y="3590925"/>
            <a:ext cx="5514975" cy="2880995"/>
          </a:xfrm>
          <a:custGeom>
            <a:avLst/>
            <a:gdLst>
              <a:gd name="sw" fmla="*/ 1 w 8685"/>
              <a:gd name="sh" fmla="*/ 1 h 4537"/>
              <a:gd name="mins" fmla="min sw sh"/>
              <a:gd name="dsw" fmla="+- 0 sw mins"/>
              <a:gd name="dsh" fmla="+- 0 sh mins"/>
              <a:gd name="p0x0" fmla="*/ 270 w 8685"/>
              <a:gd name="p0y0" fmla="*/ 0 h 4537"/>
              <a:gd name="p0x1" fmla="*/ 8685 w 8685"/>
              <a:gd name="p0y1" fmla="*/ 0 h 4537"/>
              <a:gd name="p0x2" fmla="*/ 8685 w 8685"/>
              <a:gd name="p0y2" fmla="*/ 4537 h 4537"/>
              <a:gd name="p0x3" fmla="*/ 270 w 8685"/>
              <a:gd name="p0y3" fmla="*/ 4537 h 4537"/>
              <a:gd name="p0x4" fmla="*/ 120 w 8685"/>
              <a:gd name="p0y4" fmla="*/ 4537 h 4537"/>
              <a:gd name="p0x5" fmla="*/ 0 w 8685"/>
              <a:gd name="p0y5" fmla="*/ 4416 h 4537"/>
              <a:gd name="p0x6" fmla="*/ 0 w 8685"/>
              <a:gd name="p0y6" fmla="*/ 4267 h 4537"/>
              <a:gd name="p0x7" fmla="*/ 0 w 8685"/>
              <a:gd name="p0y7" fmla="*/ 270 h 4537"/>
              <a:gd name="p0x8" fmla="*/ 0 w 8685"/>
              <a:gd name="p0y8" fmla="*/ 120 h 4537"/>
              <a:gd name="p0x9" fmla="*/ 120 w 8685"/>
              <a:gd name="p0y9" fmla="*/ 0 h 4537"/>
              <a:gd name="p0x10" fmla="*/ 270 w 8685"/>
              <a:gd name="p0y10" fmla="*/ 0 h 4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771525" y="3785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818" t="-12407" r="-6818" b="-12407"/>
          <a:stretch>
            <a:fillRect/>
          </a:stretch>
        </p:blipFill>
        <p:spPr>
          <a:xfrm>
            <a:off x="823595" y="3848100"/>
            <a:ext cx="238125" cy="2139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1190625" y="3807619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古代场景</a:t>
            </a:r>
            <a:endParaRPr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771525" y="4683919"/>
            <a:ext cx="51244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银两相加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8"/>
            </p:custDataLst>
          </p:nvPr>
        </p:nvSpPr>
        <p:spPr>
          <a:xfrm>
            <a:off x="771525" y="4974431"/>
            <a:ext cx="51244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11.5 + 3.2 </a:t>
            </a:r>
            <a:r>
              <a:rPr 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两银子合账</a:t>
            </a:r>
            <a:endParaRPr lang="zh-CN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771525" y="5317331"/>
            <a:ext cx="51244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银两找零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771525" y="5607844"/>
            <a:ext cx="51244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15.0 - 3.4 </a:t>
            </a:r>
            <a:r>
              <a:rPr 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两银子兑付</a:t>
            </a:r>
            <a:endParaRPr lang="zh-CN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096000" y="3585845"/>
            <a:ext cx="5524500" cy="2891155"/>
            <a:chOff x="9600" y="5647"/>
            <a:chExt cx="8700" cy="4553"/>
          </a:xfrm>
        </p:grpSpPr>
        <p:sp>
          <p:nvSpPr>
            <p:cNvPr id="35" name="任意多边形 34"/>
            <p:cNvSpPr/>
            <p:nvPr>
              <p:custDataLst>
                <p:tags r:id="rId41"/>
              </p:custDataLst>
            </p:nvPr>
          </p:nvSpPr>
          <p:spPr>
            <a:xfrm>
              <a:off x="9600" y="5647"/>
              <a:ext cx="8700" cy="4553"/>
            </a:xfrm>
            <a:custGeom>
              <a:avLst/>
              <a:gdLst>
                <a:gd name="sw" fmla="*/ 1 w 8700"/>
                <a:gd name="sh" fmla="*/ 1 h 4552"/>
                <a:gd name="mins" fmla="min sw sh"/>
                <a:gd name="dsw" fmla="+- 0 sw mins"/>
                <a:gd name="dsh" fmla="+- 0 sh mins"/>
                <a:gd name="p0x0" fmla="*/ 0 w 8700"/>
                <a:gd name="p0y0" fmla="*/ 0 h 4552"/>
                <a:gd name="p0x1" fmla="*/ 8430 w 8700"/>
                <a:gd name="p0y1" fmla="*/ 0 h 4552"/>
                <a:gd name="p0x2" fmla="*/ 8579 w 8700"/>
                <a:gd name="p0y2" fmla="*/ 0 h 4552"/>
                <a:gd name="p0x3" fmla="*/ 8700 w 8700"/>
                <a:gd name="p0y3" fmla="*/ 120 h 4552"/>
                <a:gd name="p0x4" fmla="*/ 8700 w 8700"/>
                <a:gd name="p0y4" fmla="*/ 270 h 4552"/>
                <a:gd name="p0x5" fmla="*/ 8700 w 8700"/>
                <a:gd name="p0y5" fmla="*/ 4282 h 4552"/>
                <a:gd name="p0x6" fmla="*/ 8700 w 8700"/>
                <a:gd name="p0y6" fmla="*/ 4431 h 4552"/>
                <a:gd name="p0x7" fmla="*/ 8579 w 8700"/>
                <a:gd name="p0y7" fmla="*/ 4552 h 4552"/>
                <a:gd name="p0x8" fmla="*/ 8430 w 8700"/>
                <a:gd name="p0y8" fmla="*/ 4552 h 4552"/>
                <a:gd name="p0x9" fmla="*/ 0 w 8700"/>
                <a:gd name="p0y9" fmla="*/ 4552 h 4552"/>
                <a:gd name="p0x10" fmla="*/ 0 w 8700"/>
                <a:gd name="p0y10" fmla="*/ 0 h 455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42"/>
              </p:custDataLst>
            </p:nvPr>
          </p:nvSpPr>
          <p:spPr>
            <a:xfrm>
              <a:off x="9600" y="5647"/>
              <a:ext cx="8620" cy="90"/>
            </a:xfrm>
            <a:custGeom>
              <a:avLst/>
              <a:gdLst>
                <a:gd name="sw" fmla="*/ 1 w 8620"/>
                <a:gd name="sh" fmla="*/ 1 h 89"/>
                <a:gd name="mins" fmla="min sw sh"/>
                <a:gd name="dsw" fmla="+- 0 sw mins"/>
                <a:gd name="dsh" fmla="+- 0 sh mins"/>
                <a:gd name="p0x0" fmla="*/ 0 w 8620"/>
                <a:gd name="p0y0" fmla="*/ 0 h 89"/>
                <a:gd name="p0x1" fmla="*/ 8430 w 8620"/>
                <a:gd name="p0y1" fmla="*/ 0 h 89"/>
                <a:gd name="p0x2" fmla="*/ 8504 w 8620"/>
                <a:gd name="p0y2" fmla="*/ 0 h 89"/>
                <a:gd name="p0x3" fmla="*/ 8572 w 8620"/>
                <a:gd name="p0y3" fmla="*/ 30 h 89"/>
                <a:gd name="p0x4" fmla="*/ 8620 w 8620"/>
                <a:gd name="p0y4" fmla="*/ 79 h 89"/>
                <a:gd name="p0x5" fmla="*/ 8610 w 8620"/>
                <a:gd name="p0y5" fmla="*/ 89 h 89"/>
                <a:gd name="p0x6" fmla="*/ 8564 w 8620"/>
                <a:gd name="p0y6" fmla="*/ 43 h 89"/>
                <a:gd name="p0x7" fmla="*/ 8500 w 8620"/>
                <a:gd name="p0y7" fmla="*/ 15 h 89"/>
                <a:gd name="p0x8" fmla="*/ 8430 w 8620"/>
                <a:gd name="p0y8" fmla="*/ 15 h 89"/>
                <a:gd name="p0x9" fmla="*/ 0 w 8620"/>
                <a:gd name="p0y9" fmla="*/ 15 h 89"/>
                <a:gd name="p0x10" fmla="*/ 0 w 8620"/>
                <a:gd name="p0y10" fmla="*/ 0 h 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lnTo>
                    <a:pt x="p0x10" y="p0y10"/>
                  </a:lnTo>
                  <a:close/>
                </a:path>
              </a:pathLst>
            </a:custGeom>
            <a:solidFill>
              <a:srgbClr val="D7EAD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43"/>
              </p:custDataLst>
            </p:nvPr>
          </p:nvSpPr>
          <p:spPr>
            <a:xfrm>
              <a:off x="18210" y="5726"/>
              <a:ext cx="90" cy="4394"/>
            </a:xfrm>
            <a:custGeom>
              <a:avLst/>
              <a:gdLst>
                <a:gd name="sw" fmla="*/ 1 w 89"/>
                <a:gd name="sh" fmla="*/ 1 h 4394"/>
                <a:gd name="mins" fmla="min sw sh"/>
                <a:gd name="dsw" fmla="+- 0 sw mins"/>
                <a:gd name="dsh" fmla="+- 0 sh mins"/>
                <a:gd name="p0x0" fmla="*/ 89 w 89"/>
                <a:gd name="p0y0" fmla="*/ 190 h 4394"/>
                <a:gd name="p0x1" fmla="*/ 89 w 89"/>
                <a:gd name="p0y1" fmla="*/ 4203 h 4394"/>
                <a:gd name="p0x2" fmla="*/ 89 w 89"/>
                <a:gd name="p0y2" fmla="*/ 4277 h 4394"/>
                <a:gd name="p0x3" fmla="*/ 59 w 89"/>
                <a:gd name="p0y3" fmla="*/ 4345 h 4394"/>
                <a:gd name="p0x4" fmla="*/ 10 w 89"/>
                <a:gd name="p0y4" fmla="*/ 4394 h 4394"/>
                <a:gd name="p0x5" fmla="*/ 0 w 89"/>
                <a:gd name="p0y5" fmla="*/ 4383 h 4394"/>
                <a:gd name="p0x6" fmla="*/ 46 w 89"/>
                <a:gd name="p0y6" fmla="*/ 4337 h 4394"/>
                <a:gd name="p0x7" fmla="*/ 74 w 89"/>
                <a:gd name="p0y7" fmla="*/ 4273 h 4394"/>
                <a:gd name="p0x8" fmla="*/ 74 w 89"/>
                <a:gd name="p0y8" fmla="*/ 4203 h 4394"/>
                <a:gd name="p0x9" fmla="*/ 74 w 89"/>
                <a:gd name="p0y9" fmla="*/ 190 h 4394"/>
                <a:gd name="p0x10" fmla="*/ 74 w 89"/>
                <a:gd name="p0y10" fmla="*/ 120 h 4394"/>
                <a:gd name="p0x11" fmla="*/ 46 w 89"/>
                <a:gd name="p0y11" fmla="*/ 56 h 4394"/>
                <a:gd name="p0x12" fmla="*/ 0 w 89"/>
                <a:gd name="p0y12" fmla="*/ 10 h 4394"/>
                <a:gd name="p0x13" fmla="*/ 10 w 89"/>
                <a:gd name="p0y13" fmla="*/ 0 h 4394"/>
                <a:gd name="p0x14" fmla="*/ 59 w 89"/>
                <a:gd name="p0y14" fmla="*/ 48 h 4394"/>
                <a:gd name="p0x15" fmla="*/ 89 w 89"/>
                <a:gd name="p0y15" fmla="*/ 116 h 4394"/>
                <a:gd name="p0x16" fmla="*/ 89 w 89"/>
                <a:gd name="p0y16" fmla="*/ 190 h 43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7EAD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44"/>
              </p:custDataLst>
            </p:nvPr>
          </p:nvSpPr>
          <p:spPr>
            <a:xfrm>
              <a:off x="9600" y="10110"/>
              <a:ext cx="8620" cy="90"/>
            </a:xfrm>
            <a:custGeom>
              <a:avLst/>
              <a:gdLst>
                <a:gd name="sw" fmla="*/ 1 w 8620"/>
                <a:gd name="sh" fmla="*/ 1 h 89"/>
                <a:gd name="mins" fmla="min sw sh"/>
                <a:gd name="dsw" fmla="+- 0 sw mins"/>
                <a:gd name="dsh" fmla="+- 0 sh mins"/>
                <a:gd name="p0x0" fmla="*/ 8430 w 8620"/>
                <a:gd name="p0y0" fmla="*/ 89 h 89"/>
                <a:gd name="p0x1" fmla="*/ 0 w 8620"/>
                <a:gd name="p0y1" fmla="*/ 89 h 89"/>
                <a:gd name="p0x2" fmla="*/ 0 w 8620"/>
                <a:gd name="p0y2" fmla="*/ 74 h 89"/>
                <a:gd name="p0x3" fmla="*/ 8430 w 8620"/>
                <a:gd name="p0y3" fmla="*/ 74 h 89"/>
                <a:gd name="p0x4" fmla="*/ 8500 w 8620"/>
                <a:gd name="p0y4" fmla="*/ 74 h 89"/>
                <a:gd name="p0x5" fmla="*/ 8564 w 8620"/>
                <a:gd name="p0y5" fmla="*/ 46 h 89"/>
                <a:gd name="p0x6" fmla="*/ 8610 w 8620"/>
                <a:gd name="p0y6" fmla="*/ 0 h 89"/>
                <a:gd name="p0x7" fmla="*/ 8620 w 8620"/>
                <a:gd name="p0y7" fmla="*/ 10 h 89"/>
                <a:gd name="p0x8" fmla="*/ 8572 w 8620"/>
                <a:gd name="p0y8" fmla="*/ 59 h 89"/>
                <a:gd name="p0x9" fmla="*/ 8504 w 8620"/>
                <a:gd name="p0y9" fmla="*/ 89 h 89"/>
                <a:gd name="p0x10" fmla="*/ 8430 w 8620"/>
                <a:gd name="p0y10" fmla="*/ 89 h 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ubicBezTo>
                    <a:pt x="p0x4" y="p0y4"/>
                    <a:pt x="p0x5" y="p0y5"/>
                    <a:pt x="p0x6" y="p0y6"/>
                  </a:cubicBezTo>
                  <a:lnTo>
                    <a:pt x="p0x7" y="p0y7"/>
                  </a:lnTo>
                  <a:cubicBezTo>
                    <a:pt x="p0x8" y="p0y8"/>
                    <a:pt x="p0x9" y="p0y9"/>
                    <a:pt x="p0x10" y="p0y10"/>
                  </a:cubicBezTo>
                  <a:close/>
                </a:path>
              </a:pathLst>
            </a:custGeom>
            <a:solidFill>
              <a:srgbClr val="D7EAD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0" name="任意多边形 39"/>
          <p:cNvSpPr/>
          <p:nvPr>
            <p:custDataLst>
              <p:tags r:id="rId45"/>
            </p:custDataLst>
          </p:nvPr>
        </p:nvSpPr>
        <p:spPr>
          <a:xfrm>
            <a:off x="6591300" y="3785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6684010" y="3848100"/>
            <a:ext cx="156845" cy="2139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9"/>
            </p:custDataLst>
          </p:nvPr>
        </p:nvSpPr>
        <p:spPr>
          <a:xfrm>
            <a:off x="7010400" y="3807619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现代方法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0"/>
            </p:custDataLst>
          </p:nvPr>
        </p:nvSpPr>
        <p:spPr>
          <a:xfrm>
            <a:off x="6591300" y="4683919"/>
            <a:ext cx="48291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小数点对齐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51"/>
            </p:custDataLst>
          </p:nvPr>
        </p:nvSpPr>
        <p:spPr>
          <a:xfrm>
            <a:off x="6591300" y="4974431"/>
            <a:ext cx="48291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竖式计算，小数点上下对齐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2"/>
            </p:custDataLst>
          </p:nvPr>
        </p:nvSpPr>
        <p:spPr>
          <a:xfrm>
            <a:off x="6591300" y="5317331"/>
            <a:ext cx="48291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退位减法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53"/>
            </p:custDataLst>
          </p:nvPr>
        </p:nvSpPr>
        <p:spPr>
          <a:xfrm>
            <a:off x="6591300" y="5607844"/>
            <a:ext cx="48291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不够减时向前一位借一当十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54"/>
            </p:custDataLst>
          </p:nvPr>
        </p:nvSpPr>
        <p:spPr>
          <a:xfrm>
            <a:off x="5867400" y="480250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  <a:effectLst>
            <a:outerShdw blurRad="285750" dist="76200" dir="5399999" algn="ctr" rotWithShape="0">
              <a:srgbClr val="344A3E">
                <a:alpha val="902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55"/>
            </p:custDataLst>
          </p:nvPr>
        </p:nvSpPr>
        <p:spPr>
          <a:xfrm>
            <a:off x="5961380" y="4905375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500" b="1" spc="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小数综合练习与文化延伸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59475" cy="5362575"/>
          </a:xfrm>
          <a:custGeom>
            <a:avLst/>
            <a:gdLst>
              <a:gd name="sw" fmla="*/ 1 w 9385"/>
              <a:gd name="sh" fmla="*/ 1 h 8445"/>
              <a:gd name="mins" fmla="min sw sh"/>
              <a:gd name="dsw" fmla="+- 0 sw mins"/>
              <a:gd name="dsh" fmla="+- 0 sh mins"/>
              <a:gd name="p0x0" fmla="*/ 180 w 9385"/>
              <a:gd name="p0y0" fmla="*/ 0 h 8445"/>
              <a:gd name="p0x1" fmla="*/ 9205 w 9385"/>
              <a:gd name="p0y1" fmla="*/ 0 h 8445"/>
              <a:gd name="p0x2" fmla="*/ 9304 w 9385"/>
              <a:gd name="p0y2" fmla="*/ 0 h 8445"/>
              <a:gd name="p0x3" fmla="*/ 9385 w 9385"/>
              <a:gd name="p0y3" fmla="*/ 80 h 8445"/>
              <a:gd name="p0x4" fmla="*/ 9385 w 9385"/>
              <a:gd name="p0y4" fmla="*/ 180 h 8445"/>
              <a:gd name="p0x5" fmla="*/ 9385 w 9385"/>
              <a:gd name="p0y5" fmla="*/ 8265 h 8445"/>
              <a:gd name="p0x6" fmla="*/ 9385 w 9385"/>
              <a:gd name="p0y6" fmla="*/ 8364 h 8445"/>
              <a:gd name="p0x7" fmla="*/ 9304 w 9385"/>
              <a:gd name="p0y7" fmla="*/ 8445 h 8445"/>
              <a:gd name="p0x8" fmla="*/ 9205 w 9385"/>
              <a:gd name="p0y8" fmla="*/ 8445 h 8445"/>
              <a:gd name="p0x9" fmla="*/ 180 w 9385"/>
              <a:gd name="p0y9" fmla="*/ 8445 h 8445"/>
              <a:gd name="p0x10" fmla="*/ 80 w 9385"/>
              <a:gd name="p0y10" fmla="*/ 8445 h 8445"/>
              <a:gd name="p0x11" fmla="*/ 0 w 9385"/>
              <a:gd name="p0y11" fmla="*/ 8364 h 8445"/>
              <a:gd name="p0x12" fmla="*/ 0 w 9385"/>
              <a:gd name="p0y12" fmla="*/ 8265 h 8445"/>
              <a:gd name="p0x13" fmla="*/ 0 w 9385"/>
              <a:gd name="p0y13" fmla="*/ 180 h 8445"/>
              <a:gd name="p0x14" fmla="*/ 0 w 9385"/>
              <a:gd name="p0y14" fmla="*/ 80 h 8445"/>
              <a:gd name="p0x15" fmla="*/ 80 w 9385"/>
              <a:gd name="p0y15" fmla="*/ 0 h 8445"/>
              <a:gd name="p0x16" fmla="*/ 180 w 93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2723198"/>
            <a:ext cx="6274070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</a:t>
            </a:r>
            <a:r>
              <a:rPr lang="en-US" altLang="zh-CN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</a:t>
            </a:r>
            <a:r>
              <a:rPr lang="zh-CN" alt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钱</a:t>
            </a:r>
            <a:r>
              <a:rPr lang="en-US" altLang="zh-CN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100</a:t>
            </a:r>
            <a:r>
              <a:rPr lang="zh-CN" alt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endParaRPr lang="zh-CN" altLang="en-US"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933051" y="3654742"/>
            <a:ext cx="3550968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古代十进制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小数根源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287961" y="4195763"/>
            <a:ext cx="453620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两、钱、分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的十进关系，与现代小数的位值制原理完全一致，体现了中华传统数学智慧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0345" y="1288732"/>
            <a:ext cx="447013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综合练习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6950075" y="1752600"/>
            <a:ext cx="1413510" cy="1733550"/>
          </a:xfrm>
          <a:custGeom>
            <a:avLst/>
            <a:gdLst>
              <a:gd name="sw" fmla="*/ 1 w 2226"/>
              <a:gd name="sh" fmla="*/ 1 h 2730"/>
              <a:gd name="mins" fmla="min sw sh"/>
              <a:gd name="dsw" fmla="+- 0 sw mins"/>
              <a:gd name="dsh" fmla="+- 0 sh mins"/>
              <a:gd name="p0x0" fmla="*/ 180 w 2226"/>
              <a:gd name="p0y0" fmla="*/ 0 h 2730"/>
              <a:gd name="p0x1" fmla="*/ 2046 w 2226"/>
              <a:gd name="p0y1" fmla="*/ 0 h 2730"/>
              <a:gd name="p0x2" fmla="*/ 2145 w 2226"/>
              <a:gd name="p0y2" fmla="*/ 0 h 2730"/>
              <a:gd name="p0x3" fmla="*/ 2226 w 2226"/>
              <a:gd name="p0y3" fmla="*/ 80 h 2730"/>
              <a:gd name="p0x4" fmla="*/ 2226 w 2226"/>
              <a:gd name="p0y4" fmla="*/ 180 h 2730"/>
              <a:gd name="p0x5" fmla="*/ 2226 w 2226"/>
              <a:gd name="p0y5" fmla="*/ 2550 h 2730"/>
              <a:gd name="p0x6" fmla="*/ 2226 w 2226"/>
              <a:gd name="p0y6" fmla="*/ 2649 h 2730"/>
              <a:gd name="p0x7" fmla="*/ 2145 w 2226"/>
              <a:gd name="p0y7" fmla="*/ 2730 h 2730"/>
              <a:gd name="p0x8" fmla="*/ 2046 w 2226"/>
              <a:gd name="p0y8" fmla="*/ 2730 h 2730"/>
              <a:gd name="p0x9" fmla="*/ 180 w 2226"/>
              <a:gd name="p0y9" fmla="*/ 2730 h 2730"/>
              <a:gd name="p0x10" fmla="*/ 80 w 2226"/>
              <a:gd name="p0y10" fmla="*/ 2730 h 2730"/>
              <a:gd name="p0x11" fmla="*/ 0 w 2226"/>
              <a:gd name="p0y11" fmla="*/ 2649 h 2730"/>
              <a:gd name="p0x12" fmla="*/ 0 w 2226"/>
              <a:gd name="p0y12" fmla="*/ 2550 h 2730"/>
              <a:gd name="p0x13" fmla="*/ 0 w 2226"/>
              <a:gd name="p0y13" fmla="*/ 180 h 2730"/>
              <a:gd name="p0x14" fmla="*/ 0 w 2226"/>
              <a:gd name="p0y14" fmla="*/ 80 h 2730"/>
              <a:gd name="p0x15" fmla="*/ 80 w 2226"/>
              <a:gd name="p0y15" fmla="*/ 0 h 2730"/>
              <a:gd name="p0x16" fmla="*/ 180 w 2226"/>
              <a:gd name="p0y16" fmla="*/ 0 h 27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485380" y="1866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7552055" y="1928495"/>
            <a:ext cx="209550" cy="2146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400030" y="22860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基础</a:t>
            </a:r>
            <a:endParaRPr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7123357" y="2542537"/>
            <a:ext cx="1067772" cy="9923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以元为单位读写小数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3.50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=3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</a:t>
            </a:r>
            <a:endParaRPr lang="zh-CN" altLang="en-US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8477885" y="1752600"/>
            <a:ext cx="1414145" cy="1733550"/>
          </a:xfrm>
          <a:custGeom>
            <a:avLst/>
            <a:gdLst>
              <a:gd name="sw" fmla="*/ 1 w 2226"/>
              <a:gd name="sh" fmla="*/ 1 h 2730"/>
              <a:gd name="mins" fmla="min sw sh"/>
              <a:gd name="dsw" fmla="+- 0 sw mins"/>
              <a:gd name="dsh" fmla="+- 0 sh mins"/>
              <a:gd name="p0x0" fmla="*/ 180 w 2226"/>
              <a:gd name="p0y0" fmla="*/ 0 h 2730"/>
              <a:gd name="p0x1" fmla="*/ 2046 w 2226"/>
              <a:gd name="p0y1" fmla="*/ 0 h 2730"/>
              <a:gd name="p0x2" fmla="*/ 2145 w 2226"/>
              <a:gd name="p0y2" fmla="*/ 0 h 2730"/>
              <a:gd name="p0x3" fmla="*/ 2226 w 2226"/>
              <a:gd name="p0y3" fmla="*/ 80 h 2730"/>
              <a:gd name="p0x4" fmla="*/ 2226 w 2226"/>
              <a:gd name="p0y4" fmla="*/ 180 h 2730"/>
              <a:gd name="p0x5" fmla="*/ 2226 w 2226"/>
              <a:gd name="p0y5" fmla="*/ 2550 h 2730"/>
              <a:gd name="p0x6" fmla="*/ 2226 w 2226"/>
              <a:gd name="p0y6" fmla="*/ 2649 h 2730"/>
              <a:gd name="p0x7" fmla="*/ 2145 w 2226"/>
              <a:gd name="p0y7" fmla="*/ 2730 h 2730"/>
              <a:gd name="p0x8" fmla="*/ 2046 w 2226"/>
              <a:gd name="p0y8" fmla="*/ 2730 h 2730"/>
              <a:gd name="p0x9" fmla="*/ 180 w 2226"/>
              <a:gd name="p0y9" fmla="*/ 2730 h 2730"/>
              <a:gd name="p0x10" fmla="*/ 80 w 2226"/>
              <a:gd name="p0y10" fmla="*/ 2730 h 2730"/>
              <a:gd name="p0x11" fmla="*/ 0 w 2226"/>
              <a:gd name="p0y11" fmla="*/ 2649 h 2730"/>
              <a:gd name="p0x12" fmla="*/ 0 w 2226"/>
              <a:gd name="p0y12" fmla="*/ 2550 h 2730"/>
              <a:gd name="p0x13" fmla="*/ 0 w 2226"/>
              <a:gd name="p0y13" fmla="*/ 180 h 2730"/>
              <a:gd name="p0x14" fmla="*/ 0 w 2226"/>
              <a:gd name="p0y14" fmla="*/ 80 h 2730"/>
              <a:gd name="p0x15" fmla="*/ 80 w 2226"/>
              <a:gd name="p0y15" fmla="*/ 0 h 2730"/>
              <a:gd name="p0x16" fmla="*/ 180 w 2226"/>
              <a:gd name="p0y16" fmla="*/ 0 h 27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9013825" y="20135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083" t="-36667" r="-2083" b="-36667"/>
          <a:stretch>
            <a:fillRect/>
          </a:stretch>
        </p:blipFill>
        <p:spPr>
          <a:xfrm>
            <a:off x="9065895" y="2075180"/>
            <a:ext cx="238125" cy="2146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8928202" y="2432742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进阶</a:t>
            </a:r>
            <a:endParaRPr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8690077" y="2726112"/>
            <a:ext cx="9906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小数大小比较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与加减计算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10006330" y="1752600"/>
            <a:ext cx="1414145" cy="1733550"/>
          </a:xfrm>
          <a:custGeom>
            <a:avLst/>
            <a:gdLst>
              <a:gd name="sw" fmla="*/ 1 w 2226"/>
              <a:gd name="sh" fmla="*/ 1 h 2730"/>
              <a:gd name="mins" fmla="min sw sh"/>
              <a:gd name="dsw" fmla="+- 0 sw mins"/>
              <a:gd name="dsh" fmla="+- 0 sh mins"/>
              <a:gd name="p0x0" fmla="*/ 180 w 2226"/>
              <a:gd name="p0y0" fmla="*/ 0 h 2730"/>
              <a:gd name="p0x1" fmla="*/ 2046 w 2226"/>
              <a:gd name="p0y1" fmla="*/ 0 h 2730"/>
              <a:gd name="p0x2" fmla="*/ 2145 w 2226"/>
              <a:gd name="p0y2" fmla="*/ 0 h 2730"/>
              <a:gd name="p0x3" fmla="*/ 2226 w 2226"/>
              <a:gd name="p0y3" fmla="*/ 80 h 2730"/>
              <a:gd name="p0x4" fmla="*/ 2226 w 2226"/>
              <a:gd name="p0y4" fmla="*/ 180 h 2730"/>
              <a:gd name="p0x5" fmla="*/ 2226 w 2226"/>
              <a:gd name="p0y5" fmla="*/ 2550 h 2730"/>
              <a:gd name="p0x6" fmla="*/ 2226 w 2226"/>
              <a:gd name="p0y6" fmla="*/ 2649 h 2730"/>
              <a:gd name="p0x7" fmla="*/ 2145 w 2226"/>
              <a:gd name="p0y7" fmla="*/ 2730 h 2730"/>
              <a:gd name="p0x8" fmla="*/ 2046 w 2226"/>
              <a:gd name="p0y8" fmla="*/ 2730 h 2730"/>
              <a:gd name="p0x9" fmla="*/ 180 w 2226"/>
              <a:gd name="p0y9" fmla="*/ 2730 h 2730"/>
              <a:gd name="p0x10" fmla="*/ 80 w 2226"/>
              <a:gd name="p0y10" fmla="*/ 2730 h 2730"/>
              <a:gd name="p0x11" fmla="*/ 0 w 2226"/>
              <a:gd name="p0y11" fmla="*/ 2649 h 2730"/>
              <a:gd name="p0x12" fmla="*/ 0 w 2226"/>
              <a:gd name="p0y12" fmla="*/ 2550 h 2730"/>
              <a:gd name="p0x13" fmla="*/ 0 w 2226"/>
              <a:gd name="p0y13" fmla="*/ 180 h 2730"/>
              <a:gd name="p0x14" fmla="*/ 0 w 2226"/>
              <a:gd name="p0y14" fmla="*/ 80 h 2730"/>
              <a:gd name="p0x15" fmla="*/ 80 w 2226"/>
              <a:gd name="p0y15" fmla="*/ 0 h 2730"/>
              <a:gd name="p0x16" fmla="*/ 180 w 2226"/>
              <a:gd name="p0y16" fmla="*/ 0 h 27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10541635" y="18916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4259" t="-3651" r="-4259" b="-3651"/>
          <a:stretch>
            <a:fillRect/>
          </a:stretch>
        </p:blipFill>
        <p:spPr>
          <a:xfrm>
            <a:off x="10620375" y="1953260"/>
            <a:ext cx="186055" cy="2146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10456364" y="2310851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10142039" y="2604221"/>
            <a:ext cx="1143076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模拟古代账本记账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用小数记录收支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6950345" y="4079558"/>
            <a:ext cx="447013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文化延伸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6950075" y="4657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7102745" y="4531233"/>
            <a:ext cx="4317730" cy="5821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铜钱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体系：</a:t>
            </a:r>
            <a:r>
              <a:rPr lang="en-US" altLang="en-US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</a:t>
            </a:r>
            <a:r>
              <a:rPr lang="en-US" altLang="zh-CN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=10</a:t>
            </a:r>
            <a:r>
              <a:rPr lang="zh-CN" altLang="en-US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钱</a:t>
            </a:r>
            <a:r>
              <a:rPr lang="en-US" altLang="zh-CN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=100</a:t>
            </a:r>
            <a:r>
              <a:rPr lang="zh-CN" altLang="en-US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，与十进制小数完全对应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6950075" y="52959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7102745" y="5169703"/>
            <a:ext cx="2765470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古代账房先生用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算盘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进行小数运算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6950075" y="5774055"/>
            <a:ext cx="4470400" cy="502285"/>
          </a:xfrm>
          <a:custGeom>
            <a:avLst/>
            <a:gdLst>
              <a:gd name="sw" fmla="*/ 1 w 7039"/>
              <a:gd name="sh" fmla="*/ 1 h 791"/>
              <a:gd name="mins" fmla="min sw sh"/>
              <a:gd name="dsw" fmla="+- 0 sw mins"/>
              <a:gd name="dsh" fmla="+- 0 sh mins"/>
              <a:gd name="p0x0" fmla="*/ 180 w 7039"/>
              <a:gd name="p0y0" fmla="*/ 0 h 791"/>
              <a:gd name="p0x1" fmla="*/ 6859 w 7039"/>
              <a:gd name="p0y1" fmla="*/ 0 h 791"/>
              <a:gd name="p0x2" fmla="*/ 6958 w 7039"/>
              <a:gd name="p0y2" fmla="*/ 0 h 791"/>
              <a:gd name="p0x3" fmla="*/ 7039 w 7039"/>
              <a:gd name="p0y3" fmla="*/ 80 h 791"/>
              <a:gd name="p0x4" fmla="*/ 7039 w 7039"/>
              <a:gd name="p0y4" fmla="*/ 180 h 791"/>
              <a:gd name="p0x5" fmla="*/ 7039 w 7039"/>
              <a:gd name="p0y5" fmla="*/ 611 h 791"/>
              <a:gd name="p0x6" fmla="*/ 7039 w 7039"/>
              <a:gd name="p0y6" fmla="*/ 711 h 791"/>
              <a:gd name="p0x7" fmla="*/ 6958 w 7039"/>
              <a:gd name="p0y7" fmla="*/ 791 h 791"/>
              <a:gd name="p0x8" fmla="*/ 6859 w 7039"/>
              <a:gd name="p0y8" fmla="*/ 791 h 791"/>
              <a:gd name="p0x9" fmla="*/ 180 w 7039"/>
              <a:gd name="p0y9" fmla="*/ 791 h 791"/>
              <a:gd name="p0x10" fmla="*/ 80 w 7039"/>
              <a:gd name="p0y10" fmla="*/ 791 h 791"/>
              <a:gd name="p0x11" fmla="*/ 0 w 7039"/>
              <a:gd name="p0y11" fmla="*/ 711 h 791"/>
              <a:gd name="p0x12" fmla="*/ 0 w 7039"/>
              <a:gd name="p0y12" fmla="*/ 611 h 791"/>
              <a:gd name="p0x13" fmla="*/ 0 w 7039"/>
              <a:gd name="p0y13" fmla="*/ 180 h 791"/>
              <a:gd name="p0x14" fmla="*/ 0 w 7039"/>
              <a:gd name="p0y14" fmla="*/ 80 h 791"/>
              <a:gd name="p0x15" fmla="*/ 80 w 7039"/>
              <a:gd name="p0y15" fmla="*/ 0 h 791"/>
              <a:gd name="p0x16" fmla="*/ 180 w 7039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7064375" y="58921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7140575" y="5949315"/>
            <a:ext cx="114300" cy="1524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7407545" y="5873143"/>
            <a:ext cx="30538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制作</a:t>
            </a:r>
            <a:r>
              <a:rPr lang="en-US" altLang="zh-CN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我的零用钱账本</a:t>
            </a:r>
            <a:r>
              <a:rPr lang="en-US" altLang="zh-CN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，培养理财意识</a:t>
            </a:r>
            <a:endParaRPr lang="zh-CN" altLang="en-US" sz="135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3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32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0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0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8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8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85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1060</Words>
  <Application>WPS 演示</Application>
  <PresentationFormat>宽屏</PresentationFormat>
  <Paragraphs>233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认识小数——从算筹低位到现代小数点</vt:lpstr>
      <vt:lpstr>文化溯源：中国最早的小数表示法</vt:lpstr>
      <vt:lpstr>PowerPoint 演示文稿</vt:lpstr>
      <vt:lpstr>PowerPoint 演示文稿</vt:lpstr>
      <vt:lpstr>知识建构：小数的意义与读写</vt:lpstr>
      <vt:lpstr>PowerPoint 演示文稿</vt:lpstr>
      <vt:lpstr>PowerPoint 演示文稿</vt:lpstr>
      <vt:lpstr>实践拓展：古代货币中的小数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