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8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4.svg" ContentType="image/svg+xml"/>
  <Override PartName="/ppt/media/image46.svg" ContentType="image/svg+xml"/>
  <Override PartName="/ppt/media/image48.svg" ContentType="image/svg+xml"/>
  <Override PartName="/ppt/media/image5.svg" ContentType="image/svg+xml"/>
  <Override PartName="/ppt/media/image50.svg" ContentType="image/svg+xml"/>
  <Override PartName="/ppt/media/image52.svg" ContentType="image/svg+xml"/>
  <Override PartName="/ppt/media/image54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335" r:id="rId3"/>
    <p:sldId id="336" r:id="rId4"/>
    <p:sldId id="337" r:id="rId5"/>
    <p:sldId id="338" r:id="rId6"/>
    <p:sldId id="339" r:id="rId7"/>
    <p:sldId id="340" r:id="rId8"/>
    <p:sldId id="341" r:id="rId9"/>
    <p:sldId id="342" r:id="rId10"/>
    <p:sldId id="343" r:id="rId11"/>
    <p:sldId id="344" r:id="rId12"/>
    <p:sldId id="345" r:id="rId13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5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314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9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1" Type="http://schemas.openxmlformats.org/officeDocument/2006/relationships/slideLayout" Target="../slideLayouts/slideLayout6.xml"/><Relationship Id="rId10" Type="http://schemas.openxmlformats.org/officeDocument/2006/relationships/tags" Target="../tags/tag100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image" Target="../media/image5.svg"/><Relationship Id="rId59" Type="http://schemas.openxmlformats.org/officeDocument/2006/relationships/slideLayout" Target="../slideLayouts/slideLayout6.xml"/><Relationship Id="rId58" Type="http://schemas.openxmlformats.org/officeDocument/2006/relationships/tags" Target="../tags/tag146.xml"/><Relationship Id="rId57" Type="http://schemas.openxmlformats.org/officeDocument/2006/relationships/tags" Target="../tags/tag145.xml"/><Relationship Id="rId56" Type="http://schemas.openxmlformats.org/officeDocument/2006/relationships/image" Target="../media/image15.svg"/><Relationship Id="rId55" Type="http://schemas.openxmlformats.org/officeDocument/2006/relationships/image" Target="../media/image14.png"/><Relationship Id="rId54" Type="http://schemas.openxmlformats.org/officeDocument/2006/relationships/tags" Target="../tags/tag144.xml"/><Relationship Id="rId53" Type="http://schemas.openxmlformats.org/officeDocument/2006/relationships/tags" Target="../tags/tag143.xml"/><Relationship Id="rId52" Type="http://schemas.openxmlformats.org/officeDocument/2006/relationships/tags" Target="../tags/tag142.xml"/><Relationship Id="rId51" Type="http://schemas.openxmlformats.org/officeDocument/2006/relationships/tags" Target="../tags/tag141.xml"/><Relationship Id="rId50" Type="http://schemas.openxmlformats.org/officeDocument/2006/relationships/tags" Target="../tags/tag140.xml"/><Relationship Id="rId5" Type="http://schemas.openxmlformats.org/officeDocument/2006/relationships/image" Target="../media/image4.png"/><Relationship Id="rId49" Type="http://schemas.openxmlformats.org/officeDocument/2006/relationships/tags" Target="../tags/tag139.xml"/><Relationship Id="rId48" Type="http://schemas.openxmlformats.org/officeDocument/2006/relationships/tags" Target="../tags/tag138.xml"/><Relationship Id="rId47" Type="http://schemas.openxmlformats.org/officeDocument/2006/relationships/tags" Target="../tags/tag137.xml"/><Relationship Id="rId46" Type="http://schemas.openxmlformats.org/officeDocument/2006/relationships/tags" Target="../tags/tag136.xml"/><Relationship Id="rId45" Type="http://schemas.openxmlformats.org/officeDocument/2006/relationships/tags" Target="../tags/tag135.xml"/><Relationship Id="rId44" Type="http://schemas.openxmlformats.org/officeDocument/2006/relationships/image" Target="../media/image13.svg"/><Relationship Id="rId43" Type="http://schemas.openxmlformats.org/officeDocument/2006/relationships/image" Target="../media/image12.png"/><Relationship Id="rId42" Type="http://schemas.openxmlformats.org/officeDocument/2006/relationships/tags" Target="../tags/tag134.xml"/><Relationship Id="rId41" Type="http://schemas.openxmlformats.org/officeDocument/2006/relationships/tags" Target="../tags/tag133.xml"/><Relationship Id="rId40" Type="http://schemas.openxmlformats.org/officeDocument/2006/relationships/tags" Target="../tags/tag132.xml"/><Relationship Id="rId4" Type="http://schemas.openxmlformats.org/officeDocument/2006/relationships/tags" Target="../tags/tag104.xml"/><Relationship Id="rId39" Type="http://schemas.openxmlformats.org/officeDocument/2006/relationships/tags" Target="../tags/tag131.xml"/><Relationship Id="rId38" Type="http://schemas.openxmlformats.org/officeDocument/2006/relationships/tags" Target="../tags/tag130.xml"/><Relationship Id="rId37" Type="http://schemas.openxmlformats.org/officeDocument/2006/relationships/image" Target="../media/image11.svg"/><Relationship Id="rId36" Type="http://schemas.openxmlformats.org/officeDocument/2006/relationships/image" Target="../media/image10.png"/><Relationship Id="rId35" Type="http://schemas.openxmlformats.org/officeDocument/2006/relationships/tags" Target="../tags/tag129.xml"/><Relationship Id="rId34" Type="http://schemas.openxmlformats.org/officeDocument/2006/relationships/tags" Target="../tags/tag128.xml"/><Relationship Id="rId33" Type="http://schemas.openxmlformats.org/officeDocument/2006/relationships/tags" Target="../tags/tag127.xml"/><Relationship Id="rId32" Type="http://schemas.openxmlformats.org/officeDocument/2006/relationships/tags" Target="../tags/tag126.xml"/><Relationship Id="rId31" Type="http://schemas.openxmlformats.org/officeDocument/2006/relationships/tags" Target="../tags/tag125.xml"/><Relationship Id="rId30" Type="http://schemas.openxmlformats.org/officeDocument/2006/relationships/image" Target="../media/image9.svg"/><Relationship Id="rId3" Type="http://schemas.openxmlformats.org/officeDocument/2006/relationships/tags" Target="../tags/tag103.xml"/><Relationship Id="rId29" Type="http://schemas.openxmlformats.org/officeDocument/2006/relationships/image" Target="../media/image8.png"/><Relationship Id="rId28" Type="http://schemas.openxmlformats.org/officeDocument/2006/relationships/tags" Target="../tags/tag124.xml"/><Relationship Id="rId27" Type="http://schemas.openxmlformats.org/officeDocument/2006/relationships/tags" Target="../tags/tag123.xml"/><Relationship Id="rId26" Type="http://schemas.openxmlformats.org/officeDocument/2006/relationships/tags" Target="../tags/tag122.xml"/><Relationship Id="rId25" Type="http://schemas.openxmlformats.org/officeDocument/2006/relationships/tags" Target="../tags/tag121.xml"/><Relationship Id="rId24" Type="http://schemas.openxmlformats.org/officeDocument/2006/relationships/tags" Target="../tags/tag120.xml"/><Relationship Id="rId23" Type="http://schemas.openxmlformats.org/officeDocument/2006/relationships/tags" Target="../tags/tag119.xml"/><Relationship Id="rId22" Type="http://schemas.openxmlformats.org/officeDocument/2006/relationships/tags" Target="../tags/tag118.xml"/><Relationship Id="rId21" Type="http://schemas.openxmlformats.org/officeDocument/2006/relationships/tags" Target="../tags/tag117.xml"/><Relationship Id="rId20" Type="http://schemas.openxmlformats.org/officeDocument/2006/relationships/tags" Target="../tags/tag116.xml"/><Relationship Id="rId2" Type="http://schemas.openxmlformats.org/officeDocument/2006/relationships/tags" Target="../tags/tag102.xml"/><Relationship Id="rId19" Type="http://schemas.openxmlformats.org/officeDocument/2006/relationships/tags" Target="../tags/tag115.xml"/><Relationship Id="rId18" Type="http://schemas.openxmlformats.org/officeDocument/2006/relationships/image" Target="../media/image7.svg"/><Relationship Id="rId17" Type="http://schemas.openxmlformats.org/officeDocument/2006/relationships/image" Target="../media/image6.png"/><Relationship Id="rId16" Type="http://schemas.openxmlformats.org/officeDocument/2006/relationships/tags" Target="../tags/tag114.xml"/><Relationship Id="rId15" Type="http://schemas.openxmlformats.org/officeDocument/2006/relationships/tags" Target="../tags/tag113.xml"/><Relationship Id="rId14" Type="http://schemas.openxmlformats.org/officeDocument/2006/relationships/tags" Target="../tags/tag112.xml"/><Relationship Id="rId13" Type="http://schemas.openxmlformats.org/officeDocument/2006/relationships/tags" Target="../tags/tag111.xml"/><Relationship Id="rId12" Type="http://schemas.openxmlformats.org/officeDocument/2006/relationships/tags" Target="../tags/tag110.xml"/><Relationship Id="rId11" Type="http://schemas.openxmlformats.org/officeDocument/2006/relationships/tags" Target="../tags/tag109.xml"/><Relationship Id="rId10" Type="http://schemas.openxmlformats.org/officeDocument/2006/relationships/tags" Target="../tags/tag108.xml"/><Relationship Id="rId1" Type="http://schemas.openxmlformats.org/officeDocument/2006/relationships/tags" Target="../tags/tag10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49.xml"/><Relationship Id="rId2" Type="http://schemas.openxmlformats.org/officeDocument/2006/relationships/tags" Target="../tags/tag148.xml"/><Relationship Id="rId1" Type="http://schemas.openxmlformats.org/officeDocument/2006/relationships/tags" Target="../tags/tag147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57.xml"/><Relationship Id="rId8" Type="http://schemas.openxmlformats.org/officeDocument/2006/relationships/tags" Target="../tags/tag156.xml"/><Relationship Id="rId7" Type="http://schemas.openxmlformats.org/officeDocument/2006/relationships/tags" Target="../tags/tag155.xml"/><Relationship Id="rId6" Type="http://schemas.openxmlformats.org/officeDocument/2006/relationships/tags" Target="../tags/tag154.xml"/><Relationship Id="rId54" Type="http://schemas.openxmlformats.org/officeDocument/2006/relationships/slideLayout" Target="../slideLayouts/slideLayout6.xml"/><Relationship Id="rId53" Type="http://schemas.openxmlformats.org/officeDocument/2006/relationships/tags" Target="../tags/tag191.xml"/><Relationship Id="rId52" Type="http://schemas.openxmlformats.org/officeDocument/2006/relationships/tags" Target="../tags/tag190.xml"/><Relationship Id="rId51" Type="http://schemas.openxmlformats.org/officeDocument/2006/relationships/image" Target="../media/image26.svg"/><Relationship Id="rId50" Type="http://schemas.openxmlformats.org/officeDocument/2006/relationships/image" Target="../media/image25.png"/><Relationship Id="rId5" Type="http://schemas.openxmlformats.org/officeDocument/2006/relationships/image" Target="../media/image16.png"/><Relationship Id="rId49" Type="http://schemas.openxmlformats.org/officeDocument/2006/relationships/tags" Target="../tags/tag189.xml"/><Relationship Id="rId48" Type="http://schemas.openxmlformats.org/officeDocument/2006/relationships/tags" Target="../tags/tag188.xml"/><Relationship Id="rId47" Type="http://schemas.openxmlformats.org/officeDocument/2006/relationships/tags" Target="../tags/tag187.xml"/><Relationship Id="rId46" Type="http://schemas.openxmlformats.org/officeDocument/2006/relationships/tags" Target="../tags/tag186.xml"/><Relationship Id="rId45" Type="http://schemas.openxmlformats.org/officeDocument/2006/relationships/tags" Target="../tags/tag185.xml"/><Relationship Id="rId44" Type="http://schemas.openxmlformats.org/officeDocument/2006/relationships/image" Target="../media/image24.svg"/><Relationship Id="rId43" Type="http://schemas.openxmlformats.org/officeDocument/2006/relationships/image" Target="../media/image23.png"/><Relationship Id="rId42" Type="http://schemas.openxmlformats.org/officeDocument/2006/relationships/tags" Target="../tags/tag184.xml"/><Relationship Id="rId41" Type="http://schemas.openxmlformats.org/officeDocument/2006/relationships/tags" Target="../tags/tag183.xml"/><Relationship Id="rId40" Type="http://schemas.openxmlformats.org/officeDocument/2006/relationships/tags" Target="../tags/tag182.xml"/><Relationship Id="rId4" Type="http://schemas.openxmlformats.org/officeDocument/2006/relationships/tags" Target="../tags/tag153.xml"/><Relationship Id="rId39" Type="http://schemas.openxmlformats.org/officeDocument/2006/relationships/tags" Target="../tags/tag181.xml"/><Relationship Id="rId38" Type="http://schemas.openxmlformats.org/officeDocument/2006/relationships/tags" Target="../tags/tag180.xml"/><Relationship Id="rId37" Type="http://schemas.openxmlformats.org/officeDocument/2006/relationships/image" Target="../media/image22.svg"/><Relationship Id="rId36" Type="http://schemas.openxmlformats.org/officeDocument/2006/relationships/image" Target="../media/image21.png"/><Relationship Id="rId35" Type="http://schemas.openxmlformats.org/officeDocument/2006/relationships/tags" Target="../tags/tag179.xml"/><Relationship Id="rId34" Type="http://schemas.openxmlformats.org/officeDocument/2006/relationships/tags" Target="../tags/tag178.xml"/><Relationship Id="rId33" Type="http://schemas.openxmlformats.org/officeDocument/2006/relationships/tags" Target="../tags/tag177.xml"/><Relationship Id="rId32" Type="http://schemas.openxmlformats.org/officeDocument/2006/relationships/tags" Target="../tags/tag176.xml"/><Relationship Id="rId31" Type="http://schemas.openxmlformats.org/officeDocument/2006/relationships/image" Target="../media/image20.svg"/><Relationship Id="rId30" Type="http://schemas.openxmlformats.org/officeDocument/2006/relationships/image" Target="../media/image19.png"/><Relationship Id="rId3" Type="http://schemas.openxmlformats.org/officeDocument/2006/relationships/tags" Target="../tags/tag152.xml"/><Relationship Id="rId29" Type="http://schemas.openxmlformats.org/officeDocument/2006/relationships/tags" Target="../tags/tag175.xml"/><Relationship Id="rId28" Type="http://schemas.openxmlformats.org/officeDocument/2006/relationships/tags" Target="../tags/tag174.xml"/><Relationship Id="rId27" Type="http://schemas.openxmlformats.org/officeDocument/2006/relationships/tags" Target="../tags/tag173.xml"/><Relationship Id="rId26" Type="http://schemas.openxmlformats.org/officeDocument/2006/relationships/tags" Target="../tags/tag172.xml"/><Relationship Id="rId25" Type="http://schemas.openxmlformats.org/officeDocument/2006/relationships/image" Target="../media/image18.svg"/><Relationship Id="rId24" Type="http://schemas.openxmlformats.org/officeDocument/2006/relationships/image" Target="../media/image17.png"/><Relationship Id="rId23" Type="http://schemas.openxmlformats.org/officeDocument/2006/relationships/tags" Target="../tags/tag171.xml"/><Relationship Id="rId22" Type="http://schemas.openxmlformats.org/officeDocument/2006/relationships/tags" Target="../tags/tag170.xml"/><Relationship Id="rId21" Type="http://schemas.openxmlformats.org/officeDocument/2006/relationships/tags" Target="../tags/tag169.xml"/><Relationship Id="rId20" Type="http://schemas.openxmlformats.org/officeDocument/2006/relationships/tags" Target="../tags/tag168.xml"/><Relationship Id="rId2" Type="http://schemas.openxmlformats.org/officeDocument/2006/relationships/tags" Target="../tags/tag151.xml"/><Relationship Id="rId19" Type="http://schemas.openxmlformats.org/officeDocument/2006/relationships/tags" Target="../tags/tag167.xml"/><Relationship Id="rId18" Type="http://schemas.openxmlformats.org/officeDocument/2006/relationships/tags" Target="../tags/tag166.xml"/><Relationship Id="rId17" Type="http://schemas.openxmlformats.org/officeDocument/2006/relationships/tags" Target="../tags/tag165.xml"/><Relationship Id="rId16" Type="http://schemas.openxmlformats.org/officeDocument/2006/relationships/tags" Target="../tags/tag164.xml"/><Relationship Id="rId15" Type="http://schemas.openxmlformats.org/officeDocument/2006/relationships/tags" Target="../tags/tag163.xml"/><Relationship Id="rId14" Type="http://schemas.openxmlformats.org/officeDocument/2006/relationships/tags" Target="../tags/tag162.xml"/><Relationship Id="rId13" Type="http://schemas.openxmlformats.org/officeDocument/2006/relationships/tags" Target="../tags/tag161.xml"/><Relationship Id="rId12" Type="http://schemas.openxmlformats.org/officeDocument/2006/relationships/tags" Target="../tags/tag160.xml"/><Relationship Id="rId11" Type="http://schemas.openxmlformats.org/officeDocument/2006/relationships/tags" Target="../tags/tag159.xml"/><Relationship Id="rId10" Type="http://schemas.openxmlformats.org/officeDocument/2006/relationships/tags" Target="../tags/tag158.xml"/><Relationship Id="rId1" Type="http://schemas.openxmlformats.org/officeDocument/2006/relationships/tags" Target="../tags/tag150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98.xml"/><Relationship Id="rId8" Type="http://schemas.openxmlformats.org/officeDocument/2006/relationships/tags" Target="../tags/tag197.xml"/><Relationship Id="rId7" Type="http://schemas.openxmlformats.org/officeDocument/2006/relationships/tags" Target="../tags/tag196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9" Type="http://schemas.openxmlformats.org/officeDocument/2006/relationships/slideLayout" Target="../slideLayouts/slideLayout6.xml"/><Relationship Id="rId48" Type="http://schemas.openxmlformats.org/officeDocument/2006/relationships/tags" Target="../tags/tag229.xml"/><Relationship Id="rId47" Type="http://schemas.openxmlformats.org/officeDocument/2006/relationships/tags" Target="../tags/tag228.xml"/><Relationship Id="rId46" Type="http://schemas.openxmlformats.org/officeDocument/2006/relationships/tags" Target="../tags/tag227.xml"/><Relationship Id="rId45" Type="http://schemas.openxmlformats.org/officeDocument/2006/relationships/tags" Target="../tags/tag226.xml"/><Relationship Id="rId44" Type="http://schemas.openxmlformats.org/officeDocument/2006/relationships/tags" Target="../tags/tag225.xml"/><Relationship Id="rId43" Type="http://schemas.openxmlformats.org/officeDocument/2006/relationships/tags" Target="../tags/tag224.xml"/><Relationship Id="rId42" Type="http://schemas.openxmlformats.org/officeDocument/2006/relationships/tags" Target="../tags/tag223.xml"/><Relationship Id="rId41" Type="http://schemas.openxmlformats.org/officeDocument/2006/relationships/tags" Target="../tags/tag222.xml"/><Relationship Id="rId40" Type="http://schemas.openxmlformats.org/officeDocument/2006/relationships/tags" Target="../tags/tag221.xml"/><Relationship Id="rId4" Type="http://schemas.openxmlformats.org/officeDocument/2006/relationships/tags" Target="../tags/tag195.xml"/><Relationship Id="rId39" Type="http://schemas.openxmlformats.org/officeDocument/2006/relationships/tags" Target="../tags/tag220.xml"/><Relationship Id="rId38" Type="http://schemas.openxmlformats.org/officeDocument/2006/relationships/tags" Target="../tags/tag219.xml"/><Relationship Id="rId37" Type="http://schemas.openxmlformats.org/officeDocument/2006/relationships/image" Target="../media/image36.svg"/><Relationship Id="rId36" Type="http://schemas.openxmlformats.org/officeDocument/2006/relationships/image" Target="../media/image35.png"/><Relationship Id="rId35" Type="http://schemas.openxmlformats.org/officeDocument/2006/relationships/tags" Target="../tags/tag218.xml"/><Relationship Id="rId34" Type="http://schemas.openxmlformats.org/officeDocument/2006/relationships/tags" Target="../tags/tag217.xml"/><Relationship Id="rId33" Type="http://schemas.openxmlformats.org/officeDocument/2006/relationships/tags" Target="../tags/tag216.xml"/><Relationship Id="rId32" Type="http://schemas.openxmlformats.org/officeDocument/2006/relationships/tags" Target="../tags/tag215.xml"/><Relationship Id="rId31" Type="http://schemas.openxmlformats.org/officeDocument/2006/relationships/tags" Target="../tags/tag214.xml"/><Relationship Id="rId30" Type="http://schemas.openxmlformats.org/officeDocument/2006/relationships/tags" Target="../tags/tag213.xml"/><Relationship Id="rId3" Type="http://schemas.openxmlformats.org/officeDocument/2006/relationships/tags" Target="../tags/tag194.xml"/><Relationship Id="rId29" Type="http://schemas.openxmlformats.org/officeDocument/2006/relationships/tags" Target="../tags/tag212.xml"/><Relationship Id="rId28" Type="http://schemas.openxmlformats.org/officeDocument/2006/relationships/tags" Target="../tags/tag211.xml"/><Relationship Id="rId27" Type="http://schemas.openxmlformats.org/officeDocument/2006/relationships/tags" Target="../tags/tag210.xml"/><Relationship Id="rId26" Type="http://schemas.openxmlformats.org/officeDocument/2006/relationships/image" Target="../media/image34.svg"/><Relationship Id="rId25" Type="http://schemas.openxmlformats.org/officeDocument/2006/relationships/image" Target="../media/image33.png"/><Relationship Id="rId24" Type="http://schemas.openxmlformats.org/officeDocument/2006/relationships/tags" Target="../tags/tag209.xml"/><Relationship Id="rId23" Type="http://schemas.openxmlformats.org/officeDocument/2006/relationships/tags" Target="../tags/tag208.xml"/><Relationship Id="rId22" Type="http://schemas.openxmlformats.org/officeDocument/2006/relationships/tags" Target="../tags/tag207.xml"/><Relationship Id="rId21" Type="http://schemas.openxmlformats.org/officeDocument/2006/relationships/tags" Target="../tags/tag206.xml"/><Relationship Id="rId20" Type="http://schemas.openxmlformats.org/officeDocument/2006/relationships/tags" Target="../tags/tag205.xml"/><Relationship Id="rId2" Type="http://schemas.openxmlformats.org/officeDocument/2006/relationships/tags" Target="../tags/tag193.xml"/><Relationship Id="rId19" Type="http://schemas.openxmlformats.org/officeDocument/2006/relationships/tags" Target="../tags/tag204.xml"/><Relationship Id="rId18" Type="http://schemas.openxmlformats.org/officeDocument/2006/relationships/image" Target="../media/image32.svg"/><Relationship Id="rId17" Type="http://schemas.openxmlformats.org/officeDocument/2006/relationships/image" Target="../media/image31.png"/><Relationship Id="rId16" Type="http://schemas.openxmlformats.org/officeDocument/2006/relationships/tags" Target="../tags/tag203.xml"/><Relationship Id="rId15" Type="http://schemas.openxmlformats.org/officeDocument/2006/relationships/tags" Target="../tags/tag202.xml"/><Relationship Id="rId14" Type="http://schemas.openxmlformats.org/officeDocument/2006/relationships/tags" Target="../tags/tag201.xml"/><Relationship Id="rId13" Type="http://schemas.openxmlformats.org/officeDocument/2006/relationships/tags" Target="../tags/tag200.xml"/><Relationship Id="rId12" Type="http://schemas.openxmlformats.org/officeDocument/2006/relationships/image" Target="../media/image30.svg"/><Relationship Id="rId11" Type="http://schemas.openxmlformats.org/officeDocument/2006/relationships/image" Target="../media/image29.png"/><Relationship Id="rId10" Type="http://schemas.openxmlformats.org/officeDocument/2006/relationships/tags" Target="../tags/tag199.xml"/><Relationship Id="rId1" Type="http://schemas.openxmlformats.org/officeDocument/2006/relationships/tags" Target="../tags/tag19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32.xml"/><Relationship Id="rId2" Type="http://schemas.openxmlformats.org/officeDocument/2006/relationships/tags" Target="../tags/tag231.xml"/><Relationship Id="rId1" Type="http://schemas.openxmlformats.org/officeDocument/2006/relationships/tags" Target="../tags/tag230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39.xml"/><Relationship Id="rId8" Type="http://schemas.openxmlformats.org/officeDocument/2006/relationships/tags" Target="../tags/tag238.xml"/><Relationship Id="rId7" Type="http://schemas.openxmlformats.org/officeDocument/2006/relationships/tags" Target="../tags/tag237.xml"/><Relationship Id="rId6" Type="http://schemas.openxmlformats.org/officeDocument/2006/relationships/image" Target="../media/image5.svg"/><Relationship Id="rId57" Type="http://schemas.openxmlformats.org/officeDocument/2006/relationships/slideLayout" Target="../slideLayouts/slideLayout6.xml"/><Relationship Id="rId56" Type="http://schemas.openxmlformats.org/officeDocument/2006/relationships/tags" Target="../tags/tag276.xml"/><Relationship Id="rId55" Type="http://schemas.openxmlformats.org/officeDocument/2006/relationships/tags" Target="../tags/tag275.xml"/><Relationship Id="rId54" Type="http://schemas.openxmlformats.org/officeDocument/2006/relationships/tags" Target="../tags/tag274.xml"/><Relationship Id="rId53" Type="http://schemas.openxmlformats.org/officeDocument/2006/relationships/tags" Target="../tags/tag273.xml"/><Relationship Id="rId52" Type="http://schemas.openxmlformats.org/officeDocument/2006/relationships/tags" Target="../tags/tag272.xml"/><Relationship Id="rId51" Type="http://schemas.openxmlformats.org/officeDocument/2006/relationships/tags" Target="../tags/tag271.xml"/><Relationship Id="rId50" Type="http://schemas.openxmlformats.org/officeDocument/2006/relationships/tags" Target="../tags/tag270.xml"/><Relationship Id="rId5" Type="http://schemas.openxmlformats.org/officeDocument/2006/relationships/image" Target="../media/image4.png"/><Relationship Id="rId49" Type="http://schemas.openxmlformats.org/officeDocument/2006/relationships/tags" Target="../tags/tag269.xml"/><Relationship Id="rId48" Type="http://schemas.openxmlformats.org/officeDocument/2006/relationships/tags" Target="../tags/tag268.xml"/><Relationship Id="rId47" Type="http://schemas.openxmlformats.org/officeDocument/2006/relationships/tags" Target="../tags/tag267.xml"/><Relationship Id="rId46" Type="http://schemas.openxmlformats.org/officeDocument/2006/relationships/tags" Target="../tags/tag266.xml"/><Relationship Id="rId45" Type="http://schemas.openxmlformats.org/officeDocument/2006/relationships/tags" Target="../tags/tag265.xml"/><Relationship Id="rId44" Type="http://schemas.openxmlformats.org/officeDocument/2006/relationships/image" Target="../media/image44.svg"/><Relationship Id="rId43" Type="http://schemas.openxmlformats.org/officeDocument/2006/relationships/image" Target="../media/image33.png"/><Relationship Id="rId42" Type="http://schemas.openxmlformats.org/officeDocument/2006/relationships/tags" Target="../tags/tag264.xml"/><Relationship Id="rId41" Type="http://schemas.openxmlformats.org/officeDocument/2006/relationships/tags" Target="../tags/tag263.xml"/><Relationship Id="rId40" Type="http://schemas.openxmlformats.org/officeDocument/2006/relationships/tags" Target="../tags/tag262.xml"/><Relationship Id="rId4" Type="http://schemas.openxmlformats.org/officeDocument/2006/relationships/tags" Target="../tags/tag236.xml"/><Relationship Id="rId39" Type="http://schemas.openxmlformats.org/officeDocument/2006/relationships/tags" Target="../tags/tag261.xml"/><Relationship Id="rId38" Type="http://schemas.openxmlformats.org/officeDocument/2006/relationships/tags" Target="../tags/tag260.xml"/><Relationship Id="rId37" Type="http://schemas.openxmlformats.org/officeDocument/2006/relationships/image" Target="../media/image43.svg"/><Relationship Id="rId36" Type="http://schemas.openxmlformats.org/officeDocument/2006/relationships/image" Target="../media/image42.png"/><Relationship Id="rId35" Type="http://schemas.openxmlformats.org/officeDocument/2006/relationships/tags" Target="../tags/tag259.xml"/><Relationship Id="rId34" Type="http://schemas.openxmlformats.org/officeDocument/2006/relationships/tags" Target="../tags/tag258.xml"/><Relationship Id="rId33" Type="http://schemas.openxmlformats.org/officeDocument/2006/relationships/tags" Target="../tags/tag257.xml"/><Relationship Id="rId32" Type="http://schemas.openxmlformats.org/officeDocument/2006/relationships/tags" Target="../tags/tag256.xml"/><Relationship Id="rId31" Type="http://schemas.openxmlformats.org/officeDocument/2006/relationships/image" Target="../media/image41.svg"/><Relationship Id="rId30" Type="http://schemas.openxmlformats.org/officeDocument/2006/relationships/image" Target="../media/image40.png"/><Relationship Id="rId3" Type="http://schemas.openxmlformats.org/officeDocument/2006/relationships/tags" Target="../tags/tag235.xml"/><Relationship Id="rId29" Type="http://schemas.openxmlformats.org/officeDocument/2006/relationships/tags" Target="../tags/tag255.xml"/><Relationship Id="rId28" Type="http://schemas.openxmlformats.org/officeDocument/2006/relationships/tags" Target="../tags/tag254.xml"/><Relationship Id="rId27" Type="http://schemas.openxmlformats.org/officeDocument/2006/relationships/tags" Target="../tags/tag253.xml"/><Relationship Id="rId26" Type="http://schemas.openxmlformats.org/officeDocument/2006/relationships/tags" Target="../tags/tag252.xml"/><Relationship Id="rId25" Type="http://schemas.openxmlformats.org/officeDocument/2006/relationships/image" Target="../media/image39.svg"/><Relationship Id="rId24" Type="http://schemas.openxmlformats.org/officeDocument/2006/relationships/image" Target="../media/image19.png"/><Relationship Id="rId23" Type="http://schemas.openxmlformats.org/officeDocument/2006/relationships/tags" Target="../tags/tag251.xml"/><Relationship Id="rId22" Type="http://schemas.openxmlformats.org/officeDocument/2006/relationships/tags" Target="../tags/tag250.xml"/><Relationship Id="rId21" Type="http://schemas.openxmlformats.org/officeDocument/2006/relationships/tags" Target="../tags/tag249.xml"/><Relationship Id="rId20" Type="http://schemas.openxmlformats.org/officeDocument/2006/relationships/tags" Target="../tags/tag248.xml"/><Relationship Id="rId2" Type="http://schemas.openxmlformats.org/officeDocument/2006/relationships/tags" Target="../tags/tag234.xml"/><Relationship Id="rId19" Type="http://schemas.openxmlformats.org/officeDocument/2006/relationships/tags" Target="../tags/tag247.xml"/><Relationship Id="rId18" Type="http://schemas.openxmlformats.org/officeDocument/2006/relationships/tags" Target="../tags/tag246.xml"/><Relationship Id="rId17" Type="http://schemas.openxmlformats.org/officeDocument/2006/relationships/image" Target="../media/image38.svg"/><Relationship Id="rId16" Type="http://schemas.openxmlformats.org/officeDocument/2006/relationships/image" Target="../media/image37.png"/><Relationship Id="rId15" Type="http://schemas.openxmlformats.org/officeDocument/2006/relationships/tags" Target="../tags/tag245.xml"/><Relationship Id="rId14" Type="http://schemas.openxmlformats.org/officeDocument/2006/relationships/tags" Target="../tags/tag244.xml"/><Relationship Id="rId13" Type="http://schemas.openxmlformats.org/officeDocument/2006/relationships/tags" Target="../tags/tag243.xml"/><Relationship Id="rId12" Type="http://schemas.openxmlformats.org/officeDocument/2006/relationships/tags" Target="../tags/tag242.xml"/><Relationship Id="rId11" Type="http://schemas.openxmlformats.org/officeDocument/2006/relationships/tags" Target="../tags/tag241.xml"/><Relationship Id="rId10" Type="http://schemas.openxmlformats.org/officeDocument/2006/relationships/tags" Target="../tags/tag240.xml"/><Relationship Id="rId1" Type="http://schemas.openxmlformats.org/officeDocument/2006/relationships/tags" Target="../tags/tag233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46.svg"/><Relationship Id="rId8" Type="http://schemas.openxmlformats.org/officeDocument/2006/relationships/image" Target="../media/image45.png"/><Relationship Id="rId7" Type="http://schemas.openxmlformats.org/officeDocument/2006/relationships/tags" Target="../tags/tag283.xml"/><Relationship Id="rId6" Type="http://schemas.openxmlformats.org/officeDocument/2006/relationships/tags" Target="../tags/tag282.xml"/><Relationship Id="rId5" Type="http://schemas.openxmlformats.org/officeDocument/2006/relationships/tags" Target="../tags/tag281.xml"/><Relationship Id="rId47" Type="http://schemas.openxmlformats.org/officeDocument/2006/relationships/slideLayout" Target="../slideLayouts/slideLayout6.xml"/><Relationship Id="rId46" Type="http://schemas.openxmlformats.org/officeDocument/2006/relationships/tags" Target="../tags/tag310.xml"/><Relationship Id="rId45" Type="http://schemas.openxmlformats.org/officeDocument/2006/relationships/tags" Target="../tags/tag309.xml"/><Relationship Id="rId44" Type="http://schemas.openxmlformats.org/officeDocument/2006/relationships/image" Target="../media/image54.svg"/><Relationship Id="rId43" Type="http://schemas.openxmlformats.org/officeDocument/2006/relationships/image" Target="../media/image53.png"/><Relationship Id="rId42" Type="http://schemas.openxmlformats.org/officeDocument/2006/relationships/tags" Target="../tags/tag308.xml"/><Relationship Id="rId41" Type="http://schemas.openxmlformats.org/officeDocument/2006/relationships/tags" Target="../tags/tag307.xml"/><Relationship Id="rId40" Type="http://schemas.openxmlformats.org/officeDocument/2006/relationships/tags" Target="../tags/tag306.xml"/><Relationship Id="rId4" Type="http://schemas.openxmlformats.org/officeDocument/2006/relationships/tags" Target="../tags/tag280.xml"/><Relationship Id="rId39" Type="http://schemas.openxmlformats.org/officeDocument/2006/relationships/tags" Target="../tags/tag305.xml"/><Relationship Id="rId38" Type="http://schemas.openxmlformats.org/officeDocument/2006/relationships/tags" Target="../tags/tag304.xml"/><Relationship Id="rId37" Type="http://schemas.openxmlformats.org/officeDocument/2006/relationships/image" Target="../media/image52.svg"/><Relationship Id="rId36" Type="http://schemas.openxmlformats.org/officeDocument/2006/relationships/image" Target="../media/image51.png"/><Relationship Id="rId35" Type="http://schemas.openxmlformats.org/officeDocument/2006/relationships/tags" Target="../tags/tag303.xml"/><Relationship Id="rId34" Type="http://schemas.openxmlformats.org/officeDocument/2006/relationships/tags" Target="../tags/tag302.xml"/><Relationship Id="rId33" Type="http://schemas.openxmlformats.org/officeDocument/2006/relationships/tags" Target="../tags/tag301.xml"/><Relationship Id="rId32" Type="http://schemas.openxmlformats.org/officeDocument/2006/relationships/tags" Target="../tags/tag300.xml"/><Relationship Id="rId31" Type="http://schemas.openxmlformats.org/officeDocument/2006/relationships/tags" Target="../tags/tag299.xml"/><Relationship Id="rId30" Type="http://schemas.openxmlformats.org/officeDocument/2006/relationships/image" Target="../media/image50.svg"/><Relationship Id="rId3" Type="http://schemas.openxmlformats.org/officeDocument/2006/relationships/tags" Target="../tags/tag279.xml"/><Relationship Id="rId29" Type="http://schemas.openxmlformats.org/officeDocument/2006/relationships/image" Target="../media/image49.png"/><Relationship Id="rId28" Type="http://schemas.openxmlformats.org/officeDocument/2006/relationships/tags" Target="../tags/tag298.xml"/><Relationship Id="rId27" Type="http://schemas.openxmlformats.org/officeDocument/2006/relationships/tags" Target="../tags/tag297.xml"/><Relationship Id="rId26" Type="http://schemas.openxmlformats.org/officeDocument/2006/relationships/tags" Target="../tags/tag296.xml"/><Relationship Id="rId25" Type="http://schemas.openxmlformats.org/officeDocument/2006/relationships/tags" Target="../tags/tag295.xml"/><Relationship Id="rId24" Type="http://schemas.openxmlformats.org/officeDocument/2006/relationships/tags" Target="../tags/tag294.xml"/><Relationship Id="rId23" Type="http://schemas.openxmlformats.org/officeDocument/2006/relationships/image" Target="../media/image48.svg"/><Relationship Id="rId22" Type="http://schemas.openxmlformats.org/officeDocument/2006/relationships/image" Target="../media/image47.png"/><Relationship Id="rId21" Type="http://schemas.openxmlformats.org/officeDocument/2006/relationships/tags" Target="../tags/tag293.xml"/><Relationship Id="rId20" Type="http://schemas.openxmlformats.org/officeDocument/2006/relationships/tags" Target="../tags/tag292.xml"/><Relationship Id="rId2" Type="http://schemas.openxmlformats.org/officeDocument/2006/relationships/tags" Target="../tags/tag278.xml"/><Relationship Id="rId19" Type="http://schemas.openxmlformats.org/officeDocument/2006/relationships/tags" Target="../tags/tag291.xml"/><Relationship Id="rId18" Type="http://schemas.openxmlformats.org/officeDocument/2006/relationships/tags" Target="../tags/tag290.xml"/><Relationship Id="rId17" Type="http://schemas.openxmlformats.org/officeDocument/2006/relationships/tags" Target="../tags/tag289.xml"/><Relationship Id="rId16" Type="http://schemas.openxmlformats.org/officeDocument/2006/relationships/image" Target="../media/image20.svg"/><Relationship Id="rId15" Type="http://schemas.openxmlformats.org/officeDocument/2006/relationships/image" Target="../media/image19.png"/><Relationship Id="rId14" Type="http://schemas.openxmlformats.org/officeDocument/2006/relationships/tags" Target="../tags/tag288.xml"/><Relationship Id="rId13" Type="http://schemas.openxmlformats.org/officeDocument/2006/relationships/tags" Target="../tags/tag287.xml"/><Relationship Id="rId12" Type="http://schemas.openxmlformats.org/officeDocument/2006/relationships/tags" Target="../tags/tag286.xml"/><Relationship Id="rId11" Type="http://schemas.openxmlformats.org/officeDocument/2006/relationships/tags" Target="../tags/tag285.xml"/><Relationship Id="rId10" Type="http://schemas.openxmlformats.org/officeDocument/2006/relationships/tags" Target="../tags/tag284.xml"/><Relationship Id="rId1" Type="http://schemas.openxmlformats.org/officeDocument/2006/relationships/tags" Target="../tags/tag27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13.xml"/><Relationship Id="rId2" Type="http://schemas.openxmlformats.org/officeDocument/2006/relationships/tags" Target="../tags/tag312.xml"/><Relationship Id="rId1" Type="http://schemas.openxmlformats.org/officeDocument/2006/relationships/tags" Target="../tags/tag3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乘与除——从算筹到珠算的运算智慧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文化溯源：算筹与九九乘法表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九九乘法表：两千年的运算根基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4973536" y="1764059"/>
            <a:ext cx="2664028" cy="8524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60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2200</a:t>
            </a:r>
            <a:endParaRPr sz="60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6951764" y="2157441"/>
            <a:ext cx="5334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endParaRPr sz="21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617845" y="2687955"/>
            <a:ext cx="955675" cy="304800"/>
          </a:xfrm>
          <a:custGeom>
            <a:avLst/>
            <a:gdLst>
              <a:gd name="sw" fmla="*/ 1 w 1504"/>
              <a:gd name="sh" fmla="*/ 1 h 480"/>
              <a:gd name="mins" fmla="min sw sh"/>
              <a:gd name="dsw" fmla="+- 0 sw mins"/>
              <a:gd name="dsh" fmla="+- 0 sh mins"/>
              <a:gd name="p0x0" fmla="*/ 240 w 1504"/>
              <a:gd name="p0y0" fmla="*/ 0 h 480"/>
              <a:gd name="p0x1" fmla="*/ 1264 w 1504"/>
              <a:gd name="p0y1" fmla="*/ 0 h 480"/>
              <a:gd name="p0x2" fmla="*/ 1397 w 1504"/>
              <a:gd name="p0y2" fmla="*/ 0 h 480"/>
              <a:gd name="p0x3" fmla="*/ 1504 w 1504"/>
              <a:gd name="p0y3" fmla="*/ 107 h 480"/>
              <a:gd name="p0x4" fmla="*/ 1504 w 1504"/>
              <a:gd name="p0y4" fmla="*/ 240 h 480"/>
              <a:gd name="p0x5" fmla="*/ 1504 w 1504"/>
              <a:gd name="p0y5" fmla="*/ 372 h 480"/>
              <a:gd name="p0x6" fmla="*/ 1397 w 1504"/>
              <a:gd name="p0y6" fmla="*/ 480 h 480"/>
              <a:gd name="p0x7" fmla="*/ 1264 w 1504"/>
              <a:gd name="p0y7" fmla="*/ 480 h 480"/>
              <a:gd name="p0x8" fmla="*/ 240 w 1504"/>
              <a:gd name="p0y8" fmla="*/ 480 h 480"/>
              <a:gd name="p0x9" fmla="*/ 107 w 1504"/>
              <a:gd name="p0y9" fmla="*/ 480 h 480"/>
              <a:gd name="p0x10" fmla="*/ 0 w 1504"/>
              <a:gd name="p0y10" fmla="*/ 372 h 480"/>
              <a:gd name="p0x11" fmla="*/ 0 w 1504"/>
              <a:gd name="p0y11" fmla="*/ 240 h 480"/>
              <a:gd name="p0x12" fmla="*/ 0 w 1504"/>
              <a:gd name="p0y12" fmla="*/ 107 h 480"/>
              <a:gd name="p0x13" fmla="*/ 107 w 1504"/>
              <a:gd name="p0y13" fmla="*/ 0 h 480"/>
              <a:gd name="p0x14" fmla="*/ 240 w 1504"/>
              <a:gd name="p0y14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5732488" y="2726084"/>
            <a:ext cx="89839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spc="8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历史传承</a:t>
            </a:r>
            <a:endParaRPr sz="1350" spc="8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4952924" y="3159471"/>
            <a:ext cx="22860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九九乘法表</a:t>
            </a:r>
            <a:endParaRPr sz="3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4286174" y="3797646"/>
            <a:ext cx="3619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中国早在春秋战国时期已使用九九乘法表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3542109" y="4178646"/>
            <a:ext cx="51077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出土的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里耶秦简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中刻有完整乘法口诀，比欧洲早数百年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571500" y="4840605"/>
            <a:ext cx="11049000" cy="929005"/>
          </a:xfrm>
          <a:custGeom>
            <a:avLst/>
            <a:gdLst>
              <a:gd name="sw" fmla="*/ 1 w 17400"/>
              <a:gd name="sh" fmla="*/ 1 h 1463"/>
              <a:gd name="mins" fmla="min sw sh"/>
              <a:gd name="dsw" fmla="+- 0 sw mins"/>
              <a:gd name="dsh" fmla="+- 0 sh mins"/>
              <a:gd name="p0x0" fmla="*/ 270 w 17400"/>
              <a:gd name="p0y0" fmla="*/ 0 h 1463"/>
              <a:gd name="p0x1" fmla="*/ 17130 w 17400"/>
              <a:gd name="p0y1" fmla="*/ 0 h 1463"/>
              <a:gd name="p0x2" fmla="*/ 17279 w 17400"/>
              <a:gd name="p0y2" fmla="*/ 0 h 1463"/>
              <a:gd name="p0x3" fmla="*/ 17400 w 17400"/>
              <a:gd name="p0y3" fmla="*/ 120 h 1463"/>
              <a:gd name="p0x4" fmla="*/ 17400 w 17400"/>
              <a:gd name="p0y4" fmla="*/ 270 h 1463"/>
              <a:gd name="p0x5" fmla="*/ 17400 w 17400"/>
              <a:gd name="p0y5" fmla="*/ 1193 h 1463"/>
              <a:gd name="p0x6" fmla="*/ 17400 w 17400"/>
              <a:gd name="p0y6" fmla="*/ 1343 h 1463"/>
              <a:gd name="p0x7" fmla="*/ 17279 w 17400"/>
              <a:gd name="p0y7" fmla="*/ 1463 h 1463"/>
              <a:gd name="p0x8" fmla="*/ 17130 w 17400"/>
              <a:gd name="p0y8" fmla="*/ 1463 h 1463"/>
              <a:gd name="p0x9" fmla="*/ 270 w 17400"/>
              <a:gd name="p0y9" fmla="*/ 1463 h 1463"/>
              <a:gd name="p0x10" fmla="*/ 120 w 17400"/>
              <a:gd name="p0y10" fmla="*/ 1463 h 1463"/>
              <a:gd name="p0x11" fmla="*/ 0 w 17400"/>
              <a:gd name="p0y11" fmla="*/ 1343 h 1463"/>
              <a:gd name="p0x12" fmla="*/ 0 w 17400"/>
              <a:gd name="p0y12" fmla="*/ 1193 h 1463"/>
              <a:gd name="p0x13" fmla="*/ 0 w 17400"/>
              <a:gd name="p0y13" fmla="*/ 270 h 1463"/>
              <a:gd name="p0x14" fmla="*/ 0 w 17400"/>
              <a:gd name="p0y14" fmla="*/ 120 h 1463"/>
              <a:gd name="p0x15" fmla="*/ 120 w 17400"/>
              <a:gd name="p0y15" fmla="*/ 0 h 1463"/>
              <a:gd name="p0x16" fmla="*/ 270 w 17400"/>
              <a:gd name="p0y16" fmla="*/ 0 h 14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3505200" y="5011131"/>
            <a:ext cx="5181600" cy="58769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</a:pPr>
            <a:r>
              <a:rPr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九九表是中华数学对世界的重要贡献</a:t>
            </a:r>
            <a:endParaRPr sz="24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小树有多少棵：整十整百乘法</a:t>
            </a:r>
            <a:endParaRPr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017905"/>
            <a:ext cx="4842510" cy="1684655"/>
          </a:xfrm>
          <a:custGeom>
            <a:avLst/>
            <a:gdLst>
              <a:gd name="sw" fmla="*/ 1 w 7625"/>
              <a:gd name="sh" fmla="*/ 1 h 2653"/>
              <a:gd name="mins" fmla="min sw sh"/>
              <a:gd name="dsw" fmla="+- 0 sw mins"/>
              <a:gd name="dsh" fmla="+- 0 sh mins"/>
              <a:gd name="p0x0" fmla="*/ 180 w 7625"/>
              <a:gd name="p0y0" fmla="*/ 0 h 2653"/>
              <a:gd name="p0x1" fmla="*/ 7445 w 7625"/>
              <a:gd name="p0y1" fmla="*/ 0 h 2653"/>
              <a:gd name="p0x2" fmla="*/ 7545 w 7625"/>
              <a:gd name="p0y2" fmla="*/ 0 h 2653"/>
              <a:gd name="p0x3" fmla="*/ 7625 w 7625"/>
              <a:gd name="p0y3" fmla="*/ 80 h 2653"/>
              <a:gd name="p0x4" fmla="*/ 7625 w 7625"/>
              <a:gd name="p0y4" fmla="*/ 180 h 2653"/>
              <a:gd name="p0x5" fmla="*/ 7625 w 7625"/>
              <a:gd name="p0y5" fmla="*/ 2473 h 2653"/>
              <a:gd name="p0x6" fmla="*/ 7625 w 7625"/>
              <a:gd name="p0y6" fmla="*/ 2572 h 2653"/>
              <a:gd name="p0x7" fmla="*/ 7545 w 7625"/>
              <a:gd name="p0y7" fmla="*/ 2653 h 2653"/>
              <a:gd name="p0x8" fmla="*/ 7445 w 7625"/>
              <a:gd name="p0y8" fmla="*/ 2653 h 2653"/>
              <a:gd name="p0x9" fmla="*/ 180 w 7625"/>
              <a:gd name="p0y9" fmla="*/ 2653 h 2653"/>
              <a:gd name="p0x10" fmla="*/ 80 w 7625"/>
              <a:gd name="p0y10" fmla="*/ 2653 h 2653"/>
              <a:gd name="p0x11" fmla="*/ 0 w 7625"/>
              <a:gd name="p0y11" fmla="*/ 2572 h 2653"/>
              <a:gd name="p0x12" fmla="*/ 0 w 7625"/>
              <a:gd name="p0y12" fmla="*/ 2473 h 2653"/>
              <a:gd name="p0x13" fmla="*/ 0 w 7625"/>
              <a:gd name="p0y13" fmla="*/ 180 h 2653"/>
              <a:gd name="p0x14" fmla="*/ 0 w 7625"/>
              <a:gd name="p0y14" fmla="*/ 80 h 2653"/>
              <a:gd name="p0x15" fmla="*/ 80 w 7625"/>
              <a:gd name="p0y15" fmla="*/ 0 h 2653"/>
              <a:gd name="p0x16" fmla="*/ 180 w 7625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27190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228" t="-3067" r="-1228" b="-3067"/>
          <a:stretch>
            <a:fillRect/>
          </a:stretch>
        </p:blipFill>
        <p:spPr>
          <a:xfrm>
            <a:off x="835660" y="1300480"/>
            <a:ext cx="185420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162050" y="1315307"/>
            <a:ext cx="1085926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整十数乘法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1630137"/>
            <a:ext cx="1092022" cy="5943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8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20</a:t>
            </a:r>
            <a:endParaRPr sz="38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96822" y="1855880"/>
            <a:ext cx="386734" cy="290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87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×</a:t>
            </a:r>
            <a:endParaRPr sz="187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564481" y="1630137"/>
            <a:ext cx="788937" cy="5943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8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38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1886693" y="1855880"/>
            <a:ext cx="386734" cy="290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87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187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2054352" y="1630137"/>
            <a:ext cx="1092022" cy="5943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8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60</a:t>
            </a:r>
            <a:endParaRPr sz="38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771525" y="2265231"/>
            <a:ext cx="4451966" cy="1879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先算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1100" b="1" spc="-1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100" b="1" spc="-1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100" b="1" spc="-1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3=6</a:t>
            </a:r>
            <a:r>
              <a:rPr 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，再添一个</a:t>
            </a:r>
            <a:r>
              <a:rPr 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575945" y="2902585"/>
            <a:ext cx="4842510" cy="1684655"/>
          </a:xfrm>
          <a:custGeom>
            <a:avLst/>
            <a:gdLst>
              <a:gd name="sw" fmla="*/ 1 w 7625"/>
              <a:gd name="sh" fmla="*/ 1 h 2653"/>
              <a:gd name="mins" fmla="min sw sh"/>
              <a:gd name="dsw" fmla="+- 0 sw mins"/>
              <a:gd name="dsh" fmla="+- 0 sh mins"/>
              <a:gd name="p0x0" fmla="*/ 180 w 7625"/>
              <a:gd name="p0y0" fmla="*/ 0 h 2653"/>
              <a:gd name="p0x1" fmla="*/ 7445 w 7625"/>
              <a:gd name="p0y1" fmla="*/ 0 h 2653"/>
              <a:gd name="p0x2" fmla="*/ 7545 w 7625"/>
              <a:gd name="p0y2" fmla="*/ 0 h 2653"/>
              <a:gd name="p0x3" fmla="*/ 7625 w 7625"/>
              <a:gd name="p0y3" fmla="*/ 80 h 2653"/>
              <a:gd name="p0x4" fmla="*/ 7625 w 7625"/>
              <a:gd name="p0y4" fmla="*/ 180 h 2653"/>
              <a:gd name="p0x5" fmla="*/ 7625 w 7625"/>
              <a:gd name="p0y5" fmla="*/ 2473 h 2653"/>
              <a:gd name="p0x6" fmla="*/ 7625 w 7625"/>
              <a:gd name="p0y6" fmla="*/ 2572 h 2653"/>
              <a:gd name="p0x7" fmla="*/ 7545 w 7625"/>
              <a:gd name="p0y7" fmla="*/ 2653 h 2653"/>
              <a:gd name="p0x8" fmla="*/ 7445 w 7625"/>
              <a:gd name="p0y8" fmla="*/ 2653 h 2653"/>
              <a:gd name="p0x9" fmla="*/ 180 w 7625"/>
              <a:gd name="p0y9" fmla="*/ 2653 h 2653"/>
              <a:gd name="p0x10" fmla="*/ 80 w 7625"/>
              <a:gd name="p0y10" fmla="*/ 2653 h 2653"/>
              <a:gd name="p0x11" fmla="*/ 0 w 7625"/>
              <a:gd name="p0y11" fmla="*/ 2572 h 2653"/>
              <a:gd name="p0x12" fmla="*/ 0 w 7625"/>
              <a:gd name="p0y12" fmla="*/ 2473 h 2653"/>
              <a:gd name="p0x13" fmla="*/ 0 w 7625"/>
              <a:gd name="p0y13" fmla="*/ 180 h 2653"/>
              <a:gd name="p0x14" fmla="*/ 0 w 7625"/>
              <a:gd name="p0y14" fmla="*/ 80 h 2653"/>
              <a:gd name="p0x15" fmla="*/ 80 w 7625"/>
              <a:gd name="p0y15" fmla="*/ 0 h 2653"/>
              <a:gd name="p0x16" fmla="*/ 180 w 7625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771525" y="315658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04545" y="3185160"/>
            <a:ext cx="247650" cy="2527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1162050" y="3199990"/>
            <a:ext cx="1085926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整百数乘法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771525" y="3514820"/>
            <a:ext cx="1395193" cy="5943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8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200</a:t>
            </a:r>
            <a:endParaRPr sz="38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1699994" y="3740563"/>
            <a:ext cx="386734" cy="290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87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×</a:t>
            </a:r>
            <a:endParaRPr sz="187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2"/>
            </p:custDataLst>
          </p:nvPr>
        </p:nvSpPr>
        <p:spPr>
          <a:xfrm>
            <a:off x="1867643" y="3514820"/>
            <a:ext cx="788937" cy="5943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8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38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2189855" y="3740563"/>
            <a:ext cx="386734" cy="290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87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187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4"/>
            </p:custDataLst>
          </p:nvPr>
        </p:nvSpPr>
        <p:spPr>
          <a:xfrm>
            <a:off x="2357514" y="3514820"/>
            <a:ext cx="1395193" cy="5943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8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600</a:t>
            </a:r>
            <a:endParaRPr sz="38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5"/>
            </p:custDataLst>
          </p:nvPr>
        </p:nvSpPr>
        <p:spPr>
          <a:xfrm>
            <a:off x="771525" y="4149914"/>
            <a:ext cx="4451966" cy="1879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先算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1100" b="1" spc="-1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100" b="1" spc="-1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100" b="1" spc="-1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3=6</a:t>
            </a:r>
            <a:r>
              <a:rPr 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，再添两个</a:t>
            </a:r>
            <a:r>
              <a:rPr 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6"/>
            </p:custDataLst>
          </p:nvPr>
        </p:nvSpPr>
        <p:spPr>
          <a:xfrm>
            <a:off x="575945" y="4787265"/>
            <a:ext cx="4842510" cy="1684655"/>
          </a:xfrm>
          <a:custGeom>
            <a:avLst/>
            <a:gdLst>
              <a:gd name="sw" fmla="*/ 1 w 7625"/>
              <a:gd name="sh" fmla="*/ 1 h 2653"/>
              <a:gd name="mins" fmla="min sw sh"/>
              <a:gd name="dsw" fmla="+- 0 sw mins"/>
              <a:gd name="dsh" fmla="+- 0 sh mins"/>
              <a:gd name="p0x0" fmla="*/ 180 w 7625"/>
              <a:gd name="p0y0" fmla="*/ 0 h 2653"/>
              <a:gd name="p0x1" fmla="*/ 7445 w 7625"/>
              <a:gd name="p0y1" fmla="*/ 0 h 2653"/>
              <a:gd name="p0x2" fmla="*/ 7545 w 7625"/>
              <a:gd name="p0y2" fmla="*/ 0 h 2653"/>
              <a:gd name="p0x3" fmla="*/ 7625 w 7625"/>
              <a:gd name="p0y3" fmla="*/ 80 h 2653"/>
              <a:gd name="p0x4" fmla="*/ 7625 w 7625"/>
              <a:gd name="p0y4" fmla="*/ 180 h 2653"/>
              <a:gd name="p0x5" fmla="*/ 7625 w 7625"/>
              <a:gd name="p0y5" fmla="*/ 2473 h 2653"/>
              <a:gd name="p0x6" fmla="*/ 7625 w 7625"/>
              <a:gd name="p0y6" fmla="*/ 2572 h 2653"/>
              <a:gd name="p0x7" fmla="*/ 7545 w 7625"/>
              <a:gd name="p0y7" fmla="*/ 2653 h 2653"/>
              <a:gd name="p0x8" fmla="*/ 7445 w 7625"/>
              <a:gd name="p0y8" fmla="*/ 2653 h 2653"/>
              <a:gd name="p0x9" fmla="*/ 180 w 7625"/>
              <a:gd name="p0y9" fmla="*/ 2653 h 2653"/>
              <a:gd name="p0x10" fmla="*/ 80 w 7625"/>
              <a:gd name="p0y10" fmla="*/ 2653 h 2653"/>
              <a:gd name="p0x11" fmla="*/ 0 w 7625"/>
              <a:gd name="p0y11" fmla="*/ 2572 h 2653"/>
              <a:gd name="p0x12" fmla="*/ 0 w 7625"/>
              <a:gd name="p0y12" fmla="*/ 2473 h 2653"/>
              <a:gd name="p0x13" fmla="*/ 0 w 7625"/>
              <a:gd name="p0y13" fmla="*/ 180 h 2653"/>
              <a:gd name="p0x14" fmla="*/ 0 w 7625"/>
              <a:gd name="p0y14" fmla="*/ 80 h 2653"/>
              <a:gd name="p0x15" fmla="*/ 80 w 7625"/>
              <a:gd name="p0y15" fmla="*/ 0 h 2653"/>
              <a:gd name="p0x16" fmla="*/ 180 w 7625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7"/>
            </p:custDataLst>
          </p:nvPr>
        </p:nvSpPr>
        <p:spPr>
          <a:xfrm>
            <a:off x="771525" y="535114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4568" t="-897" r="-4568" b="-897"/>
          <a:stretch>
            <a:fillRect/>
          </a:stretch>
        </p:blipFill>
        <p:spPr>
          <a:xfrm>
            <a:off x="788035" y="5379720"/>
            <a:ext cx="280670" cy="252095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1"/>
            </p:custDataLst>
          </p:nvPr>
        </p:nvSpPr>
        <p:spPr>
          <a:xfrm>
            <a:off x="1162050" y="5394093"/>
            <a:ext cx="9049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核心规律</a:t>
            </a:r>
            <a:endParaRPr sz="14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2"/>
            </p:custDataLst>
          </p:nvPr>
        </p:nvSpPr>
        <p:spPr>
          <a:xfrm>
            <a:off x="771525" y="5733688"/>
            <a:ext cx="445196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乘数末尾有几个</a:t>
            </a:r>
            <a:r>
              <a:rPr lang="en-US" altLang="zh-CN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，积的末尾就添几个</a:t>
            </a:r>
            <a:r>
              <a:rPr lang="en-US" altLang="zh-CN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zh-CN" sz="10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3"/>
            </p:custDataLst>
          </p:nvPr>
        </p:nvSpPr>
        <p:spPr>
          <a:xfrm>
            <a:off x="5694680" y="1017905"/>
            <a:ext cx="5920740" cy="1684655"/>
          </a:xfrm>
          <a:custGeom>
            <a:avLst/>
            <a:gdLst>
              <a:gd name="sw" fmla="*/ 1 w 9324"/>
              <a:gd name="sh" fmla="*/ 1 h 2653"/>
              <a:gd name="mins" fmla="min sw sh"/>
              <a:gd name="dsw" fmla="+- 0 sw mins"/>
              <a:gd name="dsh" fmla="+- 0 sh mins"/>
              <a:gd name="p0x0" fmla="*/ 180 w 9324"/>
              <a:gd name="p0y0" fmla="*/ 0 h 2653"/>
              <a:gd name="p0x1" fmla="*/ 9144 w 9324"/>
              <a:gd name="p0y1" fmla="*/ 0 h 2653"/>
              <a:gd name="p0x2" fmla="*/ 9243 w 9324"/>
              <a:gd name="p0y2" fmla="*/ 0 h 2653"/>
              <a:gd name="p0x3" fmla="*/ 9324 w 9324"/>
              <a:gd name="p0y3" fmla="*/ 80 h 2653"/>
              <a:gd name="p0x4" fmla="*/ 9324 w 9324"/>
              <a:gd name="p0y4" fmla="*/ 180 h 2653"/>
              <a:gd name="p0x5" fmla="*/ 9324 w 9324"/>
              <a:gd name="p0y5" fmla="*/ 2473 h 2653"/>
              <a:gd name="p0x6" fmla="*/ 9324 w 9324"/>
              <a:gd name="p0y6" fmla="*/ 2572 h 2653"/>
              <a:gd name="p0x7" fmla="*/ 9243 w 9324"/>
              <a:gd name="p0y7" fmla="*/ 2653 h 2653"/>
              <a:gd name="p0x8" fmla="*/ 9144 w 9324"/>
              <a:gd name="p0y8" fmla="*/ 2653 h 2653"/>
              <a:gd name="p0x9" fmla="*/ 180 w 9324"/>
              <a:gd name="p0y9" fmla="*/ 2653 h 2653"/>
              <a:gd name="p0x10" fmla="*/ 80 w 9324"/>
              <a:gd name="p0y10" fmla="*/ 2653 h 2653"/>
              <a:gd name="p0x11" fmla="*/ 0 w 9324"/>
              <a:gd name="p0y11" fmla="*/ 2572 h 2653"/>
              <a:gd name="p0x12" fmla="*/ 0 w 9324"/>
              <a:gd name="p0y12" fmla="*/ 2473 h 2653"/>
              <a:gd name="p0x13" fmla="*/ 0 w 9324"/>
              <a:gd name="p0y13" fmla="*/ 180 h 2653"/>
              <a:gd name="p0x14" fmla="*/ 0 w 9324"/>
              <a:gd name="p0y14" fmla="*/ 80 h 2653"/>
              <a:gd name="p0x15" fmla="*/ 80 w 9324"/>
              <a:gd name="p0y15" fmla="*/ 0 h 2653"/>
              <a:gd name="p0x16" fmla="*/ 180 w 9324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4"/>
            </p:custDataLst>
          </p:nvPr>
        </p:nvSpPr>
        <p:spPr>
          <a:xfrm>
            <a:off x="5889625" y="158178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5923280" y="1610360"/>
            <a:ext cx="247650" cy="252095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8"/>
            </p:custDataLst>
          </p:nvPr>
        </p:nvSpPr>
        <p:spPr>
          <a:xfrm>
            <a:off x="6280766" y="1624727"/>
            <a:ext cx="9049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教材情境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9"/>
            </p:custDataLst>
          </p:nvPr>
        </p:nvSpPr>
        <p:spPr>
          <a:xfrm>
            <a:off x="5890241" y="1964322"/>
            <a:ext cx="5530234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捆杨树，每捆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棵，一共有多少棵？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40"/>
            </p:custDataLst>
          </p:nvPr>
        </p:nvSpPr>
        <p:spPr>
          <a:xfrm>
            <a:off x="5694680" y="2902585"/>
            <a:ext cx="5920740" cy="1684655"/>
          </a:xfrm>
          <a:custGeom>
            <a:avLst/>
            <a:gdLst>
              <a:gd name="sw" fmla="*/ 1 w 9324"/>
              <a:gd name="sh" fmla="*/ 1 h 2653"/>
              <a:gd name="mins" fmla="min sw sh"/>
              <a:gd name="dsw" fmla="+- 0 sw mins"/>
              <a:gd name="dsh" fmla="+- 0 sh mins"/>
              <a:gd name="p0x0" fmla="*/ 180 w 9324"/>
              <a:gd name="p0y0" fmla="*/ 0 h 2653"/>
              <a:gd name="p0x1" fmla="*/ 9144 w 9324"/>
              <a:gd name="p0y1" fmla="*/ 0 h 2653"/>
              <a:gd name="p0x2" fmla="*/ 9243 w 9324"/>
              <a:gd name="p0y2" fmla="*/ 0 h 2653"/>
              <a:gd name="p0x3" fmla="*/ 9324 w 9324"/>
              <a:gd name="p0y3" fmla="*/ 80 h 2653"/>
              <a:gd name="p0x4" fmla="*/ 9324 w 9324"/>
              <a:gd name="p0y4" fmla="*/ 180 h 2653"/>
              <a:gd name="p0x5" fmla="*/ 9324 w 9324"/>
              <a:gd name="p0y5" fmla="*/ 2473 h 2653"/>
              <a:gd name="p0x6" fmla="*/ 9324 w 9324"/>
              <a:gd name="p0y6" fmla="*/ 2572 h 2653"/>
              <a:gd name="p0x7" fmla="*/ 9243 w 9324"/>
              <a:gd name="p0y7" fmla="*/ 2653 h 2653"/>
              <a:gd name="p0x8" fmla="*/ 9144 w 9324"/>
              <a:gd name="p0y8" fmla="*/ 2653 h 2653"/>
              <a:gd name="p0x9" fmla="*/ 180 w 9324"/>
              <a:gd name="p0y9" fmla="*/ 2653 h 2653"/>
              <a:gd name="p0x10" fmla="*/ 80 w 9324"/>
              <a:gd name="p0y10" fmla="*/ 2653 h 2653"/>
              <a:gd name="p0x11" fmla="*/ 0 w 9324"/>
              <a:gd name="p0y11" fmla="*/ 2572 h 2653"/>
              <a:gd name="p0x12" fmla="*/ 0 w 9324"/>
              <a:gd name="p0y12" fmla="*/ 2473 h 2653"/>
              <a:gd name="p0x13" fmla="*/ 0 w 9324"/>
              <a:gd name="p0y13" fmla="*/ 180 h 2653"/>
              <a:gd name="p0x14" fmla="*/ 0 w 9324"/>
              <a:gd name="p0y14" fmla="*/ 80 h 2653"/>
              <a:gd name="p0x15" fmla="*/ 80 w 9324"/>
              <a:gd name="p0y15" fmla="*/ 0 h 2653"/>
              <a:gd name="p0x16" fmla="*/ 180 w 9324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41"/>
            </p:custDataLst>
          </p:nvPr>
        </p:nvSpPr>
        <p:spPr>
          <a:xfrm>
            <a:off x="5889625" y="326136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2000" t="-16333" r="-2000" b="-16333"/>
          <a:stretch>
            <a:fillRect/>
          </a:stretch>
        </p:blipFill>
        <p:spPr>
          <a:xfrm>
            <a:off x="5923280" y="3289935"/>
            <a:ext cx="247650" cy="252730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45"/>
            </p:custDataLst>
          </p:nvPr>
        </p:nvSpPr>
        <p:spPr>
          <a:xfrm>
            <a:off x="6280766" y="3304623"/>
            <a:ext cx="9049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运算步骤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46"/>
            </p:custDataLst>
          </p:nvPr>
        </p:nvSpPr>
        <p:spPr>
          <a:xfrm>
            <a:off x="5889625" y="370649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47"/>
            </p:custDataLst>
          </p:nvPr>
        </p:nvSpPr>
        <p:spPr>
          <a:xfrm>
            <a:off x="5985491" y="3644217"/>
            <a:ext cx="2483568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先忽略乘数末尾的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，计算有效数字相乘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48"/>
            </p:custDataLst>
          </p:nvPr>
        </p:nvSpPr>
        <p:spPr>
          <a:xfrm>
            <a:off x="5889625" y="39116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49"/>
            </p:custDataLst>
          </p:nvPr>
        </p:nvSpPr>
        <p:spPr>
          <a:xfrm>
            <a:off x="5985491" y="3849005"/>
            <a:ext cx="1550118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数出乘数末尾共有几个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zh-CN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50"/>
            </p:custDataLst>
          </p:nvPr>
        </p:nvSpPr>
        <p:spPr>
          <a:xfrm>
            <a:off x="5889625" y="41160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51"/>
            </p:custDataLst>
          </p:nvPr>
        </p:nvSpPr>
        <p:spPr>
          <a:xfrm>
            <a:off x="5985491" y="4053792"/>
            <a:ext cx="1816818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在积的末尾添上相同数量的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zh-CN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52"/>
            </p:custDataLst>
          </p:nvPr>
        </p:nvSpPr>
        <p:spPr>
          <a:xfrm>
            <a:off x="5694680" y="4787265"/>
            <a:ext cx="5920740" cy="1684655"/>
          </a:xfrm>
          <a:custGeom>
            <a:avLst/>
            <a:gdLst>
              <a:gd name="sw" fmla="*/ 1 w 9324"/>
              <a:gd name="sh" fmla="*/ 1 h 2653"/>
              <a:gd name="mins" fmla="min sw sh"/>
              <a:gd name="dsw" fmla="+- 0 sw mins"/>
              <a:gd name="dsh" fmla="+- 0 sh mins"/>
              <a:gd name="p0x0" fmla="*/ 180 w 9324"/>
              <a:gd name="p0y0" fmla="*/ 0 h 2653"/>
              <a:gd name="p0x1" fmla="*/ 9144 w 9324"/>
              <a:gd name="p0y1" fmla="*/ 0 h 2653"/>
              <a:gd name="p0x2" fmla="*/ 9243 w 9324"/>
              <a:gd name="p0y2" fmla="*/ 0 h 2653"/>
              <a:gd name="p0x3" fmla="*/ 9324 w 9324"/>
              <a:gd name="p0y3" fmla="*/ 80 h 2653"/>
              <a:gd name="p0x4" fmla="*/ 9324 w 9324"/>
              <a:gd name="p0y4" fmla="*/ 180 h 2653"/>
              <a:gd name="p0x5" fmla="*/ 9324 w 9324"/>
              <a:gd name="p0y5" fmla="*/ 2473 h 2653"/>
              <a:gd name="p0x6" fmla="*/ 9324 w 9324"/>
              <a:gd name="p0y6" fmla="*/ 2572 h 2653"/>
              <a:gd name="p0x7" fmla="*/ 9243 w 9324"/>
              <a:gd name="p0y7" fmla="*/ 2653 h 2653"/>
              <a:gd name="p0x8" fmla="*/ 9144 w 9324"/>
              <a:gd name="p0y8" fmla="*/ 2653 h 2653"/>
              <a:gd name="p0x9" fmla="*/ 180 w 9324"/>
              <a:gd name="p0y9" fmla="*/ 2653 h 2653"/>
              <a:gd name="p0x10" fmla="*/ 80 w 9324"/>
              <a:gd name="p0y10" fmla="*/ 2653 h 2653"/>
              <a:gd name="p0x11" fmla="*/ 0 w 9324"/>
              <a:gd name="p0y11" fmla="*/ 2572 h 2653"/>
              <a:gd name="p0x12" fmla="*/ 0 w 9324"/>
              <a:gd name="p0y12" fmla="*/ 2473 h 2653"/>
              <a:gd name="p0x13" fmla="*/ 0 w 9324"/>
              <a:gd name="p0y13" fmla="*/ 180 h 2653"/>
              <a:gd name="p0x14" fmla="*/ 0 w 9324"/>
              <a:gd name="p0y14" fmla="*/ 80 h 2653"/>
              <a:gd name="p0x15" fmla="*/ 80 w 9324"/>
              <a:gd name="p0y15" fmla="*/ 0 h 2653"/>
              <a:gd name="p0x16" fmla="*/ 180 w 9324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>
            <p:custDataLst>
              <p:tags r:id="rId53"/>
            </p:custDataLst>
          </p:nvPr>
        </p:nvSpPr>
        <p:spPr>
          <a:xfrm>
            <a:off x="5889625" y="534670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>
            <p:custDataLst>
              <p:tags r:id="rId54"/>
            </p:custDataLst>
          </p:nvPr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rcRect l="-6667" t="-10303" r="-6667" b="-10303"/>
          <a:stretch>
            <a:fillRect/>
          </a:stretch>
        </p:blipFill>
        <p:spPr>
          <a:xfrm>
            <a:off x="5906770" y="5375275"/>
            <a:ext cx="280670" cy="252730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57"/>
            </p:custDataLst>
          </p:nvPr>
        </p:nvSpPr>
        <p:spPr>
          <a:xfrm>
            <a:off x="6280766" y="5389921"/>
            <a:ext cx="9049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文化对照</a:t>
            </a:r>
            <a:endParaRPr sz="1425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文本框 47"/>
          <p:cNvSpPr txBox="1"/>
          <p:nvPr>
            <p:custDataLst>
              <p:tags r:id="rId58"/>
            </p:custDataLst>
          </p:nvPr>
        </p:nvSpPr>
        <p:spPr>
          <a:xfrm>
            <a:off x="5890241" y="5729350"/>
            <a:ext cx="5530234" cy="1879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古人用</a:t>
            </a:r>
            <a:r>
              <a:rPr sz="1100" b="1" spc="-1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算筹乘法</a:t>
            </a:r>
            <a:r>
              <a:rPr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，先算有效数字再定位，与今日口算方法本质相同</a:t>
            </a:r>
            <a:endParaRPr sz="105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知识建构：整十整百乘除法与口算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需要多少钱：两位数乘一位数口算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381625" cy="3838575"/>
          </a:xfrm>
          <a:custGeom>
            <a:avLst/>
            <a:gdLst>
              <a:gd name="sw" fmla="*/ 1 w 8475"/>
              <a:gd name="sh" fmla="*/ 1 h 6045"/>
              <a:gd name="mins" fmla="min sw sh"/>
              <a:gd name="dsw" fmla="+- 0 sw mins"/>
              <a:gd name="dsh" fmla="+- 0 sh mins"/>
              <a:gd name="p0x0" fmla="*/ 180 w 8475"/>
              <a:gd name="p0y0" fmla="*/ 0 h 6045"/>
              <a:gd name="p0x1" fmla="*/ 8295 w 8475"/>
              <a:gd name="p0y1" fmla="*/ 0 h 6045"/>
              <a:gd name="p0x2" fmla="*/ 8394 w 8475"/>
              <a:gd name="p0y2" fmla="*/ 0 h 6045"/>
              <a:gd name="p0x3" fmla="*/ 8475 w 8475"/>
              <a:gd name="p0y3" fmla="*/ 80 h 6045"/>
              <a:gd name="p0x4" fmla="*/ 8475 w 8475"/>
              <a:gd name="p0y4" fmla="*/ 180 h 6045"/>
              <a:gd name="p0x5" fmla="*/ 8475 w 8475"/>
              <a:gd name="p0y5" fmla="*/ 5865 h 6045"/>
              <a:gd name="p0x6" fmla="*/ 8475 w 8475"/>
              <a:gd name="p0y6" fmla="*/ 5964 h 6045"/>
              <a:gd name="p0x7" fmla="*/ 8394 w 8475"/>
              <a:gd name="p0y7" fmla="*/ 6045 h 6045"/>
              <a:gd name="p0x8" fmla="*/ 8295 w 8475"/>
              <a:gd name="p0y8" fmla="*/ 6045 h 6045"/>
              <a:gd name="p0x9" fmla="*/ 180 w 8475"/>
              <a:gd name="p0y9" fmla="*/ 6045 h 6045"/>
              <a:gd name="p0x10" fmla="*/ 80 w 8475"/>
              <a:gd name="p0y10" fmla="*/ 6045 h 6045"/>
              <a:gd name="p0x11" fmla="*/ 0 w 8475"/>
              <a:gd name="p0y11" fmla="*/ 5964 h 6045"/>
              <a:gd name="p0x12" fmla="*/ 0 w 8475"/>
              <a:gd name="p0y12" fmla="*/ 5865 h 6045"/>
              <a:gd name="p0x13" fmla="*/ 0 w 8475"/>
              <a:gd name="p0y13" fmla="*/ 180 h 6045"/>
              <a:gd name="p0x14" fmla="*/ 0 w 8475"/>
              <a:gd name="p0y14" fmla="*/ 80 h 6045"/>
              <a:gd name="p0x15" fmla="*/ 80 w 8475"/>
              <a:gd name="p0y15" fmla="*/ 0 h 6045"/>
              <a:gd name="p0x16" fmla="*/ 180 w 8475"/>
              <a:gd name="p0y16" fmla="*/ 0 h 60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667618" y="1304925"/>
            <a:ext cx="3198838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en-US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28 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 = 84 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拆分步骤可视化</a:t>
            </a:r>
            <a:endParaRPr lang="zh-CN" altLang="en-US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" name="图片 5"/>
          <p:cNvPicPr/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71525" y="1718945"/>
            <a:ext cx="4991100" cy="30384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pic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575945" y="5147945"/>
            <a:ext cx="1660525" cy="1323975"/>
          </a:xfrm>
          <a:custGeom>
            <a:avLst/>
            <a:gdLst>
              <a:gd name="sw" fmla="*/ 1 w 2615"/>
              <a:gd name="sh" fmla="*/ 1 h 2085"/>
              <a:gd name="mins" fmla="min sw sh"/>
              <a:gd name="dsw" fmla="+- 0 sw mins"/>
              <a:gd name="dsh" fmla="+- 0 sh mins"/>
              <a:gd name="p0x0" fmla="*/ 180 w 2615"/>
              <a:gd name="p0y0" fmla="*/ 0 h 2085"/>
              <a:gd name="p0x1" fmla="*/ 2435 w 2615"/>
              <a:gd name="p0y1" fmla="*/ 0 h 2085"/>
              <a:gd name="p0x2" fmla="*/ 2534 w 2615"/>
              <a:gd name="p0y2" fmla="*/ 0 h 2085"/>
              <a:gd name="p0x3" fmla="*/ 2615 w 2615"/>
              <a:gd name="p0y3" fmla="*/ 80 h 2085"/>
              <a:gd name="p0x4" fmla="*/ 2615 w 2615"/>
              <a:gd name="p0y4" fmla="*/ 180 h 2085"/>
              <a:gd name="p0x5" fmla="*/ 2615 w 2615"/>
              <a:gd name="p0y5" fmla="*/ 1905 h 2085"/>
              <a:gd name="p0x6" fmla="*/ 2615 w 2615"/>
              <a:gd name="p0y6" fmla="*/ 2004 h 2085"/>
              <a:gd name="p0x7" fmla="*/ 2534 w 2615"/>
              <a:gd name="p0y7" fmla="*/ 2085 h 2085"/>
              <a:gd name="p0x8" fmla="*/ 2435 w 2615"/>
              <a:gd name="p0y8" fmla="*/ 2085 h 2085"/>
              <a:gd name="p0x9" fmla="*/ 180 w 2615"/>
              <a:gd name="p0y9" fmla="*/ 2085 h 2085"/>
              <a:gd name="p0x10" fmla="*/ 80 w 2615"/>
              <a:gd name="p0y10" fmla="*/ 2085 h 2085"/>
              <a:gd name="p0x11" fmla="*/ 0 w 2615"/>
              <a:gd name="p0y11" fmla="*/ 2004 h 2085"/>
              <a:gd name="p0x12" fmla="*/ 0 w 2615"/>
              <a:gd name="p0y12" fmla="*/ 1905 h 2085"/>
              <a:gd name="p0x13" fmla="*/ 0 w 2615"/>
              <a:gd name="p0y13" fmla="*/ 180 h 2085"/>
              <a:gd name="p0x14" fmla="*/ 0 w 2615"/>
              <a:gd name="p0y14" fmla="*/ 80 h 2085"/>
              <a:gd name="p0x15" fmla="*/ 80 w 2615"/>
              <a:gd name="p0y15" fmla="*/ 0 h 2085"/>
              <a:gd name="p0x16" fmla="*/ 180 w 2615"/>
              <a:gd name="p0y16" fmla="*/ 0 h 2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935755" y="5308283"/>
            <a:ext cx="1199112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20</a:t>
            </a:r>
            <a:endParaRPr sz="42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639567" y="5614988"/>
            <a:ext cx="42825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lang="en-US" altLang="zh-CN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1168746" y="5772445"/>
            <a:ext cx="856507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60</a:t>
            </a:r>
            <a:endParaRPr sz="3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101700" y="6143701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整十部分</a:t>
            </a:r>
            <a:endParaRPr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2436495" y="5147945"/>
            <a:ext cx="1660525" cy="1323975"/>
          </a:xfrm>
          <a:custGeom>
            <a:avLst/>
            <a:gdLst>
              <a:gd name="sw" fmla="*/ 1 w 2615"/>
              <a:gd name="sh" fmla="*/ 1 h 2085"/>
              <a:gd name="mins" fmla="min sw sh"/>
              <a:gd name="dsw" fmla="+- 0 sw mins"/>
              <a:gd name="dsh" fmla="+- 0 sh mins"/>
              <a:gd name="p0x0" fmla="*/ 180 w 2615"/>
              <a:gd name="p0y0" fmla="*/ 0 h 2085"/>
              <a:gd name="p0x1" fmla="*/ 2435 w 2615"/>
              <a:gd name="p0y1" fmla="*/ 0 h 2085"/>
              <a:gd name="p0x2" fmla="*/ 2534 w 2615"/>
              <a:gd name="p0y2" fmla="*/ 0 h 2085"/>
              <a:gd name="p0x3" fmla="*/ 2615 w 2615"/>
              <a:gd name="p0y3" fmla="*/ 80 h 2085"/>
              <a:gd name="p0x4" fmla="*/ 2615 w 2615"/>
              <a:gd name="p0y4" fmla="*/ 180 h 2085"/>
              <a:gd name="p0x5" fmla="*/ 2615 w 2615"/>
              <a:gd name="p0y5" fmla="*/ 1905 h 2085"/>
              <a:gd name="p0x6" fmla="*/ 2615 w 2615"/>
              <a:gd name="p0y6" fmla="*/ 2004 h 2085"/>
              <a:gd name="p0x7" fmla="*/ 2534 w 2615"/>
              <a:gd name="p0y7" fmla="*/ 2085 h 2085"/>
              <a:gd name="p0x8" fmla="*/ 2435 w 2615"/>
              <a:gd name="p0y8" fmla="*/ 2085 h 2085"/>
              <a:gd name="p0x9" fmla="*/ 180 w 2615"/>
              <a:gd name="p0y9" fmla="*/ 2085 h 2085"/>
              <a:gd name="p0x10" fmla="*/ 80 w 2615"/>
              <a:gd name="p0y10" fmla="*/ 2085 h 2085"/>
              <a:gd name="p0x11" fmla="*/ 0 w 2615"/>
              <a:gd name="p0y11" fmla="*/ 2004 h 2085"/>
              <a:gd name="p0x12" fmla="*/ 0 w 2615"/>
              <a:gd name="p0y12" fmla="*/ 1905 h 2085"/>
              <a:gd name="p0x13" fmla="*/ 0 w 2615"/>
              <a:gd name="p0y13" fmla="*/ 180 h 2085"/>
              <a:gd name="p0x14" fmla="*/ 0 w 2615"/>
              <a:gd name="p0y14" fmla="*/ 80 h 2085"/>
              <a:gd name="p0x15" fmla="*/ 80 w 2615"/>
              <a:gd name="p0y15" fmla="*/ 0 h 2085"/>
              <a:gd name="p0x16" fmla="*/ 180 w 2615"/>
              <a:gd name="p0y16" fmla="*/ 0 h 2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2962723" y="5308283"/>
            <a:ext cx="866251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8</a:t>
            </a:r>
            <a:endParaRPr sz="42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3333674" y="5614988"/>
            <a:ext cx="42825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lang="en-US" altLang="zh-CN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3029321" y="5772445"/>
            <a:ext cx="856507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24</a:t>
            </a:r>
            <a:endParaRPr sz="3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2962275" y="6143701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个位部分</a:t>
            </a:r>
            <a:endParaRPr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4297045" y="5147945"/>
            <a:ext cx="1660525" cy="1323975"/>
          </a:xfrm>
          <a:custGeom>
            <a:avLst/>
            <a:gdLst>
              <a:gd name="sw" fmla="*/ 1 w 2615"/>
              <a:gd name="sh" fmla="*/ 1 h 2085"/>
              <a:gd name="mins" fmla="min sw sh"/>
              <a:gd name="dsw" fmla="+- 0 sw mins"/>
              <a:gd name="dsh" fmla="+- 0 sh mins"/>
              <a:gd name="p0x0" fmla="*/ 180 w 2615"/>
              <a:gd name="p0y0" fmla="*/ 0 h 2085"/>
              <a:gd name="p0x1" fmla="*/ 2435 w 2615"/>
              <a:gd name="p0y1" fmla="*/ 0 h 2085"/>
              <a:gd name="p0x2" fmla="*/ 2534 w 2615"/>
              <a:gd name="p0y2" fmla="*/ 0 h 2085"/>
              <a:gd name="p0x3" fmla="*/ 2615 w 2615"/>
              <a:gd name="p0y3" fmla="*/ 80 h 2085"/>
              <a:gd name="p0x4" fmla="*/ 2615 w 2615"/>
              <a:gd name="p0y4" fmla="*/ 180 h 2085"/>
              <a:gd name="p0x5" fmla="*/ 2615 w 2615"/>
              <a:gd name="p0y5" fmla="*/ 1905 h 2085"/>
              <a:gd name="p0x6" fmla="*/ 2615 w 2615"/>
              <a:gd name="p0y6" fmla="*/ 2004 h 2085"/>
              <a:gd name="p0x7" fmla="*/ 2534 w 2615"/>
              <a:gd name="p0y7" fmla="*/ 2085 h 2085"/>
              <a:gd name="p0x8" fmla="*/ 2435 w 2615"/>
              <a:gd name="p0y8" fmla="*/ 2085 h 2085"/>
              <a:gd name="p0x9" fmla="*/ 180 w 2615"/>
              <a:gd name="p0y9" fmla="*/ 2085 h 2085"/>
              <a:gd name="p0x10" fmla="*/ 80 w 2615"/>
              <a:gd name="p0y10" fmla="*/ 2085 h 2085"/>
              <a:gd name="p0x11" fmla="*/ 0 w 2615"/>
              <a:gd name="p0y11" fmla="*/ 2004 h 2085"/>
              <a:gd name="p0x12" fmla="*/ 0 w 2615"/>
              <a:gd name="p0y12" fmla="*/ 1905 h 2085"/>
              <a:gd name="p0x13" fmla="*/ 0 w 2615"/>
              <a:gd name="p0y13" fmla="*/ 180 h 2085"/>
              <a:gd name="p0x14" fmla="*/ 0 w 2615"/>
              <a:gd name="p0y14" fmla="*/ 80 h 2085"/>
              <a:gd name="p0x15" fmla="*/ 80 w 2615"/>
              <a:gd name="p0y15" fmla="*/ 0 h 2085"/>
              <a:gd name="p0x16" fmla="*/ 180 w 2615"/>
              <a:gd name="p0y16" fmla="*/ 0 h 2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4492676" y="5308283"/>
            <a:ext cx="1270025" cy="123819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60+24</a:t>
            </a:r>
            <a:endParaRPr sz="4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4889897" y="5918521"/>
            <a:ext cx="856507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84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4822851" y="6185449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最终答案</a:t>
            </a:r>
            <a:endParaRPr sz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6233795" y="11093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6429375" y="1304925"/>
            <a:ext cx="499110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口算策略要点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6429375" y="16071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6496050" y="1668780"/>
            <a:ext cx="209550" cy="21463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6886575" y="1607268"/>
            <a:ext cx="245485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拆分法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7"/>
            </p:custDataLst>
          </p:nvPr>
        </p:nvSpPr>
        <p:spPr>
          <a:xfrm>
            <a:off x="6886575" y="1882540"/>
            <a:ext cx="27977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28 = 20 + 8 → </a:t>
            </a:r>
            <a:r>
              <a:rPr 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分别相乘再相加</a:t>
            </a:r>
            <a:endParaRPr 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8"/>
            </p:custDataLst>
          </p:nvPr>
        </p:nvSpPr>
        <p:spPr>
          <a:xfrm>
            <a:off x="6429375" y="19653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6496050" y="2027555"/>
            <a:ext cx="209550" cy="213995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2"/>
            </p:custDataLst>
          </p:nvPr>
        </p:nvSpPr>
        <p:spPr>
          <a:xfrm>
            <a:off x="6886575" y="1965798"/>
            <a:ext cx="2589609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分步计算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3"/>
            </p:custDataLst>
          </p:nvPr>
        </p:nvSpPr>
        <p:spPr>
          <a:xfrm>
            <a:off x="6886575" y="2241071"/>
            <a:ext cx="293250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3=60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3=24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60+24=84</a:t>
            </a:r>
            <a:endParaRPr lang="en-US" alt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4"/>
            </p:custDataLst>
          </p:nvPr>
        </p:nvSpPr>
        <p:spPr>
          <a:xfrm>
            <a:off x="6429375" y="23241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1458" t="-3651" r="-1458" b="-3651"/>
          <a:stretch>
            <a:fillRect/>
          </a:stretch>
        </p:blipFill>
        <p:spPr>
          <a:xfrm>
            <a:off x="6522085" y="2385695"/>
            <a:ext cx="156845" cy="21463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38"/>
            </p:custDataLst>
          </p:nvPr>
        </p:nvSpPr>
        <p:spPr>
          <a:xfrm>
            <a:off x="6886575" y="2324319"/>
            <a:ext cx="308617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核心规律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9"/>
            </p:custDataLst>
          </p:nvPr>
        </p:nvSpPr>
        <p:spPr>
          <a:xfrm>
            <a:off x="6886575" y="2599592"/>
            <a:ext cx="32576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先算整十部分，再算个位部分，最后相加</a:t>
            </a:r>
            <a:endParaRPr sz="135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40"/>
            </p:custDataLst>
          </p:nvPr>
        </p:nvSpPr>
        <p:spPr>
          <a:xfrm>
            <a:off x="6233795" y="29635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41"/>
            </p:custDataLst>
          </p:nvPr>
        </p:nvSpPr>
        <p:spPr>
          <a:xfrm>
            <a:off x="6429375" y="31102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2000" t="-5278" r="-2000" b="-5278"/>
          <a:stretch>
            <a:fillRect/>
          </a:stretch>
        </p:blipFill>
        <p:spPr>
          <a:xfrm>
            <a:off x="6515100" y="3190875"/>
            <a:ext cx="247650" cy="25273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45"/>
            </p:custDataLst>
          </p:nvPr>
        </p:nvSpPr>
        <p:spPr>
          <a:xfrm>
            <a:off x="6962775" y="3169891"/>
            <a:ext cx="11430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古代对照</a:t>
            </a:r>
            <a:endParaRPr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46"/>
            </p:custDataLst>
          </p:nvPr>
        </p:nvSpPr>
        <p:spPr>
          <a:xfrm>
            <a:off x="6429375" y="3618900"/>
            <a:ext cx="4917205" cy="10525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《</a:t>
            </a:r>
            <a:r>
              <a:rPr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算法统宗</a:t>
            </a: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》中的珠算口诀</a:t>
            </a:r>
            <a:r>
              <a:rPr lang="en-US"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二八三十六</a:t>
            </a:r>
            <a:r>
              <a:rPr lang="en-US" altLang="zh-CN"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，正是将复杂乘法拆分为简单步骤的</a:t>
            </a:r>
            <a:r>
              <a:rPr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拆分思想</a:t>
            </a: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体现。古人用珠算口诀化繁为简，与我们今天的口算方法</a:t>
            </a:r>
            <a:r>
              <a:rPr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一脉相承</a:t>
            </a:r>
            <a:endParaRPr sz="1500" b="1">
              <a:solidFill>
                <a:srgbClr val="FFCF5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47"/>
            </p:custDataLst>
          </p:nvPr>
        </p:nvSpPr>
        <p:spPr>
          <a:xfrm>
            <a:off x="6233795" y="48177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>
            <p:custDataLst>
              <p:tags r:id="rId48"/>
            </p:custDataLst>
          </p:nvPr>
        </p:nvSpPr>
        <p:spPr>
          <a:xfrm>
            <a:off x="6429375" y="49644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3" name="图片 42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6515100" y="5045075"/>
            <a:ext cx="247650" cy="25273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52"/>
            </p:custDataLst>
          </p:nvPr>
        </p:nvSpPr>
        <p:spPr>
          <a:xfrm>
            <a:off x="6962775" y="5024066"/>
            <a:ext cx="11430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课堂活动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53"/>
            </p:custDataLst>
          </p:nvPr>
        </p:nvSpPr>
        <p:spPr>
          <a:xfrm>
            <a:off x="6429375" y="5473074"/>
            <a:ext cx="4991100" cy="1052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算筹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或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计数器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演示拆分过程：先将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28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根小棒分成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捆（每捆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根）和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根单根，分别乘以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，再把结果合并，直观理解</a:t>
            </a:r>
            <a:r>
              <a:rPr lang="en-US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先分后合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的数学思想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丰收了：整十整百除法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381625" cy="2157730"/>
          </a:xfrm>
          <a:custGeom>
            <a:avLst/>
            <a:gdLst>
              <a:gd name="sw" fmla="*/ 1 w 8475"/>
              <a:gd name="sh" fmla="*/ 1 h 3397"/>
              <a:gd name="mins" fmla="min sw sh"/>
              <a:gd name="dsw" fmla="+- 0 sw mins"/>
              <a:gd name="dsh" fmla="+- 0 sh mins"/>
              <a:gd name="p0x0" fmla="*/ 180 w 8475"/>
              <a:gd name="p0y0" fmla="*/ 0 h 3397"/>
              <a:gd name="p0x1" fmla="*/ 8295 w 8475"/>
              <a:gd name="p0y1" fmla="*/ 0 h 3397"/>
              <a:gd name="p0x2" fmla="*/ 8394 w 8475"/>
              <a:gd name="p0y2" fmla="*/ 0 h 3397"/>
              <a:gd name="p0x3" fmla="*/ 8475 w 8475"/>
              <a:gd name="p0y3" fmla="*/ 80 h 3397"/>
              <a:gd name="p0x4" fmla="*/ 8475 w 8475"/>
              <a:gd name="p0y4" fmla="*/ 180 h 3397"/>
              <a:gd name="p0x5" fmla="*/ 8475 w 8475"/>
              <a:gd name="p0y5" fmla="*/ 3217 h 3397"/>
              <a:gd name="p0x6" fmla="*/ 8475 w 8475"/>
              <a:gd name="p0y6" fmla="*/ 3316 h 3397"/>
              <a:gd name="p0x7" fmla="*/ 8394 w 8475"/>
              <a:gd name="p0y7" fmla="*/ 3397 h 3397"/>
              <a:gd name="p0x8" fmla="*/ 8295 w 8475"/>
              <a:gd name="p0y8" fmla="*/ 3397 h 3397"/>
              <a:gd name="p0x9" fmla="*/ 180 w 8475"/>
              <a:gd name="p0y9" fmla="*/ 3397 h 3397"/>
              <a:gd name="p0x10" fmla="*/ 80 w 8475"/>
              <a:gd name="p0y10" fmla="*/ 3397 h 3397"/>
              <a:gd name="p0x11" fmla="*/ 0 w 8475"/>
              <a:gd name="p0y11" fmla="*/ 3316 h 3397"/>
              <a:gd name="p0x12" fmla="*/ 0 w 8475"/>
              <a:gd name="p0y12" fmla="*/ 3217 h 3397"/>
              <a:gd name="p0x13" fmla="*/ 0 w 8475"/>
              <a:gd name="p0y13" fmla="*/ 180 h 3397"/>
              <a:gd name="p0x14" fmla="*/ 0 w 8475"/>
              <a:gd name="p0y14" fmla="*/ 80 h 3397"/>
              <a:gd name="p0x15" fmla="*/ 80 w 8475"/>
              <a:gd name="p0y15" fmla="*/ 0 h 3397"/>
              <a:gd name="p0x16" fmla="*/ 180 w 8475"/>
              <a:gd name="p0y16" fmla="*/ 0 h 3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881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1335" r="-11335"/>
          <a:stretch>
            <a:fillRect/>
          </a:stretch>
        </p:blipFill>
        <p:spPr>
          <a:xfrm>
            <a:off x="826135" y="1469390"/>
            <a:ext cx="309245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43025" y="1262282"/>
            <a:ext cx="1636214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60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3=20</a:t>
            </a:r>
            <a:endParaRPr lang="en-US" altLang="zh-CN"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343025" y="1705194"/>
            <a:ext cx="201356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先算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3=2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，再添一个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771525" y="20885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2169795"/>
            <a:ext cx="247650" cy="25209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1343025" y="1962817"/>
            <a:ext cx="2016623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600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3=200</a:t>
            </a:r>
            <a:endParaRPr lang="en-US" altLang="zh-CN"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343025" y="2405729"/>
            <a:ext cx="201356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先算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3=2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，再添两个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5"/>
            </p:custDataLst>
          </p:nvPr>
        </p:nvSpPr>
        <p:spPr>
          <a:xfrm>
            <a:off x="771525" y="26790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1404" t="-897" r="-1404" b="-897"/>
          <a:stretch>
            <a:fillRect/>
          </a:stretch>
        </p:blipFill>
        <p:spPr>
          <a:xfrm>
            <a:off x="887730" y="2760345"/>
            <a:ext cx="186055" cy="25209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1343025" y="2762698"/>
            <a:ext cx="366675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被除数末尾有几个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，商的末尾就添几个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zh-CN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20"/>
            </p:custDataLst>
          </p:nvPr>
        </p:nvSpPr>
        <p:spPr>
          <a:xfrm>
            <a:off x="575945" y="3467100"/>
            <a:ext cx="5381625" cy="647700"/>
          </a:xfrm>
          <a:custGeom>
            <a:avLst/>
            <a:gdLst>
              <a:gd name="sw" fmla="*/ 1 w 8475"/>
              <a:gd name="sh" fmla="*/ 1 h 1020"/>
              <a:gd name="mins" fmla="min sw sh"/>
              <a:gd name="dsw" fmla="+- 0 sw mins"/>
              <a:gd name="dsh" fmla="+- 0 sh mins"/>
              <a:gd name="p0x0" fmla="*/ 180 w 8475"/>
              <a:gd name="p0y0" fmla="*/ 0 h 1020"/>
              <a:gd name="p0x1" fmla="*/ 8295 w 8475"/>
              <a:gd name="p0y1" fmla="*/ 0 h 1020"/>
              <a:gd name="p0x2" fmla="*/ 8394 w 8475"/>
              <a:gd name="p0y2" fmla="*/ 0 h 1020"/>
              <a:gd name="p0x3" fmla="*/ 8475 w 8475"/>
              <a:gd name="p0y3" fmla="*/ 80 h 1020"/>
              <a:gd name="p0x4" fmla="*/ 8475 w 8475"/>
              <a:gd name="p0y4" fmla="*/ 180 h 1020"/>
              <a:gd name="p0x5" fmla="*/ 8475 w 8475"/>
              <a:gd name="p0y5" fmla="*/ 840 h 1020"/>
              <a:gd name="p0x6" fmla="*/ 8475 w 8475"/>
              <a:gd name="p0y6" fmla="*/ 939 h 1020"/>
              <a:gd name="p0x7" fmla="*/ 8394 w 8475"/>
              <a:gd name="p0y7" fmla="*/ 1020 h 1020"/>
              <a:gd name="p0x8" fmla="*/ 8295 w 8475"/>
              <a:gd name="p0y8" fmla="*/ 1020 h 1020"/>
              <a:gd name="p0x9" fmla="*/ 180 w 8475"/>
              <a:gd name="p0y9" fmla="*/ 1020 h 1020"/>
              <a:gd name="p0x10" fmla="*/ 80 w 8475"/>
              <a:gd name="p0y10" fmla="*/ 1020 h 1020"/>
              <a:gd name="p0x11" fmla="*/ 0 w 8475"/>
              <a:gd name="p0y11" fmla="*/ 939 h 1020"/>
              <a:gd name="p0x12" fmla="*/ 0 w 8475"/>
              <a:gd name="p0y12" fmla="*/ 840 h 1020"/>
              <a:gd name="p0x13" fmla="*/ 0 w 8475"/>
              <a:gd name="p0y13" fmla="*/ 180 h 1020"/>
              <a:gd name="p0x14" fmla="*/ 0 w 8475"/>
              <a:gd name="p0y14" fmla="*/ 80 h 1020"/>
              <a:gd name="p0x15" fmla="*/ 80 w 8475"/>
              <a:gd name="p0y15" fmla="*/ 0 h 1020"/>
              <a:gd name="p0x16" fmla="*/ 180 w 8475"/>
              <a:gd name="p0y16" fmla="*/ 0 h 10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883815" y="3608070"/>
            <a:ext cx="476652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1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末尾有</a:t>
            </a:r>
            <a:r>
              <a:rPr lang="en-US" altLang="zh-CN" sz="21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21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的除法：先算非</a:t>
            </a:r>
            <a:r>
              <a:rPr lang="en-US" altLang="zh-CN" sz="21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21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部分，再添</a:t>
            </a:r>
            <a:r>
              <a:rPr lang="en-US" altLang="zh-CN" sz="21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zh-CN" sz="2100" b="1">
              <a:solidFill>
                <a:srgbClr val="FFCF5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2"/>
            </p:custDataLst>
          </p:nvPr>
        </p:nvSpPr>
        <p:spPr>
          <a:xfrm>
            <a:off x="575945" y="4314825"/>
            <a:ext cx="5381625" cy="2157095"/>
          </a:xfrm>
          <a:custGeom>
            <a:avLst/>
            <a:gdLst>
              <a:gd name="sw" fmla="*/ 1 w 8475"/>
              <a:gd name="sh" fmla="*/ 1 h 3397"/>
              <a:gd name="mins" fmla="min sw sh"/>
              <a:gd name="dsw" fmla="+- 0 sw mins"/>
              <a:gd name="dsh" fmla="+- 0 sh mins"/>
              <a:gd name="p0x0" fmla="*/ 180 w 8475"/>
              <a:gd name="p0y0" fmla="*/ 0 h 3397"/>
              <a:gd name="p0x1" fmla="*/ 8295 w 8475"/>
              <a:gd name="p0y1" fmla="*/ 0 h 3397"/>
              <a:gd name="p0x2" fmla="*/ 8394 w 8475"/>
              <a:gd name="p0y2" fmla="*/ 0 h 3397"/>
              <a:gd name="p0x3" fmla="*/ 8475 w 8475"/>
              <a:gd name="p0y3" fmla="*/ 80 h 3397"/>
              <a:gd name="p0x4" fmla="*/ 8475 w 8475"/>
              <a:gd name="p0y4" fmla="*/ 180 h 3397"/>
              <a:gd name="p0x5" fmla="*/ 8475 w 8475"/>
              <a:gd name="p0y5" fmla="*/ 3217 h 3397"/>
              <a:gd name="p0x6" fmla="*/ 8475 w 8475"/>
              <a:gd name="p0y6" fmla="*/ 3316 h 3397"/>
              <a:gd name="p0x7" fmla="*/ 8394 w 8475"/>
              <a:gd name="p0y7" fmla="*/ 3397 h 3397"/>
              <a:gd name="p0x8" fmla="*/ 8295 w 8475"/>
              <a:gd name="p0y8" fmla="*/ 3397 h 3397"/>
              <a:gd name="p0x9" fmla="*/ 180 w 8475"/>
              <a:gd name="p0y9" fmla="*/ 3397 h 3397"/>
              <a:gd name="p0x10" fmla="*/ 80 w 8475"/>
              <a:gd name="p0y10" fmla="*/ 3397 h 3397"/>
              <a:gd name="p0x11" fmla="*/ 0 w 8475"/>
              <a:gd name="p0y11" fmla="*/ 3316 h 3397"/>
              <a:gd name="p0x12" fmla="*/ 0 w 8475"/>
              <a:gd name="p0y12" fmla="*/ 3217 h 3397"/>
              <a:gd name="p0x13" fmla="*/ 0 w 8475"/>
              <a:gd name="p0y13" fmla="*/ 180 h 3397"/>
              <a:gd name="p0x14" fmla="*/ 0 w 8475"/>
              <a:gd name="p0y14" fmla="*/ 80 h 3397"/>
              <a:gd name="p0x15" fmla="*/ 80 w 8475"/>
              <a:gd name="p0y15" fmla="*/ 0 h 3397"/>
              <a:gd name="p0x16" fmla="*/ 180 w 8475"/>
              <a:gd name="p0y16" fmla="*/ 0 h 3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771525" y="48215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4902835"/>
            <a:ext cx="247650" cy="252095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7"/>
            </p:custDataLst>
          </p:nvPr>
        </p:nvSpPr>
        <p:spPr>
          <a:xfrm>
            <a:off x="1304925" y="4848701"/>
            <a:ext cx="18168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均田制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771525" y="5341144"/>
            <a:ext cx="49911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按人口平均分配土地，除法是公平分配的数学工具。从古代土地分配到现代物资分配，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平均分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的思想一脉相承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9"/>
            </p:custDataLst>
          </p:nvPr>
        </p:nvSpPr>
        <p:spPr>
          <a:xfrm>
            <a:off x="6233795" y="1109345"/>
            <a:ext cx="5381625" cy="5362575"/>
          </a:xfrm>
          <a:custGeom>
            <a:avLst/>
            <a:gdLst>
              <a:gd name="sw" fmla="*/ 1 w 8475"/>
              <a:gd name="sh" fmla="*/ 1 h 8445"/>
              <a:gd name="mins" fmla="min sw sh"/>
              <a:gd name="dsw" fmla="+- 0 sw mins"/>
              <a:gd name="dsh" fmla="+- 0 sh mins"/>
              <a:gd name="p0x0" fmla="*/ 180 w 8475"/>
              <a:gd name="p0y0" fmla="*/ 0 h 8445"/>
              <a:gd name="p0x1" fmla="*/ 8295 w 8475"/>
              <a:gd name="p0y1" fmla="*/ 0 h 8445"/>
              <a:gd name="p0x2" fmla="*/ 8394 w 8475"/>
              <a:gd name="p0y2" fmla="*/ 0 h 8445"/>
              <a:gd name="p0x3" fmla="*/ 8475 w 8475"/>
              <a:gd name="p0y3" fmla="*/ 80 h 8445"/>
              <a:gd name="p0x4" fmla="*/ 8475 w 8475"/>
              <a:gd name="p0y4" fmla="*/ 180 h 8445"/>
              <a:gd name="p0x5" fmla="*/ 8475 w 8475"/>
              <a:gd name="p0y5" fmla="*/ 8265 h 8445"/>
              <a:gd name="p0x6" fmla="*/ 8475 w 8475"/>
              <a:gd name="p0y6" fmla="*/ 8364 h 8445"/>
              <a:gd name="p0x7" fmla="*/ 8394 w 8475"/>
              <a:gd name="p0y7" fmla="*/ 8445 h 8445"/>
              <a:gd name="p0x8" fmla="*/ 8295 w 8475"/>
              <a:gd name="p0y8" fmla="*/ 8445 h 8445"/>
              <a:gd name="p0x9" fmla="*/ 180 w 8475"/>
              <a:gd name="p0y9" fmla="*/ 8445 h 8445"/>
              <a:gd name="p0x10" fmla="*/ 80 w 8475"/>
              <a:gd name="p0y10" fmla="*/ 8445 h 8445"/>
              <a:gd name="p0x11" fmla="*/ 0 w 8475"/>
              <a:gd name="p0y11" fmla="*/ 8364 h 8445"/>
              <a:gd name="p0x12" fmla="*/ 0 w 8475"/>
              <a:gd name="p0y12" fmla="*/ 8265 h 8445"/>
              <a:gd name="p0x13" fmla="*/ 0 w 8475"/>
              <a:gd name="p0y13" fmla="*/ 180 h 8445"/>
              <a:gd name="p0x14" fmla="*/ 0 w 8475"/>
              <a:gd name="p0y14" fmla="*/ 80 h 8445"/>
              <a:gd name="p0x15" fmla="*/ 80 w 8475"/>
              <a:gd name="p0y15" fmla="*/ 0 h 8445"/>
              <a:gd name="p0x16" fmla="*/ 180 w 847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7591425" y="1304925"/>
            <a:ext cx="26670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整十整百除法的规律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8192471" y="1785195"/>
            <a:ext cx="866251" cy="7048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42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  <a:endParaRPr sz="42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8639623" y="1935137"/>
            <a:ext cx="875404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24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24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3=</a:t>
            </a:r>
            <a:endParaRPr lang="en-US" altLang="zh-CN" sz="24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3"/>
            </p:custDataLst>
          </p:nvPr>
        </p:nvSpPr>
        <p:spPr>
          <a:xfrm>
            <a:off x="9324537" y="1785195"/>
            <a:ext cx="866251" cy="7048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4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42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4"/>
            </p:custDataLst>
          </p:nvPr>
        </p:nvSpPr>
        <p:spPr>
          <a:xfrm>
            <a:off x="8620049" y="2541613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基础算式</a:t>
            </a:r>
            <a:endParaRPr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/>
          <a:stretch>
            <a:fillRect/>
          </a:stretch>
        </p:blipFill>
        <p:spPr>
          <a:xfrm>
            <a:off x="8810625" y="2879725"/>
            <a:ext cx="228600" cy="3048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8"/>
            </p:custDataLst>
          </p:nvPr>
        </p:nvSpPr>
        <p:spPr>
          <a:xfrm>
            <a:off x="7859611" y="3293126"/>
            <a:ext cx="1199112" cy="7048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42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60</a:t>
            </a:r>
            <a:endParaRPr sz="42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9"/>
            </p:custDataLst>
          </p:nvPr>
        </p:nvSpPr>
        <p:spPr>
          <a:xfrm>
            <a:off x="8639623" y="3443069"/>
            <a:ext cx="875404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24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24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3=</a:t>
            </a:r>
            <a:endParaRPr lang="en-US" altLang="zh-CN" sz="24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40"/>
            </p:custDataLst>
          </p:nvPr>
        </p:nvSpPr>
        <p:spPr>
          <a:xfrm>
            <a:off x="9324527" y="3293126"/>
            <a:ext cx="1199112" cy="7048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4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20</a:t>
            </a:r>
            <a:endParaRPr sz="42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41"/>
            </p:custDataLst>
          </p:nvPr>
        </p:nvSpPr>
        <p:spPr>
          <a:xfrm>
            <a:off x="8677428" y="4049544"/>
            <a:ext cx="64740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添</a:t>
            </a:r>
            <a:r>
              <a:rPr lang="en-US" altLang="zh-CN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en-US" altLang="zh-CN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zh-CN"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/>
          <a:stretch>
            <a:fillRect/>
          </a:stretch>
        </p:blipFill>
        <p:spPr>
          <a:xfrm>
            <a:off x="8810625" y="4387850"/>
            <a:ext cx="228600" cy="30480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3"/>
            </p:custDataLst>
          </p:nvPr>
        </p:nvSpPr>
        <p:spPr>
          <a:xfrm>
            <a:off x="7526760" y="4801048"/>
            <a:ext cx="1531963" cy="7048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42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600</a:t>
            </a:r>
            <a:endParaRPr sz="42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4"/>
            </p:custDataLst>
          </p:nvPr>
        </p:nvSpPr>
        <p:spPr>
          <a:xfrm>
            <a:off x="8639623" y="4950990"/>
            <a:ext cx="875404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24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24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3=</a:t>
            </a:r>
            <a:endParaRPr lang="en-US" altLang="zh-CN" sz="24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45"/>
            </p:custDataLst>
          </p:nvPr>
        </p:nvSpPr>
        <p:spPr>
          <a:xfrm>
            <a:off x="9324527" y="4801048"/>
            <a:ext cx="1531963" cy="7048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4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200</a:t>
            </a:r>
            <a:endParaRPr sz="42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46"/>
            </p:custDataLst>
          </p:nvPr>
        </p:nvSpPr>
        <p:spPr>
          <a:xfrm>
            <a:off x="8677428" y="5557466"/>
            <a:ext cx="64740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添</a:t>
            </a:r>
            <a:r>
              <a:rPr lang="en-US" altLang="zh-CN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en-US" altLang="zh-CN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zh-CN"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47"/>
            </p:custDataLst>
          </p:nvPr>
        </p:nvSpPr>
        <p:spPr>
          <a:xfrm>
            <a:off x="7270115" y="5895975"/>
            <a:ext cx="3308985" cy="381000"/>
          </a:xfrm>
          <a:custGeom>
            <a:avLst/>
            <a:gdLst>
              <a:gd name="sw" fmla="*/ 1 w 5210"/>
              <a:gd name="sh" fmla="*/ 1 h 600"/>
              <a:gd name="mins" fmla="min sw sh"/>
              <a:gd name="dsw" fmla="+- 0 sw mins"/>
              <a:gd name="dsh" fmla="+- 0 sh mins"/>
              <a:gd name="p0x0" fmla="*/ 300 w 5210"/>
              <a:gd name="p0y0" fmla="*/ 0 h 600"/>
              <a:gd name="p0x1" fmla="*/ 4910 w 5210"/>
              <a:gd name="p0y1" fmla="*/ 0 h 600"/>
              <a:gd name="p0x2" fmla="*/ 5076 w 5210"/>
              <a:gd name="p0y2" fmla="*/ 0 h 600"/>
              <a:gd name="p0x3" fmla="*/ 5210 w 5210"/>
              <a:gd name="p0y3" fmla="*/ 134 h 600"/>
              <a:gd name="p0x4" fmla="*/ 5210 w 5210"/>
              <a:gd name="p0y4" fmla="*/ 300 h 600"/>
              <a:gd name="p0x5" fmla="*/ 5210 w 5210"/>
              <a:gd name="p0y5" fmla="*/ 465 h 600"/>
              <a:gd name="p0x6" fmla="*/ 5076 w 5210"/>
              <a:gd name="p0y6" fmla="*/ 600 h 600"/>
              <a:gd name="p0x7" fmla="*/ 4910 w 5210"/>
              <a:gd name="p0y7" fmla="*/ 600 h 600"/>
              <a:gd name="p0x8" fmla="*/ 300 w 5210"/>
              <a:gd name="p0y8" fmla="*/ 600 h 600"/>
              <a:gd name="p0x9" fmla="*/ 134 w 5210"/>
              <a:gd name="p0y9" fmla="*/ 600 h 600"/>
              <a:gd name="p0x10" fmla="*/ 0 w 5210"/>
              <a:gd name="p0y10" fmla="*/ 465 h 600"/>
              <a:gd name="p0x11" fmla="*/ 0 w 5210"/>
              <a:gd name="p0y11" fmla="*/ 300 h 600"/>
              <a:gd name="p0x12" fmla="*/ 0 w 5210"/>
              <a:gd name="p0y12" fmla="*/ 134 h 600"/>
              <a:gd name="p0x13" fmla="*/ 134 w 5210"/>
              <a:gd name="p0y13" fmla="*/ 0 h 600"/>
              <a:gd name="p0x14" fmla="*/ 300 w 5210"/>
              <a:gd name="p0y14" fmla="*/ 0 h 6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48"/>
            </p:custDataLst>
          </p:nvPr>
        </p:nvSpPr>
        <p:spPr>
          <a:xfrm>
            <a:off x="7422804" y="5972175"/>
            <a:ext cx="317561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被除数末尾</a:t>
            </a:r>
            <a:r>
              <a:rPr lang="en-US" altLang="zh-CN"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的个数</a:t>
            </a:r>
            <a:r>
              <a:rPr lang="en-US" altLang="zh-CN"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商末尾添</a:t>
            </a:r>
            <a:r>
              <a:rPr lang="en-US" altLang="zh-CN"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的个数</a:t>
            </a:r>
            <a:endParaRPr lang="zh-CN" altLang="en-US" sz="135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实践拓展：古代分配中的除法思想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植树：两位数除以一位数口算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4842510" cy="2581275"/>
          </a:xfrm>
          <a:custGeom>
            <a:avLst/>
            <a:gdLst>
              <a:gd name="sw" fmla="*/ 1 w 7625"/>
              <a:gd name="sh" fmla="*/ 1 h 4065"/>
              <a:gd name="mins" fmla="min sw sh"/>
              <a:gd name="dsw" fmla="+- 0 sw mins"/>
              <a:gd name="dsh" fmla="+- 0 sh mins"/>
              <a:gd name="p0x0" fmla="*/ 180 w 7625"/>
              <a:gd name="p0y0" fmla="*/ 0 h 4065"/>
              <a:gd name="p0x1" fmla="*/ 7445 w 7625"/>
              <a:gd name="p0y1" fmla="*/ 0 h 4065"/>
              <a:gd name="p0x2" fmla="*/ 7545 w 7625"/>
              <a:gd name="p0y2" fmla="*/ 0 h 4065"/>
              <a:gd name="p0x3" fmla="*/ 7625 w 7625"/>
              <a:gd name="p0y3" fmla="*/ 80 h 4065"/>
              <a:gd name="p0x4" fmla="*/ 7625 w 7625"/>
              <a:gd name="p0y4" fmla="*/ 180 h 4065"/>
              <a:gd name="p0x5" fmla="*/ 7625 w 7625"/>
              <a:gd name="p0y5" fmla="*/ 3885 h 4065"/>
              <a:gd name="p0x6" fmla="*/ 7625 w 7625"/>
              <a:gd name="p0y6" fmla="*/ 3984 h 4065"/>
              <a:gd name="p0x7" fmla="*/ 7545 w 7625"/>
              <a:gd name="p0y7" fmla="*/ 4065 h 4065"/>
              <a:gd name="p0x8" fmla="*/ 7445 w 7625"/>
              <a:gd name="p0y8" fmla="*/ 4065 h 4065"/>
              <a:gd name="p0x9" fmla="*/ 180 w 7625"/>
              <a:gd name="p0y9" fmla="*/ 4065 h 4065"/>
              <a:gd name="p0x10" fmla="*/ 80 w 7625"/>
              <a:gd name="p0y10" fmla="*/ 4065 h 4065"/>
              <a:gd name="p0x11" fmla="*/ 0 w 7625"/>
              <a:gd name="p0y11" fmla="*/ 3984 h 4065"/>
              <a:gd name="p0x12" fmla="*/ 0 w 7625"/>
              <a:gd name="p0y12" fmla="*/ 3885 h 4065"/>
              <a:gd name="p0x13" fmla="*/ 0 w 7625"/>
              <a:gd name="p0y13" fmla="*/ 180 h 4065"/>
              <a:gd name="p0x14" fmla="*/ 0 w 7625"/>
              <a:gd name="p0y14" fmla="*/ 80 h 4065"/>
              <a:gd name="p0x15" fmla="*/ 80 w 7625"/>
              <a:gd name="p0y15" fmla="*/ 0 h 4065"/>
              <a:gd name="p0x16" fmla="*/ 180 w 762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2973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404" t="-2933" r="-1404" b="-2933"/>
          <a:stretch>
            <a:fillRect/>
          </a:stretch>
        </p:blipFill>
        <p:spPr>
          <a:xfrm>
            <a:off x="887730" y="1378585"/>
            <a:ext cx="186055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324375"/>
            <a:ext cx="2400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口算策略：拆分法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1840154"/>
            <a:ext cx="4451966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36 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 = 12</a:t>
            </a:r>
            <a:endParaRPr lang="en-US" altLang="zh-CN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771525" y="2232603"/>
            <a:ext cx="4451966" cy="3467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75" b="1" spc="-1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第一步：</a:t>
            </a: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36 = 30 + 6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771525" y="2560025"/>
            <a:ext cx="4451966" cy="3467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75" b="1" spc="-1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第二步：</a:t>
            </a:r>
            <a:r>
              <a:rPr 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 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 = 10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 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 = 2</a:t>
            </a:r>
            <a:endParaRPr lang="en-US" altLang="zh-CN"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771525" y="2887447"/>
            <a:ext cx="2079870" cy="3467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75" b="1" spc="-1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第三步：</a:t>
            </a: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10 + 2 = </a:t>
            </a:r>
            <a:r>
              <a:rPr sz="1575" b="1" spc="-1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12</a:t>
            </a:r>
            <a:endParaRPr sz="1575" b="1" spc="-15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771525" y="3215745"/>
            <a:ext cx="445196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先除整十部分，再除个位部分，最后相加</a:t>
            </a:r>
            <a:endParaRPr sz="135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575945" y="3890645"/>
            <a:ext cx="4842510" cy="2581275"/>
          </a:xfrm>
          <a:custGeom>
            <a:avLst/>
            <a:gdLst>
              <a:gd name="sw" fmla="*/ 1 w 7625"/>
              <a:gd name="sh" fmla="*/ 1 h 4065"/>
              <a:gd name="mins" fmla="min sw sh"/>
              <a:gd name="dsw" fmla="+- 0 sw mins"/>
              <a:gd name="dsh" fmla="+- 0 sh mins"/>
              <a:gd name="p0x0" fmla="*/ 180 w 7625"/>
              <a:gd name="p0y0" fmla="*/ 0 h 4065"/>
              <a:gd name="p0x1" fmla="*/ 7445 w 7625"/>
              <a:gd name="p0y1" fmla="*/ 0 h 4065"/>
              <a:gd name="p0x2" fmla="*/ 7545 w 7625"/>
              <a:gd name="p0y2" fmla="*/ 0 h 4065"/>
              <a:gd name="p0x3" fmla="*/ 7625 w 7625"/>
              <a:gd name="p0y3" fmla="*/ 80 h 4065"/>
              <a:gd name="p0x4" fmla="*/ 7625 w 7625"/>
              <a:gd name="p0y4" fmla="*/ 180 h 4065"/>
              <a:gd name="p0x5" fmla="*/ 7625 w 7625"/>
              <a:gd name="p0y5" fmla="*/ 3885 h 4065"/>
              <a:gd name="p0x6" fmla="*/ 7625 w 7625"/>
              <a:gd name="p0y6" fmla="*/ 3984 h 4065"/>
              <a:gd name="p0x7" fmla="*/ 7545 w 7625"/>
              <a:gd name="p0y7" fmla="*/ 4065 h 4065"/>
              <a:gd name="p0x8" fmla="*/ 7445 w 7625"/>
              <a:gd name="p0y8" fmla="*/ 4065 h 4065"/>
              <a:gd name="p0x9" fmla="*/ 180 w 7625"/>
              <a:gd name="p0y9" fmla="*/ 4065 h 4065"/>
              <a:gd name="p0x10" fmla="*/ 80 w 7625"/>
              <a:gd name="p0y10" fmla="*/ 4065 h 4065"/>
              <a:gd name="p0x11" fmla="*/ 0 w 7625"/>
              <a:gd name="p0y11" fmla="*/ 3984 h 4065"/>
              <a:gd name="p0x12" fmla="*/ 0 w 7625"/>
              <a:gd name="p0y12" fmla="*/ 3885 h 4065"/>
              <a:gd name="p0x13" fmla="*/ 0 w 7625"/>
              <a:gd name="p0y13" fmla="*/ 180 h 4065"/>
              <a:gd name="p0x14" fmla="*/ 0 w 7625"/>
              <a:gd name="p0y14" fmla="*/ 80 h 4065"/>
              <a:gd name="p0x15" fmla="*/ 80 w 7625"/>
              <a:gd name="p0y15" fmla="*/ 0 h 4065"/>
              <a:gd name="p0x16" fmla="*/ 180 w 762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771525" y="44386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2273" t="-10303" r="-2273" b="-10303"/>
          <a:stretch>
            <a:fillRect/>
          </a:stretch>
        </p:blipFill>
        <p:spPr>
          <a:xfrm>
            <a:off x="871220" y="4519295"/>
            <a:ext cx="219075" cy="25273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1304925" y="446532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课堂活动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771525" y="4995863"/>
            <a:ext cx="4451966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用方格纸模拟</a:t>
            </a:r>
            <a:r>
              <a:rPr 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井田制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分配，将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36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格平均分成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份，每份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格。通过动手操作，体验除法的公平含义，理解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平均分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的数学本质。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5694680" y="1109345"/>
            <a:ext cx="5920740" cy="2584450"/>
          </a:xfrm>
          <a:custGeom>
            <a:avLst/>
            <a:gdLst>
              <a:gd name="sw" fmla="*/ 1 w 9572"/>
              <a:gd name="sh" fmla="*/ 1 h 4177"/>
              <a:gd name="mins" fmla="min sw sh"/>
              <a:gd name="dsw" fmla="+- 0 sw mins"/>
              <a:gd name="dsh" fmla="+- 0 sh mins"/>
              <a:gd name="p0x0" fmla="*/ 180 w 9572"/>
              <a:gd name="p0y0" fmla="*/ 0 h 4177"/>
              <a:gd name="p0x1" fmla="*/ 9392 w 9572"/>
              <a:gd name="p0y1" fmla="*/ 0 h 4177"/>
              <a:gd name="p0x2" fmla="*/ 9491 w 9572"/>
              <a:gd name="p0y2" fmla="*/ 0 h 4177"/>
              <a:gd name="p0x3" fmla="*/ 9572 w 9572"/>
              <a:gd name="p0y3" fmla="*/ 80 h 4177"/>
              <a:gd name="p0x4" fmla="*/ 9572 w 9572"/>
              <a:gd name="p0y4" fmla="*/ 180 h 4177"/>
              <a:gd name="p0x5" fmla="*/ 9572 w 9572"/>
              <a:gd name="p0y5" fmla="*/ 3997 h 4177"/>
              <a:gd name="p0x6" fmla="*/ 9572 w 9572"/>
              <a:gd name="p0y6" fmla="*/ 4096 h 4177"/>
              <a:gd name="p0x7" fmla="*/ 9491 w 9572"/>
              <a:gd name="p0y7" fmla="*/ 4177 h 4177"/>
              <a:gd name="p0x8" fmla="*/ 9392 w 9572"/>
              <a:gd name="p0y8" fmla="*/ 4177 h 4177"/>
              <a:gd name="p0x9" fmla="*/ 180 w 9572"/>
              <a:gd name="p0y9" fmla="*/ 4177 h 4177"/>
              <a:gd name="p0x10" fmla="*/ 80 w 9572"/>
              <a:gd name="p0y10" fmla="*/ 4177 h 4177"/>
              <a:gd name="p0x11" fmla="*/ 0 w 9572"/>
              <a:gd name="p0y11" fmla="*/ 4096 h 4177"/>
              <a:gd name="p0x12" fmla="*/ 0 w 9572"/>
              <a:gd name="p0y12" fmla="*/ 3997 h 4177"/>
              <a:gd name="p0x13" fmla="*/ 0 w 9572"/>
              <a:gd name="p0y13" fmla="*/ 180 h 4177"/>
              <a:gd name="p0x14" fmla="*/ 0 w 9572"/>
              <a:gd name="p0y14" fmla="*/ 80 h 4177"/>
              <a:gd name="p0x15" fmla="*/ 80 w 9572"/>
              <a:gd name="p0y15" fmla="*/ 0 h 4177"/>
              <a:gd name="p0x16" fmla="*/ 180 w 9572"/>
              <a:gd name="p0y16" fmla="*/ 0 h 417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278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5885180" y="1283970"/>
            <a:ext cx="5540375" cy="3562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04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运算规则要点</a:t>
            </a:r>
            <a:endParaRPr sz="204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2"/>
            </p:custDataLst>
          </p:nvPr>
        </p:nvSpPr>
        <p:spPr>
          <a:xfrm>
            <a:off x="5884545" y="1880870"/>
            <a:ext cx="334010" cy="33401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5949315" y="1941195"/>
            <a:ext cx="204470" cy="20828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6330315" y="1741805"/>
            <a:ext cx="5095240" cy="3035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7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拆分数字</a:t>
            </a:r>
            <a:endParaRPr sz="17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6330315" y="2057400"/>
            <a:ext cx="5095240" cy="2895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将被除数拆成整十数和个位数</a:t>
            </a:r>
            <a:endParaRPr sz="1315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8"/>
            </p:custDataLst>
          </p:nvPr>
        </p:nvSpPr>
        <p:spPr>
          <a:xfrm>
            <a:off x="5884545" y="2466340"/>
            <a:ext cx="334010" cy="33401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4259" t="-16078" r="-4259" b="-16078"/>
          <a:stretch>
            <a:fillRect/>
          </a:stretch>
        </p:blipFill>
        <p:spPr>
          <a:xfrm>
            <a:off x="5961380" y="2526665"/>
            <a:ext cx="180975" cy="20891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6330315" y="2327910"/>
            <a:ext cx="5095240" cy="3035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7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分别相除</a:t>
            </a:r>
            <a:endParaRPr sz="17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3"/>
            </p:custDataLst>
          </p:nvPr>
        </p:nvSpPr>
        <p:spPr>
          <a:xfrm>
            <a:off x="6330315" y="2643505"/>
            <a:ext cx="5095240" cy="2889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用整十数和个位数分别除以除数</a:t>
            </a:r>
            <a:endParaRPr sz="1315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4"/>
            </p:custDataLst>
          </p:nvPr>
        </p:nvSpPr>
        <p:spPr>
          <a:xfrm>
            <a:off x="5884545" y="3051810"/>
            <a:ext cx="334010" cy="33401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5949315" y="3112770"/>
            <a:ext cx="204470" cy="20828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8"/>
            </p:custDataLst>
          </p:nvPr>
        </p:nvSpPr>
        <p:spPr>
          <a:xfrm>
            <a:off x="6330315" y="2913380"/>
            <a:ext cx="5095240" cy="3035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7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合并结果</a:t>
            </a:r>
            <a:endParaRPr sz="17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9"/>
            </p:custDataLst>
          </p:nvPr>
        </p:nvSpPr>
        <p:spPr>
          <a:xfrm>
            <a:off x="6330315" y="3228975"/>
            <a:ext cx="5095240" cy="2895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将两个商相加得到最终答案</a:t>
            </a:r>
            <a:endParaRPr sz="1315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40"/>
            </p:custDataLst>
          </p:nvPr>
        </p:nvSpPr>
        <p:spPr>
          <a:xfrm>
            <a:off x="5694680" y="3888105"/>
            <a:ext cx="5920740" cy="2583815"/>
          </a:xfrm>
          <a:custGeom>
            <a:avLst/>
            <a:gdLst>
              <a:gd name="sw" fmla="*/ 1 w 9572"/>
              <a:gd name="sh" fmla="*/ 1 h 4177"/>
              <a:gd name="mins" fmla="min sw sh"/>
              <a:gd name="dsw" fmla="+- 0 sw mins"/>
              <a:gd name="dsh" fmla="+- 0 sh mins"/>
              <a:gd name="p0x0" fmla="*/ 180 w 9572"/>
              <a:gd name="p0y0" fmla="*/ 0 h 4177"/>
              <a:gd name="p0x1" fmla="*/ 9392 w 9572"/>
              <a:gd name="p0y1" fmla="*/ 0 h 4177"/>
              <a:gd name="p0x2" fmla="*/ 9491 w 9572"/>
              <a:gd name="p0y2" fmla="*/ 0 h 4177"/>
              <a:gd name="p0x3" fmla="*/ 9572 w 9572"/>
              <a:gd name="p0y3" fmla="*/ 80 h 4177"/>
              <a:gd name="p0x4" fmla="*/ 9572 w 9572"/>
              <a:gd name="p0y4" fmla="*/ 180 h 4177"/>
              <a:gd name="p0x5" fmla="*/ 9572 w 9572"/>
              <a:gd name="p0y5" fmla="*/ 3997 h 4177"/>
              <a:gd name="p0x6" fmla="*/ 9572 w 9572"/>
              <a:gd name="p0y6" fmla="*/ 4096 h 4177"/>
              <a:gd name="p0x7" fmla="*/ 9491 w 9572"/>
              <a:gd name="p0y7" fmla="*/ 4177 h 4177"/>
              <a:gd name="p0x8" fmla="*/ 9392 w 9572"/>
              <a:gd name="p0y8" fmla="*/ 4177 h 4177"/>
              <a:gd name="p0x9" fmla="*/ 180 w 9572"/>
              <a:gd name="p0y9" fmla="*/ 4177 h 4177"/>
              <a:gd name="p0x10" fmla="*/ 80 w 9572"/>
              <a:gd name="p0y10" fmla="*/ 4177 h 4177"/>
              <a:gd name="p0x11" fmla="*/ 0 w 9572"/>
              <a:gd name="p0y11" fmla="*/ 4096 h 4177"/>
              <a:gd name="p0x12" fmla="*/ 0 w 9572"/>
              <a:gd name="p0y12" fmla="*/ 3997 h 4177"/>
              <a:gd name="p0x13" fmla="*/ 0 w 9572"/>
              <a:gd name="p0y13" fmla="*/ 180 h 4177"/>
              <a:gd name="p0x14" fmla="*/ 0 w 9572"/>
              <a:gd name="p0y14" fmla="*/ 80 h 4177"/>
              <a:gd name="p0x15" fmla="*/ 80 w 9572"/>
              <a:gd name="p0y15" fmla="*/ 0 h 4177"/>
              <a:gd name="p0x16" fmla="*/ 180 w 9572"/>
              <a:gd name="p0y16" fmla="*/ 0 h 417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278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41"/>
            </p:custDataLst>
          </p:nvPr>
        </p:nvSpPr>
        <p:spPr>
          <a:xfrm>
            <a:off x="5884545" y="4105275"/>
            <a:ext cx="408305" cy="408305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5967730" y="4184650"/>
            <a:ext cx="241300" cy="245745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5"/>
            </p:custDataLst>
          </p:nvPr>
        </p:nvSpPr>
        <p:spPr>
          <a:xfrm>
            <a:off x="6404610" y="4131945"/>
            <a:ext cx="2338070" cy="3562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04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古代对照：井田制</a:t>
            </a:r>
            <a:endParaRPr sz="2045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46"/>
            </p:custDataLst>
          </p:nvPr>
        </p:nvSpPr>
        <p:spPr>
          <a:xfrm>
            <a:off x="5884545" y="4662170"/>
            <a:ext cx="210185" cy="210185"/>
          </a:xfrm>
          <a:custGeom>
            <a:avLst/>
            <a:gdLst>
              <a:gd name="sw" fmla="*/ 1 w 339"/>
              <a:gd name="sh" fmla="*/ 1 h 339"/>
              <a:gd name="mins" fmla="min sw sh"/>
              <a:gd name="dsw" fmla="+- 0 sw mins"/>
              <a:gd name="dsh" fmla="+- 0 sh mins"/>
              <a:gd name="p0x0" fmla="*/ 30 w 339"/>
              <a:gd name="p0y0" fmla="*/ 0 h 339"/>
              <a:gd name="p0x1" fmla="*/ 309 w 339"/>
              <a:gd name="p0y1" fmla="*/ 0 h 339"/>
              <a:gd name="p0x2" fmla="*/ 326 w 339"/>
              <a:gd name="p0y2" fmla="*/ 0 h 339"/>
              <a:gd name="p0x3" fmla="*/ 339 w 339"/>
              <a:gd name="p0y3" fmla="*/ 13 h 339"/>
              <a:gd name="p0x4" fmla="*/ 339 w 339"/>
              <a:gd name="p0y4" fmla="*/ 30 h 339"/>
              <a:gd name="p0x5" fmla="*/ 339 w 339"/>
              <a:gd name="p0y5" fmla="*/ 309 h 339"/>
              <a:gd name="p0x6" fmla="*/ 339 w 339"/>
              <a:gd name="p0y6" fmla="*/ 326 h 339"/>
              <a:gd name="p0x7" fmla="*/ 326 w 339"/>
              <a:gd name="p0y7" fmla="*/ 339 h 339"/>
              <a:gd name="p0x8" fmla="*/ 309 w 339"/>
              <a:gd name="p0y8" fmla="*/ 339 h 339"/>
              <a:gd name="p0x9" fmla="*/ 30 w 339"/>
              <a:gd name="p0y9" fmla="*/ 339 h 339"/>
              <a:gd name="p0x10" fmla="*/ 13 w 339"/>
              <a:gd name="p0y10" fmla="*/ 339 h 339"/>
              <a:gd name="p0x11" fmla="*/ 0 w 339"/>
              <a:gd name="p0y11" fmla="*/ 326 h 339"/>
              <a:gd name="p0x12" fmla="*/ 0 w 339"/>
              <a:gd name="p0y12" fmla="*/ 309 h 339"/>
              <a:gd name="p0x13" fmla="*/ 0 w 339"/>
              <a:gd name="p0y13" fmla="*/ 30 h 339"/>
              <a:gd name="p0x14" fmla="*/ 0 w 339"/>
              <a:gd name="p0y14" fmla="*/ 13 h 339"/>
              <a:gd name="p0x15" fmla="*/ 13 w 339"/>
              <a:gd name="p0y15" fmla="*/ 0 h 339"/>
              <a:gd name="p0x16" fmla="*/ 30 w 339"/>
              <a:gd name="p0y16" fmla="*/ 0 h 33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EF9">
              <a:alpha val="1411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47"/>
            </p:custDataLst>
          </p:nvPr>
        </p:nvSpPr>
        <p:spPr>
          <a:xfrm>
            <a:off x="6113145" y="4662170"/>
            <a:ext cx="210185" cy="210185"/>
          </a:xfrm>
          <a:custGeom>
            <a:avLst/>
            <a:gdLst>
              <a:gd name="sw" fmla="*/ 1 w 339"/>
              <a:gd name="sh" fmla="*/ 1 h 339"/>
              <a:gd name="mins" fmla="min sw sh"/>
              <a:gd name="dsw" fmla="+- 0 sw mins"/>
              <a:gd name="dsh" fmla="+- 0 sh mins"/>
              <a:gd name="p0x0" fmla="*/ 30 w 339"/>
              <a:gd name="p0y0" fmla="*/ 0 h 339"/>
              <a:gd name="p0x1" fmla="*/ 309 w 339"/>
              <a:gd name="p0y1" fmla="*/ 0 h 339"/>
              <a:gd name="p0x2" fmla="*/ 326 w 339"/>
              <a:gd name="p0y2" fmla="*/ 0 h 339"/>
              <a:gd name="p0x3" fmla="*/ 339 w 339"/>
              <a:gd name="p0y3" fmla="*/ 13 h 339"/>
              <a:gd name="p0x4" fmla="*/ 339 w 339"/>
              <a:gd name="p0y4" fmla="*/ 30 h 339"/>
              <a:gd name="p0x5" fmla="*/ 339 w 339"/>
              <a:gd name="p0y5" fmla="*/ 309 h 339"/>
              <a:gd name="p0x6" fmla="*/ 339 w 339"/>
              <a:gd name="p0y6" fmla="*/ 326 h 339"/>
              <a:gd name="p0x7" fmla="*/ 326 w 339"/>
              <a:gd name="p0y7" fmla="*/ 339 h 339"/>
              <a:gd name="p0x8" fmla="*/ 309 w 339"/>
              <a:gd name="p0y8" fmla="*/ 339 h 339"/>
              <a:gd name="p0x9" fmla="*/ 30 w 339"/>
              <a:gd name="p0y9" fmla="*/ 339 h 339"/>
              <a:gd name="p0x10" fmla="*/ 13 w 339"/>
              <a:gd name="p0y10" fmla="*/ 339 h 339"/>
              <a:gd name="p0x11" fmla="*/ 0 w 339"/>
              <a:gd name="p0y11" fmla="*/ 326 h 339"/>
              <a:gd name="p0x12" fmla="*/ 0 w 339"/>
              <a:gd name="p0y12" fmla="*/ 309 h 339"/>
              <a:gd name="p0x13" fmla="*/ 0 w 339"/>
              <a:gd name="p0y13" fmla="*/ 30 h 339"/>
              <a:gd name="p0x14" fmla="*/ 0 w 339"/>
              <a:gd name="p0y14" fmla="*/ 13 h 339"/>
              <a:gd name="p0x15" fmla="*/ 13 w 339"/>
              <a:gd name="p0y15" fmla="*/ 0 h 339"/>
              <a:gd name="p0x16" fmla="*/ 30 w 339"/>
              <a:gd name="p0y16" fmla="*/ 0 h 33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EF9">
              <a:alpha val="1411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48"/>
            </p:custDataLst>
          </p:nvPr>
        </p:nvSpPr>
        <p:spPr>
          <a:xfrm>
            <a:off x="6342380" y="4662170"/>
            <a:ext cx="210185" cy="210185"/>
          </a:xfrm>
          <a:custGeom>
            <a:avLst/>
            <a:gdLst>
              <a:gd name="sw" fmla="*/ 1 w 339"/>
              <a:gd name="sh" fmla="*/ 1 h 339"/>
              <a:gd name="mins" fmla="min sw sh"/>
              <a:gd name="dsw" fmla="+- 0 sw mins"/>
              <a:gd name="dsh" fmla="+- 0 sh mins"/>
              <a:gd name="p0x0" fmla="*/ 30 w 339"/>
              <a:gd name="p0y0" fmla="*/ 0 h 339"/>
              <a:gd name="p0x1" fmla="*/ 309 w 339"/>
              <a:gd name="p0y1" fmla="*/ 0 h 339"/>
              <a:gd name="p0x2" fmla="*/ 326 w 339"/>
              <a:gd name="p0y2" fmla="*/ 0 h 339"/>
              <a:gd name="p0x3" fmla="*/ 339 w 339"/>
              <a:gd name="p0y3" fmla="*/ 13 h 339"/>
              <a:gd name="p0x4" fmla="*/ 339 w 339"/>
              <a:gd name="p0y4" fmla="*/ 30 h 339"/>
              <a:gd name="p0x5" fmla="*/ 339 w 339"/>
              <a:gd name="p0y5" fmla="*/ 309 h 339"/>
              <a:gd name="p0x6" fmla="*/ 339 w 339"/>
              <a:gd name="p0y6" fmla="*/ 326 h 339"/>
              <a:gd name="p0x7" fmla="*/ 326 w 339"/>
              <a:gd name="p0y7" fmla="*/ 339 h 339"/>
              <a:gd name="p0x8" fmla="*/ 309 w 339"/>
              <a:gd name="p0y8" fmla="*/ 339 h 339"/>
              <a:gd name="p0x9" fmla="*/ 30 w 339"/>
              <a:gd name="p0y9" fmla="*/ 339 h 339"/>
              <a:gd name="p0x10" fmla="*/ 13 w 339"/>
              <a:gd name="p0y10" fmla="*/ 339 h 339"/>
              <a:gd name="p0x11" fmla="*/ 0 w 339"/>
              <a:gd name="p0y11" fmla="*/ 326 h 339"/>
              <a:gd name="p0x12" fmla="*/ 0 w 339"/>
              <a:gd name="p0y12" fmla="*/ 309 h 339"/>
              <a:gd name="p0x13" fmla="*/ 0 w 339"/>
              <a:gd name="p0y13" fmla="*/ 30 h 339"/>
              <a:gd name="p0x14" fmla="*/ 0 w 339"/>
              <a:gd name="p0y14" fmla="*/ 13 h 339"/>
              <a:gd name="p0x15" fmla="*/ 13 w 339"/>
              <a:gd name="p0y15" fmla="*/ 0 h 339"/>
              <a:gd name="p0x16" fmla="*/ 30 w 339"/>
              <a:gd name="p0y16" fmla="*/ 0 h 33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EF9">
              <a:alpha val="1411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49"/>
            </p:custDataLst>
          </p:nvPr>
        </p:nvSpPr>
        <p:spPr>
          <a:xfrm>
            <a:off x="5884545" y="4890770"/>
            <a:ext cx="210185" cy="210820"/>
          </a:xfrm>
          <a:custGeom>
            <a:avLst/>
            <a:gdLst>
              <a:gd name="sw" fmla="*/ 1 w 339"/>
              <a:gd name="sh" fmla="*/ 1 h 339"/>
              <a:gd name="mins" fmla="min sw sh"/>
              <a:gd name="dsw" fmla="+- 0 sw mins"/>
              <a:gd name="dsh" fmla="+- 0 sh mins"/>
              <a:gd name="p0x0" fmla="*/ 30 w 339"/>
              <a:gd name="p0y0" fmla="*/ 0 h 339"/>
              <a:gd name="p0x1" fmla="*/ 309 w 339"/>
              <a:gd name="p0y1" fmla="*/ 0 h 339"/>
              <a:gd name="p0x2" fmla="*/ 326 w 339"/>
              <a:gd name="p0y2" fmla="*/ 0 h 339"/>
              <a:gd name="p0x3" fmla="*/ 339 w 339"/>
              <a:gd name="p0y3" fmla="*/ 13 h 339"/>
              <a:gd name="p0x4" fmla="*/ 339 w 339"/>
              <a:gd name="p0y4" fmla="*/ 30 h 339"/>
              <a:gd name="p0x5" fmla="*/ 339 w 339"/>
              <a:gd name="p0y5" fmla="*/ 309 h 339"/>
              <a:gd name="p0x6" fmla="*/ 339 w 339"/>
              <a:gd name="p0y6" fmla="*/ 326 h 339"/>
              <a:gd name="p0x7" fmla="*/ 326 w 339"/>
              <a:gd name="p0y7" fmla="*/ 339 h 339"/>
              <a:gd name="p0x8" fmla="*/ 309 w 339"/>
              <a:gd name="p0y8" fmla="*/ 339 h 339"/>
              <a:gd name="p0x9" fmla="*/ 30 w 339"/>
              <a:gd name="p0y9" fmla="*/ 339 h 339"/>
              <a:gd name="p0x10" fmla="*/ 13 w 339"/>
              <a:gd name="p0y10" fmla="*/ 339 h 339"/>
              <a:gd name="p0x11" fmla="*/ 0 w 339"/>
              <a:gd name="p0y11" fmla="*/ 326 h 339"/>
              <a:gd name="p0x12" fmla="*/ 0 w 339"/>
              <a:gd name="p0y12" fmla="*/ 309 h 339"/>
              <a:gd name="p0x13" fmla="*/ 0 w 339"/>
              <a:gd name="p0y13" fmla="*/ 30 h 339"/>
              <a:gd name="p0x14" fmla="*/ 0 w 339"/>
              <a:gd name="p0y14" fmla="*/ 13 h 339"/>
              <a:gd name="p0x15" fmla="*/ 13 w 339"/>
              <a:gd name="p0y15" fmla="*/ 0 h 339"/>
              <a:gd name="p0x16" fmla="*/ 30 w 339"/>
              <a:gd name="p0y16" fmla="*/ 0 h 33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EF9">
              <a:alpha val="1411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>
            <p:custDataLst>
              <p:tags r:id="rId50"/>
            </p:custDataLst>
          </p:nvPr>
        </p:nvSpPr>
        <p:spPr>
          <a:xfrm>
            <a:off x="6113145" y="4890770"/>
            <a:ext cx="210185" cy="210820"/>
          </a:xfrm>
          <a:custGeom>
            <a:avLst/>
            <a:gdLst>
              <a:gd name="sw" fmla="*/ 1 w 339"/>
              <a:gd name="sh" fmla="*/ 1 h 339"/>
              <a:gd name="mins" fmla="min sw sh"/>
              <a:gd name="dsw" fmla="+- 0 sw mins"/>
              <a:gd name="dsh" fmla="+- 0 sh mins"/>
              <a:gd name="p0x0" fmla="*/ 30 w 339"/>
              <a:gd name="p0y0" fmla="*/ 0 h 339"/>
              <a:gd name="p0x1" fmla="*/ 309 w 339"/>
              <a:gd name="p0y1" fmla="*/ 0 h 339"/>
              <a:gd name="p0x2" fmla="*/ 326 w 339"/>
              <a:gd name="p0y2" fmla="*/ 0 h 339"/>
              <a:gd name="p0x3" fmla="*/ 339 w 339"/>
              <a:gd name="p0y3" fmla="*/ 13 h 339"/>
              <a:gd name="p0x4" fmla="*/ 339 w 339"/>
              <a:gd name="p0y4" fmla="*/ 30 h 339"/>
              <a:gd name="p0x5" fmla="*/ 339 w 339"/>
              <a:gd name="p0y5" fmla="*/ 309 h 339"/>
              <a:gd name="p0x6" fmla="*/ 339 w 339"/>
              <a:gd name="p0y6" fmla="*/ 326 h 339"/>
              <a:gd name="p0x7" fmla="*/ 326 w 339"/>
              <a:gd name="p0y7" fmla="*/ 339 h 339"/>
              <a:gd name="p0x8" fmla="*/ 309 w 339"/>
              <a:gd name="p0y8" fmla="*/ 339 h 339"/>
              <a:gd name="p0x9" fmla="*/ 30 w 339"/>
              <a:gd name="p0y9" fmla="*/ 339 h 339"/>
              <a:gd name="p0x10" fmla="*/ 13 w 339"/>
              <a:gd name="p0y10" fmla="*/ 339 h 339"/>
              <a:gd name="p0x11" fmla="*/ 0 w 339"/>
              <a:gd name="p0y11" fmla="*/ 326 h 339"/>
              <a:gd name="p0x12" fmla="*/ 0 w 339"/>
              <a:gd name="p0y12" fmla="*/ 309 h 339"/>
              <a:gd name="p0x13" fmla="*/ 0 w 339"/>
              <a:gd name="p0y13" fmla="*/ 30 h 339"/>
              <a:gd name="p0x14" fmla="*/ 0 w 339"/>
              <a:gd name="p0y14" fmla="*/ 13 h 339"/>
              <a:gd name="p0x15" fmla="*/ 13 w 339"/>
              <a:gd name="p0y15" fmla="*/ 0 h 339"/>
              <a:gd name="p0x16" fmla="*/ 30 w 339"/>
              <a:gd name="p0y16" fmla="*/ 0 h 33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EF9">
              <a:alpha val="1411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>
            <p:custDataLst>
              <p:tags r:id="rId51"/>
            </p:custDataLst>
          </p:nvPr>
        </p:nvSpPr>
        <p:spPr>
          <a:xfrm>
            <a:off x="6342380" y="4890770"/>
            <a:ext cx="210185" cy="210820"/>
          </a:xfrm>
          <a:custGeom>
            <a:avLst/>
            <a:gdLst>
              <a:gd name="sw" fmla="*/ 1 w 339"/>
              <a:gd name="sh" fmla="*/ 1 h 339"/>
              <a:gd name="mins" fmla="min sw sh"/>
              <a:gd name="dsw" fmla="+- 0 sw mins"/>
              <a:gd name="dsh" fmla="+- 0 sh mins"/>
              <a:gd name="p0x0" fmla="*/ 30 w 339"/>
              <a:gd name="p0y0" fmla="*/ 0 h 339"/>
              <a:gd name="p0x1" fmla="*/ 309 w 339"/>
              <a:gd name="p0y1" fmla="*/ 0 h 339"/>
              <a:gd name="p0x2" fmla="*/ 326 w 339"/>
              <a:gd name="p0y2" fmla="*/ 0 h 339"/>
              <a:gd name="p0x3" fmla="*/ 339 w 339"/>
              <a:gd name="p0y3" fmla="*/ 13 h 339"/>
              <a:gd name="p0x4" fmla="*/ 339 w 339"/>
              <a:gd name="p0y4" fmla="*/ 30 h 339"/>
              <a:gd name="p0x5" fmla="*/ 339 w 339"/>
              <a:gd name="p0y5" fmla="*/ 309 h 339"/>
              <a:gd name="p0x6" fmla="*/ 339 w 339"/>
              <a:gd name="p0y6" fmla="*/ 326 h 339"/>
              <a:gd name="p0x7" fmla="*/ 326 w 339"/>
              <a:gd name="p0y7" fmla="*/ 339 h 339"/>
              <a:gd name="p0x8" fmla="*/ 309 w 339"/>
              <a:gd name="p0y8" fmla="*/ 339 h 339"/>
              <a:gd name="p0x9" fmla="*/ 30 w 339"/>
              <a:gd name="p0y9" fmla="*/ 339 h 339"/>
              <a:gd name="p0x10" fmla="*/ 13 w 339"/>
              <a:gd name="p0y10" fmla="*/ 339 h 339"/>
              <a:gd name="p0x11" fmla="*/ 0 w 339"/>
              <a:gd name="p0y11" fmla="*/ 326 h 339"/>
              <a:gd name="p0x12" fmla="*/ 0 w 339"/>
              <a:gd name="p0y12" fmla="*/ 309 h 339"/>
              <a:gd name="p0x13" fmla="*/ 0 w 339"/>
              <a:gd name="p0y13" fmla="*/ 30 h 339"/>
              <a:gd name="p0x14" fmla="*/ 0 w 339"/>
              <a:gd name="p0y14" fmla="*/ 13 h 339"/>
              <a:gd name="p0x15" fmla="*/ 13 w 339"/>
              <a:gd name="p0y15" fmla="*/ 0 h 339"/>
              <a:gd name="p0x16" fmla="*/ 30 w 339"/>
              <a:gd name="p0y16" fmla="*/ 0 h 33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EF9">
              <a:alpha val="1411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>
            <p:custDataLst>
              <p:tags r:id="rId52"/>
            </p:custDataLst>
          </p:nvPr>
        </p:nvSpPr>
        <p:spPr>
          <a:xfrm>
            <a:off x="5884545" y="5120005"/>
            <a:ext cx="210185" cy="210185"/>
          </a:xfrm>
          <a:custGeom>
            <a:avLst/>
            <a:gdLst>
              <a:gd name="sw" fmla="*/ 1 w 339"/>
              <a:gd name="sh" fmla="*/ 1 h 340"/>
              <a:gd name="mins" fmla="min sw sh"/>
              <a:gd name="dsw" fmla="+- 0 sw mins"/>
              <a:gd name="dsh" fmla="+- 0 sh mins"/>
              <a:gd name="p0x0" fmla="*/ 30 w 339"/>
              <a:gd name="p0y0" fmla="*/ 0 h 340"/>
              <a:gd name="p0x1" fmla="*/ 309 w 339"/>
              <a:gd name="p0y1" fmla="*/ 0 h 340"/>
              <a:gd name="p0x2" fmla="*/ 326 w 339"/>
              <a:gd name="p0y2" fmla="*/ 0 h 340"/>
              <a:gd name="p0x3" fmla="*/ 339 w 339"/>
              <a:gd name="p0y3" fmla="*/ 13 h 340"/>
              <a:gd name="p0x4" fmla="*/ 339 w 339"/>
              <a:gd name="p0y4" fmla="*/ 30 h 340"/>
              <a:gd name="p0x5" fmla="*/ 339 w 339"/>
              <a:gd name="p0y5" fmla="*/ 310 h 340"/>
              <a:gd name="p0x6" fmla="*/ 339 w 339"/>
              <a:gd name="p0y6" fmla="*/ 326 h 340"/>
              <a:gd name="p0x7" fmla="*/ 326 w 339"/>
              <a:gd name="p0y7" fmla="*/ 340 h 340"/>
              <a:gd name="p0x8" fmla="*/ 309 w 339"/>
              <a:gd name="p0y8" fmla="*/ 340 h 340"/>
              <a:gd name="p0x9" fmla="*/ 30 w 339"/>
              <a:gd name="p0y9" fmla="*/ 340 h 340"/>
              <a:gd name="p0x10" fmla="*/ 13 w 339"/>
              <a:gd name="p0y10" fmla="*/ 340 h 340"/>
              <a:gd name="p0x11" fmla="*/ 0 w 339"/>
              <a:gd name="p0y11" fmla="*/ 326 h 340"/>
              <a:gd name="p0x12" fmla="*/ 0 w 339"/>
              <a:gd name="p0y12" fmla="*/ 310 h 340"/>
              <a:gd name="p0x13" fmla="*/ 0 w 339"/>
              <a:gd name="p0y13" fmla="*/ 30 h 340"/>
              <a:gd name="p0x14" fmla="*/ 0 w 339"/>
              <a:gd name="p0y14" fmla="*/ 13 h 340"/>
              <a:gd name="p0x15" fmla="*/ 13 w 339"/>
              <a:gd name="p0y15" fmla="*/ 0 h 340"/>
              <a:gd name="p0x16" fmla="*/ 30 w 339"/>
              <a:gd name="p0y16" fmla="*/ 0 h 3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EF9">
              <a:alpha val="1411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>
            <p:custDataLst>
              <p:tags r:id="rId53"/>
            </p:custDataLst>
          </p:nvPr>
        </p:nvSpPr>
        <p:spPr>
          <a:xfrm>
            <a:off x="6113145" y="5120005"/>
            <a:ext cx="210185" cy="210185"/>
          </a:xfrm>
          <a:custGeom>
            <a:avLst/>
            <a:gdLst>
              <a:gd name="sw" fmla="*/ 1 w 339"/>
              <a:gd name="sh" fmla="*/ 1 h 340"/>
              <a:gd name="mins" fmla="min sw sh"/>
              <a:gd name="dsw" fmla="+- 0 sw mins"/>
              <a:gd name="dsh" fmla="+- 0 sh mins"/>
              <a:gd name="p0x0" fmla="*/ 30 w 339"/>
              <a:gd name="p0y0" fmla="*/ 0 h 340"/>
              <a:gd name="p0x1" fmla="*/ 309 w 339"/>
              <a:gd name="p0y1" fmla="*/ 0 h 340"/>
              <a:gd name="p0x2" fmla="*/ 326 w 339"/>
              <a:gd name="p0y2" fmla="*/ 0 h 340"/>
              <a:gd name="p0x3" fmla="*/ 339 w 339"/>
              <a:gd name="p0y3" fmla="*/ 13 h 340"/>
              <a:gd name="p0x4" fmla="*/ 339 w 339"/>
              <a:gd name="p0y4" fmla="*/ 30 h 340"/>
              <a:gd name="p0x5" fmla="*/ 339 w 339"/>
              <a:gd name="p0y5" fmla="*/ 310 h 340"/>
              <a:gd name="p0x6" fmla="*/ 339 w 339"/>
              <a:gd name="p0y6" fmla="*/ 326 h 340"/>
              <a:gd name="p0x7" fmla="*/ 326 w 339"/>
              <a:gd name="p0y7" fmla="*/ 340 h 340"/>
              <a:gd name="p0x8" fmla="*/ 309 w 339"/>
              <a:gd name="p0y8" fmla="*/ 340 h 340"/>
              <a:gd name="p0x9" fmla="*/ 30 w 339"/>
              <a:gd name="p0y9" fmla="*/ 340 h 340"/>
              <a:gd name="p0x10" fmla="*/ 13 w 339"/>
              <a:gd name="p0y10" fmla="*/ 340 h 340"/>
              <a:gd name="p0x11" fmla="*/ 0 w 339"/>
              <a:gd name="p0y11" fmla="*/ 326 h 340"/>
              <a:gd name="p0x12" fmla="*/ 0 w 339"/>
              <a:gd name="p0y12" fmla="*/ 310 h 340"/>
              <a:gd name="p0x13" fmla="*/ 0 w 339"/>
              <a:gd name="p0y13" fmla="*/ 30 h 340"/>
              <a:gd name="p0x14" fmla="*/ 0 w 339"/>
              <a:gd name="p0y14" fmla="*/ 13 h 340"/>
              <a:gd name="p0x15" fmla="*/ 13 w 339"/>
              <a:gd name="p0y15" fmla="*/ 0 h 340"/>
              <a:gd name="p0x16" fmla="*/ 30 w 339"/>
              <a:gd name="p0y16" fmla="*/ 0 h 3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EF9">
              <a:alpha val="1411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>
            <p:custDataLst>
              <p:tags r:id="rId54"/>
            </p:custDataLst>
          </p:nvPr>
        </p:nvSpPr>
        <p:spPr>
          <a:xfrm>
            <a:off x="6342380" y="5120005"/>
            <a:ext cx="210185" cy="210185"/>
          </a:xfrm>
          <a:custGeom>
            <a:avLst/>
            <a:gdLst>
              <a:gd name="sw" fmla="*/ 1 w 339"/>
              <a:gd name="sh" fmla="*/ 1 h 340"/>
              <a:gd name="mins" fmla="min sw sh"/>
              <a:gd name="dsw" fmla="+- 0 sw mins"/>
              <a:gd name="dsh" fmla="+- 0 sh mins"/>
              <a:gd name="p0x0" fmla="*/ 30 w 339"/>
              <a:gd name="p0y0" fmla="*/ 0 h 340"/>
              <a:gd name="p0x1" fmla="*/ 309 w 339"/>
              <a:gd name="p0y1" fmla="*/ 0 h 340"/>
              <a:gd name="p0x2" fmla="*/ 326 w 339"/>
              <a:gd name="p0y2" fmla="*/ 0 h 340"/>
              <a:gd name="p0x3" fmla="*/ 339 w 339"/>
              <a:gd name="p0y3" fmla="*/ 13 h 340"/>
              <a:gd name="p0x4" fmla="*/ 339 w 339"/>
              <a:gd name="p0y4" fmla="*/ 30 h 340"/>
              <a:gd name="p0x5" fmla="*/ 339 w 339"/>
              <a:gd name="p0y5" fmla="*/ 310 h 340"/>
              <a:gd name="p0x6" fmla="*/ 339 w 339"/>
              <a:gd name="p0y6" fmla="*/ 326 h 340"/>
              <a:gd name="p0x7" fmla="*/ 326 w 339"/>
              <a:gd name="p0y7" fmla="*/ 340 h 340"/>
              <a:gd name="p0x8" fmla="*/ 309 w 339"/>
              <a:gd name="p0y8" fmla="*/ 340 h 340"/>
              <a:gd name="p0x9" fmla="*/ 30 w 339"/>
              <a:gd name="p0y9" fmla="*/ 340 h 340"/>
              <a:gd name="p0x10" fmla="*/ 13 w 339"/>
              <a:gd name="p0y10" fmla="*/ 340 h 340"/>
              <a:gd name="p0x11" fmla="*/ 0 w 339"/>
              <a:gd name="p0y11" fmla="*/ 326 h 340"/>
              <a:gd name="p0x12" fmla="*/ 0 w 339"/>
              <a:gd name="p0y12" fmla="*/ 310 h 340"/>
              <a:gd name="p0x13" fmla="*/ 0 w 339"/>
              <a:gd name="p0y13" fmla="*/ 30 h 340"/>
              <a:gd name="p0x14" fmla="*/ 0 w 339"/>
              <a:gd name="p0y14" fmla="*/ 13 h 340"/>
              <a:gd name="p0x15" fmla="*/ 13 w 339"/>
              <a:gd name="p0y15" fmla="*/ 0 h 340"/>
              <a:gd name="p0x16" fmla="*/ 30 w 339"/>
              <a:gd name="p0y16" fmla="*/ 0 h 3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EF9">
              <a:alpha val="1411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>
            <p:custDataLst>
              <p:tags r:id="rId55"/>
            </p:custDataLst>
          </p:nvPr>
        </p:nvSpPr>
        <p:spPr>
          <a:xfrm>
            <a:off x="6701790" y="4848225"/>
            <a:ext cx="3820160" cy="2895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15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土地分为</a:t>
            </a:r>
            <a:r>
              <a:rPr lang="en-US" sz="131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lang="zh-CN" altLang="en-US" sz="131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</a:t>
            </a:r>
            <a:r>
              <a:rPr sz="1315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，中间为</a:t>
            </a:r>
            <a:r>
              <a:rPr lang="en-US" sz="131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1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公田</a:t>
            </a:r>
            <a:r>
              <a:rPr lang="en-US" altLang="zh-CN" sz="131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315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，周围</a:t>
            </a:r>
            <a:r>
              <a:rPr lang="en-US" sz="131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131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</a:t>
            </a:r>
            <a:r>
              <a:rPr sz="1315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为</a:t>
            </a:r>
            <a:r>
              <a:rPr lang="en-US" sz="131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1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私田</a:t>
            </a:r>
            <a:r>
              <a:rPr lang="en-US" altLang="zh-CN" sz="131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315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56"/>
            </p:custDataLst>
          </p:nvPr>
        </p:nvSpPr>
        <p:spPr>
          <a:xfrm>
            <a:off x="5885180" y="5333365"/>
            <a:ext cx="5540375" cy="9309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46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公私田比例</a:t>
            </a:r>
            <a:r>
              <a:rPr lang="en-US" altLang="zh-CN" sz="146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35" b="1" spc="-14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1:8</a:t>
            </a:r>
            <a:r>
              <a:rPr sz="146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，体现古代</a:t>
            </a:r>
            <a:r>
              <a:rPr sz="146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公平分配</a:t>
            </a:r>
            <a:r>
              <a:rPr lang="zh-CN" sz="146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的智慧。中间公田由八家共耕，收获归公；周围私田各归其主，收获归己。这种</a:t>
            </a:r>
            <a:r>
              <a:rPr lang="en-US" altLang="zh-CN" sz="146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46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平均分</a:t>
            </a:r>
            <a:r>
              <a:rPr lang="en-US" altLang="zh-CN" sz="146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46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的思想，正是除法运算的文化根源。</a:t>
            </a:r>
            <a:endParaRPr lang="zh-CN" altLang="en-US" sz="146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乘除法综合练习与文化延伸</a:t>
            </a:r>
            <a:endParaRPr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1127227" y="2962303"/>
            <a:ext cx="4857750" cy="5943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92000"/>
              </a:lnSpc>
            </a:pPr>
            <a:r>
              <a:rPr lang="zh-CN" altLang="en-US" sz="3825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乘除捷法</a:t>
            </a:r>
            <a:r>
              <a:rPr lang="en-US" altLang="zh-CN" sz="3825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altLang="en-US" sz="3825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珠算智慧</a:t>
            </a:r>
            <a:endParaRPr lang="zh-CN" altLang="en-US" sz="3825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651150" y="3590896"/>
            <a:ext cx="1809826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综合练习与文化延伸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089127" y="3987117"/>
            <a:ext cx="4934026" cy="5162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从基础口算到情境应用，从现代方法到古代智慧，乘除法运算贯穿数学学习全程。明代《算法统宗》系统整理珠算口诀，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乘除捷法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成为古代计算的理论基石，算盘更被誉为中国第五大发明，至今仍在世界各地使用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6754495" y="1017905"/>
            <a:ext cx="4860925" cy="815340"/>
          </a:xfrm>
          <a:custGeom>
            <a:avLst/>
            <a:gdLst>
              <a:gd name="sw" fmla="*/ 1 w 7654"/>
              <a:gd name="sh" fmla="*/ 1 h 1284"/>
              <a:gd name="mins" fmla="min sw sh"/>
              <a:gd name="dsw" fmla="+- 0 sw mins"/>
              <a:gd name="dsh" fmla="+- 0 sh mins"/>
              <a:gd name="p0x0" fmla="*/ 180 w 7654"/>
              <a:gd name="p0y0" fmla="*/ 0 h 1284"/>
              <a:gd name="p0x1" fmla="*/ 7474 w 7654"/>
              <a:gd name="p0y1" fmla="*/ 0 h 1284"/>
              <a:gd name="p0x2" fmla="*/ 7573 w 7654"/>
              <a:gd name="p0y2" fmla="*/ 0 h 1284"/>
              <a:gd name="p0x3" fmla="*/ 7654 w 7654"/>
              <a:gd name="p0y3" fmla="*/ 80 h 1284"/>
              <a:gd name="p0x4" fmla="*/ 7654 w 7654"/>
              <a:gd name="p0y4" fmla="*/ 180 h 1284"/>
              <a:gd name="p0x5" fmla="*/ 7654 w 7654"/>
              <a:gd name="p0y5" fmla="*/ 1104 h 1284"/>
              <a:gd name="p0x6" fmla="*/ 7654 w 7654"/>
              <a:gd name="p0y6" fmla="*/ 1203 h 1284"/>
              <a:gd name="p0x7" fmla="*/ 7573 w 7654"/>
              <a:gd name="p0y7" fmla="*/ 1284 h 1284"/>
              <a:gd name="p0x8" fmla="*/ 7474 w 7654"/>
              <a:gd name="p0y8" fmla="*/ 1284 h 1284"/>
              <a:gd name="p0x9" fmla="*/ 180 w 7654"/>
              <a:gd name="p0y9" fmla="*/ 1284 h 1284"/>
              <a:gd name="p0x10" fmla="*/ 80 w 7654"/>
              <a:gd name="p0y10" fmla="*/ 1284 h 1284"/>
              <a:gd name="p0x11" fmla="*/ 0 w 7654"/>
              <a:gd name="p0y11" fmla="*/ 1203 h 1284"/>
              <a:gd name="p0x12" fmla="*/ 0 w 7654"/>
              <a:gd name="p0y12" fmla="*/ 1104 h 1284"/>
              <a:gd name="p0x13" fmla="*/ 0 w 7654"/>
              <a:gd name="p0y13" fmla="*/ 180 h 1284"/>
              <a:gd name="p0x14" fmla="*/ 0 w 7654"/>
              <a:gd name="p0y14" fmla="*/ 80 h 1284"/>
              <a:gd name="p0x15" fmla="*/ 80 w 7654"/>
              <a:gd name="p0y15" fmla="*/ 0 h 1284"/>
              <a:gd name="p0x16" fmla="*/ 180 w 7654"/>
              <a:gd name="p0y16" fmla="*/ 0 h 128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6950075" y="1296670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1458" t="-3651" r="-1458" b="-3651"/>
          <a:stretch>
            <a:fillRect/>
          </a:stretch>
        </p:blipFill>
        <p:spPr>
          <a:xfrm>
            <a:off x="7000240" y="1315720"/>
            <a:ext cx="156845" cy="21463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7283720" y="1243127"/>
            <a:ext cx="4136755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基础口算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7283720" y="1412962"/>
            <a:ext cx="2380545" cy="1879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整十整百乘除口算，如</a:t>
            </a:r>
            <a:r>
              <a:rPr lang="en-US" sz="1100" b="1" spc="-1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</a:t>
            </a:r>
            <a:r>
              <a:rPr lang="zh-CN" altLang="en-US" sz="1100" b="1" spc="-1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100" b="1" spc="-1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en-US" sz="1100" b="1" spc="-1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360</a:t>
            </a:r>
            <a:r>
              <a:rPr lang="zh-CN" altLang="en-US" sz="1100" b="1" spc="-1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100" b="1" spc="-1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endParaRPr lang="en-US" altLang="zh-CN" sz="1100" b="1" spc="-1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6754495" y="1918970"/>
            <a:ext cx="4860925" cy="815340"/>
          </a:xfrm>
          <a:custGeom>
            <a:avLst/>
            <a:gdLst>
              <a:gd name="sw" fmla="*/ 1 w 7654"/>
              <a:gd name="sh" fmla="*/ 1 h 1284"/>
              <a:gd name="mins" fmla="min sw sh"/>
              <a:gd name="dsw" fmla="+- 0 sw mins"/>
              <a:gd name="dsh" fmla="+- 0 sh mins"/>
              <a:gd name="p0x0" fmla="*/ 180 w 7654"/>
              <a:gd name="p0y0" fmla="*/ 0 h 1284"/>
              <a:gd name="p0x1" fmla="*/ 7474 w 7654"/>
              <a:gd name="p0y1" fmla="*/ 0 h 1284"/>
              <a:gd name="p0x2" fmla="*/ 7573 w 7654"/>
              <a:gd name="p0y2" fmla="*/ 0 h 1284"/>
              <a:gd name="p0x3" fmla="*/ 7654 w 7654"/>
              <a:gd name="p0y3" fmla="*/ 80 h 1284"/>
              <a:gd name="p0x4" fmla="*/ 7654 w 7654"/>
              <a:gd name="p0y4" fmla="*/ 180 h 1284"/>
              <a:gd name="p0x5" fmla="*/ 7654 w 7654"/>
              <a:gd name="p0y5" fmla="*/ 1104 h 1284"/>
              <a:gd name="p0x6" fmla="*/ 7654 w 7654"/>
              <a:gd name="p0y6" fmla="*/ 1203 h 1284"/>
              <a:gd name="p0x7" fmla="*/ 7573 w 7654"/>
              <a:gd name="p0y7" fmla="*/ 1284 h 1284"/>
              <a:gd name="p0x8" fmla="*/ 7474 w 7654"/>
              <a:gd name="p0y8" fmla="*/ 1284 h 1284"/>
              <a:gd name="p0x9" fmla="*/ 180 w 7654"/>
              <a:gd name="p0y9" fmla="*/ 1284 h 1284"/>
              <a:gd name="p0x10" fmla="*/ 80 w 7654"/>
              <a:gd name="p0y10" fmla="*/ 1284 h 1284"/>
              <a:gd name="p0x11" fmla="*/ 0 w 7654"/>
              <a:gd name="p0y11" fmla="*/ 1203 h 1284"/>
              <a:gd name="p0x12" fmla="*/ 0 w 7654"/>
              <a:gd name="p0y12" fmla="*/ 1104 h 1284"/>
              <a:gd name="p0x13" fmla="*/ 0 w 7654"/>
              <a:gd name="p0y13" fmla="*/ 180 h 1284"/>
              <a:gd name="p0x14" fmla="*/ 0 w 7654"/>
              <a:gd name="p0y14" fmla="*/ 80 h 1284"/>
              <a:gd name="p0x15" fmla="*/ 80 w 7654"/>
              <a:gd name="p0y15" fmla="*/ 0 h 1284"/>
              <a:gd name="p0x16" fmla="*/ 180 w 7654"/>
              <a:gd name="p0y16" fmla="*/ 0 h 128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6950075" y="2197735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6973570" y="2216785"/>
            <a:ext cx="209550" cy="2146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7283720" y="2144211"/>
            <a:ext cx="4136755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进阶拆分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7283720" y="2314046"/>
            <a:ext cx="2834669" cy="1879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两位数乘一位数拆分口算，如</a:t>
            </a:r>
            <a:r>
              <a:rPr lang="en-US" sz="1100" b="1" spc="-1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23</a:t>
            </a:r>
            <a:r>
              <a:rPr lang="zh-CN" altLang="en-US" sz="1100" b="1" spc="-1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100" b="1" spc="-1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en-US" sz="1100" b="1" spc="-1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48</a:t>
            </a:r>
            <a:r>
              <a:rPr lang="zh-CN" altLang="en-US" sz="1100" b="1" spc="-1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100" b="1" spc="-1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zh-CN" sz="1100" b="1" spc="-1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6754495" y="2820035"/>
            <a:ext cx="4860925" cy="815340"/>
          </a:xfrm>
          <a:custGeom>
            <a:avLst/>
            <a:gdLst>
              <a:gd name="sw" fmla="*/ 1 w 7654"/>
              <a:gd name="sh" fmla="*/ 1 h 1284"/>
              <a:gd name="mins" fmla="min sw sh"/>
              <a:gd name="dsw" fmla="+- 0 sw mins"/>
              <a:gd name="dsh" fmla="+- 0 sh mins"/>
              <a:gd name="p0x0" fmla="*/ 180 w 7654"/>
              <a:gd name="p0y0" fmla="*/ 0 h 1284"/>
              <a:gd name="p0x1" fmla="*/ 7474 w 7654"/>
              <a:gd name="p0y1" fmla="*/ 0 h 1284"/>
              <a:gd name="p0x2" fmla="*/ 7573 w 7654"/>
              <a:gd name="p0y2" fmla="*/ 0 h 1284"/>
              <a:gd name="p0x3" fmla="*/ 7654 w 7654"/>
              <a:gd name="p0y3" fmla="*/ 80 h 1284"/>
              <a:gd name="p0x4" fmla="*/ 7654 w 7654"/>
              <a:gd name="p0y4" fmla="*/ 180 h 1284"/>
              <a:gd name="p0x5" fmla="*/ 7654 w 7654"/>
              <a:gd name="p0y5" fmla="*/ 1104 h 1284"/>
              <a:gd name="p0x6" fmla="*/ 7654 w 7654"/>
              <a:gd name="p0y6" fmla="*/ 1203 h 1284"/>
              <a:gd name="p0x7" fmla="*/ 7573 w 7654"/>
              <a:gd name="p0y7" fmla="*/ 1284 h 1284"/>
              <a:gd name="p0x8" fmla="*/ 7474 w 7654"/>
              <a:gd name="p0y8" fmla="*/ 1284 h 1284"/>
              <a:gd name="p0x9" fmla="*/ 180 w 7654"/>
              <a:gd name="p0y9" fmla="*/ 1284 h 1284"/>
              <a:gd name="p0x10" fmla="*/ 80 w 7654"/>
              <a:gd name="p0y10" fmla="*/ 1284 h 1284"/>
              <a:gd name="p0x11" fmla="*/ 0 w 7654"/>
              <a:gd name="p0y11" fmla="*/ 1203 h 1284"/>
              <a:gd name="p0x12" fmla="*/ 0 w 7654"/>
              <a:gd name="p0y12" fmla="*/ 1104 h 1284"/>
              <a:gd name="p0x13" fmla="*/ 0 w 7654"/>
              <a:gd name="p0y13" fmla="*/ 180 h 1284"/>
              <a:gd name="p0x14" fmla="*/ 0 w 7654"/>
              <a:gd name="p0y14" fmla="*/ 80 h 1284"/>
              <a:gd name="p0x15" fmla="*/ 80 w 7654"/>
              <a:gd name="p0y15" fmla="*/ 0 h 1284"/>
              <a:gd name="p0x16" fmla="*/ 180 w 7654"/>
              <a:gd name="p0y16" fmla="*/ 0 h 128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6950075" y="3098800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5000" t="-12593" r="-5000" b="-12593"/>
          <a:stretch>
            <a:fillRect/>
          </a:stretch>
        </p:blipFill>
        <p:spPr>
          <a:xfrm>
            <a:off x="6973570" y="3117850"/>
            <a:ext cx="209550" cy="21463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7283720" y="3049457"/>
            <a:ext cx="4136755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拓展情境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7283720" y="3219459"/>
            <a:ext cx="4136755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设计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古代集市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情境题，综合运用乘除法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6754495" y="3854450"/>
            <a:ext cx="4860925" cy="815340"/>
          </a:xfrm>
          <a:custGeom>
            <a:avLst/>
            <a:gdLst>
              <a:gd name="sw" fmla="*/ 1 w 7654"/>
              <a:gd name="sh" fmla="*/ 1 h 1284"/>
              <a:gd name="mins" fmla="min sw sh"/>
              <a:gd name="dsw" fmla="+- 0 sw mins"/>
              <a:gd name="dsh" fmla="+- 0 sh mins"/>
              <a:gd name="p0x0" fmla="*/ 180 w 7654"/>
              <a:gd name="p0y0" fmla="*/ 0 h 1284"/>
              <a:gd name="p0x1" fmla="*/ 7474 w 7654"/>
              <a:gd name="p0y1" fmla="*/ 0 h 1284"/>
              <a:gd name="p0x2" fmla="*/ 7573 w 7654"/>
              <a:gd name="p0y2" fmla="*/ 0 h 1284"/>
              <a:gd name="p0x3" fmla="*/ 7654 w 7654"/>
              <a:gd name="p0y3" fmla="*/ 80 h 1284"/>
              <a:gd name="p0x4" fmla="*/ 7654 w 7654"/>
              <a:gd name="p0y4" fmla="*/ 180 h 1284"/>
              <a:gd name="p0x5" fmla="*/ 7654 w 7654"/>
              <a:gd name="p0y5" fmla="*/ 1104 h 1284"/>
              <a:gd name="p0x6" fmla="*/ 7654 w 7654"/>
              <a:gd name="p0y6" fmla="*/ 1203 h 1284"/>
              <a:gd name="p0x7" fmla="*/ 7573 w 7654"/>
              <a:gd name="p0y7" fmla="*/ 1284 h 1284"/>
              <a:gd name="p0x8" fmla="*/ 7474 w 7654"/>
              <a:gd name="p0y8" fmla="*/ 1284 h 1284"/>
              <a:gd name="p0x9" fmla="*/ 180 w 7654"/>
              <a:gd name="p0y9" fmla="*/ 1284 h 1284"/>
              <a:gd name="p0x10" fmla="*/ 80 w 7654"/>
              <a:gd name="p0y10" fmla="*/ 1284 h 1284"/>
              <a:gd name="p0x11" fmla="*/ 0 w 7654"/>
              <a:gd name="p0y11" fmla="*/ 1203 h 1284"/>
              <a:gd name="p0x12" fmla="*/ 0 w 7654"/>
              <a:gd name="p0y12" fmla="*/ 1104 h 1284"/>
              <a:gd name="p0x13" fmla="*/ 0 w 7654"/>
              <a:gd name="p0y13" fmla="*/ 180 h 1284"/>
              <a:gd name="p0x14" fmla="*/ 0 w 7654"/>
              <a:gd name="p0y14" fmla="*/ 80 h 1284"/>
              <a:gd name="p0x15" fmla="*/ 80 w 7654"/>
              <a:gd name="p0y15" fmla="*/ 0 h 1284"/>
              <a:gd name="p0x16" fmla="*/ 180 w 7654"/>
              <a:gd name="p0y16" fmla="*/ 0 h 128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7"/>
            </p:custDataLst>
          </p:nvPr>
        </p:nvSpPr>
        <p:spPr>
          <a:xfrm>
            <a:off x="6950075" y="4133215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4259" t="-3651" r="-4259" b="-3651"/>
          <a:stretch>
            <a:fillRect/>
          </a:stretch>
        </p:blipFill>
        <p:spPr>
          <a:xfrm>
            <a:off x="6985635" y="4152265"/>
            <a:ext cx="186055" cy="21463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7283720" y="4083815"/>
            <a:ext cx="4136755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《算法统宗》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7283720" y="4253817"/>
            <a:ext cx="4136755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明代程大位著，系统整理珠算乘除口诀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6754495" y="4755515"/>
            <a:ext cx="4860925" cy="815340"/>
          </a:xfrm>
          <a:custGeom>
            <a:avLst/>
            <a:gdLst>
              <a:gd name="sw" fmla="*/ 1 w 7654"/>
              <a:gd name="sh" fmla="*/ 1 h 1284"/>
              <a:gd name="mins" fmla="min sw sh"/>
              <a:gd name="dsw" fmla="+- 0 sw mins"/>
              <a:gd name="dsh" fmla="+- 0 sh mins"/>
              <a:gd name="p0x0" fmla="*/ 180 w 7654"/>
              <a:gd name="p0y0" fmla="*/ 0 h 1284"/>
              <a:gd name="p0x1" fmla="*/ 7474 w 7654"/>
              <a:gd name="p0y1" fmla="*/ 0 h 1284"/>
              <a:gd name="p0x2" fmla="*/ 7573 w 7654"/>
              <a:gd name="p0y2" fmla="*/ 0 h 1284"/>
              <a:gd name="p0x3" fmla="*/ 7654 w 7654"/>
              <a:gd name="p0y3" fmla="*/ 80 h 1284"/>
              <a:gd name="p0x4" fmla="*/ 7654 w 7654"/>
              <a:gd name="p0y4" fmla="*/ 180 h 1284"/>
              <a:gd name="p0x5" fmla="*/ 7654 w 7654"/>
              <a:gd name="p0y5" fmla="*/ 1104 h 1284"/>
              <a:gd name="p0x6" fmla="*/ 7654 w 7654"/>
              <a:gd name="p0y6" fmla="*/ 1203 h 1284"/>
              <a:gd name="p0x7" fmla="*/ 7573 w 7654"/>
              <a:gd name="p0y7" fmla="*/ 1284 h 1284"/>
              <a:gd name="p0x8" fmla="*/ 7474 w 7654"/>
              <a:gd name="p0y8" fmla="*/ 1284 h 1284"/>
              <a:gd name="p0x9" fmla="*/ 180 w 7654"/>
              <a:gd name="p0y9" fmla="*/ 1284 h 1284"/>
              <a:gd name="p0x10" fmla="*/ 80 w 7654"/>
              <a:gd name="p0y10" fmla="*/ 1284 h 1284"/>
              <a:gd name="p0x11" fmla="*/ 0 w 7654"/>
              <a:gd name="p0y11" fmla="*/ 1203 h 1284"/>
              <a:gd name="p0x12" fmla="*/ 0 w 7654"/>
              <a:gd name="p0y12" fmla="*/ 1104 h 1284"/>
              <a:gd name="p0x13" fmla="*/ 0 w 7654"/>
              <a:gd name="p0y13" fmla="*/ 180 h 1284"/>
              <a:gd name="p0x14" fmla="*/ 0 w 7654"/>
              <a:gd name="p0y14" fmla="*/ 80 h 1284"/>
              <a:gd name="p0x15" fmla="*/ 80 w 7654"/>
              <a:gd name="p0y15" fmla="*/ 0 h 1284"/>
              <a:gd name="p0x16" fmla="*/ 180 w 7654"/>
              <a:gd name="p0y16" fmla="*/ 0 h 128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34"/>
            </p:custDataLst>
          </p:nvPr>
        </p:nvSpPr>
        <p:spPr>
          <a:xfrm>
            <a:off x="6950075" y="5034280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4259" t="-1212" r="-4259" b="-1212"/>
          <a:stretch>
            <a:fillRect/>
          </a:stretch>
        </p:blipFill>
        <p:spPr>
          <a:xfrm>
            <a:off x="6985635" y="5053330"/>
            <a:ext cx="186055" cy="21463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8"/>
            </p:custDataLst>
          </p:nvPr>
        </p:nvSpPr>
        <p:spPr>
          <a:xfrm>
            <a:off x="7283720" y="4984899"/>
            <a:ext cx="4136755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乘除捷法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9"/>
            </p:custDataLst>
          </p:nvPr>
        </p:nvSpPr>
        <p:spPr>
          <a:xfrm>
            <a:off x="7283720" y="5154901"/>
            <a:ext cx="4136755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用口诀加速运算，是珠算的理论基础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40"/>
            </p:custDataLst>
          </p:nvPr>
        </p:nvSpPr>
        <p:spPr>
          <a:xfrm>
            <a:off x="6754495" y="5656580"/>
            <a:ext cx="4860925" cy="815340"/>
          </a:xfrm>
          <a:custGeom>
            <a:avLst/>
            <a:gdLst>
              <a:gd name="sw" fmla="*/ 1 w 7654"/>
              <a:gd name="sh" fmla="*/ 1 h 1284"/>
              <a:gd name="mins" fmla="min sw sh"/>
              <a:gd name="dsw" fmla="+- 0 sw mins"/>
              <a:gd name="dsh" fmla="+- 0 sh mins"/>
              <a:gd name="p0x0" fmla="*/ 180 w 7654"/>
              <a:gd name="p0y0" fmla="*/ 0 h 1284"/>
              <a:gd name="p0x1" fmla="*/ 7474 w 7654"/>
              <a:gd name="p0y1" fmla="*/ 0 h 1284"/>
              <a:gd name="p0x2" fmla="*/ 7573 w 7654"/>
              <a:gd name="p0y2" fmla="*/ 0 h 1284"/>
              <a:gd name="p0x3" fmla="*/ 7654 w 7654"/>
              <a:gd name="p0y3" fmla="*/ 80 h 1284"/>
              <a:gd name="p0x4" fmla="*/ 7654 w 7654"/>
              <a:gd name="p0y4" fmla="*/ 180 h 1284"/>
              <a:gd name="p0x5" fmla="*/ 7654 w 7654"/>
              <a:gd name="p0y5" fmla="*/ 1104 h 1284"/>
              <a:gd name="p0x6" fmla="*/ 7654 w 7654"/>
              <a:gd name="p0y6" fmla="*/ 1203 h 1284"/>
              <a:gd name="p0x7" fmla="*/ 7573 w 7654"/>
              <a:gd name="p0y7" fmla="*/ 1284 h 1284"/>
              <a:gd name="p0x8" fmla="*/ 7474 w 7654"/>
              <a:gd name="p0y8" fmla="*/ 1284 h 1284"/>
              <a:gd name="p0x9" fmla="*/ 180 w 7654"/>
              <a:gd name="p0y9" fmla="*/ 1284 h 1284"/>
              <a:gd name="p0x10" fmla="*/ 80 w 7654"/>
              <a:gd name="p0y10" fmla="*/ 1284 h 1284"/>
              <a:gd name="p0x11" fmla="*/ 0 w 7654"/>
              <a:gd name="p0y11" fmla="*/ 1203 h 1284"/>
              <a:gd name="p0x12" fmla="*/ 0 w 7654"/>
              <a:gd name="p0y12" fmla="*/ 1104 h 1284"/>
              <a:gd name="p0x13" fmla="*/ 0 w 7654"/>
              <a:gd name="p0y13" fmla="*/ 180 h 1284"/>
              <a:gd name="p0x14" fmla="*/ 0 w 7654"/>
              <a:gd name="p0y14" fmla="*/ 80 h 1284"/>
              <a:gd name="p0x15" fmla="*/ 80 w 7654"/>
              <a:gd name="p0y15" fmla="*/ 0 h 1284"/>
              <a:gd name="p0x16" fmla="*/ 180 w 7654"/>
              <a:gd name="p0y16" fmla="*/ 0 h 128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41"/>
            </p:custDataLst>
          </p:nvPr>
        </p:nvSpPr>
        <p:spPr>
          <a:xfrm>
            <a:off x="6950075" y="5935345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4259" t="-12593" r="-4259" b="-12593"/>
          <a:stretch>
            <a:fillRect/>
          </a:stretch>
        </p:blipFill>
        <p:spPr>
          <a:xfrm>
            <a:off x="6985635" y="5954395"/>
            <a:ext cx="186055" cy="21463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5"/>
            </p:custDataLst>
          </p:nvPr>
        </p:nvSpPr>
        <p:spPr>
          <a:xfrm>
            <a:off x="7283720" y="5885974"/>
            <a:ext cx="4136755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算盘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6"/>
            </p:custDataLst>
          </p:nvPr>
        </p:nvSpPr>
        <p:spPr>
          <a:xfrm>
            <a:off x="7283720" y="6055976"/>
            <a:ext cx="4136755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中国第五大发明，至今仍在使用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48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49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5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31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32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3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312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313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314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1437</Words>
  <Application>WPS 演示</Application>
  <PresentationFormat>宽屏</PresentationFormat>
  <Paragraphs>248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Arial</vt:lpstr>
      <vt:lpstr>宋体</vt:lpstr>
      <vt:lpstr>Wingdings</vt:lpstr>
      <vt:lpstr>楷体</vt:lpstr>
      <vt:lpstr>微软雅黑</vt:lpstr>
      <vt:lpstr>Office 主题​​</vt:lpstr>
      <vt:lpstr>乘与除——从算筹到珠算的运算智慧</vt:lpstr>
      <vt:lpstr>文化溯源：算筹与九九乘法表</vt:lpstr>
      <vt:lpstr>PowerPoint 演示文稿</vt:lpstr>
      <vt:lpstr>PowerPoint 演示文稿</vt:lpstr>
      <vt:lpstr>知识建构：整十整百乘除法与口算</vt:lpstr>
      <vt:lpstr>PowerPoint 演示文稿</vt:lpstr>
      <vt:lpstr>PowerPoint 演示文稿</vt:lpstr>
      <vt:lpstr>实践拓展：古代分配中的除法思想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混合运算——从《九章算术》看运算秩序</dc:title>
  <dc:creator>O365</dc:creator>
  <cp:lastModifiedBy>李启峰</cp:lastModifiedBy>
  <cp:revision>3</cp:revision>
  <dcterms:created xsi:type="dcterms:W3CDTF">2026-07-27T10:27:00Z</dcterms:created>
  <dcterms:modified xsi:type="dcterms:W3CDTF">2026-07-27T10:32:13Z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B6BAB9407E5146D5B375394FB12C4706_13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