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90" r:id="rId3"/>
    <p:sldId id="391" r:id="rId4"/>
    <p:sldId id="392" r:id="rId5"/>
    <p:sldId id="393" r:id="rId6"/>
    <p:sldId id="394" r:id="rId7"/>
    <p:sldId id="395" r:id="rId8"/>
    <p:sldId id="396" r:id="rId9"/>
    <p:sldId id="397" r:id="rId10"/>
    <p:sldId id="398" r:id="rId11"/>
    <p:sldId id="399" r:id="rId12"/>
    <p:sldId id="400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265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600" b="0" i="0" u="none" strike="noStrike" kern="1200" spc="0" baseline="0">
              <a:solidFill>
                <a:scrgbClr r="2122" g="3689" b="913">
                  <a:alpha val="100000"/>
                </a:scrgbClr>
              </a:solidFill>
              <a:latin typeface="+mn-lt"/>
              <a:ea typeface="+mn-ea"/>
              <a:cs typeface="+mn-cs"/>
            </a:defRPr>
          </a:pPr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被除数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22697" g="50289" b="39676">
                      <a:alpha val="100000"/>
                    </a:scrgbClr>
                  </a:gs>
                  <a:gs pos="100000">
                    <a:scrgbClr r="22697" g="50289" b="3967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第一步
十位</c:v>
                </c:pt>
                <c:pt idx="1">
                  <c:v>第二步
个位</c:v>
                </c:pt>
                <c:pt idx="2">
                  <c:v>最终结果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8</c:v>
                </c:pt>
                <c:pt idx="2">
                  <c:v>68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677838880"/>
        <c:axId val="556182676"/>
      </c:barChart>
      <c:catAx>
        <c:axId val="67783888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556182676"/>
        <c:crosses val="autoZero"/>
        <c:auto val="1"/>
        <c:lblAlgn val="ctr"/>
        <c:lblOffset val="100"/>
        <c:noMultiLvlLbl val="0"/>
      </c:catAx>
      <c:valAx>
        <c:axId val="556182676"/>
        <c:scaling>
          <c:orientation val="minMax"/>
          <c:max val="70"/>
          <c:min val="0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rgbClr r="2122" g="3689" b="913">
                        <a:alpha val="47843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r>
                  <a:t>数值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67783888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e79a309b-5262-4269-aadf-d5c513d13147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5" Type="http://schemas.openxmlformats.org/officeDocument/2006/relationships/slideLayout" Target="../slideLayouts/slideLayout6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image" Target="../media/image9.svg"/><Relationship Id="rId21" Type="http://schemas.openxmlformats.org/officeDocument/2006/relationships/image" Target="../media/image8.png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image" Target="../media/image7.svg"/><Relationship Id="rId14" Type="http://schemas.openxmlformats.org/officeDocument/2006/relationships/image" Target="../media/image6.png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8" Type="http://schemas.openxmlformats.org/officeDocument/2006/relationships/slideLayout" Target="../slideLayouts/slideLayout6.xml"/><Relationship Id="rId27" Type="http://schemas.openxmlformats.org/officeDocument/2006/relationships/tags" Target="../tags/tag130.xml"/><Relationship Id="rId26" Type="http://schemas.openxmlformats.org/officeDocument/2006/relationships/tags" Target="../tags/tag129.xml"/><Relationship Id="rId25" Type="http://schemas.openxmlformats.org/officeDocument/2006/relationships/image" Target="../media/image13.svg"/><Relationship Id="rId24" Type="http://schemas.openxmlformats.org/officeDocument/2006/relationships/image" Target="../media/image12.png"/><Relationship Id="rId23" Type="http://schemas.openxmlformats.org/officeDocument/2006/relationships/tags" Target="../tags/tag128.xml"/><Relationship Id="rId22" Type="http://schemas.openxmlformats.org/officeDocument/2006/relationships/tags" Target="../tags/tag127.xml"/><Relationship Id="rId21" Type="http://schemas.openxmlformats.org/officeDocument/2006/relationships/tags" Target="../tags/tag126.xml"/><Relationship Id="rId20" Type="http://schemas.openxmlformats.org/officeDocument/2006/relationships/tags" Target="../tags/tag125.xml"/><Relationship Id="rId2" Type="http://schemas.openxmlformats.org/officeDocument/2006/relationships/tags" Target="../tags/tag109.xml"/><Relationship Id="rId19" Type="http://schemas.openxmlformats.org/officeDocument/2006/relationships/tags" Target="../tags/tag124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tags" Target="../tags/tag131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40.xml"/><Relationship Id="rId8" Type="http://schemas.openxmlformats.org/officeDocument/2006/relationships/tags" Target="../tags/tag139.xml"/><Relationship Id="rId7" Type="http://schemas.openxmlformats.org/officeDocument/2006/relationships/tags" Target="../tags/tag138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tags" Target="../tags/tag137.xml"/><Relationship Id="rId38" Type="http://schemas.openxmlformats.org/officeDocument/2006/relationships/slideLayout" Target="../slideLayouts/slideLayout6.xml"/><Relationship Id="rId37" Type="http://schemas.openxmlformats.org/officeDocument/2006/relationships/tags" Target="../tags/tag158.xml"/><Relationship Id="rId36" Type="http://schemas.openxmlformats.org/officeDocument/2006/relationships/image" Target="../media/image25.svg"/><Relationship Id="rId35" Type="http://schemas.openxmlformats.org/officeDocument/2006/relationships/image" Target="../media/image24.png"/><Relationship Id="rId34" Type="http://schemas.openxmlformats.org/officeDocument/2006/relationships/tags" Target="../tags/tag157.xml"/><Relationship Id="rId33" Type="http://schemas.openxmlformats.org/officeDocument/2006/relationships/tags" Target="../tags/tag156.xml"/><Relationship Id="rId32" Type="http://schemas.openxmlformats.org/officeDocument/2006/relationships/tags" Target="../tags/tag155.xml"/><Relationship Id="rId31" Type="http://schemas.openxmlformats.org/officeDocument/2006/relationships/tags" Target="../tags/tag154.xml"/><Relationship Id="rId30" Type="http://schemas.openxmlformats.org/officeDocument/2006/relationships/image" Target="../media/image23.svg"/><Relationship Id="rId3" Type="http://schemas.openxmlformats.org/officeDocument/2006/relationships/tags" Target="../tags/tag136.xml"/><Relationship Id="rId29" Type="http://schemas.openxmlformats.org/officeDocument/2006/relationships/image" Target="../media/image22.png"/><Relationship Id="rId28" Type="http://schemas.openxmlformats.org/officeDocument/2006/relationships/tags" Target="../tags/tag153.xml"/><Relationship Id="rId27" Type="http://schemas.openxmlformats.org/officeDocument/2006/relationships/tags" Target="../tags/tag152.xml"/><Relationship Id="rId26" Type="http://schemas.openxmlformats.org/officeDocument/2006/relationships/tags" Target="../tags/tag151.xml"/><Relationship Id="rId25" Type="http://schemas.openxmlformats.org/officeDocument/2006/relationships/tags" Target="../tags/tag150.xml"/><Relationship Id="rId24" Type="http://schemas.openxmlformats.org/officeDocument/2006/relationships/image" Target="../media/image21.svg"/><Relationship Id="rId23" Type="http://schemas.openxmlformats.org/officeDocument/2006/relationships/image" Target="../media/image20.png"/><Relationship Id="rId22" Type="http://schemas.openxmlformats.org/officeDocument/2006/relationships/tags" Target="../tags/tag149.xml"/><Relationship Id="rId21" Type="http://schemas.openxmlformats.org/officeDocument/2006/relationships/tags" Target="../tags/tag148.xml"/><Relationship Id="rId20" Type="http://schemas.openxmlformats.org/officeDocument/2006/relationships/tags" Target="../tags/tag147.xml"/><Relationship Id="rId2" Type="http://schemas.openxmlformats.org/officeDocument/2006/relationships/tags" Target="../tags/tag135.xml"/><Relationship Id="rId19" Type="http://schemas.openxmlformats.org/officeDocument/2006/relationships/tags" Target="../tags/tag146.xml"/><Relationship Id="rId18" Type="http://schemas.openxmlformats.org/officeDocument/2006/relationships/image" Target="../media/image19.svg"/><Relationship Id="rId17" Type="http://schemas.openxmlformats.org/officeDocument/2006/relationships/image" Target="../media/image18.png"/><Relationship Id="rId16" Type="http://schemas.openxmlformats.org/officeDocument/2006/relationships/tags" Target="../tags/tag145.xml"/><Relationship Id="rId15" Type="http://schemas.openxmlformats.org/officeDocument/2006/relationships/tags" Target="../tags/tag144.xml"/><Relationship Id="rId14" Type="http://schemas.openxmlformats.org/officeDocument/2006/relationships/tags" Target="../tags/tag143.xml"/><Relationship Id="rId13" Type="http://schemas.openxmlformats.org/officeDocument/2006/relationships/tags" Target="../tags/tag142.xml"/><Relationship Id="rId12" Type="http://schemas.openxmlformats.org/officeDocument/2006/relationships/image" Target="../media/image17.svg"/><Relationship Id="rId11" Type="http://schemas.openxmlformats.org/officeDocument/2006/relationships/image" Target="../media/image16.png"/><Relationship Id="rId10" Type="http://schemas.openxmlformats.org/officeDocument/2006/relationships/tags" Target="../tags/tag141.xml"/><Relationship Id="rId1" Type="http://schemas.openxmlformats.org/officeDocument/2006/relationships/tags" Target="../tags/tag13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4" Type="http://schemas.openxmlformats.org/officeDocument/2006/relationships/slideLayout" Target="../slideLayouts/slideLayout6.xml"/><Relationship Id="rId53" Type="http://schemas.openxmlformats.org/officeDocument/2006/relationships/tags" Target="../tags/tag195.xml"/><Relationship Id="rId52" Type="http://schemas.openxmlformats.org/officeDocument/2006/relationships/image" Target="../media/image39.svg"/><Relationship Id="rId51" Type="http://schemas.openxmlformats.org/officeDocument/2006/relationships/image" Target="../media/image38.png"/><Relationship Id="rId50" Type="http://schemas.openxmlformats.org/officeDocument/2006/relationships/tags" Target="../tags/tag194.xml"/><Relationship Id="rId5" Type="http://schemas.openxmlformats.org/officeDocument/2006/relationships/tags" Target="../tags/tag163.xml"/><Relationship Id="rId49" Type="http://schemas.openxmlformats.org/officeDocument/2006/relationships/tags" Target="../tags/tag193.xml"/><Relationship Id="rId48" Type="http://schemas.openxmlformats.org/officeDocument/2006/relationships/tags" Target="../tags/tag192.xml"/><Relationship Id="rId47" Type="http://schemas.openxmlformats.org/officeDocument/2006/relationships/image" Target="../media/image37.svg"/><Relationship Id="rId46" Type="http://schemas.openxmlformats.org/officeDocument/2006/relationships/image" Target="../media/image36.png"/><Relationship Id="rId45" Type="http://schemas.openxmlformats.org/officeDocument/2006/relationships/tags" Target="../tags/tag191.xml"/><Relationship Id="rId44" Type="http://schemas.openxmlformats.org/officeDocument/2006/relationships/tags" Target="../tags/tag190.xml"/><Relationship Id="rId43" Type="http://schemas.openxmlformats.org/officeDocument/2006/relationships/tags" Target="../tags/tag189.xml"/><Relationship Id="rId42" Type="http://schemas.openxmlformats.org/officeDocument/2006/relationships/image" Target="../media/image35.svg"/><Relationship Id="rId41" Type="http://schemas.openxmlformats.org/officeDocument/2006/relationships/image" Target="../media/image34.png"/><Relationship Id="rId40" Type="http://schemas.openxmlformats.org/officeDocument/2006/relationships/tags" Target="../tags/tag188.xml"/><Relationship Id="rId4" Type="http://schemas.openxmlformats.org/officeDocument/2006/relationships/tags" Target="../tags/tag162.xml"/><Relationship Id="rId39" Type="http://schemas.openxmlformats.org/officeDocument/2006/relationships/tags" Target="../tags/tag187.xml"/><Relationship Id="rId38" Type="http://schemas.openxmlformats.org/officeDocument/2006/relationships/tags" Target="../tags/tag186.xml"/><Relationship Id="rId37" Type="http://schemas.openxmlformats.org/officeDocument/2006/relationships/image" Target="../media/image13.svg"/><Relationship Id="rId36" Type="http://schemas.openxmlformats.org/officeDocument/2006/relationships/image" Target="../media/image12.png"/><Relationship Id="rId35" Type="http://schemas.openxmlformats.org/officeDocument/2006/relationships/tags" Target="../tags/tag185.xml"/><Relationship Id="rId34" Type="http://schemas.openxmlformats.org/officeDocument/2006/relationships/tags" Target="../tags/tag184.xml"/><Relationship Id="rId33" Type="http://schemas.openxmlformats.org/officeDocument/2006/relationships/tags" Target="../tags/tag183.xml"/><Relationship Id="rId32" Type="http://schemas.openxmlformats.org/officeDocument/2006/relationships/tags" Target="../tags/tag182.xml"/><Relationship Id="rId31" Type="http://schemas.openxmlformats.org/officeDocument/2006/relationships/image" Target="../media/image33.svg"/><Relationship Id="rId30" Type="http://schemas.openxmlformats.org/officeDocument/2006/relationships/image" Target="../media/image32.png"/><Relationship Id="rId3" Type="http://schemas.openxmlformats.org/officeDocument/2006/relationships/tags" Target="../tags/tag161.xml"/><Relationship Id="rId29" Type="http://schemas.openxmlformats.org/officeDocument/2006/relationships/tags" Target="../tags/tag181.xml"/><Relationship Id="rId28" Type="http://schemas.openxmlformats.org/officeDocument/2006/relationships/tags" Target="../tags/tag180.xml"/><Relationship Id="rId27" Type="http://schemas.openxmlformats.org/officeDocument/2006/relationships/tags" Target="../tags/tag179.xml"/><Relationship Id="rId26" Type="http://schemas.openxmlformats.org/officeDocument/2006/relationships/image" Target="../media/image31.svg"/><Relationship Id="rId25" Type="http://schemas.openxmlformats.org/officeDocument/2006/relationships/image" Target="../media/image30.png"/><Relationship Id="rId24" Type="http://schemas.openxmlformats.org/officeDocument/2006/relationships/tags" Target="../tags/tag178.xml"/><Relationship Id="rId23" Type="http://schemas.openxmlformats.org/officeDocument/2006/relationships/tags" Target="../tags/tag177.xml"/><Relationship Id="rId22" Type="http://schemas.openxmlformats.org/officeDocument/2006/relationships/tags" Target="../tags/tag176.xml"/><Relationship Id="rId21" Type="http://schemas.openxmlformats.org/officeDocument/2006/relationships/image" Target="../media/image29.svg"/><Relationship Id="rId20" Type="http://schemas.openxmlformats.org/officeDocument/2006/relationships/image" Target="../media/image28.png"/><Relationship Id="rId2" Type="http://schemas.openxmlformats.org/officeDocument/2006/relationships/tags" Target="../tags/tag160.xml"/><Relationship Id="rId19" Type="http://schemas.openxmlformats.org/officeDocument/2006/relationships/tags" Target="../tags/tag175.xml"/><Relationship Id="rId18" Type="http://schemas.openxmlformats.org/officeDocument/2006/relationships/tags" Target="../tags/tag174.xml"/><Relationship Id="rId17" Type="http://schemas.openxmlformats.org/officeDocument/2006/relationships/tags" Target="../tags/tag173.xml"/><Relationship Id="rId16" Type="http://schemas.openxmlformats.org/officeDocument/2006/relationships/image" Target="../media/image27.svg"/><Relationship Id="rId15" Type="http://schemas.openxmlformats.org/officeDocument/2006/relationships/image" Target="../media/image26.png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tags" Target="../tags/tag168.xml"/><Relationship Id="rId1" Type="http://schemas.openxmlformats.org/officeDocument/2006/relationships/tags" Target="../tags/tag159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98.xml"/><Relationship Id="rId2" Type="http://schemas.openxmlformats.org/officeDocument/2006/relationships/tags" Target="../tags/tag197.xml"/><Relationship Id="rId1" Type="http://schemas.openxmlformats.org/officeDocument/2006/relationships/tags" Target="../tags/tag19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07.xml"/><Relationship Id="rId8" Type="http://schemas.openxmlformats.org/officeDocument/2006/relationships/tags" Target="../tags/tag206.xml"/><Relationship Id="rId7" Type="http://schemas.openxmlformats.org/officeDocument/2006/relationships/tags" Target="../tags/tag205.xml"/><Relationship Id="rId6" Type="http://schemas.openxmlformats.org/officeDocument/2006/relationships/tags" Target="../tags/tag204.xml"/><Relationship Id="rId5" Type="http://schemas.openxmlformats.org/officeDocument/2006/relationships/tags" Target="../tags/tag203.xml"/><Relationship Id="rId4" Type="http://schemas.openxmlformats.org/officeDocument/2006/relationships/tags" Target="../tags/tag202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230.xml"/><Relationship Id="rId37" Type="http://schemas.openxmlformats.org/officeDocument/2006/relationships/tags" Target="../tags/tag229.xml"/><Relationship Id="rId36" Type="http://schemas.openxmlformats.org/officeDocument/2006/relationships/image" Target="../media/image13.svg"/><Relationship Id="rId35" Type="http://schemas.openxmlformats.org/officeDocument/2006/relationships/image" Target="../media/image12.png"/><Relationship Id="rId34" Type="http://schemas.openxmlformats.org/officeDocument/2006/relationships/tags" Target="../tags/tag228.xml"/><Relationship Id="rId33" Type="http://schemas.openxmlformats.org/officeDocument/2006/relationships/tags" Target="../tags/tag227.xml"/><Relationship Id="rId32" Type="http://schemas.openxmlformats.org/officeDocument/2006/relationships/tags" Target="../tags/tag226.xml"/><Relationship Id="rId31" Type="http://schemas.openxmlformats.org/officeDocument/2006/relationships/tags" Target="../tags/tag225.xml"/><Relationship Id="rId30" Type="http://schemas.openxmlformats.org/officeDocument/2006/relationships/tags" Target="../tags/tag224.xml"/><Relationship Id="rId3" Type="http://schemas.openxmlformats.org/officeDocument/2006/relationships/tags" Target="../tags/tag201.xml"/><Relationship Id="rId29" Type="http://schemas.openxmlformats.org/officeDocument/2006/relationships/image" Target="../media/image43.svg"/><Relationship Id="rId28" Type="http://schemas.openxmlformats.org/officeDocument/2006/relationships/image" Target="../media/image42.png"/><Relationship Id="rId27" Type="http://schemas.openxmlformats.org/officeDocument/2006/relationships/tags" Target="../tags/tag223.xml"/><Relationship Id="rId26" Type="http://schemas.openxmlformats.org/officeDocument/2006/relationships/tags" Target="../tags/tag222.xml"/><Relationship Id="rId25" Type="http://schemas.openxmlformats.org/officeDocument/2006/relationships/tags" Target="../tags/tag221.xml"/><Relationship Id="rId24" Type="http://schemas.openxmlformats.org/officeDocument/2006/relationships/tags" Target="../tags/tag220.xml"/><Relationship Id="rId23" Type="http://schemas.openxmlformats.org/officeDocument/2006/relationships/tags" Target="../tags/tag219.xml"/><Relationship Id="rId22" Type="http://schemas.openxmlformats.org/officeDocument/2006/relationships/image" Target="../media/image41.svg"/><Relationship Id="rId21" Type="http://schemas.openxmlformats.org/officeDocument/2006/relationships/image" Target="../media/image40.png"/><Relationship Id="rId20" Type="http://schemas.openxmlformats.org/officeDocument/2006/relationships/tags" Target="../tags/tag218.xml"/><Relationship Id="rId2" Type="http://schemas.openxmlformats.org/officeDocument/2006/relationships/tags" Target="../tags/tag200.xml"/><Relationship Id="rId19" Type="http://schemas.openxmlformats.org/officeDocument/2006/relationships/tags" Target="../tags/tag217.xml"/><Relationship Id="rId18" Type="http://schemas.openxmlformats.org/officeDocument/2006/relationships/tags" Target="../tags/tag216.xml"/><Relationship Id="rId17" Type="http://schemas.openxmlformats.org/officeDocument/2006/relationships/tags" Target="../tags/tag215.xml"/><Relationship Id="rId16" Type="http://schemas.openxmlformats.org/officeDocument/2006/relationships/tags" Target="../tags/tag214.xml"/><Relationship Id="rId15" Type="http://schemas.openxmlformats.org/officeDocument/2006/relationships/tags" Target="../tags/tag213.xml"/><Relationship Id="rId14" Type="http://schemas.openxmlformats.org/officeDocument/2006/relationships/tags" Target="../tags/tag212.xml"/><Relationship Id="rId13" Type="http://schemas.openxmlformats.org/officeDocument/2006/relationships/tags" Target="../tags/tag211.xml"/><Relationship Id="rId12" Type="http://schemas.openxmlformats.org/officeDocument/2006/relationships/tags" Target="../tags/tag210.xml"/><Relationship Id="rId11" Type="http://schemas.openxmlformats.org/officeDocument/2006/relationships/tags" Target="../tags/tag209.xml"/><Relationship Id="rId10" Type="http://schemas.openxmlformats.org/officeDocument/2006/relationships/tags" Target="../tags/tag208.xml"/><Relationship Id="rId1" Type="http://schemas.openxmlformats.org/officeDocument/2006/relationships/tags" Target="../tags/tag19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37.xml"/><Relationship Id="rId8" Type="http://schemas.openxmlformats.org/officeDocument/2006/relationships/tags" Target="../tags/tag236.xml"/><Relationship Id="rId7" Type="http://schemas.openxmlformats.org/officeDocument/2006/relationships/tags" Target="../tags/tag235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261.xml"/><Relationship Id="rId44" Type="http://schemas.openxmlformats.org/officeDocument/2006/relationships/image" Target="../media/image55.svg"/><Relationship Id="rId43" Type="http://schemas.openxmlformats.org/officeDocument/2006/relationships/image" Target="../media/image54.png"/><Relationship Id="rId42" Type="http://schemas.openxmlformats.org/officeDocument/2006/relationships/tags" Target="../tags/tag260.xml"/><Relationship Id="rId41" Type="http://schemas.openxmlformats.org/officeDocument/2006/relationships/tags" Target="../tags/tag259.xml"/><Relationship Id="rId40" Type="http://schemas.openxmlformats.org/officeDocument/2006/relationships/tags" Target="../tags/tag258.xml"/><Relationship Id="rId4" Type="http://schemas.openxmlformats.org/officeDocument/2006/relationships/tags" Target="../tags/tag234.xml"/><Relationship Id="rId39" Type="http://schemas.openxmlformats.org/officeDocument/2006/relationships/image" Target="../media/image53.svg"/><Relationship Id="rId38" Type="http://schemas.openxmlformats.org/officeDocument/2006/relationships/image" Target="../media/image52.png"/><Relationship Id="rId37" Type="http://schemas.openxmlformats.org/officeDocument/2006/relationships/tags" Target="../tags/tag257.xml"/><Relationship Id="rId36" Type="http://schemas.openxmlformats.org/officeDocument/2006/relationships/tags" Target="../tags/tag256.xml"/><Relationship Id="rId35" Type="http://schemas.openxmlformats.org/officeDocument/2006/relationships/tags" Target="../tags/tag255.xml"/><Relationship Id="rId34" Type="http://schemas.openxmlformats.org/officeDocument/2006/relationships/image" Target="../media/image9.svg"/><Relationship Id="rId33" Type="http://schemas.openxmlformats.org/officeDocument/2006/relationships/image" Target="../media/image8.png"/><Relationship Id="rId32" Type="http://schemas.openxmlformats.org/officeDocument/2006/relationships/tags" Target="../tags/tag254.xml"/><Relationship Id="rId31" Type="http://schemas.openxmlformats.org/officeDocument/2006/relationships/tags" Target="../tags/tag253.xml"/><Relationship Id="rId30" Type="http://schemas.openxmlformats.org/officeDocument/2006/relationships/tags" Target="../tags/tag252.xml"/><Relationship Id="rId3" Type="http://schemas.openxmlformats.org/officeDocument/2006/relationships/tags" Target="../tags/tag233.xml"/><Relationship Id="rId29" Type="http://schemas.openxmlformats.org/officeDocument/2006/relationships/tags" Target="../tags/tag251.xml"/><Relationship Id="rId28" Type="http://schemas.openxmlformats.org/officeDocument/2006/relationships/tags" Target="../tags/tag250.xml"/><Relationship Id="rId27" Type="http://schemas.openxmlformats.org/officeDocument/2006/relationships/tags" Target="../tags/tag249.xml"/><Relationship Id="rId26" Type="http://schemas.openxmlformats.org/officeDocument/2006/relationships/tags" Target="../tags/tag248.xml"/><Relationship Id="rId25" Type="http://schemas.openxmlformats.org/officeDocument/2006/relationships/tags" Target="../tags/tag247.xml"/><Relationship Id="rId24" Type="http://schemas.openxmlformats.org/officeDocument/2006/relationships/tags" Target="../tags/tag246.xml"/><Relationship Id="rId23" Type="http://schemas.openxmlformats.org/officeDocument/2006/relationships/tags" Target="../tags/tag245.xml"/><Relationship Id="rId22" Type="http://schemas.openxmlformats.org/officeDocument/2006/relationships/image" Target="../media/image51.svg"/><Relationship Id="rId21" Type="http://schemas.openxmlformats.org/officeDocument/2006/relationships/image" Target="../media/image50.png"/><Relationship Id="rId20" Type="http://schemas.openxmlformats.org/officeDocument/2006/relationships/tags" Target="../tags/tag244.xml"/><Relationship Id="rId2" Type="http://schemas.openxmlformats.org/officeDocument/2006/relationships/tags" Target="../tags/tag232.xml"/><Relationship Id="rId19" Type="http://schemas.openxmlformats.org/officeDocument/2006/relationships/tags" Target="../tags/tag243.xml"/><Relationship Id="rId18" Type="http://schemas.openxmlformats.org/officeDocument/2006/relationships/tags" Target="../tags/tag242.xml"/><Relationship Id="rId17" Type="http://schemas.openxmlformats.org/officeDocument/2006/relationships/tags" Target="../tags/tag241.xml"/><Relationship Id="rId16" Type="http://schemas.openxmlformats.org/officeDocument/2006/relationships/image" Target="../media/image49.svg"/><Relationship Id="rId15" Type="http://schemas.openxmlformats.org/officeDocument/2006/relationships/image" Target="../media/image48.png"/><Relationship Id="rId14" Type="http://schemas.openxmlformats.org/officeDocument/2006/relationships/tags" Target="../tags/tag240.xml"/><Relationship Id="rId13" Type="http://schemas.openxmlformats.org/officeDocument/2006/relationships/tags" Target="../tags/tag239.xml"/><Relationship Id="rId12" Type="http://schemas.openxmlformats.org/officeDocument/2006/relationships/tags" Target="../tags/tag238.xml"/><Relationship Id="rId11" Type="http://schemas.openxmlformats.org/officeDocument/2006/relationships/image" Target="../media/image47.svg"/><Relationship Id="rId10" Type="http://schemas.openxmlformats.org/officeDocument/2006/relationships/image" Target="../media/image46.png"/><Relationship Id="rId1" Type="http://schemas.openxmlformats.org/officeDocument/2006/relationships/tags" Target="../tags/tag23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" Type="http://schemas.openxmlformats.org/officeDocument/2006/relationships/tags" Target="../tags/tag2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除法——从分粟均田到竖式除法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文化溯源：古人如何公平分配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分粟与均田：除法的生活原型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276350"/>
          </a:xfrm>
          <a:custGeom>
            <a:avLst/>
            <a:gdLst>
              <a:gd name="sw" fmla="*/ 1 w 17385"/>
              <a:gd name="sh" fmla="*/ 1 h 2010"/>
              <a:gd name="mins" fmla="min sw sh"/>
              <a:gd name="dsw" fmla="+- 0 sw mins"/>
              <a:gd name="dsh" fmla="+- 0 sh mins"/>
              <a:gd name="p0x0" fmla="*/ 180 w 17385"/>
              <a:gd name="p0y0" fmla="*/ 0 h 2010"/>
              <a:gd name="p0x1" fmla="*/ 17205 w 17385"/>
              <a:gd name="p0y1" fmla="*/ 0 h 2010"/>
              <a:gd name="p0x2" fmla="*/ 17304 w 17385"/>
              <a:gd name="p0y2" fmla="*/ 0 h 2010"/>
              <a:gd name="p0x3" fmla="*/ 17385 w 17385"/>
              <a:gd name="p0y3" fmla="*/ 80 h 2010"/>
              <a:gd name="p0x4" fmla="*/ 17385 w 17385"/>
              <a:gd name="p0y4" fmla="*/ 180 h 2010"/>
              <a:gd name="p0x5" fmla="*/ 17385 w 17385"/>
              <a:gd name="p0y5" fmla="*/ 1830 h 2010"/>
              <a:gd name="p0x6" fmla="*/ 17385 w 17385"/>
              <a:gd name="p0y6" fmla="*/ 1929 h 2010"/>
              <a:gd name="p0x7" fmla="*/ 17304 w 17385"/>
              <a:gd name="p0y7" fmla="*/ 2010 h 2010"/>
              <a:gd name="p0x8" fmla="*/ 17205 w 17385"/>
              <a:gd name="p0y8" fmla="*/ 2010 h 2010"/>
              <a:gd name="p0x9" fmla="*/ 180 w 17385"/>
              <a:gd name="p0y9" fmla="*/ 2010 h 2010"/>
              <a:gd name="p0x10" fmla="*/ 80 w 17385"/>
              <a:gd name="p0y10" fmla="*/ 2010 h 2010"/>
              <a:gd name="p0x11" fmla="*/ 0 w 17385"/>
              <a:gd name="p0y11" fmla="*/ 1929 h 2010"/>
              <a:gd name="p0x12" fmla="*/ 0 w 17385"/>
              <a:gd name="p0y12" fmla="*/ 1830 h 2010"/>
              <a:gd name="p0x13" fmla="*/ 0 w 17385"/>
              <a:gd name="p0y13" fmla="*/ 180 h 2010"/>
              <a:gd name="p0x14" fmla="*/ 0 w 17385"/>
              <a:gd name="p0y14" fmla="*/ 80 h 2010"/>
              <a:gd name="p0x15" fmla="*/ 80 w 17385"/>
              <a:gd name="p0y15" fmla="*/ 0 h 2010"/>
              <a:gd name="p0x16" fmla="*/ 180 w 17385"/>
              <a:gd name="p0y16" fmla="*/ 0 h 20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048000" y="1535430"/>
            <a:ext cx="6096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除法的本质是公平分配，古人早已深谙此道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623820"/>
            <a:ext cx="11039475" cy="1149350"/>
          </a:xfrm>
          <a:custGeom>
            <a:avLst/>
            <a:gdLst>
              <a:gd name="sw" fmla="*/ 1 w 17385"/>
              <a:gd name="sh" fmla="*/ 1 h 1809"/>
              <a:gd name="mins" fmla="min sw sh"/>
              <a:gd name="dsw" fmla="+- 0 sw mins"/>
              <a:gd name="dsh" fmla="+- 0 sh mins"/>
              <a:gd name="p0x0" fmla="*/ 180 w 17385"/>
              <a:gd name="p0y0" fmla="*/ 0 h 1809"/>
              <a:gd name="p0x1" fmla="*/ 17205 w 17385"/>
              <a:gd name="p0y1" fmla="*/ 0 h 1809"/>
              <a:gd name="p0x2" fmla="*/ 17304 w 17385"/>
              <a:gd name="p0y2" fmla="*/ 0 h 1809"/>
              <a:gd name="p0x3" fmla="*/ 17385 w 17385"/>
              <a:gd name="p0y3" fmla="*/ 80 h 1809"/>
              <a:gd name="p0x4" fmla="*/ 17385 w 17385"/>
              <a:gd name="p0y4" fmla="*/ 180 h 1809"/>
              <a:gd name="p0x5" fmla="*/ 17385 w 17385"/>
              <a:gd name="p0y5" fmla="*/ 1629 h 1809"/>
              <a:gd name="p0x6" fmla="*/ 17385 w 17385"/>
              <a:gd name="p0y6" fmla="*/ 1729 h 1809"/>
              <a:gd name="p0x7" fmla="*/ 17304 w 17385"/>
              <a:gd name="p0y7" fmla="*/ 1809 h 1809"/>
              <a:gd name="p0x8" fmla="*/ 17205 w 17385"/>
              <a:gd name="p0y8" fmla="*/ 1809 h 1809"/>
              <a:gd name="p0x9" fmla="*/ 180 w 17385"/>
              <a:gd name="p0y9" fmla="*/ 1809 h 1809"/>
              <a:gd name="p0x10" fmla="*/ 80 w 17385"/>
              <a:gd name="p0y10" fmla="*/ 1809 h 1809"/>
              <a:gd name="p0x11" fmla="*/ 0 w 17385"/>
              <a:gd name="p0y11" fmla="*/ 1729 h 1809"/>
              <a:gd name="p0x12" fmla="*/ 0 w 17385"/>
              <a:gd name="p0y12" fmla="*/ 1629 h 1809"/>
              <a:gd name="p0x13" fmla="*/ 0 w 17385"/>
              <a:gd name="p0y13" fmla="*/ 180 h 1809"/>
              <a:gd name="p0x14" fmla="*/ 0 w 17385"/>
              <a:gd name="p0y14" fmla="*/ 80 h 1809"/>
              <a:gd name="p0x15" fmla="*/ 80 w 17385"/>
              <a:gd name="p0y15" fmla="*/ 0 h 1809"/>
              <a:gd name="p0x16" fmla="*/ 180 w 17385"/>
              <a:gd name="p0y16" fmla="*/ 0 h 180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819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273" t="-3067" r="-2273" b="-3067"/>
          <a:stretch>
            <a:fillRect/>
          </a:stretch>
        </p:blipFill>
        <p:spPr>
          <a:xfrm>
            <a:off x="871220" y="2900045"/>
            <a:ext cx="21907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2846070"/>
            <a:ext cx="28836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《九章算术》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衰分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376613"/>
            <a:ext cx="10648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古代数学经典中记载的按比例分配物资方法，体现古人对公平分配的数学思考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3973195"/>
            <a:ext cx="11039475" cy="1149350"/>
          </a:xfrm>
          <a:custGeom>
            <a:avLst/>
            <a:gdLst>
              <a:gd name="sw" fmla="*/ 1 w 17385"/>
              <a:gd name="sh" fmla="*/ 1 h 1809"/>
              <a:gd name="mins" fmla="min sw sh"/>
              <a:gd name="dsw" fmla="+- 0 sw mins"/>
              <a:gd name="dsh" fmla="+- 0 sh mins"/>
              <a:gd name="p0x0" fmla="*/ 180 w 17385"/>
              <a:gd name="p0y0" fmla="*/ 0 h 1809"/>
              <a:gd name="p0x1" fmla="*/ 17205 w 17385"/>
              <a:gd name="p0y1" fmla="*/ 0 h 1809"/>
              <a:gd name="p0x2" fmla="*/ 17304 w 17385"/>
              <a:gd name="p0y2" fmla="*/ 0 h 1809"/>
              <a:gd name="p0x3" fmla="*/ 17385 w 17385"/>
              <a:gd name="p0y3" fmla="*/ 80 h 1809"/>
              <a:gd name="p0x4" fmla="*/ 17385 w 17385"/>
              <a:gd name="p0y4" fmla="*/ 180 h 1809"/>
              <a:gd name="p0x5" fmla="*/ 17385 w 17385"/>
              <a:gd name="p0y5" fmla="*/ 1629 h 1809"/>
              <a:gd name="p0x6" fmla="*/ 17385 w 17385"/>
              <a:gd name="p0y6" fmla="*/ 1729 h 1809"/>
              <a:gd name="p0x7" fmla="*/ 17304 w 17385"/>
              <a:gd name="p0y7" fmla="*/ 1809 h 1809"/>
              <a:gd name="p0x8" fmla="*/ 17205 w 17385"/>
              <a:gd name="p0y8" fmla="*/ 1809 h 1809"/>
              <a:gd name="p0x9" fmla="*/ 180 w 17385"/>
              <a:gd name="p0y9" fmla="*/ 1809 h 1809"/>
              <a:gd name="p0x10" fmla="*/ 80 w 17385"/>
              <a:gd name="p0y10" fmla="*/ 1809 h 1809"/>
              <a:gd name="p0x11" fmla="*/ 0 w 17385"/>
              <a:gd name="p0y11" fmla="*/ 1729 h 1809"/>
              <a:gd name="p0x12" fmla="*/ 0 w 17385"/>
              <a:gd name="p0y12" fmla="*/ 1629 h 1809"/>
              <a:gd name="p0x13" fmla="*/ 0 w 17385"/>
              <a:gd name="p0y13" fmla="*/ 180 h 1809"/>
              <a:gd name="p0x14" fmla="*/ 0 w 17385"/>
              <a:gd name="p0y14" fmla="*/ 80 h 1809"/>
              <a:gd name="p0x15" fmla="*/ 80 w 17385"/>
              <a:gd name="p0y15" fmla="*/ 0 h 1809"/>
              <a:gd name="p0x16" fmla="*/ 180 w 17385"/>
              <a:gd name="p0y16" fmla="*/ 0 h 180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1681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000" t="-7536" r="-2000" b="-7536"/>
          <a:stretch>
            <a:fillRect/>
          </a:stretch>
        </p:blipFill>
        <p:spPr>
          <a:xfrm>
            <a:off x="857250" y="4249420"/>
            <a:ext cx="247650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04925" y="4195419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均田制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4725962"/>
            <a:ext cx="10648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按人口平均分配土地的国家制度，除法的公平含义在政治经济中的实践应用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75945" y="5322570"/>
            <a:ext cx="11039475" cy="1149350"/>
          </a:xfrm>
          <a:custGeom>
            <a:avLst/>
            <a:gdLst>
              <a:gd name="sw" fmla="*/ 1 w 17385"/>
              <a:gd name="sh" fmla="*/ 1 h 1809"/>
              <a:gd name="mins" fmla="min sw sh"/>
              <a:gd name="dsw" fmla="+- 0 sw mins"/>
              <a:gd name="dsh" fmla="+- 0 sh mins"/>
              <a:gd name="p0x0" fmla="*/ 180 w 17385"/>
              <a:gd name="p0y0" fmla="*/ 0 h 1809"/>
              <a:gd name="p0x1" fmla="*/ 17205 w 17385"/>
              <a:gd name="p0y1" fmla="*/ 0 h 1809"/>
              <a:gd name="p0x2" fmla="*/ 17304 w 17385"/>
              <a:gd name="p0y2" fmla="*/ 0 h 1809"/>
              <a:gd name="p0x3" fmla="*/ 17385 w 17385"/>
              <a:gd name="p0y3" fmla="*/ 80 h 1809"/>
              <a:gd name="p0x4" fmla="*/ 17385 w 17385"/>
              <a:gd name="p0y4" fmla="*/ 180 h 1809"/>
              <a:gd name="p0x5" fmla="*/ 17385 w 17385"/>
              <a:gd name="p0y5" fmla="*/ 1629 h 1809"/>
              <a:gd name="p0x6" fmla="*/ 17385 w 17385"/>
              <a:gd name="p0y6" fmla="*/ 1729 h 1809"/>
              <a:gd name="p0x7" fmla="*/ 17304 w 17385"/>
              <a:gd name="p0y7" fmla="*/ 1809 h 1809"/>
              <a:gd name="p0x8" fmla="*/ 17205 w 17385"/>
              <a:gd name="p0y8" fmla="*/ 1809 h 1809"/>
              <a:gd name="p0x9" fmla="*/ 180 w 17385"/>
              <a:gd name="p0y9" fmla="*/ 1809 h 1809"/>
              <a:gd name="p0x10" fmla="*/ 80 w 17385"/>
              <a:gd name="p0y10" fmla="*/ 1809 h 1809"/>
              <a:gd name="p0x11" fmla="*/ 0 w 17385"/>
              <a:gd name="p0y11" fmla="*/ 1729 h 1809"/>
              <a:gd name="p0x12" fmla="*/ 0 w 17385"/>
              <a:gd name="p0y12" fmla="*/ 1629 h 1809"/>
              <a:gd name="p0x13" fmla="*/ 0 w 17385"/>
              <a:gd name="p0y13" fmla="*/ 180 h 1809"/>
              <a:gd name="p0x14" fmla="*/ 0 w 17385"/>
              <a:gd name="p0y14" fmla="*/ 80 h 1809"/>
              <a:gd name="p0x15" fmla="*/ 80 w 17385"/>
              <a:gd name="p0y15" fmla="*/ 0 h 1809"/>
              <a:gd name="p0x16" fmla="*/ 180 w 17385"/>
              <a:gd name="p0y16" fmla="*/ 0 h 180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71525" y="55175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6795" t="-897" r="-6795" b="-897"/>
          <a:stretch>
            <a:fillRect/>
          </a:stretch>
        </p:blipFill>
        <p:spPr>
          <a:xfrm>
            <a:off x="840105" y="5598795"/>
            <a:ext cx="28130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1304925" y="5544769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分粟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771525" y="6075312"/>
            <a:ext cx="10648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将收获的粮食平均分给各户，有余数的除法在日常生活中的具体呈现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分桃子：两位数除以一位数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109345"/>
            <a:ext cx="5381625" cy="4029075"/>
          </a:xfrm>
          <a:custGeom>
            <a:avLst/>
            <a:gdLst>
              <a:gd name="sw" fmla="*/ 1 w 8475"/>
              <a:gd name="sh" fmla="*/ 1 h 6345"/>
              <a:gd name="mins" fmla="min sw sh"/>
              <a:gd name="dsw" fmla="+- 0 sw mins"/>
              <a:gd name="dsh" fmla="+- 0 sh mins"/>
              <a:gd name="p0x0" fmla="*/ 180 w 8475"/>
              <a:gd name="p0y0" fmla="*/ 0 h 6345"/>
              <a:gd name="p0x1" fmla="*/ 8295 w 8475"/>
              <a:gd name="p0y1" fmla="*/ 0 h 6345"/>
              <a:gd name="p0x2" fmla="*/ 8394 w 8475"/>
              <a:gd name="p0y2" fmla="*/ 0 h 6345"/>
              <a:gd name="p0x3" fmla="*/ 8475 w 8475"/>
              <a:gd name="p0y3" fmla="*/ 80 h 6345"/>
              <a:gd name="p0x4" fmla="*/ 8475 w 8475"/>
              <a:gd name="p0y4" fmla="*/ 180 h 6345"/>
              <a:gd name="p0x5" fmla="*/ 8475 w 8475"/>
              <a:gd name="p0y5" fmla="*/ 6165 h 6345"/>
              <a:gd name="p0x6" fmla="*/ 8475 w 8475"/>
              <a:gd name="p0y6" fmla="*/ 6264 h 6345"/>
              <a:gd name="p0x7" fmla="*/ 8394 w 8475"/>
              <a:gd name="p0y7" fmla="*/ 6345 h 6345"/>
              <a:gd name="p0x8" fmla="*/ 8295 w 8475"/>
              <a:gd name="p0y8" fmla="*/ 6345 h 6345"/>
              <a:gd name="p0x9" fmla="*/ 180 w 8475"/>
              <a:gd name="p0y9" fmla="*/ 6345 h 6345"/>
              <a:gd name="p0x10" fmla="*/ 80 w 8475"/>
              <a:gd name="p0y10" fmla="*/ 6345 h 6345"/>
              <a:gd name="p0x11" fmla="*/ 0 w 8475"/>
              <a:gd name="p0y11" fmla="*/ 6264 h 6345"/>
              <a:gd name="p0x12" fmla="*/ 0 w 8475"/>
              <a:gd name="p0y12" fmla="*/ 6165 h 6345"/>
              <a:gd name="p0x13" fmla="*/ 0 w 8475"/>
              <a:gd name="p0y13" fmla="*/ 180 h 6345"/>
              <a:gd name="p0x14" fmla="*/ 0 w 8475"/>
              <a:gd name="p0y14" fmla="*/ 80 h 6345"/>
              <a:gd name="p0x15" fmla="*/ 80 w 8475"/>
              <a:gd name="p0y15" fmla="*/ 0 h 6345"/>
              <a:gd name="p0x16" fmla="*/ 180 w 8475"/>
              <a:gd name="p0y16" fmla="*/ 0 h 63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71525" y="1304925"/>
            <a:ext cx="49911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竖式除法步骤演示：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68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图表 5"/>
          <p:cNvGraphicFramePr/>
          <p:nvPr/>
        </p:nvGraphicFramePr>
        <p:xfrm>
          <a:off x="771525" y="1718945"/>
          <a:ext cx="4991100" cy="3228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5338445"/>
            <a:ext cx="1660525" cy="1133475"/>
          </a:xfrm>
          <a:custGeom>
            <a:avLst/>
            <a:gdLst>
              <a:gd name="sw" fmla="*/ 1 w 2615"/>
              <a:gd name="sh" fmla="*/ 1 h 1785"/>
              <a:gd name="mins" fmla="min sw sh"/>
              <a:gd name="dsw" fmla="+- 0 sw mins"/>
              <a:gd name="dsh" fmla="+- 0 sh mins"/>
              <a:gd name="p0x0" fmla="*/ 180 w 2615"/>
              <a:gd name="p0y0" fmla="*/ 0 h 1785"/>
              <a:gd name="p0x1" fmla="*/ 2435 w 2615"/>
              <a:gd name="p0y1" fmla="*/ 0 h 1785"/>
              <a:gd name="p0x2" fmla="*/ 2534 w 2615"/>
              <a:gd name="p0y2" fmla="*/ 0 h 1785"/>
              <a:gd name="p0x3" fmla="*/ 2615 w 2615"/>
              <a:gd name="p0y3" fmla="*/ 80 h 1785"/>
              <a:gd name="p0x4" fmla="*/ 2615 w 2615"/>
              <a:gd name="p0y4" fmla="*/ 180 h 1785"/>
              <a:gd name="p0x5" fmla="*/ 2615 w 2615"/>
              <a:gd name="p0y5" fmla="*/ 1605 h 1785"/>
              <a:gd name="p0x6" fmla="*/ 2615 w 2615"/>
              <a:gd name="p0y6" fmla="*/ 1704 h 1785"/>
              <a:gd name="p0x7" fmla="*/ 2534 w 2615"/>
              <a:gd name="p0y7" fmla="*/ 1785 h 1785"/>
              <a:gd name="p0x8" fmla="*/ 2435 w 2615"/>
              <a:gd name="p0y8" fmla="*/ 1785 h 1785"/>
              <a:gd name="p0x9" fmla="*/ 180 w 2615"/>
              <a:gd name="p0y9" fmla="*/ 1785 h 1785"/>
              <a:gd name="p0x10" fmla="*/ 80 w 2615"/>
              <a:gd name="p0y10" fmla="*/ 1785 h 1785"/>
              <a:gd name="p0x11" fmla="*/ 0 w 2615"/>
              <a:gd name="p0y11" fmla="*/ 1704 h 1785"/>
              <a:gd name="p0x12" fmla="*/ 0 w 2615"/>
              <a:gd name="p0y12" fmla="*/ 1605 h 1785"/>
              <a:gd name="p0x13" fmla="*/ 0 w 2615"/>
              <a:gd name="p0y13" fmla="*/ 180 h 1785"/>
              <a:gd name="p0x14" fmla="*/ 0 w 2615"/>
              <a:gd name="p0y14" fmla="*/ 80 h 1785"/>
              <a:gd name="p0x15" fmla="*/ 80 w 2615"/>
              <a:gd name="p0y15" fmla="*/ 0 h 1785"/>
              <a:gd name="p0x16" fmla="*/ 180 w 2615"/>
              <a:gd name="p0y16" fmla="*/ 0 h 17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168746" y="5557838"/>
            <a:ext cx="856507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22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806425" y="6000750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商（每只猴子）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2436495" y="5338445"/>
            <a:ext cx="1660525" cy="1133475"/>
          </a:xfrm>
          <a:custGeom>
            <a:avLst/>
            <a:gdLst>
              <a:gd name="sw" fmla="*/ 1 w 2615"/>
              <a:gd name="sh" fmla="*/ 1 h 1785"/>
              <a:gd name="mins" fmla="min sw sh"/>
              <a:gd name="dsw" fmla="+- 0 sw mins"/>
              <a:gd name="dsh" fmla="+- 0 sh mins"/>
              <a:gd name="p0x0" fmla="*/ 180 w 2615"/>
              <a:gd name="p0y0" fmla="*/ 0 h 1785"/>
              <a:gd name="p0x1" fmla="*/ 2435 w 2615"/>
              <a:gd name="p0y1" fmla="*/ 0 h 1785"/>
              <a:gd name="p0x2" fmla="*/ 2534 w 2615"/>
              <a:gd name="p0y2" fmla="*/ 0 h 1785"/>
              <a:gd name="p0x3" fmla="*/ 2615 w 2615"/>
              <a:gd name="p0y3" fmla="*/ 80 h 1785"/>
              <a:gd name="p0x4" fmla="*/ 2615 w 2615"/>
              <a:gd name="p0y4" fmla="*/ 180 h 1785"/>
              <a:gd name="p0x5" fmla="*/ 2615 w 2615"/>
              <a:gd name="p0y5" fmla="*/ 1605 h 1785"/>
              <a:gd name="p0x6" fmla="*/ 2615 w 2615"/>
              <a:gd name="p0y6" fmla="*/ 1704 h 1785"/>
              <a:gd name="p0x7" fmla="*/ 2534 w 2615"/>
              <a:gd name="p0y7" fmla="*/ 1785 h 1785"/>
              <a:gd name="p0x8" fmla="*/ 2435 w 2615"/>
              <a:gd name="p0y8" fmla="*/ 1785 h 1785"/>
              <a:gd name="p0x9" fmla="*/ 180 w 2615"/>
              <a:gd name="p0y9" fmla="*/ 1785 h 1785"/>
              <a:gd name="p0x10" fmla="*/ 80 w 2615"/>
              <a:gd name="p0y10" fmla="*/ 1785 h 1785"/>
              <a:gd name="p0x11" fmla="*/ 0 w 2615"/>
              <a:gd name="p0y11" fmla="*/ 1704 h 1785"/>
              <a:gd name="p0x12" fmla="*/ 0 w 2615"/>
              <a:gd name="p0y12" fmla="*/ 1605 h 1785"/>
              <a:gd name="p0x13" fmla="*/ 0 w 2615"/>
              <a:gd name="p0y13" fmla="*/ 180 h 1785"/>
              <a:gd name="p0x14" fmla="*/ 0 w 2615"/>
              <a:gd name="p0y14" fmla="*/ 80 h 1785"/>
              <a:gd name="p0x15" fmla="*/ 80 w 2615"/>
              <a:gd name="p0y15" fmla="*/ 0 h 1785"/>
              <a:gd name="p0x16" fmla="*/ 180 w 2615"/>
              <a:gd name="p0y16" fmla="*/ 0 h 17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148241" y="5510213"/>
            <a:ext cx="618753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2632100" y="5892479"/>
            <a:ext cx="1270025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余数（剩余桃子）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4297045" y="5338445"/>
            <a:ext cx="1660525" cy="1133475"/>
          </a:xfrm>
          <a:custGeom>
            <a:avLst/>
            <a:gdLst>
              <a:gd name="sw" fmla="*/ 1 w 2615"/>
              <a:gd name="sh" fmla="*/ 1 h 1785"/>
              <a:gd name="mins" fmla="min sw sh"/>
              <a:gd name="dsw" fmla="+- 0 sw mins"/>
              <a:gd name="dsh" fmla="+- 0 sh mins"/>
              <a:gd name="p0x0" fmla="*/ 180 w 2615"/>
              <a:gd name="p0y0" fmla="*/ 0 h 1785"/>
              <a:gd name="p0x1" fmla="*/ 2435 w 2615"/>
              <a:gd name="p0y1" fmla="*/ 0 h 1785"/>
              <a:gd name="p0x2" fmla="*/ 2534 w 2615"/>
              <a:gd name="p0y2" fmla="*/ 0 h 1785"/>
              <a:gd name="p0x3" fmla="*/ 2615 w 2615"/>
              <a:gd name="p0y3" fmla="*/ 80 h 1785"/>
              <a:gd name="p0x4" fmla="*/ 2615 w 2615"/>
              <a:gd name="p0y4" fmla="*/ 180 h 1785"/>
              <a:gd name="p0x5" fmla="*/ 2615 w 2615"/>
              <a:gd name="p0y5" fmla="*/ 1605 h 1785"/>
              <a:gd name="p0x6" fmla="*/ 2615 w 2615"/>
              <a:gd name="p0y6" fmla="*/ 1704 h 1785"/>
              <a:gd name="p0x7" fmla="*/ 2534 w 2615"/>
              <a:gd name="p0y7" fmla="*/ 1785 h 1785"/>
              <a:gd name="p0x8" fmla="*/ 2435 w 2615"/>
              <a:gd name="p0y8" fmla="*/ 1785 h 1785"/>
              <a:gd name="p0x9" fmla="*/ 180 w 2615"/>
              <a:gd name="p0y9" fmla="*/ 1785 h 1785"/>
              <a:gd name="p0x10" fmla="*/ 80 w 2615"/>
              <a:gd name="p0y10" fmla="*/ 1785 h 1785"/>
              <a:gd name="p0x11" fmla="*/ 0 w 2615"/>
              <a:gd name="p0y11" fmla="*/ 1704 h 1785"/>
              <a:gd name="p0x12" fmla="*/ 0 w 2615"/>
              <a:gd name="p0y12" fmla="*/ 1605 h 1785"/>
              <a:gd name="p0x13" fmla="*/ 0 w 2615"/>
              <a:gd name="p0y13" fmla="*/ 180 h 1785"/>
              <a:gd name="p0x14" fmla="*/ 0 w 2615"/>
              <a:gd name="p0y14" fmla="*/ 80 h 1785"/>
              <a:gd name="p0x15" fmla="*/ 80 w 2615"/>
              <a:gd name="p0y15" fmla="*/ 0 h 1785"/>
              <a:gd name="p0x16" fmla="*/ 180 w 2615"/>
              <a:gd name="p0y16" fmla="*/ 0 h 17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5008816" y="5510213"/>
            <a:ext cx="618754" cy="423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492676" y="5892479"/>
            <a:ext cx="1270025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除数（猴子数量）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6233795" y="11093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6429375" y="16573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000" t="-5278" r="-2000" b="-5278"/>
          <a:stretch>
            <a:fillRect/>
          </a:stretch>
        </p:blipFill>
        <p:spPr>
          <a:xfrm>
            <a:off x="6515100" y="1737995"/>
            <a:ext cx="247650" cy="2527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6962775" y="16840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教材情境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6429375" y="2214563"/>
            <a:ext cx="499110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68</a:t>
            </a:r>
            <a:r>
              <a:rPr 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个桃子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平均分给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只猴子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，每只猴子能分到多少个？还剩几个？这是两位数除以一位数的实际问题，需要用到带余数的除法计算。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6233795" y="3890645"/>
            <a:ext cx="5381625" cy="2581275"/>
          </a:xfrm>
          <a:custGeom>
            <a:avLst/>
            <a:gdLst>
              <a:gd name="sw" fmla="*/ 1 w 8475"/>
              <a:gd name="sh" fmla="*/ 1 h 4065"/>
              <a:gd name="mins" fmla="min sw sh"/>
              <a:gd name="dsw" fmla="+- 0 sw mins"/>
              <a:gd name="dsh" fmla="+- 0 sh mins"/>
              <a:gd name="p0x0" fmla="*/ 180 w 8475"/>
              <a:gd name="p0y0" fmla="*/ 0 h 4065"/>
              <a:gd name="p0x1" fmla="*/ 8295 w 8475"/>
              <a:gd name="p0y1" fmla="*/ 0 h 4065"/>
              <a:gd name="p0x2" fmla="*/ 8394 w 8475"/>
              <a:gd name="p0y2" fmla="*/ 0 h 4065"/>
              <a:gd name="p0x3" fmla="*/ 8475 w 8475"/>
              <a:gd name="p0y3" fmla="*/ 80 h 4065"/>
              <a:gd name="p0x4" fmla="*/ 8475 w 8475"/>
              <a:gd name="p0y4" fmla="*/ 180 h 4065"/>
              <a:gd name="p0x5" fmla="*/ 8475 w 8475"/>
              <a:gd name="p0y5" fmla="*/ 3885 h 4065"/>
              <a:gd name="p0x6" fmla="*/ 8475 w 8475"/>
              <a:gd name="p0y6" fmla="*/ 3984 h 4065"/>
              <a:gd name="p0x7" fmla="*/ 8394 w 8475"/>
              <a:gd name="p0y7" fmla="*/ 4065 h 4065"/>
              <a:gd name="p0x8" fmla="*/ 8295 w 8475"/>
              <a:gd name="p0y8" fmla="*/ 4065 h 4065"/>
              <a:gd name="p0x9" fmla="*/ 180 w 8475"/>
              <a:gd name="p0y9" fmla="*/ 4065 h 4065"/>
              <a:gd name="p0x10" fmla="*/ 80 w 8475"/>
              <a:gd name="p0y10" fmla="*/ 4065 h 4065"/>
              <a:gd name="p0x11" fmla="*/ 0 w 8475"/>
              <a:gd name="p0y11" fmla="*/ 3984 h 4065"/>
              <a:gd name="p0x12" fmla="*/ 0 w 8475"/>
              <a:gd name="p0y12" fmla="*/ 3885 h 4065"/>
              <a:gd name="p0x13" fmla="*/ 0 w 8475"/>
              <a:gd name="p0y13" fmla="*/ 180 h 4065"/>
              <a:gd name="p0x14" fmla="*/ 0 w 8475"/>
              <a:gd name="p0y14" fmla="*/ 80 h 4065"/>
              <a:gd name="p0x15" fmla="*/ 80 w 8475"/>
              <a:gd name="p0y15" fmla="*/ 0 h 4065"/>
              <a:gd name="p0x16" fmla="*/ 180 w 847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6429375" y="44386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6497955" y="4519295"/>
            <a:ext cx="281305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6962775" y="44653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文化对照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6429375" y="4995863"/>
            <a:ext cx="499110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古代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算筹除法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同样从高位算起，与现代竖式方向一致。这种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高位优先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的计算智慧，体现了中国传统数学的系统性思维，至今仍在沿用。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知识建构：两位数除以一位数竖式除法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分橘子：为什么从高位算起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5362575"/>
          </a:xfrm>
          <a:custGeom>
            <a:avLst/>
            <a:gdLst>
              <a:gd name="sw" fmla="*/ 1 w 8475"/>
              <a:gd name="sh" fmla="*/ 1 h 8445"/>
              <a:gd name="mins" fmla="min sw sh"/>
              <a:gd name="dsw" fmla="+- 0 sw mins"/>
              <a:gd name="dsh" fmla="+- 0 sh mins"/>
              <a:gd name="p0x0" fmla="*/ 180 w 8475"/>
              <a:gd name="p0y0" fmla="*/ 0 h 8445"/>
              <a:gd name="p0x1" fmla="*/ 8295 w 8475"/>
              <a:gd name="p0y1" fmla="*/ 0 h 8445"/>
              <a:gd name="p0x2" fmla="*/ 8394 w 8475"/>
              <a:gd name="p0y2" fmla="*/ 0 h 8445"/>
              <a:gd name="p0x3" fmla="*/ 8475 w 8475"/>
              <a:gd name="p0y3" fmla="*/ 80 h 8445"/>
              <a:gd name="p0x4" fmla="*/ 8475 w 8475"/>
              <a:gd name="p0y4" fmla="*/ 180 h 8445"/>
              <a:gd name="p0x5" fmla="*/ 8475 w 8475"/>
              <a:gd name="p0y5" fmla="*/ 8265 h 8445"/>
              <a:gd name="p0x6" fmla="*/ 8475 w 8475"/>
              <a:gd name="p0y6" fmla="*/ 8364 h 8445"/>
              <a:gd name="p0x7" fmla="*/ 8394 w 8475"/>
              <a:gd name="p0y7" fmla="*/ 8445 h 8445"/>
              <a:gd name="p0x8" fmla="*/ 8295 w 8475"/>
              <a:gd name="p0y8" fmla="*/ 8445 h 8445"/>
              <a:gd name="p0x9" fmla="*/ 180 w 8475"/>
              <a:gd name="p0y9" fmla="*/ 8445 h 8445"/>
              <a:gd name="p0x10" fmla="*/ 80 w 8475"/>
              <a:gd name="p0y10" fmla="*/ 8445 h 8445"/>
              <a:gd name="p0x11" fmla="*/ 0 w 8475"/>
              <a:gd name="p0y11" fmla="*/ 8364 h 8445"/>
              <a:gd name="p0x12" fmla="*/ 0 w 8475"/>
              <a:gd name="p0y12" fmla="*/ 8265 h 8445"/>
              <a:gd name="p0x13" fmla="*/ 0 w 8475"/>
              <a:gd name="p0y13" fmla="*/ 180 h 8445"/>
              <a:gd name="p0x14" fmla="*/ 0 w 8475"/>
              <a:gd name="p0y14" fmla="*/ 80 h 8445"/>
              <a:gd name="p0x15" fmla="*/ 80 w 8475"/>
              <a:gd name="p0y15" fmla="*/ 0 h 8445"/>
              <a:gd name="p0x16" fmla="*/ 180 w 847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04875" y="1400175"/>
            <a:ext cx="2286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81125" y="1290638"/>
            <a:ext cx="2286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从高位算起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1952625"/>
            <a:ext cx="4991100" cy="647700"/>
          </a:xfrm>
          <a:custGeom>
            <a:avLst/>
            <a:gdLst>
              <a:gd name="sw" fmla="*/ 1 w 7860"/>
              <a:gd name="sh" fmla="*/ 1 h 1020"/>
              <a:gd name="mins" fmla="min sw sh"/>
              <a:gd name="dsw" fmla="+- 0 sw mins"/>
              <a:gd name="dsh" fmla="+- 0 sh mins"/>
              <a:gd name="p0x0" fmla="*/ 180 w 7860"/>
              <a:gd name="p0y0" fmla="*/ 0 h 1020"/>
              <a:gd name="p0x1" fmla="*/ 7680 w 7860"/>
              <a:gd name="p0y1" fmla="*/ 0 h 1020"/>
              <a:gd name="p0x2" fmla="*/ 7779 w 7860"/>
              <a:gd name="p0y2" fmla="*/ 0 h 1020"/>
              <a:gd name="p0x3" fmla="*/ 7860 w 7860"/>
              <a:gd name="p0y3" fmla="*/ 80 h 1020"/>
              <a:gd name="p0x4" fmla="*/ 7860 w 7860"/>
              <a:gd name="p0y4" fmla="*/ 180 h 1020"/>
              <a:gd name="p0x5" fmla="*/ 7860 w 7860"/>
              <a:gd name="p0y5" fmla="*/ 840 h 1020"/>
              <a:gd name="p0x6" fmla="*/ 7860 w 7860"/>
              <a:gd name="p0y6" fmla="*/ 939 h 1020"/>
              <a:gd name="p0x7" fmla="*/ 7779 w 7860"/>
              <a:gd name="p0y7" fmla="*/ 1020 h 1020"/>
              <a:gd name="p0x8" fmla="*/ 7680 w 7860"/>
              <a:gd name="p0y8" fmla="*/ 1020 h 1020"/>
              <a:gd name="p0x9" fmla="*/ 180 w 7860"/>
              <a:gd name="p0y9" fmla="*/ 1020 h 1020"/>
              <a:gd name="p0x10" fmla="*/ 80 w 7860"/>
              <a:gd name="p0y10" fmla="*/ 1020 h 1020"/>
              <a:gd name="p0x11" fmla="*/ 0 w 7860"/>
              <a:gd name="p0y11" fmla="*/ 939 h 1020"/>
              <a:gd name="p0x12" fmla="*/ 0 w 7860"/>
              <a:gd name="p0y12" fmla="*/ 840 h 1020"/>
              <a:gd name="p0x13" fmla="*/ 0 w 7860"/>
              <a:gd name="p0y13" fmla="*/ 180 h 1020"/>
              <a:gd name="p0x14" fmla="*/ 0 w 7860"/>
              <a:gd name="p0y14" fmla="*/ 80 h 1020"/>
              <a:gd name="p0x15" fmla="*/ 80 w 7860"/>
              <a:gd name="p0y15" fmla="*/ 0 h 1020"/>
              <a:gd name="p0x16" fmla="*/ 180 w 7860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923925" y="2066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000" t="-16333" r="-2000" b="-16333"/>
          <a:stretch>
            <a:fillRect/>
          </a:stretch>
        </p:blipFill>
        <p:spPr>
          <a:xfrm>
            <a:off x="1009650" y="2147570"/>
            <a:ext cx="247650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495425" y="2109788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步骤清晰，运算过程一目了然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771525" y="2714625"/>
            <a:ext cx="4991100" cy="647700"/>
          </a:xfrm>
          <a:custGeom>
            <a:avLst/>
            <a:gdLst>
              <a:gd name="sw" fmla="*/ 1 w 7860"/>
              <a:gd name="sh" fmla="*/ 1 h 1020"/>
              <a:gd name="mins" fmla="min sw sh"/>
              <a:gd name="dsw" fmla="+- 0 sw mins"/>
              <a:gd name="dsh" fmla="+- 0 sh mins"/>
              <a:gd name="p0x0" fmla="*/ 180 w 7860"/>
              <a:gd name="p0y0" fmla="*/ 0 h 1020"/>
              <a:gd name="p0x1" fmla="*/ 7680 w 7860"/>
              <a:gd name="p0y1" fmla="*/ 0 h 1020"/>
              <a:gd name="p0x2" fmla="*/ 7779 w 7860"/>
              <a:gd name="p0y2" fmla="*/ 0 h 1020"/>
              <a:gd name="p0x3" fmla="*/ 7860 w 7860"/>
              <a:gd name="p0y3" fmla="*/ 80 h 1020"/>
              <a:gd name="p0x4" fmla="*/ 7860 w 7860"/>
              <a:gd name="p0y4" fmla="*/ 180 h 1020"/>
              <a:gd name="p0x5" fmla="*/ 7860 w 7860"/>
              <a:gd name="p0y5" fmla="*/ 840 h 1020"/>
              <a:gd name="p0x6" fmla="*/ 7860 w 7860"/>
              <a:gd name="p0y6" fmla="*/ 939 h 1020"/>
              <a:gd name="p0x7" fmla="*/ 7779 w 7860"/>
              <a:gd name="p0y7" fmla="*/ 1020 h 1020"/>
              <a:gd name="p0x8" fmla="*/ 7680 w 7860"/>
              <a:gd name="p0y8" fmla="*/ 1020 h 1020"/>
              <a:gd name="p0x9" fmla="*/ 180 w 7860"/>
              <a:gd name="p0y9" fmla="*/ 1020 h 1020"/>
              <a:gd name="p0x10" fmla="*/ 80 w 7860"/>
              <a:gd name="p0y10" fmla="*/ 1020 h 1020"/>
              <a:gd name="p0x11" fmla="*/ 0 w 7860"/>
              <a:gd name="p0y11" fmla="*/ 939 h 1020"/>
              <a:gd name="p0x12" fmla="*/ 0 w 7860"/>
              <a:gd name="p0y12" fmla="*/ 840 h 1020"/>
              <a:gd name="p0x13" fmla="*/ 0 w 7860"/>
              <a:gd name="p0y13" fmla="*/ 180 h 1020"/>
              <a:gd name="p0x14" fmla="*/ 0 w 7860"/>
              <a:gd name="p0y14" fmla="*/ 80 h 1020"/>
              <a:gd name="p0x15" fmla="*/ 80 w 7860"/>
              <a:gd name="p0y15" fmla="*/ 0 h 1020"/>
              <a:gd name="p0x16" fmla="*/ 180 w 7860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923925" y="2828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4259" t="-3067" r="-4259" b="-3067"/>
          <a:stretch>
            <a:fillRect/>
          </a:stretch>
        </p:blipFill>
        <p:spPr>
          <a:xfrm>
            <a:off x="1040130" y="2909570"/>
            <a:ext cx="186055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495425" y="2871788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余数自然下移，与下一位合并继续除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6238875" y="1114425"/>
            <a:ext cx="5372100" cy="5353050"/>
          </a:xfrm>
          <a:custGeom>
            <a:avLst/>
            <a:gdLst>
              <a:gd name="sw" fmla="*/ 1 w 8460"/>
              <a:gd name="sh" fmla="*/ 1 h 8430"/>
              <a:gd name="mins" fmla="min sw sh"/>
              <a:gd name="dsw" fmla="+- 0 sw mins"/>
              <a:gd name="dsh" fmla="+- 0 sh mins"/>
              <a:gd name="p0x0" fmla="*/ 180 w 8460"/>
              <a:gd name="p0y0" fmla="*/ 0 h 8430"/>
              <a:gd name="p0x1" fmla="*/ 8280 w 8460"/>
              <a:gd name="p0y1" fmla="*/ 0 h 8430"/>
              <a:gd name="p0x2" fmla="*/ 8379 w 8460"/>
              <a:gd name="p0y2" fmla="*/ 0 h 8430"/>
              <a:gd name="p0x3" fmla="*/ 8460 w 8460"/>
              <a:gd name="p0y3" fmla="*/ 80 h 8430"/>
              <a:gd name="p0x4" fmla="*/ 8460 w 8460"/>
              <a:gd name="p0y4" fmla="*/ 180 h 8430"/>
              <a:gd name="p0x5" fmla="*/ 8460 w 8460"/>
              <a:gd name="p0y5" fmla="*/ 8250 h 8430"/>
              <a:gd name="p0x6" fmla="*/ 8460 w 8460"/>
              <a:gd name="p0y6" fmla="*/ 8349 h 8430"/>
              <a:gd name="p0x7" fmla="*/ 8379 w 8460"/>
              <a:gd name="p0y7" fmla="*/ 8430 h 8430"/>
              <a:gd name="p0x8" fmla="*/ 8280 w 8460"/>
              <a:gd name="p0y8" fmla="*/ 8430 h 8430"/>
              <a:gd name="p0x9" fmla="*/ 180 w 8460"/>
              <a:gd name="p0y9" fmla="*/ 8430 h 8430"/>
              <a:gd name="p0x10" fmla="*/ 80 w 8460"/>
              <a:gd name="p0y10" fmla="*/ 8430 h 8430"/>
              <a:gd name="p0x11" fmla="*/ 0 w 8460"/>
              <a:gd name="p0y11" fmla="*/ 8349 h 8430"/>
              <a:gd name="p0x12" fmla="*/ 0 w 8460"/>
              <a:gd name="p0y12" fmla="*/ 8250 h 8430"/>
              <a:gd name="p0x13" fmla="*/ 0 w 8460"/>
              <a:gd name="p0y13" fmla="*/ 180 h 8430"/>
              <a:gd name="p0x14" fmla="*/ 0 w 8460"/>
              <a:gd name="p0y14" fmla="*/ 80 h 8430"/>
              <a:gd name="p0x15" fmla="*/ 80 w 8460"/>
              <a:gd name="p0y15" fmla="*/ 0 h 8430"/>
              <a:gd name="p0x16" fmla="*/ 180 w 8460"/>
              <a:gd name="p0y16" fmla="*/ 0 h 84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19050" cmpd="sng">
            <a:solidFill>
              <a:srgbClr val="D7EADB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21"/>
            </p:custDataLst>
          </p:nvPr>
        </p:nvSpPr>
        <p:spPr>
          <a:xfrm>
            <a:off x="6438900" y="13144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6572250" y="1409700"/>
            <a:ext cx="228600" cy="3048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7048500" y="1300163"/>
            <a:ext cx="2286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从低位算起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6438900" y="1962150"/>
            <a:ext cx="4972050" cy="647700"/>
          </a:xfrm>
          <a:custGeom>
            <a:avLst/>
            <a:gdLst>
              <a:gd name="sw" fmla="*/ 1 w 7830"/>
              <a:gd name="sh" fmla="*/ 1 h 1020"/>
              <a:gd name="mins" fmla="min sw sh"/>
              <a:gd name="dsw" fmla="+- 0 sw mins"/>
              <a:gd name="dsh" fmla="+- 0 sh mins"/>
              <a:gd name="p0x0" fmla="*/ 180 w 7830"/>
              <a:gd name="p0y0" fmla="*/ 0 h 1020"/>
              <a:gd name="p0x1" fmla="*/ 7650 w 7830"/>
              <a:gd name="p0y1" fmla="*/ 0 h 1020"/>
              <a:gd name="p0x2" fmla="*/ 7749 w 7830"/>
              <a:gd name="p0y2" fmla="*/ 0 h 1020"/>
              <a:gd name="p0x3" fmla="*/ 7830 w 7830"/>
              <a:gd name="p0y3" fmla="*/ 80 h 1020"/>
              <a:gd name="p0x4" fmla="*/ 7830 w 7830"/>
              <a:gd name="p0y4" fmla="*/ 180 h 1020"/>
              <a:gd name="p0x5" fmla="*/ 7830 w 7830"/>
              <a:gd name="p0y5" fmla="*/ 840 h 1020"/>
              <a:gd name="p0x6" fmla="*/ 7830 w 7830"/>
              <a:gd name="p0y6" fmla="*/ 939 h 1020"/>
              <a:gd name="p0x7" fmla="*/ 7749 w 7830"/>
              <a:gd name="p0y7" fmla="*/ 1020 h 1020"/>
              <a:gd name="p0x8" fmla="*/ 7650 w 7830"/>
              <a:gd name="p0y8" fmla="*/ 1020 h 1020"/>
              <a:gd name="p0x9" fmla="*/ 180 w 7830"/>
              <a:gd name="p0y9" fmla="*/ 1020 h 1020"/>
              <a:gd name="p0x10" fmla="*/ 80 w 7830"/>
              <a:gd name="p0y10" fmla="*/ 1020 h 1020"/>
              <a:gd name="p0x11" fmla="*/ 0 w 7830"/>
              <a:gd name="p0y11" fmla="*/ 939 h 1020"/>
              <a:gd name="p0x12" fmla="*/ 0 w 7830"/>
              <a:gd name="p0y12" fmla="*/ 840 h 1020"/>
              <a:gd name="p0x13" fmla="*/ 0 w 7830"/>
              <a:gd name="p0y13" fmla="*/ 180 h 1020"/>
              <a:gd name="p0x14" fmla="*/ 0 w 7830"/>
              <a:gd name="p0y14" fmla="*/ 80 h 1020"/>
              <a:gd name="p0x15" fmla="*/ 80 w 7830"/>
              <a:gd name="p0y15" fmla="*/ 0 h 1020"/>
              <a:gd name="p0x16" fmla="*/ 180 w 7830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7"/>
            </p:custDataLst>
          </p:nvPr>
        </p:nvSpPr>
        <p:spPr>
          <a:xfrm>
            <a:off x="6591300" y="2076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000" t="-7681" r="-2000" b="-7681"/>
          <a:stretch>
            <a:fillRect/>
          </a:stretch>
        </p:blipFill>
        <p:spPr>
          <a:xfrm>
            <a:off x="6677025" y="2157095"/>
            <a:ext cx="247650" cy="2527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31"/>
            </p:custDataLst>
          </p:nvPr>
        </p:nvSpPr>
        <p:spPr>
          <a:xfrm>
            <a:off x="7162800" y="2119313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有时很麻烦，低位先算易出小数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2"/>
            </p:custDataLst>
          </p:nvPr>
        </p:nvSpPr>
        <p:spPr>
          <a:xfrm>
            <a:off x="6438900" y="2724150"/>
            <a:ext cx="4972050" cy="647700"/>
          </a:xfrm>
          <a:custGeom>
            <a:avLst/>
            <a:gdLst>
              <a:gd name="sw" fmla="*/ 1 w 7830"/>
              <a:gd name="sh" fmla="*/ 1 h 1020"/>
              <a:gd name="mins" fmla="min sw sh"/>
              <a:gd name="dsw" fmla="+- 0 sw mins"/>
              <a:gd name="dsh" fmla="+- 0 sh mins"/>
              <a:gd name="p0x0" fmla="*/ 180 w 7830"/>
              <a:gd name="p0y0" fmla="*/ 0 h 1020"/>
              <a:gd name="p0x1" fmla="*/ 7650 w 7830"/>
              <a:gd name="p0y1" fmla="*/ 0 h 1020"/>
              <a:gd name="p0x2" fmla="*/ 7749 w 7830"/>
              <a:gd name="p0y2" fmla="*/ 0 h 1020"/>
              <a:gd name="p0x3" fmla="*/ 7830 w 7830"/>
              <a:gd name="p0y3" fmla="*/ 80 h 1020"/>
              <a:gd name="p0x4" fmla="*/ 7830 w 7830"/>
              <a:gd name="p0y4" fmla="*/ 180 h 1020"/>
              <a:gd name="p0x5" fmla="*/ 7830 w 7830"/>
              <a:gd name="p0y5" fmla="*/ 840 h 1020"/>
              <a:gd name="p0x6" fmla="*/ 7830 w 7830"/>
              <a:gd name="p0y6" fmla="*/ 939 h 1020"/>
              <a:gd name="p0x7" fmla="*/ 7749 w 7830"/>
              <a:gd name="p0y7" fmla="*/ 1020 h 1020"/>
              <a:gd name="p0x8" fmla="*/ 7650 w 7830"/>
              <a:gd name="p0y8" fmla="*/ 1020 h 1020"/>
              <a:gd name="p0x9" fmla="*/ 180 w 7830"/>
              <a:gd name="p0y9" fmla="*/ 1020 h 1020"/>
              <a:gd name="p0x10" fmla="*/ 80 w 7830"/>
              <a:gd name="p0y10" fmla="*/ 1020 h 1020"/>
              <a:gd name="p0x11" fmla="*/ 0 w 7830"/>
              <a:gd name="p0y11" fmla="*/ 939 h 1020"/>
              <a:gd name="p0x12" fmla="*/ 0 w 7830"/>
              <a:gd name="p0y12" fmla="*/ 840 h 1020"/>
              <a:gd name="p0x13" fmla="*/ 0 w 7830"/>
              <a:gd name="p0y13" fmla="*/ 180 h 1020"/>
              <a:gd name="p0x14" fmla="*/ 0 w 7830"/>
              <a:gd name="p0y14" fmla="*/ 80 h 1020"/>
              <a:gd name="p0x15" fmla="*/ 80 w 7830"/>
              <a:gd name="p0y15" fmla="*/ 0 h 1020"/>
              <a:gd name="p0x16" fmla="*/ 180 w 7830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3"/>
            </p:custDataLst>
          </p:nvPr>
        </p:nvSpPr>
        <p:spPr>
          <a:xfrm>
            <a:off x="6591300" y="2838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677025" y="2919095"/>
            <a:ext cx="247650" cy="2527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7"/>
            </p:custDataLst>
          </p:nvPr>
        </p:nvSpPr>
        <p:spPr>
          <a:xfrm>
            <a:off x="7162800" y="2881313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需反复调整，高位结果影响低位计算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商中间或末尾有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的除法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816860"/>
          </a:xfrm>
          <a:custGeom>
            <a:avLst/>
            <a:gdLst>
              <a:gd name="sw" fmla="*/ 1 w 5585"/>
              <a:gd name="sh" fmla="*/ 1 h 4435"/>
              <a:gd name="mins" fmla="min sw sh"/>
              <a:gd name="dsw" fmla="+- 0 sw mins"/>
              <a:gd name="dsh" fmla="+- 0 sh mins"/>
              <a:gd name="p0x0" fmla="*/ 180 w 5585"/>
              <a:gd name="p0y0" fmla="*/ 0 h 4435"/>
              <a:gd name="p0x1" fmla="*/ 5405 w 5585"/>
              <a:gd name="p0y1" fmla="*/ 0 h 4435"/>
              <a:gd name="p0x2" fmla="*/ 5504 w 5585"/>
              <a:gd name="p0y2" fmla="*/ 0 h 4435"/>
              <a:gd name="p0x3" fmla="*/ 5585 w 5585"/>
              <a:gd name="p0y3" fmla="*/ 80 h 4435"/>
              <a:gd name="p0x4" fmla="*/ 5585 w 5585"/>
              <a:gd name="p0y4" fmla="*/ 180 h 4435"/>
              <a:gd name="p0x5" fmla="*/ 5585 w 5585"/>
              <a:gd name="p0y5" fmla="*/ 4255 h 4435"/>
              <a:gd name="p0x6" fmla="*/ 5585 w 5585"/>
              <a:gd name="p0y6" fmla="*/ 4355 h 4435"/>
              <a:gd name="p0x7" fmla="*/ 5504 w 5585"/>
              <a:gd name="p0y7" fmla="*/ 4435 h 4435"/>
              <a:gd name="p0x8" fmla="*/ 5405 w 5585"/>
              <a:gd name="p0y8" fmla="*/ 4435 h 4435"/>
              <a:gd name="p0x9" fmla="*/ 180 w 5585"/>
              <a:gd name="p0y9" fmla="*/ 4435 h 4435"/>
              <a:gd name="p0x10" fmla="*/ 80 w 5585"/>
              <a:gd name="p0y10" fmla="*/ 4435 h 4435"/>
              <a:gd name="p0x11" fmla="*/ 0 w 5585"/>
              <a:gd name="p0y11" fmla="*/ 4355 h 4435"/>
              <a:gd name="p0x12" fmla="*/ 0 w 5585"/>
              <a:gd name="p0y12" fmla="*/ 4255 h 4435"/>
              <a:gd name="p0x13" fmla="*/ 0 w 5585"/>
              <a:gd name="p0y13" fmla="*/ 180 h 4435"/>
              <a:gd name="p0x14" fmla="*/ 0 w 5585"/>
              <a:gd name="p0y14" fmla="*/ 80 h 4435"/>
              <a:gd name="p0x15" fmla="*/ 80 w 5585"/>
              <a:gd name="p0y15" fmla="*/ 0 h 4435"/>
              <a:gd name="p0x16" fmla="*/ 180 w 5585"/>
              <a:gd name="p0y16" fmla="*/ 0 h 4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759820" y="1926517"/>
            <a:ext cx="9900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178329" y="2232270"/>
            <a:ext cx="1065609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4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3=0</a:t>
            </a:r>
            <a:endParaRPr lang="en-US" altLang="zh-CN" sz="24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417444" y="2841870"/>
            <a:ext cx="186407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除以任何非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数都得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4322445" y="1109345"/>
            <a:ext cx="3546475" cy="2816860"/>
          </a:xfrm>
          <a:custGeom>
            <a:avLst/>
            <a:gdLst>
              <a:gd name="sw" fmla="*/ 1 w 5585"/>
              <a:gd name="sh" fmla="*/ 1 h 4435"/>
              <a:gd name="mins" fmla="min sw sh"/>
              <a:gd name="dsw" fmla="+- 0 sw mins"/>
              <a:gd name="dsh" fmla="+- 0 sh mins"/>
              <a:gd name="p0x0" fmla="*/ 180 w 5585"/>
              <a:gd name="p0y0" fmla="*/ 0 h 4435"/>
              <a:gd name="p0x1" fmla="*/ 5405 w 5585"/>
              <a:gd name="p0y1" fmla="*/ 0 h 4435"/>
              <a:gd name="p0x2" fmla="*/ 5504 w 5585"/>
              <a:gd name="p0y2" fmla="*/ 0 h 4435"/>
              <a:gd name="p0x3" fmla="*/ 5585 w 5585"/>
              <a:gd name="p0y3" fmla="*/ 80 h 4435"/>
              <a:gd name="p0x4" fmla="*/ 5585 w 5585"/>
              <a:gd name="p0y4" fmla="*/ 180 h 4435"/>
              <a:gd name="p0x5" fmla="*/ 5585 w 5585"/>
              <a:gd name="p0y5" fmla="*/ 4255 h 4435"/>
              <a:gd name="p0x6" fmla="*/ 5585 w 5585"/>
              <a:gd name="p0y6" fmla="*/ 4355 h 4435"/>
              <a:gd name="p0x7" fmla="*/ 5504 w 5585"/>
              <a:gd name="p0y7" fmla="*/ 4435 h 4435"/>
              <a:gd name="p0x8" fmla="*/ 5405 w 5585"/>
              <a:gd name="p0y8" fmla="*/ 4435 h 4435"/>
              <a:gd name="p0x9" fmla="*/ 180 w 5585"/>
              <a:gd name="p0y9" fmla="*/ 4435 h 4435"/>
              <a:gd name="p0x10" fmla="*/ 80 w 5585"/>
              <a:gd name="p0y10" fmla="*/ 4435 h 4435"/>
              <a:gd name="p0x11" fmla="*/ 0 w 5585"/>
              <a:gd name="p0y11" fmla="*/ 4355 h 4435"/>
              <a:gd name="p0x12" fmla="*/ 0 w 5585"/>
              <a:gd name="p0y12" fmla="*/ 4255 h 4435"/>
              <a:gd name="p0x13" fmla="*/ 0 w 5585"/>
              <a:gd name="p0y13" fmla="*/ 180 h 4435"/>
              <a:gd name="p0x14" fmla="*/ 0 w 5585"/>
              <a:gd name="p0y14" fmla="*/ 80 h 4435"/>
              <a:gd name="p0x15" fmla="*/ 80 w 5585"/>
              <a:gd name="p0y15" fmla="*/ 0 h 4435"/>
              <a:gd name="p0x16" fmla="*/ 180 w 5585"/>
              <a:gd name="p0y16" fmla="*/ 0 h 4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525395" y="1926517"/>
            <a:ext cx="175081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102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5046764" y="2841870"/>
            <a:ext cx="209854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306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3=102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，商中间有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8068945" y="1109345"/>
            <a:ext cx="3546475" cy="2816860"/>
          </a:xfrm>
          <a:custGeom>
            <a:avLst/>
            <a:gdLst>
              <a:gd name="sw" fmla="*/ 1 w 5585"/>
              <a:gd name="sh" fmla="*/ 1 h 4435"/>
              <a:gd name="mins" fmla="min sw sh"/>
              <a:gd name="dsw" fmla="+- 0 sw mins"/>
              <a:gd name="dsh" fmla="+- 0 sh mins"/>
              <a:gd name="p0x0" fmla="*/ 180 w 5585"/>
              <a:gd name="p0y0" fmla="*/ 0 h 4435"/>
              <a:gd name="p0x1" fmla="*/ 5405 w 5585"/>
              <a:gd name="p0y1" fmla="*/ 0 h 4435"/>
              <a:gd name="p0x2" fmla="*/ 5504 w 5585"/>
              <a:gd name="p0y2" fmla="*/ 0 h 4435"/>
              <a:gd name="p0x3" fmla="*/ 5585 w 5585"/>
              <a:gd name="p0y3" fmla="*/ 80 h 4435"/>
              <a:gd name="p0x4" fmla="*/ 5585 w 5585"/>
              <a:gd name="p0y4" fmla="*/ 180 h 4435"/>
              <a:gd name="p0x5" fmla="*/ 5585 w 5585"/>
              <a:gd name="p0y5" fmla="*/ 4255 h 4435"/>
              <a:gd name="p0x6" fmla="*/ 5585 w 5585"/>
              <a:gd name="p0y6" fmla="*/ 4355 h 4435"/>
              <a:gd name="p0x7" fmla="*/ 5504 w 5585"/>
              <a:gd name="p0y7" fmla="*/ 4435 h 4435"/>
              <a:gd name="p0x8" fmla="*/ 5405 w 5585"/>
              <a:gd name="p0y8" fmla="*/ 4435 h 4435"/>
              <a:gd name="p0x9" fmla="*/ 180 w 5585"/>
              <a:gd name="p0y9" fmla="*/ 4435 h 4435"/>
              <a:gd name="p0x10" fmla="*/ 80 w 5585"/>
              <a:gd name="p0y10" fmla="*/ 4435 h 4435"/>
              <a:gd name="p0x11" fmla="*/ 0 w 5585"/>
              <a:gd name="p0y11" fmla="*/ 4355 h 4435"/>
              <a:gd name="p0x12" fmla="*/ 0 w 5585"/>
              <a:gd name="p0y12" fmla="*/ 4255 h 4435"/>
              <a:gd name="p0x13" fmla="*/ 0 w 5585"/>
              <a:gd name="p0y13" fmla="*/ 180 h 4435"/>
              <a:gd name="p0x14" fmla="*/ 0 w 5585"/>
              <a:gd name="p0y14" fmla="*/ 80 h 4435"/>
              <a:gd name="p0x15" fmla="*/ 80 w 5585"/>
              <a:gd name="p0y15" fmla="*/ 0 h 4435"/>
              <a:gd name="p0x16" fmla="*/ 180 w 5585"/>
              <a:gd name="p0y16" fmla="*/ 0 h 4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9271921" y="1926517"/>
            <a:ext cx="175081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140</a:t>
            </a:r>
            <a:endParaRPr sz="48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793290" y="2841870"/>
            <a:ext cx="209854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840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6=140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，商末尾有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75945" y="4126230"/>
            <a:ext cx="5419725" cy="2345690"/>
          </a:xfrm>
          <a:custGeom>
            <a:avLst/>
            <a:gdLst>
              <a:gd name="sw" fmla="*/ 1 w 8535"/>
              <a:gd name="sh" fmla="*/ 1 h 3694"/>
              <a:gd name="mins" fmla="min sw sh"/>
              <a:gd name="dsw" fmla="+- 0 sw mins"/>
              <a:gd name="dsh" fmla="+- 0 sh mins"/>
              <a:gd name="p0x0" fmla="*/ 180 w 8535"/>
              <a:gd name="p0y0" fmla="*/ 0 h 3694"/>
              <a:gd name="p0x1" fmla="*/ 8355 w 8535"/>
              <a:gd name="p0y1" fmla="*/ 0 h 3694"/>
              <a:gd name="p0x2" fmla="*/ 8454 w 8535"/>
              <a:gd name="p0y2" fmla="*/ 0 h 3694"/>
              <a:gd name="p0x3" fmla="*/ 8535 w 8535"/>
              <a:gd name="p0y3" fmla="*/ 80 h 3694"/>
              <a:gd name="p0x4" fmla="*/ 8535 w 8535"/>
              <a:gd name="p0y4" fmla="*/ 180 h 3694"/>
              <a:gd name="p0x5" fmla="*/ 8535 w 8535"/>
              <a:gd name="p0y5" fmla="*/ 3514 h 3694"/>
              <a:gd name="p0x6" fmla="*/ 8535 w 8535"/>
              <a:gd name="p0y6" fmla="*/ 3613 h 3694"/>
              <a:gd name="p0x7" fmla="*/ 8454 w 8535"/>
              <a:gd name="p0y7" fmla="*/ 3694 h 3694"/>
              <a:gd name="p0x8" fmla="*/ 8355 w 8535"/>
              <a:gd name="p0y8" fmla="*/ 3694 h 3694"/>
              <a:gd name="p0x9" fmla="*/ 180 w 8535"/>
              <a:gd name="p0y9" fmla="*/ 3694 h 3694"/>
              <a:gd name="p0x10" fmla="*/ 80 w 8535"/>
              <a:gd name="p0y10" fmla="*/ 3694 h 3694"/>
              <a:gd name="p0x11" fmla="*/ 0 w 8535"/>
              <a:gd name="p0y11" fmla="*/ 3613 h 3694"/>
              <a:gd name="p0x12" fmla="*/ 0 w 8535"/>
              <a:gd name="p0y12" fmla="*/ 3514 h 3694"/>
              <a:gd name="p0x13" fmla="*/ 0 w 8535"/>
              <a:gd name="p0y13" fmla="*/ 180 h 3694"/>
              <a:gd name="p0x14" fmla="*/ 0 w 8535"/>
              <a:gd name="p0y14" fmla="*/ 80 h 3694"/>
              <a:gd name="p0x15" fmla="*/ 80 w 8535"/>
              <a:gd name="p0y15" fmla="*/ 0 h 3694"/>
              <a:gd name="p0x16" fmla="*/ 180 w 8535"/>
              <a:gd name="p0y16" fmla="*/ 0 h 36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771525" y="4441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1404" t="-3067" r="-1404" b="-3067"/>
          <a:stretch>
            <a:fillRect/>
          </a:stretch>
        </p:blipFill>
        <p:spPr>
          <a:xfrm>
            <a:off x="887730" y="4522470"/>
            <a:ext cx="18605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1304925" y="446874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核心规则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771525" y="50133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3333" t="-16190" r="-3333" b="-16190"/>
          <a:stretch>
            <a:fillRect/>
          </a:stretch>
        </p:blipFill>
        <p:spPr>
          <a:xfrm>
            <a:off x="828675" y="5055870"/>
            <a:ext cx="152400" cy="1765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1152525" y="4999291"/>
            <a:ext cx="414575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3=0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5=0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 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除以任何非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的数都得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3"/>
            </p:custDataLst>
          </p:nvPr>
        </p:nvSpPr>
        <p:spPr>
          <a:xfrm>
            <a:off x="771525" y="54324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3333" t="-104444" r="-3333" b="-104444"/>
          <a:stretch>
            <a:fillRect/>
          </a:stretch>
        </p:blipFill>
        <p:spPr>
          <a:xfrm>
            <a:off x="828675" y="5474970"/>
            <a:ext cx="152400" cy="1765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1152525" y="5418391"/>
            <a:ext cx="340808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306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3=102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商中间有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，需占位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771525" y="58515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941" t="-4510" r="-2941" b="-4510"/>
          <a:stretch>
            <a:fillRect/>
          </a:stretch>
        </p:blipFill>
        <p:spPr>
          <a:xfrm>
            <a:off x="819150" y="5894070"/>
            <a:ext cx="171450" cy="1765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1152525" y="5837491"/>
            <a:ext cx="352692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840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6=140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商末尾有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，直接写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6195695" y="4126230"/>
            <a:ext cx="5419725" cy="2345690"/>
          </a:xfrm>
          <a:custGeom>
            <a:avLst/>
            <a:gdLst>
              <a:gd name="sw" fmla="*/ 1 w 8535"/>
              <a:gd name="sh" fmla="*/ 1 h 3694"/>
              <a:gd name="mins" fmla="min sw sh"/>
              <a:gd name="dsw" fmla="+- 0 sw mins"/>
              <a:gd name="dsh" fmla="+- 0 sh mins"/>
              <a:gd name="p0x0" fmla="*/ 180 w 8535"/>
              <a:gd name="p0y0" fmla="*/ 0 h 3694"/>
              <a:gd name="p0x1" fmla="*/ 8355 w 8535"/>
              <a:gd name="p0y1" fmla="*/ 0 h 3694"/>
              <a:gd name="p0x2" fmla="*/ 8454 w 8535"/>
              <a:gd name="p0y2" fmla="*/ 0 h 3694"/>
              <a:gd name="p0x3" fmla="*/ 8535 w 8535"/>
              <a:gd name="p0y3" fmla="*/ 80 h 3694"/>
              <a:gd name="p0x4" fmla="*/ 8535 w 8535"/>
              <a:gd name="p0y4" fmla="*/ 180 h 3694"/>
              <a:gd name="p0x5" fmla="*/ 8535 w 8535"/>
              <a:gd name="p0y5" fmla="*/ 3514 h 3694"/>
              <a:gd name="p0x6" fmla="*/ 8535 w 8535"/>
              <a:gd name="p0y6" fmla="*/ 3613 h 3694"/>
              <a:gd name="p0x7" fmla="*/ 8454 w 8535"/>
              <a:gd name="p0y7" fmla="*/ 3694 h 3694"/>
              <a:gd name="p0x8" fmla="*/ 8355 w 8535"/>
              <a:gd name="p0y8" fmla="*/ 3694 h 3694"/>
              <a:gd name="p0x9" fmla="*/ 180 w 8535"/>
              <a:gd name="p0y9" fmla="*/ 3694 h 3694"/>
              <a:gd name="p0x10" fmla="*/ 80 w 8535"/>
              <a:gd name="p0y10" fmla="*/ 3694 h 3694"/>
              <a:gd name="p0x11" fmla="*/ 0 w 8535"/>
              <a:gd name="p0y11" fmla="*/ 3613 h 3694"/>
              <a:gd name="p0x12" fmla="*/ 0 w 8535"/>
              <a:gd name="p0y12" fmla="*/ 3514 h 3694"/>
              <a:gd name="p0x13" fmla="*/ 0 w 8535"/>
              <a:gd name="p0y13" fmla="*/ 180 h 3694"/>
              <a:gd name="p0x14" fmla="*/ 0 w 8535"/>
              <a:gd name="p0y14" fmla="*/ 80 h 3694"/>
              <a:gd name="p0x15" fmla="*/ 80 w 8535"/>
              <a:gd name="p0y15" fmla="*/ 0 h 3694"/>
              <a:gd name="p0x16" fmla="*/ 180 w 8535"/>
              <a:gd name="p0y16" fmla="*/ 0 h 36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4"/>
            </p:custDataLst>
          </p:nvPr>
        </p:nvSpPr>
        <p:spPr>
          <a:xfrm>
            <a:off x="6391275" y="4441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6459855" y="4522470"/>
            <a:ext cx="281305" cy="2527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8"/>
            </p:custDataLst>
          </p:nvPr>
        </p:nvSpPr>
        <p:spPr>
          <a:xfrm>
            <a:off x="6924675" y="446874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文化延伸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9"/>
            </p:custDataLst>
          </p:nvPr>
        </p:nvSpPr>
        <p:spPr>
          <a:xfrm>
            <a:off x="6391275" y="50133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941" t="-4510" r="-2941" b="-4510"/>
          <a:stretch>
            <a:fillRect/>
          </a:stretch>
        </p:blipFill>
        <p:spPr>
          <a:xfrm>
            <a:off x="6438900" y="5055870"/>
            <a:ext cx="171450" cy="17653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6772275" y="4999291"/>
            <a:ext cx="22502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中国古代用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○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表示空位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6391275" y="54324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941" t="-4510" r="-2941" b="-4510"/>
          <a:stretch>
            <a:fillRect/>
          </a:stretch>
        </p:blipFill>
        <p:spPr>
          <a:xfrm>
            <a:off x="6438900" y="5474970"/>
            <a:ext cx="171450" cy="1765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6772275" y="5418391"/>
            <a:ext cx="3202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是世界上最早的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零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的表示方法之一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9"/>
            </p:custDataLst>
          </p:nvPr>
        </p:nvSpPr>
        <p:spPr>
          <a:xfrm>
            <a:off x="6391275" y="58515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2051" t="-4510" r="-2051" b="-4510"/>
          <a:stretch>
            <a:fillRect/>
          </a:stretch>
        </p:blipFill>
        <p:spPr>
          <a:xfrm>
            <a:off x="6459855" y="5894070"/>
            <a:ext cx="128905" cy="1765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53"/>
            </p:custDataLst>
          </p:nvPr>
        </p:nvSpPr>
        <p:spPr>
          <a:xfrm>
            <a:off x="6772275" y="5837491"/>
            <a:ext cx="2023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比印度数字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早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数百年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实践拓展：验算与零的除法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除法的验算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2445385" cy="2581275"/>
          </a:xfrm>
          <a:custGeom>
            <a:avLst/>
            <a:gdLst>
              <a:gd name="sw" fmla="*/ 1 w 3851"/>
              <a:gd name="sh" fmla="*/ 1 h 4065"/>
              <a:gd name="mins" fmla="min sw sh"/>
              <a:gd name="dsw" fmla="+- 0 sw mins"/>
              <a:gd name="dsh" fmla="+- 0 sh mins"/>
              <a:gd name="p0x0" fmla="*/ 180 w 3851"/>
              <a:gd name="p0y0" fmla="*/ 0 h 4065"/>
              <a:gd name="p0x1" fmla="*/ 3671 w 3851"/>
              <a:gd name="p0y1" fmla="*/ 0 h 4065"/>
              <a:gd name="p0x2" fmla="*/ 3770 w 3851"/>
              <a:gd name="p0y2" fmla="*/ 0 h 4065"/>
              <a:gd name="p0x3" fmla="*/ 3851 w 3851"/>
              <a:gd name="p0y3" fmla="*/ 80 h 4065"/>
              <a:gd name="p0x4" fmla="*/ 3851 w 3851"/>
              <a:gd name="p0y4" fmla="*/ 180 h 4065"/>
              <a:gd name="p0x5" fmla="*/ 3851 w 3851"/>
              <a:gd name="p0y5" fmla="*/ 3885 h 4065"/>
              <a:gd name="p0x6" fmla="*/ 3851 w 3851"/>
              <a:gd name="p0y6" fmla="*/ 3984 h 4065"/>
              <a:gd name="p0x7" fmla="*/ 3770 w 3851"/>
              <a:gd name="p0y7" fmla="*/ 4065 h 4065"/>
              <a:gd name="p0x8" fmla="*/ 3671 w 3851"/>
              <a:gd name="p0y8" fmla="*/ 4065 h 4065"/>
              <a:gd name="p0x9" fmla="*/ 180 w 3851"/>
              <a:gd name="p0y9" fmla="*/ 4065 h 4065"/>
              <a:gd name="p0x10" fmla="*/ 80 w 3851"/>
              <a:gd name="p0y10" fmla="*/ 4065 h 4065"/>
              <a:gd name="p0x11" fmla="*/ 0 w 3851"/>
              <a:gd name="p0y11" fmla="*/ 3984 h 4065"/>
              <a:gd name="p0x12" fmla="*/ 0 w 3851"/>
              <a:gd name="p0y12" fmla="*/ 3885 h 4065"/>
              <a:gd name="p0x13" fmla="*/ 0 w 3851"/>
              <a:gd name="p0y13" fmla="*/ 180 h 4065"/>
              <a:gd name="p0x14" fmla="*/ 0 w 3851"/>
              <a:gd name="p0y14" fmla="*/ 80 h 4065"/>
              <a:gd name="p0x15" fmla="*/ 80 w 3851"/>
              <a:gd name="p0y15" fmla="*/ 0 h 4065"/>
              <a:gd name="p0x16" fmla="*/ 180 w 3851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76748" y="2028825"/>
            <a:ext cx="2111197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= 200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1303655" y="2495550"/>
            <a:ext cx="990600" cy="276225"/>
          </a:xfrm>
          <a:custGeom>
            <a:avLst/>
            <a:gdLst>
              <a:gd name="sw" fmla="*/ 1 w 1560"/>
              <a:gd name="sh" fmla="*/ 1 h 435"/>
              <a:gd name="mins" fmla="min sw sh"/>
              <a:gd name="dsw" fmla="+- 0 sw mins"/>
              <a:gd name="dsh" fmla="+- 0 sh mins"/>
              <a:gd name="p0x0" fmla="*/ 90 w 1560"/>
              <a:gd name="p0y0" fmla="*/ 0 h 435"/>
              <a:gd name="p0x1" fmla="*/ 1470 w 1560"/>
              <a:gd name="p0y1" fmla="*/ 0 h 435"/>
              <a:gd name="p0x2" fmla="*/ 1519 w 1560"/>
              <a:gd name="p0y2" fmla="*/ 0 h 435"/>
              <a:gd name="p0x3" fmla="*/ 1560 w 1560"/>
              <a:gd name="p0y3" fmla="*/ 40 h 435"/>
              <a:gd name="p0x4" fmla="*/ 1560 w 1560"/>
              <a:gd name="p0y4" fmla="*/ 90 h 435"/>
              <a:gd name="p0x5" fmla="*/ 1560 w 1560"/>
              <a:gd name="p0y5" fmla="*/ 345 h 435"/>
              <a:gd name="p0x6" fmla="*/ 1560 w 1560"/>
              <a:gd name="p0y6" fmla="*/ 394 h 435"/>
              <a:gd name="p0x7" fmla="*/ 1519 w 1560"/>
              <a:gd name="p0y7" fmla="*/ 435 h 435"/>
              <a:gd name="p0x8" fmla="*/ 1470 w 1560"/>
              <a:gd name="p0y8" fmla="*/ 435 h 435"/>
              <a:gd name="p0x9" fmla="*/ 90 w 1560"/>
              <a:gd name="p0y9" fmla="*/ 435 h 435"/>
              <a:gd name="p0x10" fmla="*/ 40 w 1560"/>
              <a:gd name="p0y10" fmla="*/ 435 h 435"/>
              <a:gd name="p0x11" fmla="*/ 0 w 1560"/>
              <a:gd name="p0y11" fmla="*/ 394 h 435"/>
              <a:gd name="p0x12" fmla="*/ 0 w 1560"/>
              <a:gd name="p0y12" fmla="*/ 345 h 435"/>
              <a:gd name="p0x13" fmla="*/ 0 w 1560"/>
              <a:gd name="p0y13" fmla="*/ 90 h 435"/>
              <a:gd name="p0x14" fmla="*/ 0 w 1560"/>
              <a:gd name="p0y14" fmla="*/ 40 h 435"/>
              <a:gd name="p0x15" fmla="*/ 40 w 1560"/>
              <a:gd name="p0y15" fmla="*/ 0 h 435"/>
              <a:gd name="p0x16" fmla="*/ 90 w 15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417958" y="2533650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无余数验算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3049905" y="1109345"/>
            <a:ext cx="2446020" cy="2581275"/>
          </a:xfrm>
          <a:custGeom>
            <a:avLst/>
            <a:gdLst>
              <a:gd name="sw" fmla="*/ 1 w 3851"/>
              <a:gd name="sh" fmla="*/ 1 h 4065"/>
              <a:gd name="mins" fmla="min sw sh"/>
              <a:gd name="dsw" fmla="+- 0 sw mins"/>
              <a:gd name="dsh" fmla="+- 0 sh mins"/>
              <a:gd name="p0x0" fmla="*/ 180 w 3851"/>
              <a:gd name="p0y0" fmla="*/ 0 h 4065"/>
              <a:gd name="p0x1" fmla="*/ 3671 w 3851"/>
              <a:gd name="p0y1" fmla="*/ 0 h 4065"/>
              <a:gd name="p0x2" fmla="*/ 3770 w 3851"/>
              <a:gd name="p0y2" fmla="*/ 0 h 4065"/>
              <a:gd name="p0x3" fmla="*/ 3851 w 3851"/>
              <a:gd name="p0y3" fmla="*/ 80 h 4065"/>
              <a:gd name="p0x4" fmla="*/ 3851 w 3851"/>
              <a:gd name="p0y4" fmla="*/ 180 h 4065"/>
              <a:gd name="p0x5" fmla="*/ 3851 w 3851"/>
              <a:gd name="p0y5" fmla="*/ 3885 h 4065"/>
              <a:gd name="p0x6" fmla="*/ 3851 w 3851"/>
              <a:gd name="p0y6" fmla="*/ 3984 h 4065"/>
              <a:gd name="p0x7" fmla="*/ 3770 w 3851"/>
              <a:gd name="p0y7" fmla="*/ 4065 h 4065"/>
              <a:gd name="p0x8" fmla="*/ 3671 w 3851"/>
              <a:gd name="p0y8" fmla="*/ 4065 h 4065"/>
              <a:gd name="p0x9" fmla="*/ 180 w 3851"/>
              <a:gd name="p0y9" fmla="*/ 4065 h 4065"/>
              <a:gd name="p0x10" fmla="*/ 80 w 3851"/>
              <a:gd name="p0y10" fmla="*/ 4065 h 4065"/>
              <a:gd name="p0x11" fmla="*/ 0 w 3851"/>
              <a:gd name="p0y11" fmla="*/ 3984 h 4065"/>
              <a:gd name="p0x12" fmla="*/ 0 w 3851"/>
              <a:gd name="p0y12" fmla="*/ 3885 h 4065"/>
              <a:gd name="p0x13" fmla="*/ 0 w 3851"/>
              <a:gd name="p0y13" fmla="*/ 180 h 4065"/>
              <a:gd name="p0x14" fmla="*/ 0 w 3851"/>
              <a:gd name="p0y14" fmla="*/ 80 h 4065"/>
              <a:gd name="p0x15" fmla="*/ 80 w 3851"/>
              <a:gd name="p0y15" fmla="*/ 0 h 4065"/>
              <a:gd name="p0x16" fmla="*/ 180 w 3851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3350866" y="2028825"/>
            <a:ext cx="2111197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= 100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3853815" y="2495550"/>
            <a:ext cx="838200" cy="276225"/>
          </a:xfrm>
          <a:custGeom>
            <a:avLst/>
            <a:gdLst>
              <a:gd name="sw" fmla="*/ 1 w 1320"/>
              <a:gd name="sh" fmla="*/ 1 h 435"/>
              <a:gd name="mins" fmla="min sw sh"/>
              <a:gd name="dsw" fmla="+- 0 sw mins"/>
              <a:gd name="dsh" fmla="+- 0 sh mins"/>
              <a:gd name="p0x0" fmla="*/ 90 w 1320"/>
              <a:gd name="p0y0" fmla="*/ 0 h 435"/>
              <a:gd name="p0x1" fmla="*/ 1230 w 1320"/>
              <a:gd name="p0y1" fmla="*/ 0 h 435"/>
              <a:gd name="p0x2" fmla="*/ 1279 w 1320"/>
              <a:gd name="p0y2" fmla="*/ 0 h 435"/>
              <a:gd name="p0x3" fmla="*/ 1320 w 1320"/>
              <a:gd name="p0y3" fmla="*/ 40 h 435"/>
              <a:gd name="p0x4" fmla="*/ 1320 w 1320"/>
              <a:gd name="p0y4" fmla="*/ 90 h 435"/>
              <a:gd name="p0x5" fmla="*/ 1320 w 1320"/>
              <a:gd name="p0y5" fmla="*/ 345 h 435"/>
              <a:gd name="p0x6" fmla="*/ 1320 w 1320"/>
              <a:gd name="p0y6" fmla="*/ 394 h 435"/>
              <a:gd name="p0x7" fmla="*/ 1279 w 1320"/>
              <a:gd name="p0y7" fmla="*/ 435 h 435"/>
              <a:gd name="p0x8" fmla="*/ 1230 w 1320"/>
              <a:gd name="p0y8" fmla="*/ 435 h 435"/>
              <a:gd name="p0x9" fmla="*/ 90 w 1320"/>
              <a:gd name="p0y9" fmla="*/ 435 h 435"/>
              <a:gd name="p0x10" fmla="*/ 40 w 1320"/>
              <a:gd name="p0y10" fmla="*/ 435 h 435"/>
              <a:gd name="p0x11" fmla="*/ 0 w 1320"/>
              <a:gd name="p0y11" fmla="*/ 394 h 435"/>
              <a:gd name="p0x12" fmla="*/ 0 w 1320"/>
              <a:gd name="p0y12" fmla="*/ 345 h 435"/>
              <a:gd name="p0x13" fmla="*/ 0 w 1320"/>
              <a:gd name="p0y13" fmla="*/ 90 h 435"/>
              <a:gd name="p0x14" fmla="*/ 0 w 1320"/>
              <a:gd name="p0y14" fmla="*/ 40 h 435"/>
              <a:gd name="p0x15" fmla="*/ 40 w 1320"/>
              <a:gd name="p0y15" fmla="*/ 0 h 435"/>
              <a:gd name="p0x16" fmla="*/ 90 w 13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3968277" y="25336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反向验证</a:t>
            </a:r>
            <a:endParaRPr sz="12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575945" y="3890645"/>
            <a:ext cx="2445385" cy="2581275"/>
          </a:xfrm>
          <a:custGeom>
            <a:avLst/>
            <a:gdLst>
              <a:gd name="sw" fmla="*/ 1 w 3851"/>
              <a:gd name="sh" fmla="*/ 1 h 4065"/>
              <a:gd name="mins" fmla="min sw sh"/>
              <a:gd name="dsw" fmla="+- 0 sw mins"/>
              <a:gd name="dsh" fmla="+- 0 sh mins"/>
              <a:gd name="p0x0" fmla="*/ 180 w 3851"/>
              <a:gd name="p0y0" fmla="*/ 0 h 4065"/>
              <a:gd name="p0x1" fmla="*/ 3671 w 3851"/>
              <a:gd name="p0y1" fmla="*/ 0 h 4065"/>
              <a:gd name="p0x2" fmla="*/ 3770 w 3851"/>
              <a:gd name="p0y2" fmla="*/ 0 h 4065"/>
              <a:gd name="p0x3" fmla="*/ 3851 w 3851"/>
              <a:gd name="p0y3" fmla="*/ 80 h 4065"/>
              <a:gd name="p0x4" fmla="*/ 3851 w 3851"/>
              <a:gd name="p0y4" fmla="*/ 180 h 4065"/>
              <a:gd name="p0x5" fmla="*/ 3851 w 3851"/>
              <a:gd name="p0y5" fmla="*/ 3885 h 4065"/>
              <a:gd name="p0x6" fmla="*/ 3851 w 3851"/>
              <a:gd name="p0y6" fmla="*/ 3984 h 4065"/>
              <a:gd name="p0x7" fmla="*/ 3770 w 3851"/>
              <a:gd name="p0y7" fmla="*/ 4065 h 4065"/>
              <a:gd name="p0x8" fmla="*/ 3671 w 3851"/>
              <a:gd name="p0y8" fmla="*/ 4065 h 4065"/>
              <a:gd name="p0x9" fmla="*/ 180 w 3851"/>
              <a:gd name="p0y9" fmla="*/ 4065 h 4065"/>
              <a:gd name="p0x10" fmla="*/ 80 w 3851"/>
              <a:gd name="p0y10" fmla="*/ 4065 h 4065"/>
              <a:gd name="p0x11" fmla="*/ 0 w 3851"/>
              <a:gd name="p0y11" fmla="*/ 3984 h 4065"/>
              <a:gd name="p0x12" fmla="*/ 0 w 3851"/>
              <a:gd name="p0y12" fmla="*/ 3885 h 4065"/>
              <a:gd name="p0x13" fmla="*/ 0 w 3851"/>
              <a:gd name="p0y13" fmla="*/ 180 h 4065"/>
              <a:gd name="p0x14" fmla="*/ 0 w 3851"/>
              <a:gd name="p0y14" fmla="*/ 80 h 4065"/>
              <a:gd name="p0x15" fmla="*/ 80 w 3851"/>
              <a:gd name="p0y15" fmla="*/ 0 h 4065"/>
              <a:gd name="p0x16" fmla="*/ 180 w 3851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790051" y="4810125"/>
            <a:ext cx="228459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+ 2 = 54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1303655" y="5276850"/>
            <a:ext cx="990600" cy="276225"/>
          </a:xfrm>
          <a:custGeom>
            <a:avLst/>
            <a:gdLst>
              <a:gd name="sw" fmla="*/ 1 w 1560"/>
              <a:gd name="sh" fmla="*/ 1 h 435"/>
              <a:gd name="mins" fmla="min sw sh"/>
              <a:gd name="dsw" fmla="+- 0 sw mins"/>
              <a:gd name="dsh" fmla="+- 0 sh mins"/>
              <a:gd name="p0x0" fmla="*/ 90 w 1560"/>
              <a:gd name="p0y0" fmla="*/ 0 h 435"/>
              <a:gd name="p0x1" fmla="*/ 1470 w 1560"/>
              <a:gd name="p0y1" fmla="*/ 0 h 435"/>
              <a:gd name="p0x2" fmla="*/ 1519 w 1560"/>
              <a:gd name="p0y2" fmla="*/ 0 h 435"/>
              <a:gd name="p0x3" fmla="*/ 1560 w 1560"/>
              <a:gd name="p0y3" fmla="*/ 40 h 435"/>
              <a:gd name="p0x4" fmla="*/ 1560 w 1560"/>
              <a:gd name="p0y4" fmla="*/ 90 h 435"/>
              <a:gd name="p0x5" fmla="*/ 1560 w 1560"/>
              <a:gd name="p0y5" fmla="*/ 345 h 435"/>
              <a:gd name="p0x6" fmla="*/ 1560 w 1560"/>
              <a:gd name="p0y6" fmla="*/ 394 h 435"/>
              <a:gd name="p0x7" fmla="*/ 1519 w 1560"/>
              <a:gd name="p0y7" fmla="*/ 435 h 435"/>
              <a:gd name="p0x8" fmla="*/ 1470 w 1560"/>
              <a:gd name="p0y8" fmla="*/ 435 h 435"/>
              <a:gd name="p0x9" fmla="*/ 90 w 1560"/>
              <a:gd name="p0y9" fmla="*/ 435 h 435"/>
              <a:gd name="p0x10" fmla="*/ 40 w 1560"/>
              <a:gd name="p0y10" fmla="*/ 435 h 435"/>
              <a:gd name="p0x11" fmla="*/ 0 w 1560"/>
              <a:gd name="p0y11" fmla="*/ 394 h 435"/>
              <a:gd name="p0x12" fmla="*/ 0 w 1560"/>
              <a:gd name="p0y12" fmla="*/ 345 h 435"/>
              <a:gd name="p0x13" fmla="*/ 0 w 1560"/>
              <a:gd name="p0y13" fmla="*/ 90 h 435"/>
              <a:gd name="p0x14" fmla="*/ 0 w 1560"/>
              <a:gd name="p0y14" fmla="*/ 40 h 435"/>
              <a:gd name="p0x15" fmla="*/ 40 w 1560"/>
              <a:gd name="p0y15" fmla="*/ 0 h 435"/>
              <a:gd name="p0x16" fmla="*/ 90 w 15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417958" y="5314950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有余数验算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3049905" y="3890645"/>
            <a:ext cx="2446020" cy="2581275"/>
          </a:xfrm>
          <a:custGeom>
            <a:avLst/>
            <a:gdLst>
              <a:gd name="sw" fmla="*/ 1 w 3851"/>
              <a:gd name="sh" fmla="*/ 1 h 4065"/>
              <a:gd name="mins" fmla="min sw sh"/>
              <a:gd name="dsw" fmla="+- 0 sw mins"/>
              <a:gd name="dsh" fmla="+- 0 sh mins"/>
              <a:gd name="p0x0" fmla="*/ 180 w 3851"/>
              <a:gd name="p0y0" fmla="*/ 0 h 4065"/>
              <a:gd name="p0x1" fmla="*/ 3671 w 3851"/>
              <a:gd name="p0y1" fmla="*/ 0 h 4065"/>
              <a:gd name="p0x2" fmla="*/ 3770 w 3851"/>
              <a:gd name="p0y2" fmla="*/ 0 h 4065"/>
              <a:gd name="p0x3" fmla="*/ 3851 w 3851"/>
              <a:gd name="p0y3" fmla="*/ 80 h 4065"/>
              <a:gd name="p0x4" fmla="*/ 3851 w 3851"/>
              <a:gd name="p0y4" fmla="*/ 180 h 4065"/>
              <a:gd name="p0x5" fmla="*/ 3851 w 3851"/>
              <a:gd name="p0y5" fmla="*/ 3885 h 4065"/>
              <a:gd name="p0x6" fmla="*/ 3851 w 3851"/>
              <a:gd name="p0y6" fmla="*/ 3984 h 4065"/>
              <a:gd name="p0x7" fmla="*/ 3770 w 3851"/>
              <a:gd name="p0y7" fmla="*/ 4065 h 4065"/>
              <a:gd name="p0x8" fmla="*/ 3671 w 3851"/>
              <a:gd name="p0y8" fmla="*/ 4065 h 4065"/>
              <a:gd name="p0x9" fmla="*/ 180 w 3851"/>
              <a:gd name="p0y9" fmla="*/ 4065 h 4065"/>
              <a:gd name="p0x10" fmla="*/ 80 w 3851"/>
              <a:gd name="p0y10" fmla="*/ 4065 h 4065"/>
              <a:gd name="p0x11" fmla="*/ 0 w 3851"/>
              <a:gd name="p0y11" fmla="*/ 3984 h 4065"/>
              <a:gd name="p0x12" fmla="*/ 0 w 3851"/>
              <a:gd name="p0y12" fmla="*/ 3885 h 4065"/>
              <a:gd name="p0x13" fmla="*/ 0 w 3851"/>
              <a:gd name="p0y13" fmla="*/ 180 h 4065"/>
              <a:gd name="p0x14" fmla="*/ 0 w 3851"/>
              <a:gd name="p0y14" fmla="*/ 80 h 4065"/>
              <a:gd name="p0x15" fmla="*/ 80 w 3851"/>
              <a:gd name="p0y15" fmla="*/ 0 h 4065"/>
              <a:gd name="p0x16" fmla="*/ 180 w 3851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3329283" y="4810125"/>
            <a:ext cx="215444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54 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= 26...2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3853815" y="5276850"/>
            <a:ext cx="838200" cy="276225"/>
          </a:xfrm>
          <a:custGeom>
            <a:avLst/>
            <a:gdLst>
              <a:gd name="sw" fmla="*/ 1 w 1320"/>
              <a:gd name="sh" fmla="*/ 1 h 435"/>
              <a:gd name="mins" fmla="min sw sh"/>
              <a:gd name="dsw" fmla="+- 0 sw mins"/>
              <a:gd name="dsh" fmla="+- 0 sh mins"/>
              <a:gd name="p0x0" fmla="*/ 90 w 1320"/>
              <a:gd name="p0y0" fmla="*/ 0 h 435"/>
              <a:gd name="p0x1" fmla="*/ 1230 w 1320"/>
              <a:gd name="p0y1" fmla="*/ 0 h 435"/>
              <a:gd name="p0x2" fmla="*/ 1279 w 1320"/>
              <a:gd name="p0y2" fmla="*/ 0 h 435"/>
              <a:gd name="p0x3" fmla="*/ 1320 w 1320"/>
              <a:gd name="p0y3" fmla="*/ 40 h 435"/>
              <a:gd name="p0x4" fmla="*/ 1320 w 1320"/>
              <a:gd name="p0y4" fmla="*/ 90 h 435"/>
              <a:gd name="p0x5" fmla="*/ 1320 w 1320"/>
              <a:gd name="p0y5" fmla="*/ 345 h 435"/>
              <a:gd name="p0x6" fmla="*/ 1320 w 1320"/>
              <a:gd name="p0y6" fmla="*/ 394 h 435"/>
              <a:gd name="p0x7" fmla="*/ 1279 w 1320"/>
              <a:gd name="p0y7" fmla="*/ 435 h 435"/>
              <a:gd name="p0x8" fmla="*/ 1230 w 1320"/>
              <a:gd name="p0y8" fmla="*/ 435 h 435"/>
              <a:gd name="p0x9" fmla="*/ 90 w 1320"/>
              <a:gd name="p0y9" fmla="*/ 435 h 435"/>
              <a:gd name="p0x10" fmla="*/ 40 w 1320"/>
              <a:gd name="p0y10" fmla="*/ 435 h 435"/>
              <a:gd name="p0x11" fmla="*/ 0 w 1320"/>
              <a:gd name="p0y11" fmla="*/ 394 h 435"/>
              <a:gd name="p0x12" fmla="*/ 0 w 1320"/>
              <a:gd name="p0y12" fmla="*/ 345 h 435"/>
              <a:gd name="p0x13" fmla="*/ 0 w 1320"/>
              <a:gd name="p0y13" fmla="*/ 90 h 435"/>
              <a:gd name="p0x14" fmla="*/ 0 w 1320"/>
              <a:gd name="p0y14" fmla="*/ 40 h 435"/>
              <a:gd name="p0x15" fmla="*/ 40 w 1320"/>
              <a:gd name="p0y15" fmla="*/ 0 h 435"/>
              <a:gd name="p0x16" fmla="*/ 90 w 13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3968277" y="53149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还原验证</a:t>
            </a:r>
            <a:endParaRPr sz="12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5600700" y="1109345"/>
            <a:ext cx="6014720" cy="1654175"/>
          </a:xfrm>
          <a:custGeom>
            <a:avLst/>
            <a:gdLst>
              <a:gd name="sw" fmla="*/ 1 w 9472"/>
              <a:gd name="sh" fmla="*/ 1 h 2604"/>
              <a:gd name="mins" fmla="min sw sh"/>
              <a:gd name="dsw" fmla="+- 0 sw mins"/>
              <a:gd name="dsh" fmla="+- 0 sh mins"/>
              <a:gd name="p0x0" fmla="*/ 180 w 9472"/>
              <a:gd name="p0y0" fmla="*/ 0 h 2604"/>
              <a:gd name="p0x1" fmla="*/ 9292 w 9472"/>
              <a:gd name="p0y1" fmla="*/ 0 h 2604"/>
              <a:gd name="p0x2" fmla="*/ 9391 w 9472"/>
              <a:gd name="p0y2" fmla="*/ 0 h 2604"/>
              <a:gd name="p0x3" fmla="*/ 9472 w 9472"/>
              <a:gd name="p0y3" fmla="*/ 80 h 2604"/>
              <a:gd name="p0x4" fmla="*/ 9472 w 9472"/>
              <a:gd name="p0y4" fmla="*/ 180 h 2604"/>
              <a:gd name="p0x5" fmla="*/ 9472 w 9472"/>
              <a:gd name="p0y5" fmla="*/ 2424 h 2604"/>
              <a:gd name="p0x6" fmla="*/ 9472 w 9472"/>
              <a:gd name="p0y6" fmla="*/ 2524 h 2604"/>
              <a:gd name="p0x7" fmla="*/ 9391 w 9472"/>
              <a:gd name="p0y7" fmla="*/ 2604 h 2604"/>
              <a:gd name="p0x8" fmla="*/ 9292 w 9472"/>
              <a:gd name="p0y8" fmla="*/ 2604 h 2604"/>
              <a:gd name="p0x9" fmla="*/ 180 w 9472"/>
              <a:gd name="p0y9" fmla="*/ 2604 h 2604"/>
              <a:gd name="p0x10" fmla="*/ 80 w 9472"/>
              <a:gd name="p0y10" fmla="*/ 2604 h 2604"/>
              <a:gd name="p0x11" fmla="*/ 0 w 9472"/>
              <a:gd name="p0y11" fmla="*/ 2524 h 2604"/>
              <a:gd name="p0x12" fmla="*/ 0 w 9472"/>
              <a:gd name="p0y12" fmla="*/ 2424 h 2604"/>
              <a:gd name="p0x13" fmla="*/ 0 w 9472"/>
              <a:gd name="p0y13" fmla="*/ 180 h 2604"/>
              <a:gd name="p0x14" fmla="*/ 0 w 9472"/>
              <a:gd name="p0y14" fmla="*/ 80 h 2604"/>
              <a:gd name="p0x15" fmla="*/ 80 w 9472"/>
              <a:gd name="p0y15" fmla="*/ 0 h 2604"/>
              <a:gd name="p0x16" fmla="*/ 180 w 9472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5795645" y="17265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4074" t="-10152" r="-4074" b="-10152"/>
          <a:stretch>
            <a:fillRect/>
          </a:stretch>
        </p:blipFill>
        <p:spPr>
          <a:xfrm>
            <a:off x="5912485" y="1807845"/>
            <a:ext cx="185420" cy="2520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367463" y="1422378"/>
            <a:ext cx="505301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无余数验算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6367463" y="1793853"/>
            <a:ext cx="5053013" cy="650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商与除数相乘，结果等于被除数，即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zh-CN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</a:t>
            </a:r>
            <a:r>
              <a:rPr lang="en-US" altLang="zh-CN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除数</a:t>
            </a:r>
            <a:r>
              <a:rPr lang="en-US" altLang="zh-CN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。如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100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= 200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，验证计算正确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5600700" y="2963545"/>
            <a:ext cx="6014720" cy="1654175"/>
          </a:xfrm>
          <a:custGeom>
            <a:avLst/>
            <a:gdLst>
              <a:gd name="sw" fmla="*/ 1 w 9472"/>
              <a:gd name="sh" fmla="*/ 1 h 2604"/>
              <a:gd name="mins" fmla="min sw sh"/>
              <a:gd name="dsw" fmla="+- 0 sw mins"/>
              <a:gd name="dsh" fmla="+- 0 sh mins"/>
              <a:gd name="p0x0" fmla="*/ 180 w 9472"/>
              <a:gd name="p0y0" fmla="*/ 0 h 2604"/>
              <a:gd name="p0x1" fmla="*/ 9292 w 9472"/>
              <a:gd name="p0y1" fmla="*/ 0 h 2604"/>
              <a:gd name="p0x2" fmla="*/ 9391 w 9472"/>
              <a:gd name="p0y2" fmla="*/ 0 h 2604"/>
              <a:gd name="p0x3" fmla="*/ 9472 w 9472"/>
              <a:gd name="p0y3" fmla="*/ 80 h 2604"/>
              <a:gd name="p0x4" fmla="*/ 9472 w 9472"/>
              <a:gd name="p0y4" fmla="*/ 180 h 2604"/>
              <a:gd name="p0x5" fmla="*/ 9472 w 9472"/>
              <a:gd name="p0y5" fmla="*/ 2424 h 2604"/>
              <a:gd name="p0x6" fmla="*/ 9472 w 9472"/>
              <a:gd name="p0y6" fmla="*/ 2524 h 2604"/>
              <a:gd name="p0x7" fmla="*/ 9391 w 9472"/>
              <a:gd name="p0y7" fmla="*/ 2604 h 2604"/>
              <a:gd name="p0x8" fmla="*/ 9292 w 9472"/>
              <a:gd name="p0y8" fmla="*/ 2604 h 2604"/>
              <a:gd name="p0x9" fmla="*/ 180 w 9472"/>
              <a:gd name="p0y9" fmla="*/ 2604 h 2604"/>
              <a:gd name="p0x10" fmla="*/ 80 w 9472"/>
              <a:gd name="p0y10" fmla="*/ 2604 h 2604"/>
              <a:gd name="p0x11" fmla="*/ 0 w 9472"/>
              <a:gd name="p0y11" fmla="*/ 2524 h 2604"/>
              <a:gd name="p0x12" fmla="*/ 0 w 9472"/>
              <a:gd name="p0y12" fmla="*/ 2424 h 2604"/>
              <a:gd name="p0x13" fmla="*/ 0 w 9472"/>
              <a:gd name="p0y13" fmla="*/ 180 h 2604"/>
              <a:gd name="p0x14" fmla="*/ 0 w 9472"/>
              <a:gd name="p0y14" fmla="*/ 80 h 2604"/>
              <a:gd name="p0x15" fmla="*/ 80 w 9472"/>
              <a:gd name="p0y15" fmla="*/ 0 h 2604"/>
              <a:gd name="p0x16" fmla="*/ 180 w 9472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6"/>
            </p:custDataLst>
          </p:nvPr>
        </p:nvSpPr>
        <p:spPr>
          <a:xfrm>
            <a:off x="5795645" y="358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881370" y="3662045"/>
            <a:ext cx="247650" cy="2520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6367463" y="3268961"/>
            <a:ext cx="505301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有余数验算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6367463" y="3640436"/>
            <a:ext cx="5053013" cy="6666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商乘除数再加余数，结果等于被除数，即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zh-CN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</a:t>
            </a:r>
            <a:r>
              <a:rPr lang="en-US" altLang="zh-CN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除数</a:t>
            </a:r>
            <a:r>
              <a:rPr lang="en-US" altLang="zh-CN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+ </a:t>
            </a:r>
            <a:r>
              <a:rPr lang="zh-CN" altLang="en-US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余数</a:t>
            </a:r>
            <a:r>
              <a:rPr lang="en-US" altLang="zh-CN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。如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26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+ 2 = 54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，确保余数不遗漏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2"/>
            </p:custDataLst>
          </p:nvPr>
        </p:nvSpPr>
        <p:spPr>
          <a:xfrm>
            <a:off x="5600700" y="4817745"/>
            <a:ext cx="6014720" cy="1654175"/>
          </a:xfrm>
          <a:custGeom>
            <a:avLst/>
            <a:gdLst>
              <a:gd name="sw" fmla="*/ 1 w 9472"/>
              <a:gd name="sh" fmla="*/ 1 h 2604"/>
              <a:gd name="mins" fmla="min sw sh"/>
              <a:gd name="dsw" fmla="+- 0 sw mins"/>
              <a:gd name="dsh" fmla="+- 0 sh mins"/>
              <a:gd name="p0x0" fmla="*/ 180 w 9472"/>
              <a:gd name="p0y0" fmla="*/ 0 h 2604"/>
              <a:gd name="p0x1" fmla="*/ 9292 w 9472"/>
              <a:gd name="p0y1" fmla="*/ 0 h 2604"/>
              <a:gd name="p0x2" fmla="*/ 9391 w 9472"/>
              <a:gd name="p0y2" fmla="*/ 0 h 2604"/>
              <a:gd name="p0x3" fmla="*/ 9472 w 9472"/>
              <a:gd name="p0y3" fmla="*/ 80 h 2604"/>
              <a:gd name="p0x4" fmla="*/ 9472 w 9472"/>
              <a:gd name="p0y4" fmla="*/ 180 h 2604"/>
              <a:gd name="p0x5" fmla="*/ 9472 w 9472"/>
              <a:gd name="p0y5" fmla="*/ 2424 h 2604"/>
              <a:gd name="p0x6" fmla="*/ 9472 w 9472"/>
              <a:gd name="p0y6" fmla="*/ 2524 h 2604"/>
              <a:gd name="p0x7" fmla="*/ 9391 w 9472"/>
              <a:gd name="p0y7" fmla="*/ 2604 h 2604"/>
              <a:gd name="p0x8" fmla="*/ 9292 w 9472"/>
              <a:gd name="p0y8" fmla="*/ 2604 h 2604"/>
              <a:gd name="p0x9" fmla="*/ 180 w 9472"/>
              <a:gd name="p0y9" fmla="*/ 2604 h 2604"/>
              <a:gd name="p0x10" fmla="*/ 80 w 9472"/>
              <a:gd name="p0y10" fmla="*/ 2604 h 2604"/>
              <a:gd name="p0x11" fmla="*/ 0 w 9472"/>
              <a:gd name="p0y11" fmla="*/ 2524 h 2604"/>
              <a:gd name="p0x12" fmla="*/ 0 w 9472"/>
              <a:gd name="p0y12" fmla="*/ 2424 h 2604"/>
              <a:gd name="p0x13" fmla="*/ 0 w 9472"/>
              <a:gd name="p0y13" fmla="*/ 180 h 2604"/>
              <a:gd name="p0x14" fmla="*/ 0 w 9472"/>
              <a:gd name="p0y14" fmla="*/ 80 h 2604"/>
              <a:gd name="p0x15" fmla="*/ 80 w 9472"/>
              <a:gd name="p0y15" fmla="*/ 0 h 2604"/>
              <a:gd name="p0x16" fmla="*/ 180 w 9472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3"/>
            </p:custDataLst>
          </p:nvPr>
        </p:nvSpPr>
        <p:spPr>
          <a:xfrm>
            <a:off x="5795645" y="54349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6667" t="-10152" r="-6667" b="-10152"/>
          <a:stretch>
            <a:fillRect/>
          </a:stretch>
        </p:blipFill>
        <p:spPr>
          <a:xfrm>
            <a:off x="5864860" y="5516245"/>
            <a:ext cx="280670" cy="252095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6367463" y="5138319"/>
            <a:ext cx="505301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九归口诀验算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6367463" y="5511698"/>
            <a:ext cx="505301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古代珠算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九归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口诀用于除法运算，可反向验算结果，体现古人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严谨的数学态度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与验算智慧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除法综合练习与文化延伸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29908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3071495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3017520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基础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3562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47725" y="3619500"/>
            <a:ext cx="1143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114425" y="3548063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两位数除以一位数竖式计算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771525" y="3981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828675" y="4038600"/>
            <a:ext cx="1524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114425" y="3967163"/>
            <a:ext cx="24231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规范书写格式，强调数位对齐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3989705" y="1109345"/>
            <a:ext cx="4211955" cy="5362575"/>
          </a:xfrm>
          <a:custGeom>
            <a:avLst/>
            <a:gdLst>
              <a:gd name="sw" fmla="*/ 1 w 6633"/>
              <a:gd name="sh" fmla="*/ 1 h 8445"/>
              <a:gd name="mins" fmla="min sw sh"/>
              <a:gd name="dsw" fmla="+- 0 sw mins"/>
              <a:gd name="dsh" fmla="+- 0 sh mins"/>
              <a:gd name="p0x0" fmla="*/ 180 w 6633"/>
              <a:gd name="p0y0" fmla="*/ 0 h 8445"/>
              <a:gd name="p0x1" fmla="*/ 6453 w 6633"/>
              <a:gd name="p0y1" fmla="*/ 0 h 8445"/>
              <a:gd name="p0x2" fmla="*/ 6552 w 6633"/>
              <a:gd name="p0y2" fmla="*/ 0 h 8445"/>
              <a:gd name="p0x3" fmla="*/ 6633 w 6633"/>
              <a:gd name="p0y3" fmla="*/ 80 h 8445"/>
              <a:gd name="p0x4" fmla="*/ 6633 w 6633"/>
              <a:gd name="p0y4" fmla="*/ 180 h 8445"/>
              <a:gd name="p0x5" fmla="*/ 6633 w 6633"/>
              <a:gd name="p0y5" fmla="*/ 8265 h 8445"/>
              <a:gd name="p0x6" fmla="*/ 6633 w 6633"/>
              <a:gd name="p0y6" fmla="*/ 8364 h 8445"/>
              <a:gd name="p0x7" fmla="*/ 6552 w 6633"/>
              <a:gd name="p0y7" fmla="*/ 8445 h 8445"/>
              <a:gd name="p0x8" fmla="*/ 6453 w 6633"/>
              <a:gd name="p0y8" fmla="*/ 8445 h 8445"/>
              <a:gd name="p0x9" fmla="*/ 180 w 6633"/>
              <a:gd name="p0y9" fmla="*/ 8445 h 8445"/>
              <a:gd name="p0x10" fmla="*/ 80 w 6633"/>
              <a:gd name="p0y10" fmla="*/ 8445 h 8445"/>
              <a:gd name="p0x11" fmla="*/ 0 w 6633"/>
              <a:gd name="p0y11" fmla="*/ 8364 h 8445"/>
              <a:gd name="p0x12" fmla="*/ 0 w 6633"/>
              <a:gd name="p0y12" fmla="*/ 8265 h 8445"/>
              <a:gd name="p0x13" fmla="*/ 0 w 6633"/>
              <a:gd name="p0y13" fmla="*/ 180 h 8445"/>
              <a:gd name="p0x14" fmla="*/ 0 w 6633"/>
              <a:gd name="p0y14" fmla="*/ 80 h 8445"/>
              <a:gd name="p0x15" fmla="*/ 80 w 6633"/>
              <a:gd name="p0y15" fmla="*/ 0 h 8445"/>
              <a:gd name="p0x16" fmla="*/ 180 w 663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4184650" y="2838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4691" t="-1026" r="-4691" b="-1026"/>
          <a:stretch>
            <a:fillRect/>
          </a:stretch>
        </p:blipFill>
        <p:spPr>
          <a:xfrm>
            <a:off x="4253865" y="2919095"/>
            <a:ext cx="28130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3"/>
            </p:custDataLst>
          </p:nvPr>
        </p:nvSpPr>
        <p:spPr>
          <a:xfrm>
            <a:off x="4718666" y="2865120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进阶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4"/>
            </p:custDataLst>
          </p:nvPr>
        </p:nvSpPr>
        <p:spPr>
          <a:xfrm>
            <a:off x="5365750" y="2928620"/>
            <a:ext cx="457835" cy="238125"/>
          </a:xfrm>
          <a:custGeom>
            <a:avLst/>
            <a:gdLst>
              <a:gd name="sw" fmla="*/ 1 w 720"/>
              <a:gd name="sh" fmla="*/ 1 h 375"/>
              <a:gd name="mins" fmla="min sw sh"/>
              <a:gd name="dsw" fmla="+- 0 sw mins"/>
              <a:gd name="dsh" fmla="+- 0 sh mins"/>
              <a:gd name="p0x0" fmla="*/ 90 w 720"/>
              <a:gd name="p0y0" fmla="*/ 0 h 375"/>
              <a:gd name="p0x1" fmla="*/ 630 w 720"/>
              <a:gd name="p0y1" fmla="*/ 0 h 375"/>
              <a:gd name="p0x2" fmla="*/ 679 w 720"/>
              <a:gd name="p0y2" fmla="*/ 0 h 375"/>
              <a:gd name="p0x3" fmla="*/ 720 w 720"/>
              <a:gd name="p0y3" fmla="*/ 40 h 375"/>
              <a:gd name="p0x4" fmla="*/ 720 w 720"/>
              <a:gd name="p0y4" fmla="*/ 90 h 375"/>
              <a:gd name="p0x5" fmla="*/ 720 w 720"/>
              <a:gd name="p0y5" fmla="*/ 285 h 375"/>
              <a:gd name="p0x6" fmla="*/ 720 w 720"/>
              <a:gd name="p0y6" fmla="*/ 334 h 375"/>
              <a:gd name="p0x7" fmla="*/ 679 w 720"/>
              <a:gd name="p0y7" fmla="*/ 375 h 375"/>
              <a:gd name="p0x8" fmla="*/ 630 w 720"/>
              <a:gd name="p0y8" fmla="*/ 375 h 375"/>
              <a:gd name="p0x9" fmla="*/ 90 w 720"/>
              <a:gd name="p0y9" fmla="*/ 375 h 375"/>
              <a:gd name="p0x10" fmla="*/ 40 w 720"/>
              <a:gd name="p0y10" fmla="*/ 375 h 375"/>
              <a:gd name="p0x11" fmla="*/ 0 w 720"/>
              <a:gd name="p0y11" fmla="*/ 334 h 375"/>
              <a:gd name="p0x12" fmla="*/ 0 w 720"/>
              <a:gd name="p0y12" fmla="*/ 285 h 375"/>
              <a:gd name="p0x13" fmla="*/ 0 w 720"/>
              <a:gd name="p0y13" fmla="*/ 90 h 375"/>
              <a:gd name="p0x14" fmla="*/ 0 w 720"/>
              <a:gd name="p0y14" fmla="*/ 40 h 375"/>
              <a:gd name="p0x15" fmla="*/ 40 w 720"/>
              <a:gd name="p0y15" fmla="*/ 0 h 375"/>
              <a:gd name="p0x16" fmla="*/ 90 w 720"/>
              <a:gd name="p0y16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5442566" y="2947988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核心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4184650" y="35337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4318616" y="3395663"/>
            <a:ext cx="36881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商中间有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的除法：被除数十位不够除时商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占位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4184650" y="42576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4318616" y="4119563"/>
            <a:ext cx="36881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商末尾有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的除法：被除数个位不够除时商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占位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845883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8654415" y="2838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6795" t="-1026" r="-6795" b="-1026"/>
          <a:stretch>
            <a:fillRect/>
          </a:stretch>
        </p:blipFill>
        <p:spPr>
          <a:xfrm>
            <a:off x="8722995" y="2919095"/>
            <a:ext cx="281305" cy="2527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9187834" y="2865120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拓展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8654415" y="34099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941" t="-7143" r="-2941" b="-7143"/>
          <a:stretch>
            <a:fillRect/>
          </a:stretch>
        </p:blipFill>
        <p:spPr>
          <a:xfrm>
            <a:off x="8702040" y="3467100"/>
            <a:ext cx="17145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8997334" y="3395663"/>
            <a:ext cx="24231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设计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古代分粮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情境题，融入《九章算术》背景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41"/>
            </p:custDataLst>
          </p:nvPr>
        </p:nvSpPr>
        <p:spPr>
          <a:xfrm>
            <a:off x="8654415" y="41338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4545" t="-7143" r="-4545" b="-7143"/>
          <a:stretch>
            <a:fillRect/>
          </a:stretch>
        </p:blipFill>
        <p:spPr>
          <a:xfrm>
            <a:off x="8730615" y="4191000"/>
            <a:ext cx="1143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5"/>
            </p:custDataLst>
          </p:nvPr>
        </p:nvSpPr>
        <p:spPr>
          <a:xfrm>
            <a:off x="8997334" y="4119563"/>
            <a:ext cx="24231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包含验算环节：商×除数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余数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被除数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32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33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3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9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98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9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6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64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65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1036</Words>
  <Application>WPS 演示</Application>
  <PresentationFormat>宽屏</PresentationFormat>
  <Paragraphs>156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除法——从分粟均田到竖式除法</vt:lpstr>
      <vt:lpstr>文化溯源：古人如何公平分配</vt:lpstr>
      <vt:lpstr>PowerPoint 演示文稿</vt:lpstr>
      <vt:lpstr>PowerPoint 演示文稿</vt:lpstr>
      <vt:lpstr>知识建构：两位数除以一位数竖式除法</vt:lpstr>
      <vt:lpstr>PowerPoint 演示文稿</vt:lpstr>
      <vt:lpstr>PowerPoint 演示文稿</vt:lpstr>
      <vt:lpstr>实践拓展：验算与零的除法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