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media/image11.svg" ContentType="image/svg+xml"/>
  <Override PartName="/ppt/media/image13.svg" ContentType="image/svg+xml"/>
  <Override PartName="/ppt/media/image15.svg" ContentType="image/svg+xml"/>
  <Override PartName="/ppt/media/image17.svg" ContentType="image/svg+xml"/>
  <Override PartName="/ppt/media/image19.svg" ContentType="image/svg+xml"/>
  <Override PartName="/ppt/media/image21.svg" ContentType="image/svg+xml"/>
  <Override PartName="/ppt/media/image23.svg" ContentType="image/svg+xml"/>
  <Override PartName="/ppt/media/image25.svg" ContentType="image/svg+xml"/>
  <Override PartName="/ppt/media/image27.svg" ContentType="image/svg+xml"/>
  <Override PartName="/ppt/media/image29.svg" ContentType="image/svg+xml"/>
  <Override PartName="/ppt/media/image31.svg" ContentType="image/svg+xml"/>
  <Override PartName="/ppt/media/image33.svg" ContentType="image/svg+xml"/>
  <Override PartName="/ppt/media/image35.svg" ContentType="image/svg+xml"/>
  <Override PartName="/ppt/media/image37.svg" ContentType="image/svg+xml"/>
  <Override PartName="/ppt/media/image39.svg" ContentType="image/svg+xml"/>
  <Override PartName="/ppt/media/image41.svg" ContentType="image/svg+xml"/>
  <Override PartName="/ppt/media/image43.svg" ContentType="image/svg+xml"/>
  <Override PartName="/ppt/media/image45.svg" ContentType="image/svg+xml"/>
  <Override PartName="/ppt/media/image47.svg" ContentType="image/svg+xml"/>
  <Override PartName="/ppt/media/image49.svg" ContentType="image/svg+xml"/>
  <Override PartName="/ppt/media/image5.svg" ContentType="image/svg+xml"/>
  <Override PartName="/ppt/media/image51.svg" ContentType="image/svg+xml"/>
  <Override PartName="/ppt/media/image53.svg" ContentType="image/svg+xml"/>
  <Override PartName="/ppt/media/image55.svg" ContentType="image/svg+xml"/>
  <Override PartName="/ppt/media/image57.svg" ContentType="image/svg+xml"/>
  <Override PartName="/ppt/media/image59.svg" ContentType="image/svg+xml"/>
  <Override PartName="/ppt/media/image61.svg" ContentType="image/svg+xml"/>
  <Override PartName="/ppt/media/image63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ags/tag176.xml" ContentType="application/vnd.openxmlformats-officedocument.presentationml.tags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tags/tag179.xml" ContentType="application/vnd.openxmlformats-officedocument.presentationml.tags+xml"/>
  <Override PartName="/ppt/tags/tag18.xml" ContentType="application/vnd.openxmlformats-officedocument.presentationml.tags+xml"/>
  <Override PartName="/ppt/tags/tag180.xml" ContentType="application/vnd.openxmlformats-officedocument.presentationml.tags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00.xml" ContentType="application/vnd.openxmlformats-officedocument.presentationml.tags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tags/tag203.xml" ContentType="application/vnd.openxmlformats-officedocument.presentationml.tags+xml"/>
  <Override PartName="/ppt/tags/tag204.xml" ContentType="application/vnd.openxmlformats-officedocument.presentationml.tags+xml"/>
  <Override PartName="/ppt/tags/tag205.xml" ContentType="application/vnd.openxmlformats-officedocument.presentationml.tags+xml"/>
  <Override PartName="/ppt/tags/tag206.xml" ContentType="application/vnd.openxmlformats-officedocument.presentationml.tags+xml"/>
  <Override PartName="/ppt/tags/tag207.xml" ContentType="application/vnd.openxmlformats-officedocument.presentationml.tags+xml"/>
  <Override PartName="/ppt/tags/tag208.xml" ContentType="application/vnd.openxmlformats-officedocument.presentationml.tags+xml"/>
  <Override PartName="/ppt/tags/tag209.xml" ContentType="application/vnd.openxmlformats-officedocument.presentationml.tags+xml"/>
  <Override PartName="/ppt/tags/tag21.xml" ContentType="application/vnd.openxmlformats-officedocument.presentationml.tags+xml"/>
  <Override PartName="/ppt/tags/tag210.xml" ContentType="application/vnd.openxmlformats-officedocument.presentationml.tags+xml"/>
  <Override PartName="/ppt/tags/tag211.xml" ContentType="application/vnd.openxmlformats-officedocument.presentationml.tags+xml"/>
  <Override PartName="/ppt/tags/tag212.xml" ContentType="application/vnd.openxmlformats-officedocument.presentationml.tags+xml"/>
  <Override PartName="/ppt/tags/tag213.xml" ContentType="application/vnd.openxmlformats-officedocument.presentationml.tags+xml"/>
  <Override PartName="/ppt/tags/tag214.xml" ContentType="application/vnd.openxmlformats-officedocument.presentationml.tags+xml"/>
  <Override PartName="/ppt/tags/tag215.xml" ContentType="application/vnd.openxmlformats-officedocument.presentationml.tags+xml"/>
  <Override PartName="/ppt/tags/tag216.xml" ContentType="application/vnd.openxmlformats-officedocument.presentationml.tags+xml"/>
  <Override PartName="/ppt/tags/tag217.xml" ContentType="application/vnd.openxmlformats-officedocument.presentationml.tags+xml"/>
  <Override PartName="/ppt/tags/tag218.xml" ContentType="application/vnd.openxmlformats-officedocument.presentationml.tags+xml"/>
  <Override PartName="/ppt/tags/tag219.xml" ContentType="application/vnd.openxmlformats-officedocument.presentationml.tags+xml"/>
  <Override PartName="/ppt/tags/tag22.xml" ContentType="application/vnd.openxmlformats-officedocument.presentationml.tags+xml"/>
  <Override PartName="/ppt/tags/tag220.xml" ContentType="application/vnd.openxmlformats-officedocument.presentationml.tags+xml"/>
  <Override PartName="/ppt/tags/tag221.xml" ContentType="application/vnd.openxmlformats-officedocument.presentationml.tags+xml"/>
  <Override PartName="/ppt/tags/tag222.xml" ContentType="application/vnd.openxmlformats-officedocument.presentationml.tags+xml"/>
  <Override PartName="/ppt/tags/tag223.xml" ContentType="application/vnd.openxmlformats-officedocument.presentationml.tags+xml"/>
  <Override PartName="/ppt/tags/tag224.xml" ContentType="application/vnd.openxmlformats-officedocument.presentationml.tags+xml"/>
  <Override PartName="/ppt/tags/tag225.xml" ContentType="application/vnd.openxmlformats-officedocument.presentationml.tags+xml"/>
  <Override PartName="/ppt/tags/tag226.xml" ContentType="application/vnd.openxmlformats-officedocument.presentationml.tags+xml"/>
  <Override PartName="/ppt/tags/tag227.xml" ContentType="application/vnd.openxmlformats-officedocument.presentationml.tags+xml"/>
  <Override PartName="/ppt/tags/tag228.xml" ContentType="application/vnd.openxmlformats-officedocument.presentationml.tags+xml"/>
  <Override PartName="/ppt/tags/tag229.xml" ContentType="application/vnd.openxmlformats-officedocument.presentationml.tags+xml"/>
  <Override PartName="/ppt/tags/tag23.xml" ContentType="application/vnd.openxmlformats-officedocument.presentationml.tags+xml"/>
  <Override PartName="/ppt/tags/tag230.xml" ContentType="application/vnd.openxmlformats-officedocument.presentationml.tags+xml"/>
  <Override PartName="/ppt/tags/tag231.xml" ContentType="application/vnd.openxmlformats-officedocument.presentationml.tags+xml"/>
  <Override PartName="/ppt/tags/tag232.xml" ContentType="application/vnd.openxmlformats-officedocument.presentationml.tags+xml"/>
  <Override PartName="/ppt/tags/tag233.xml" ContentType="application/vnd.openxmlformats-officedocument.presentationml.tags+xml"/>
  <Override PartName="/ppt/tags/tag234.xml" ContentType="application/vnd.openxmlformats-officedocument.presentationml.tags+xml"/>
  <Override PartName="/ppt/tags/tag235.xml" ContentType="application/vnd.openxmlformats-officedocument.presentationml.tags+xml"/>
  <Override PartName="/ppt/tags/tag236.xml" ContentType="application/vnd.openxmlformats-officedocument.presentationml.tags+xml"/>
  <Override PartName="/ppt/tags/tag237.xml" ContentType="application/vnd.openxmlformats-officedocument.presentationml.tags+xml"/>
  <Override PartName="/ppt/tags/tag238.xml" ContentType="application/vnd.openxmlformats-officedocument.presentationml.tags+xml"/>
  <Override PartName="/ppt/tags/tag239.xml" ContentType="application/vnd.openxmlformats-officedocument.presentationml.tags+xml"/>
  <Override PartName="/ppt/tags/tag24.xml" ContentType="application/vnd.openxmlformats-officedocument.presentationml.tags+xml"/>
  <Override PartName="/ppt/tags/tag240.xml" ContentType="application/vnd.openxmlformats-officedocument.presentationml.tags+xml"/>
  <Override PartName="/ppt/tags/tag241.xml" ContentType="application/vnd.openxmlformats-officedocument.presentationml.tags+xml"/>
  <Override PartName="/ppt/tags/tag242.xml" ContentType="application/vnd.openxmlformats-officedocument.presentationml.tags+xml"/>
  <Override PartName="/ppt/tags/tag243.xml" ContentType="application/vnd.openxmlformats-officedocument.presentationml.tags+xml"/>
  <Override PartName="/ppt/tags/tag244.xml" ContentType="application/vnd.openxmlformats-officedocument.presentationml.tags+xml"/>
  <Override PartName="/ppt/tags/tag245.xml" ContentType="application/vnd.openxmlformats-officedocument.presentationml.tags+xml"/>
  <Override PartName="/ppt/tags/tag246.xml" ContentType="application/vnd.openxmlformats-officedocument.presentationml.tags+xml"/>
  <Override PartName="/ppt/tags/tag247.xml" ContentType="application/vnd.openxmlformats-officedocument.presentationml.tags+xml"/>
  <Override PartName="/ppt/tags/tag248.xml" ContentType="application/vnd.openxmlformats-officedocument.presentationml.tags+xml"/>
  <Override PartName="/ppt/tags/tag249.xml" ContentType="application/vnd.openxmlformats-officedocument.presentationml.tags+xml"/>
  <Override PartName="/ppt/tags/tag25.xml" ContentType="application/vnd.openxmlformats-officedocument.presentationml.tags+xml"/>
  <Override PartName="/ppt/tags/tag250.xml" ContentType="application/vnd.openxmlformats-officedocument.presentationml.tags+xml"/>
  <Override PartName="/ppt/tags/tag251.xml" ContentType="application/vnd.openxmlformats-officedocument.presentationml.tags+xml"/>
  <Override PartName="/ppt/tags/tag252.xml" ContentType="application/vnd.openxmlformats-officedocument.presentationml.tags+xml"/>
  <Override PartName="/ppt/tags/tag253.xml" ContentType="application/vnd.openxmlformats-officedocument.presentationml.tags+xml"/>
  <Override PartName="/ppt/tags/tag254.xml" ContentType="application/vnd.openxmlformats-officedocument.presentationml.tags+xml"/>
  <Override PartName="/ppt/tags/tag255.xml" ContentType="application/vnd.openxmlformats-officedocument.presentationml.tags+xml"/>
  <Override PartName="/ppt/tags/tag256.xml" ContentType="application/vnd.openxmlformats-officedocument.presentationml.tags+xml"/>
  <Override PartName="/ppt/tags/tag257.xml" ContentType="application/vnd.openxmlformats-officedocument.presentationml.tags+xml"/>
  <Override PartName="/ppt/tags/tag258.xml" ContentType="application/vnd.openxmlformats-officedocument.presentationml.tags+xml"/>
  <Override PartName="/ppt/tags/tag259.xml" ContentType="application/vnd.openxmlformats-officedocument.presentationml.tags+xml"/>
  <Override PartName="/ppt/tags/tag26.xml" ContentType="application/vnd.openxmlformats-officedocument.presentationml.tags+xml"/>
  <Override PartName="/ppt/tags/tag260.xml" ContentType="application/vnd.openxmlformats-officedocument.presentationml.tags+xml"/>
  <Override PartName="/ppt/tags/tag261.xml" ContentType="application/vnd.openxmlformats-officedocument.presentationml.tags+xml"/>
  <Override PartName="/ppt/tags/tag262.xml" ContentType="application/vnd.openxmlformats-officedocument.presentationml.tags+xml"/>
  <Override PartName="/ppt/tags/tag263.xml" ContentType="application/vnd.openxmlformats-officedocument.presentationml.tags+xml"/>
  <Override PartName="/ppt/tags/tag264.xml" ContentType="application/vnd.openxmlformats-officedocument.presentationml.tags+xml"/>
  <Override PartName="/ppt/tags/tag265.xml" ContentType="application/vnd.openxmlformats-officedocument.presentationml.tags+xml"/>
  <Override PartName="/ppt/tags/tag266.xml" ContentType="application/vnd.openxmlformats-officedocument.presentationml.tags+xml"/>
  <Override PartName="/ppt/tags/tag267.xml" ContentType="application/vnd.openxmlformats-officedocument.presentationml.tags+xml"/>
  <Override PartName="/ppt/tags/tag268.xml" ContentType="application/vnd.openxmlformats-officedocument.presentationml.tags+xml"/>
  <Override PartName="/ppt/tags/tag269.xml" ContentType="application/vnd.openxmlformats-officedocument.presentationml.tags+xml"/>
  <Override PartName="/ppt/tags/tag27.xml" ContentType="application/vnd.openxmlformats-officedocument.presentationml.tags+xml"/>
  <Override PartName="/ppt/tags/tag270.xml" ContentType="application/vnd.openxmlformats-officedocument.presentationml.tags+xml"/>
  <Override PartName="/ppt/tags/tag271.xml" ContentType="application/vnd.openxmlformats-officedocument.presentationml.tags+xml"/>
  <Override PartName="/ppt/tags/tag272.xml" ContentType="application/vnd.openxmlformats-officedocument.presentationml.tags+xml"/>
  <Override PartName="/ppt/tags/tag273.xml" ContentType="application/vnd.openxmlformats-officedocument.presentationml.tags+xml"/>
  <Override PartName="/ppt/tags/tag274.xml" ContentType="application/vnd.openxmlformats-officedocument.presentationml.tags+xml"/>
  <Override PartName="/ppt/tags/tag275.xml" ContentType="application/vnd.openxmlformats-officedocument.presentationml.tags+xml"/>
  <Override PartName="/ppt/tags/tag276.xml" ContentType="application/vnd.openxmlformats-officedocument.presentationml.tags+xml"/>
  <Override PartName="/ppt/tags/tag277.xml" ContentType="application/vnd.openxmlformats-officedocument.presentationml.tags+xml"/>
  <Override PartName="/ppt/tags/tag278.xml" ContentType="application/vnd.openxmlformats-officedocument.presentationml.tags+xml"/>
  <Override PartName="/ppt/tags/tag279.xml" ContentType="application/vnd.openxmlformats-officedocument.presentationml.tags+xml"/>
  <Override PartName="/ppt/tags/tag28.xml" ContentType="application/vnd.openxmlformats-officedocument.presentationml.tags+xml"/>
  <Override PartName="/ppt/tags/tag280.xml" ContentType="application/vnd.openxmlformats-officedocument.presentationml.tags+xml"/>
  <Override PartName="/ppt/tags/tag281.xml" ContentType="application/vnd.openxmlformats-officedocument.presentationml.tags+xml"/>
  <Override PartName="/ppt/tags/tag282.xml" ContentType="application/vnd.openxmlformats-officedocument.presentationml.tags+xml"/>
  <Override PartName="/ppt/tags/tag283.xml" ContentType="application/vnd.openxmlformats-officedocument.presentationml.tags+xml"/>
  <Override PartName="/ppt/tags/tag284.xml" ContentType="application/vnd.openxmlformats-officedocument.presentationml.tags+xml"/>
  <Override PartName="/ppt/tags/tag285.xml" ContentType="application/vnd.openxmlformats-officedocument.presentationml.tags+xml"/>
  <Override PartName="/ppt/tags/tag286.xml" ContentType="application/vnd.openxmlformats-officedocument.presentationml.tags+xml"/>
  <Override PartName="/ppt/tags/tag287.xml" ContentType="application/vnd.openxmlformats-officedocument.presentationml.tags+xml"/>
  <Override PartName="/ppt/tags/tag288.xml" ContentType="application/vnd.openxmlformats-officedocument.presentationml.tags+xml"/>
  <Override PartName="/ppt/tags/tag289.xml" ContentType="application/vnd.openxmlformats-officedocument.presentationml.tags+xml"/>
  <Override PartName="/ppt/tags/tag29.xml" ContentType="application/vnd.openxmlformats-officedocument.presentationml.tags+xml"/>
  <Override PartName="/ppt/tags/tag290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4"/>
  </p:notesMasterIdLst>
  <p:sldIdLst>
    <p:sldId id="401" r:id="rId3"/>
    <p:sldId id="402" r:id="rId4"/>
    <p:sldId id="403" r:id="rId5"/>
    <p:sldId id="404" r:id="rId6"/>
    <p:sldId id="405" r:id="rId7"/>
    <p:sldId id="406" r:id="rId8"/>
    <p:sldId id="407" r:id="rId9"/>
    <p:sldId id="408" r:id="rId10"/>
    <p:sldId id="409" r:id="rId11"/>
    <p:sldId id="410" r:id="rId12"/>
    <p:sldId id="411" r:id="rId13"/>
  </p:sldIdLst>
  <p:sldSz cx="12192000" cy="6858000"/>
  <p:notesSz cx="6858000" cy="9144000"/>
  <p:custDataLst>
    <p:tags r:id="rId1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54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kechuying" initials="k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E"/>
    <a:srgbClr val="37785A"/>
    <a:srgbClr val="69B578"/>
    <a:srgbClr val="567568"/>
    <a:srgbClr val="FFCF56"/>
    <a:srgbClr val="F5C396"/>
    <a:srgbClr val="83BCA9"/>
    <a:srgbClr val="465362"/>
    <a:srgbClr val="4A7C59"/>
    <a:srgbClr val="DD978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17409" autoAdjust="0"/>
    <p:restoredTop sz="94625" autoAdjust="0"/>
  </p:normalViewPr>
  <p:slideViewPr>
    <p:cSldViewPr snapToGrid="0" showGuides="1">
      <p:cViewPr varScale="1">
        <p:scale>
          <a:sx n="67" d="100"/>
          <a:sy n="67" d="100"/>
        </p:scale>
        <p:origin x="77" y="1104"/>
      </p:cViewPr>
      <p:guideLst>
        <p:guide orient="horz" pos="2354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9" Type="http://schemas.openxmlformats.org/officeDocument/2006/relationships/tags" Target="tags/tag290.xml"/><Relationship Id="rId18" Type="http://schemas.openxmlformats.org/officeDocument/2006/relationships/commentAuthors" Target="commentAuthors.xml"/><Relationship Id="rId17" Type="http://schemas.openxmlformats.org/officeDocument/2006/relationships/tableStyles" Target="tableStyles.xml"/><Relationship Id="rId16" Type="http://schemas.openxmlformats.org/officeDocument/2006/relationships/viewProps" Target="viewProps.xml"/><Relationship Id="rId15" Type="http://schemas.openxmlformats.org/officeDocument/2006/relationships/presProps" Target="presProps.xml"/><Relationship Id="rId14" Type="http://schemas.openxmlformats.org/officeDocument/2006/relationships/notesMaster" Target="notesMasters/notesMaster1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25CE624-3660-4035-AB45-CE49DDC2C65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A5F825-9C29-43CC-BB96-80A60E9689F0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7" Type="http://schemas.openxmlformats.org/officeDocument/2006/relationships/tags" Target="../tags/tag10.xml"/><Relationship Id="rId6" Type="http://schemas.openxmlformats.org/officeDocument/2006/relationships/tags" Target="../tags/tag9.xml"/><Relationship Id="rId5" Type="http://schemas.openxmlformats.org/officeDocument/2006/relationships/tags" Target="../tags/tag8.xml"/><Relationship Id="rId4" Type="http://schemas.openxmlformats.org/officeDocument/2006/relationships/tags" Target="../tags/tag7.xml"/><Relationship Id="rId3" Type="http://schemas.openxmlformats.org/officeDocument/2006/relationships/image" Target="../media/image1.jpeg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tags" Target="../tags/tag16.xml"/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9" Type="http://schemas.openxmlformats.org/officeDocument/2006/relationships/tags" Target="../tags/tag24.xml"/><Relationship Id="rId8" Type="http://schemas.openxmlformats.org/officeDocument/2006/relationships/tags" Target="../tags/tag23.xml"/><Relationship Id="rId7" Type="http://schemas.openxmlformats.org/officeDocument/2006/relationships/tags" Target="../tags/tag22.xml"/><Relationship Id="rId6" Type="http://schemas.openxmlformats.org/officeDocument/2006/relationships/tags" Target="../tags/tag21.xml"/><Relationship Id="rId5" Type="http://schemas.openxmlformats.org/officeDocument/2006/relationships/tags" Target="../tags/tag20.xml"/><Relationship Id="rId4" Type="http://schemas.openxmlformats.org/officeDocument/2006/relationships/tags" Target="../tags/tag19.xml"/><Relationship Id="rId3" Type="http://schemas.openxmlformats.org/officeDocument/2006/relationships/tags" Target="../tags/tag18.xml"/><Relationship Id="rId2" Type="http://schemas.openxmlformats.org/officeDocument/2006/relationships/tags" Target="../tags/tag17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5" Type="http://schemas.openxmlformats.org/officeDocument/2006/relationships/tags" Target="../tags/tag28.xml"/><Relationship Id="rId4" Type="http://schemas.openxmlformats.org/officeDocument/2006/relationships/tags" Target="../tags/tag27.xml"/><Relationship Id="rId3" Type="http://schemas.openxmlformats.org/officeDocument/2006/relationships/tags" Target="../tags/tag26.xml"/><Relationship Id="rId2" Type="http://schemas.openxmlformats.org/officeDocument/2006/relationships/tags" Target="../tags/tag25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4" Type="http://schemas.openxmlformats.org/officeDocument/2006/relationships/tags" Target="../tags/tag31.xml"/><Relationship Id="rId3" Type="http://schemas.openxmlformats.org/officeDocument/2006/relationships/tags" Target="../tags/tag30.xml"/><Relationship Id="rId2" Type="http://schemas.openxmlformats.org/officeDocument/2006/relationships/tags" Target="../tags/tag29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5" Type="http://schemas.openxmlformats.org/officeDocument/2006/relationships/tags" Target="../tags/tag35.xml"/><Relationship Id="rId4" Type="http://schemas.openxmlformats.org/officeDocument/2006/relationships/tags" Target="../tags/tag34.xml"/><Relationship Id="rId3" Type="http://schemas.openxmlformats.org/officeDocument/2006/relationships/tags" Target="../tags/tag33.xml"/><Relationship Id="rId2" Type="http://schemas.openxmlformats.org/officeDocument/2006/relationships/tags" Target="../tags/tag32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6" Type="http://schemas.openxmlformats.org/officeDocument/2006/relationships/tags" Target="../tags/tag40.xml"/><Relationship Id="rId5" Type="http://schemas.openxmlformats.org/officeDocument/2006/relationships/tags" Target="../tags/tag39.xml"/><Relationship Id="rId4" Type="http://schemas.openxmlformats.org/officeDocument/2006/relationships/tags" Target="../tags/tag38.xml"/><Relationship Id="rId3" Type="http://schemas.openxmlformats.org/officeDocument/2006/relationships/tags" Target="../tags/tag37.xml"/><Relationship Id="rId2" Type="http://schemas.openxmlformats.org/officeDocument/2006/relationships/tags" Target="../tags/tag36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9" Type="http://schemas.openxmlformats.org/officeDocument/2006/relationships/tags" Target="../tags/tag47.xml"/><Relationship Id="rId8" Type="http://schemas.openxmlformats.org/officeDocument/2006/relationships/tags" Target="../tags/tag46.xml"/><Relationship Id="rId7" Type="http://schemas.openxmlformats.org/officeDocument/2006/relationships/tags" Target="../tags/tag45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3" Type="http://schemas.openxmlformats.org/officeDocument/2006/relationships/image" Target="../media/image2.png"/><Relationship Id="rId2" Type="http://schemas.openxmlformats.org/officeDocument/2006/relationships/tags" Target="../tags/tag41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9" Type="http://schemas.openxmlformats.org/officeDocument/2006/relationships/tags" Target="../tags/tag54.xml"/><Relationship Id="rId8" Type="http://schemas.openxmlformats.org/officeDocument/2006/relationships/tags" Target="../tags/tag53.xml"/><Relationship Id="rId7" Type="http://schemas.openxmlformats.org/officeDocument/2006/relationships/tags" Target="../tags/tag52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3" Type="http://schemas.openxmlformats.org/officeDocument/2006/relationships/image" Target="../media/image3.jpeg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8" Type="http://schemas.openxmlformats.org/officeDocument/2006/relationships/tags" Target="../tags/tag60.xml"/><Relationship Id="rId7" Type="http://schemas.openxmlformats.org/officeDocument/2006/relationships/tags" Target="../tags/tag59.xml"/><Relationship Id="rId6" Type="http://schemas.openxmlformats.org/officeDocument/2006/relationships/tags" Target="../tags/tag58.xml"/><Relationship Id="rId5" Type="http://schemas.openxmlformats.org/officeDocument/2006/relationships/tags" Target="../tags/tag57.xml"/><Relationship Id="rId4" Type="http://schemas.openxmlformats.org/officeDocument/2006/relationships/tags" Target="../tags/tag56.xml"/><Relationship Id="rId3" Type="http://schemas.openxmlformats.org/officeDocument/2006/relationships/image" Target="../media/image2.png"/><Relationship Id="rId2" Type="http://schemas.openxmlformats.org/officeDocument/2006/relationships/tags" Target="../tags/tag55.xml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9" Type="http://schemas.openxmlformats.org/officeDocument/2006/relationships/tags" Target="../tags/tag68.xml"/><Relationship Id="rId8" Type="http://schemas.openxmlformats.org/officeDocument/2006/relationships/tags" Target="../tags/tag67.xml"/><Relationship Id="rId7" Type="http://schemas.openxmlformats.org/officeDocument/2006/relationships/tags" Target="../tags/tag66.xml"/><Relationship Id="rId6" Type="http://schemas.openxmlformats.org/officeDocument/2006/relationships/tags" Target="../tags/tag65.xml"/><Relationship Id="rId5" Type="http://schemas.openxmlformats.org/officeDocument/2006/relationships/tags" Target="../tags/tag64.xml"/><Relationship Id="rId4" Type="http://schemas.openxmlformats.org/officeDocument/2006/relationships/tags" Target="../tags/tag63.xml"/><Relationship Id="rId3" Type="http://schemas.openxmlformats.org/officeDocument/2006/relationships/tags" Target="../tags/tag62.xml"/><Relationship Id="rId2" Type="http://schemas.openxmlformats.org/officeDocument/2006/relationships/tags" Target="../tags/tag61.xml"/><Relationship Id="rId18" Type="http://schemas.openxmlformats.org/officeDocument/2006/relationships/tags" Target="../tags/tag77.xml"/><Relationship Id="rId17" Type="http://schemas.openxmlformats.org/officeDocument/2006/relationships/tags" Target="../tags/tag76.xml"/><Relationship Id="rId16" Type="http://schemas.openxmlformats.org/officeDocument/2006/relationships/tags" Target="../tags/tag75.xml"/><Relationship Id="rId15" Type="http://schemas.openxmlformats.org/officeDocument/2006/relationships/tags" Target="../tags/tag74.xml"/><Relationship Id="rId14" Type="http://schemas.openxmlformats.org/officeDocument/2006/relationships/tags" Target="../tags/tag73.xml"/><Relationship Id="rId13" Type="http://schemas.openxmlformats.org/officeDocument/2006/relationships/tags" Target="../tags/tag72.xml"/><Relationship Id="rId12" Type="http://schemas.openxmlformats.org/officeDocument/2006/relationships/tags" Target="../tags/tag71.xml"/><Relationship Id="rId11" Type="http://schemas.openxmlformats.org/officeDocument/2006/relationships/tags" Target="../tags/tag70.xml"/><Relationship Id="rId10" Type="http://schemas.openxmlformats.org/officeDocument/2006/relationships/tags" Target="../tags/tag69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>
            <a:lvl1pPr>
              <a:defRPr b="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目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14.522-60f46118-0ff8-4742-a8a5-99b53e241193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4"/>
            </p:custDataLst>
          </p:nvPr>
        </p:nvSpPr>
        <p:spPr>
          <a:xfrm>
            <a:off x="4656000" y="802055"/>
            <a:ext cx="2880000" cy="1081088"/>
          </a:xfrm>
        </p:spPr>
        <p:txBody>
          <a:bodyPr wrap="square" anchor="b">
            <a:normAutofit/>
          </a:bodyPr>
          <a:lstStyle>
            <a:lvl1pPr algn="ctr">
              <a:defRPr sz="6600" b="0"/>
            </a:lvl1pPr>
          </a:lstStyle>
          <a:p>
            <a:r>
              <a:rPr lang="zh-CN" altLang="en-US" dirty="0"/>
              <a:t>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vert="horz" wrap="square" lIns="0" tIns="0" rIns="0" bIns="0" rtlCol="0" anchor="b">
            <a:normAutofit/>
          </a:bodyPr>
          <a:lstStyle>
            <a:lvl1pPr>
              <a:defRPr lang="zh-CN" altLang="en-US" dirty="0"/>
            </a:lvl1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9596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172200" y="1301750"/>
            <a:ext cx="5323840" cy="487585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3"/>
            </p:custDataLst>
          </p:nvPr>
        </p:nvSpPr>
        <p:spPr>
          <a:xfrm>
            <a:off x="69596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4"/>
            </p:custDataLst>
          </p:nvPr>
        </p:nvSpPr>
        <p:spPr>
          <a:xfrm>
            <a:off x="6172200" y="1301750"/>
            <a:ext cx="5323840" cy="411303"/>
          </a:xfrm>
        </p:spPr>
        <p:txBody>
          <a:bodyPr wrap="square" anchor="b">
            <a:normAutofit/>
          </a:bodyPr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5"/>
            </p:custDataLst>
          </p:nvPr>
        </p:nvSpPr>
        <p:spPr>
          <a:xfrm>
            <a:off x="6172200" y="1875099"/>
            <a:ext cx="5323840" cy="4300276"/>
          </a:xfrm>
        </p:spPr>
        <p:txBody>
          <a:bodyPr wrap="square">
            <a:normAutofit/>
          </a:bodyPr>
          <a:lstStyle>
            <a:lvl1pPr>
              <a:defRPr sz="2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6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7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8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0" name="标题 9"/>
          <p:cNvSpPr>
            <a:spLocks noGrp="1"/>
          </p:cNvSpPr>
          <p:nvPr>
            <p:ph type="title"/>
            <p:custDataLst>
              <p:tags r:id="rId9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仅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1"/>
          <p:cNvSpPr>
            <a:spLocks noGrp="1"/>
          </p:cNvSpPr>
          <p:nvPr>
            <p:ph idx="1"/>
            <p:custDataLst>
              <p:tags r:id="rId2"/>
            </p:custDataLst>
          </p:nvPr>
        </p:nvSpPr>
        <p:spPr>
          <a:xfrm>
            <a:off x="695960" y="360045"/>
            <a:ext cx="10801985" cy="5817870"/>
          </a:xfrm>
        </p:spPr>
        <p:txBody>
          <a:bodyPr wrap="square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副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2"/>
            </p:custDataLst>
          </p:nvPr>
        </p:nvSpPr>
        <p:spPr>
          <a:xfrm>
            <a:off x="695960" y="1301750"/>
            <a:ext cx="10799088" cy="405553"/>
          </a:xfrm>
        </p:spPr>
        <p:txBody>
          <a:bodyPr wrap="square" anchor="t">
            <a:norm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r>
              <a:rPr lang="zh-CN" altLang="en-US" dirty="0"/>
              <a:t>单击此处编辑副标题</a:t>
            </a:r>
            <a:endParaRPr lang="zh-CN" altLang="en-US" dirty="0"/>
          </a:p>
        </p:txBody>
      </p:sp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4" name="标题 3"/>
          <p:cNvSpPr>
            <a:spLocks noGrp="1"/>
          </p:cNvSpPr>
          <p:nvPr>
            <p:ph type="title"/>
            <p:custDataLst>
              <p:tags r:id="rId6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封面页-1-1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7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>
            <a:normAutofit/>
          </a:bodyPr>
          <a:lstStyle/>
          <a:p>
            <a:endParaRPr lang="zh-CN" altLang="en-US" dirty="0"/>
          </a:p>
        </p:txBody>
      </p:sp>
      <p:sp>
        <p:nvSpPr>
          <p:cNvPr id="9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2" name="Text Placeholder 11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2145771" y="1981200"/>
            <a:ext cx="7875058" cy="457200"/>
          </a:xfrm>
          <a:noFill/>
        </p:spPr>
        <p:txBody>
          <a:bodyPr vert="horz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20XX YEAR</a:t>
            </a:r>
            <a:endParaRPr lang="zh-CN" altLang="en-US" smtClean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1903730" y="2489200"/>
            <a:ext cx="8384540" cy="141478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000" b="0" i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单击此处添加文档标题</a:t>
            </a:r>
            <a:endParaRPr lang="zh-CN" altLang="en-US" dirty="0"/>
          </a:p>
        </p:txBody>
      </p:sp>
      <p:sp>
        <p:nvSpPr>
          <p:cNvPr id="24" name="署名占位符 10"/>
          <p:cNvSpPr>
            <a:spLocks noGrp="1"/>
          </p:cNvSpPr>
          <p:nvPr>
            <p:ph type="body" sz="quarter" idx="16387" hasCustomPrompt="1"/>
            <p:custDataLst>
              <p:tags r:id="rId9"/>
            </p:custDataLst>
          </p:nvPr>
        </p:nvSpPr>
        <p:spPr>
          <a:xfrm>
            <a:off x="4813494" y="3954780"/>
            <a:ext cx="2540882" cy="533400"/>
          </a:xfrm>
          <a:prstGeom prst="roundRect">
            <a:avLst>
              <a:gd name="adj" fmla="val 0"/>
            </a:avLst>
          </a:prstGeom>
          <a:noFill/>
        </p:spPr>
        <p:txBody>
          <a:bodyPr vert="horz" wrap="square" lIns="0" tIns="0" rIns="0" bIns="0" anchor="ctr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000" spc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pPr lvl="0"/>
            <a:r>
              <a:rPr lang="zh-CN" altLang="en-US" dirty="0"/>
              <a:t>BY WPS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章节页-1-2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图片 11" descr="14.46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矩形 9"/>
          <p:cNvSpPr/>
          <p:nvPr userDrawn="1">
            <p:custDataLst>
              <p:tags r:id="rId4"/>
            </p:custDataLst>
          </p:nvPr>
        </p:nvSpPr>
        <p:spPr>
          <a:xfrm>
            <a:off x="2456815" y="0"/>
            <a:ext cx="9735185" cy="6858000"/>
          </a:xfrm>
          <a:prstGeom prst="rect">
            <a:avLst/>
          </a:prstGeom>
          <a:gradFill>
            <a:gsLst>
              <a:gs pos="0">
                <a:srgbClr val="F7FEF9">
                  <a:alpha val="0"/>
                </a:srgbClr>
              </a:gs>
              <a:gs pos="35000">
                <a:srgbClr val="F7FEF9">
                  <a:alpha val="66000"/>
                </a:srgbClr>
              </a:gs>
              <a:gs pos="61000">
                <a:srgbClr val="F7FEF9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1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>
          <a:xfrm>
            <a:off x="4538663" y="6373495"/>
            <a:ext cx="2874010" cy="347980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6" name="标题 1"/>
          <p:cNvSpPr>
            <a:spLocks noGrp="1"/>
          </p:cNvSpPr>
          <p:nvPr>
            <p:ph type="title" idx="16385" hasCustomPrompt="1"/>
            <p:custDataLst>
              <p:tags r:id="rId8"/>
            </p:custDataLst>
          </p:nvPr>
        </p:nvSpPr>
        <p:spPr>
          <a:xfrm>
            <a:off x="4823883" y="3237230"/>
            <a:ext cx="6352117" cy="1524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48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单击此处添加章节标题</a:t>
            </a:r>
            <a:endParaRPr lang="zh-CN" altLang="en-US" dirty="0"/>
          </a:p>
        </p:txBody>
      </p:sp>
      <p:sp>
        <p:nvSpPr>
          <p:cNvPr id="8" name="节编号 3"/>
          <p:cNvSpPr>
            <a:spLocks noGrp="1"/>
          </p:cNvSpPr>
          <p:nvPr>
            <p:ph type="body" sz="quarter" idx="16386" hasCustomPrompt="1"/>
            <p:custDataLst>
              <p:tags r:id="rId9"/>
            </p:custDataLst>
          </p:nvPr>
        </p:nvSpPr>
        <p:spPr>
          <a:xfrm>
            <a:off x="9648825" y="1611630"/>
            <a:ext cx="1527175" cy="1524000"/>
          </a:xfrm>
        </p:spPr>
        <p:txBody>
          <a:bodyPr vert="horz" wrap="none" lIns="0" tIns="0" rIns="0" bIns="0" anchor="ctr" anchorCtr="0">
            <a:normAutofit/>
          </a:bodyPr>
          <a:lstStyle>
            <a:lvl1pPr marL="0" indent="0" algn="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720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dirty="0"/>
              <a:t>01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showMasterSp="0" userDrawn="1">
  <p:cSld name="结束页-1-3_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 descr="1641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>
          <a:xfrm>
            <a:off x="8610600" y="6356350"/>
            <a:ext cx="2743200" cy="365125"/>
          </a:xfrm>
        </p:spPr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7" name="副标题 2"/>
          <p:cNvSpPr>
            <a:spLocks noGrp="1"/>
          </p:cNvSpPr>
          <p:nvPr>
            <p:ph type="body" idx="16386" hasCustomPrompt="1"/>
            <p:custDataLst>
              <p:tags r:id="rId7"/>
            </p:custDataLst>
          </p:nvPr>
        </p:nvSpPr>
        <p:spPr>
          <a:xfrm>
            <a:off x="3364971" y="2019935"/>
            <a:ext cx="5449358" cy="457200"/>
          </a:xfrm>
        </p:spPr>
        <p:txBody>
          <a:bodyPr vert="horz" wrap="square"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spc="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THE END</a:t>
            </a:r>
            <a:endParaRPr lang="zh-CN" altLang="en-US" dirty="0"/>
          </a:p>
        </p:txBody>
      </p:sp>
      <p:sp>
        <p:nvSpPr>
          <p:cNvPr id="6" name="标题 1"/>
          <p:cNvSpPr>
            <a:spLocks noGrp="1"/>
          </p:cNvSpPr>
          <p:nvPr>
            <p:ph type="ctrTitle" idx="16385" hasCustomPrompt="1"/>
            <p:custDataLst>
              <p:tags r:id="rId8"/>
            </p:custDataLst>
          </p:nvPr>
        </p:nvSpPr>
        <p:spPr>
          <a:xfrm>
            <a:off x="3364089" y="2527935"/>
            <a:ext cx="5451122" cy="1016000"/>
          </a:xfrm>
        </p:spPr>
        <p:txBody>
          <a:bodyPr vert="horz" wrap="square" lIns="0" tIns="0" rIns="0" bIns="0" anchor="t" anchorCtr="0">
            <a:normAutofit/>
          </a:bodyPr>
          <a:lstStyle>
            <a:lvl1pPr marL="0" indent="0" algn="ctr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6400" b="0" u="none" strike="noStrike" kern="1200" cap="none" spc="0" normalizeH="0">
                <a:solidFill>
                  <a:schemeClr val="accent1">
                    <a:lumMod val="50000"/>
                  </a:schemeClr>
                </a:solidFill>
                <a:uFillTx/>
              </a:defRPr>
            </a:lvl1pPr>
          </a:lstStyle>
          <a:p>
            <a:r>
              <a:rPr lang="zh-CN" altLang="en-US" dirty="0"/>
              <a:t>谢谢观看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-1-5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日期占位符 3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 wrap="square">
            <a:normAutofit/>
          </a:bodyPr>
          <a:lstStyle/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9" name="页脚占位符 4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10" name="灯片编号占位符 5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 wrap="square">
            <a:normAutofit/>
          </a:bodyPr>
          <a:lstStyle/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11" name="Subtitle 10"/>
          <p:cNvSpPr>
            <a:spLocks noGrp="1"/>
          </p:cNvSpPr>
          <p:nvPr>
            <p:ph type="subTitle" idx="16386" hasCustomPrompt="1"/>
            <p:custDataLst>
              <p:tags r:id="rId5"/>
            </p:custDataLst>
          </p:nvPr>
        </p:nvSpPr>
        <p:spPr>
          <a:xfrm>
            <a:off x="761471" y="2667000"/>
            <a:ext cx="2363258" cy="4572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25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CONTENTS</a:t>
            </a:r>
            <a:endParaRPr lang="zh-CN" altLang="en-US"/>
          </a:p>
        </p:txBody>
      </p:sp>
      <p:sp>
        <p:nvSpPr>
          <p:cNvPr id="12" name="Title 11"/>
          <p:cNvSpPr>
            <a:spLocks noGrp="1"/>
          </p:cNvSpPr>
          <p:nvPr>
            <p:ph type="ctrTitle" idx="16385" hasCustomPrompt="1"/>
            <p:custDataLst>
              <p:tags r:id="rId6"/>
            </p:custDataLst>
          </p:nvPr>
        </p:nvSpPr>
        <p:spPr>
          <a:xfrm>
            <a:off x="760942" y="3175000"/>
            <a:ext cx="2364317" cy="762000"/>
          </a:xfrm>
          <a:noFill/>
        </p:spPr>
        <p:txBody>
          <a:bodyPr lIns="0" tIns="0" rIns="0" bIns="0" anchor="t">
            <a:normAutofit/>
          </a:bodyPr>
          <a:lstStyle>
            <a:lvl1pPr marL="0" indent="0" algn="ctr">
              <a:lnSpc>
                <a:spcPct val="104000"/>
              </a:lnSpc>
              <a:spcBef>
                <a:spcPct val="0"/>
              </a:spcBef>
              <a:spcAft>
                <a:spcPct val="0"/>
              </a:spcAft>
              <a:buNone/>
              <a:defRPr sz="4800" b="1" spc="0">
                <a:solidFill>
                  <a:schemeClr val="tx1"/>
                </a:solidFill>
              </a:defRPr>
            </a:lvl1pPr>
          </a:lstStyle>
          <a:p>
            <a:r>
              <a:rPr lang="zh-CN" altLang="en-US"/>
              <a:t>目录</a:t>
            </a:r>
            <a:endParaRPr lang="zh-CN" altLang="en-US"/>
          </a:p>
        </p:txBody>
      </p:sp>
      <p:sp>
        <p:nvSpPr>
          <p:cNvPr id="13" name="Text Placeholder 12"/>
          <p:cNvSpPr>
            <a:spLocks noGrp="1"/>
          </p:cNvSpPr>
          <p:nvPr>
            <p:ph type="body" idx="16388" hasCustomPrompt="1"/>
            <p:custDataLst>
              <p:tags r:id="rId7"/>
            </p:custDataLst>
          </p:nvPr>
        </p:nvSpPr>
        <p:spPr>
          <a:xfrm>
            <a:off x="40703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01</a:t>
            </a:r>
            <a:endParaRPr lang="zh-CN" altLang="en-US" smtClean="0"/>
          </a:p>
        </p:txBody>
      </p:sp>
      <p:sp>
        <p:nvSpPr>
          <p:cNvPr id="14" name="装饰  3"/>
          <p:cNvSpPr>
            <a:spLocks noGrp="1"/>
          </p:cNvSpPr>
          <p:nvPr>
            <p:ph type="body" idx="16395" hasCustomPrompt="1"/>
            <p:custDataLst>
              <p:tags r:id="rId8"/>
            </p:custDataLst>
          </p:nvPr>
        </p:nvSpPr>
        <p:spPr>
          <a:xfrm>
            <a:off x="48514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5" name="Text Placeholder 14"/>
          <p:cNvSpPr>
            <a:spLocks noGrp="1"/>
          </p:cNvSpPr>
          <p:nvPr>
            <p:ph type="body" idx="16387" hasCustomPrompt="1"/>
            <p:custDataLst>
              <p:tags r:id="rId9"/>
            </p:custDataLst>
          </p:nvPr>
        </p:nvSpPr>
        <p:spPr>
          <a:xfrm>
            <a:off x="50800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6" name="Text Placeholder 15"/>
          <p:cNvSpPr>
            <a:spLocks noGrp="1"/>
          </p:cNvSpPr>
          <p:nvPr>
            <p:ph type="body" idx="16390" hasCustomPrompt="1"/>
            <p:custDataLst>
              <p:tags r:id="rId10"/>
            </p:custDataLst>
          </p:nvPr>
        </p:nvSpPr>
        <p:spPr>
          <a:xfrm>
            <a:off x="7994650" y="22860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02</a:t>
            </a:r>
            <a:endParaRPr lang="zh-CN" altLang="en-US" smtClean="0"/>
          </a:p>
        </p:txBody>
      </p:sp>
      <p:sp>
        <p:nvSpPr>
          <p:cNvPr id="17" name="装饰  6"/>
          <p:cNvSpPr>
            <a:spLocks noGrp="1"/>
          </p:cNvSpPr>
          <p:nvPr>
            <p:ph type="body" idx="16396" hasCustomPrompt="1"/>
            <p:custDataLst>
              <p:tags r:id="rId11"/>
            </p:custDataLst>
          </p:nvPr>
        </p:nvSpPr>
        <p:spPr>
          <a:xfrm>
            <a:off x="8775700" y="22098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18" name="Text Placeholder 17"/>
          <p:cNvSpPr>
            <a:spLocks noGrp="1"/>
          </p:cNvSpPr>
          <p:nvPr>
            <p:ph type="body" idx="16389" hasCustomPrompt="1"/>
            <p:custDataLst>
              <p:tags r:id="rId12"/>
            </p:custDataLst>
          </p:nvPr>
        </p:nvSpPr>
        <p:spPr>
          <a:xfrm>
            <a:off x="9004300" y="21336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19" name="Text Placeholder 18"/>
          <p:cNvSpPr>
            <a:spLocks noGrp="1"/>
          </p:cNvSpPr>
          <p:nvPr>
            <p:ph type="body" idx="16392" hasCustomPrompt="1"/>
            <p:custDataLst>
              <p:tags r:id="rId13"/>
            </p:custDataLst>
          </p:nvPr>
        </p:nvSpPr>
        <p:spPr>
          <a:xfrm>
            <a:off x="40703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03</a:t>
            </a:r>
            <a:endParaRPr lang="zh-CN" altLang="en-US" smtClean="0"/>
          </a:p>
        </p:txBody>
      </p:sp>
      <p:sp>
        <p:nvSpPr>
          <p:cNvPr id="20" name="装饰  9"/>
          <p:cNvSpPr>
            <a:spLocks noGrp="1"/>
          </p:cNvSpPr>
          <p:nvPr>
            <p:ph type="body" idx="16397" hasCustomPrompt="1"/>
            <p:custDataLst>
              <p:tags r:id="rId14"/>
            </p:custDataLst>
          </p:nvPr>
        </p:nvSpPr>
        <p:spPr>
          <a:xfrm>
            <a:off x="48514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1" name="Text Placeholder 20"/>
          <p:cNvSpPr>
            <a:spLocks noGrp="1"/>
          </p:cNvSpPr>
          <p:nvPr>
            <p:ph type="body" idx="16391" hasCustomPrompt="1"/>
            <p:custDataLst>
              <p:tags r:id="rId15"/>
            </p:custDataLst>
          </p:nvPr>
        </p:nvSpPr>
        <p:spPr>
          <a:xfrm>
            <a:off x="50800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  <p:sp>
        <p:nvSpPr>
          <p:cNvPr id="22" name="Text Placeholder 21"/>
          <p:cNvSpPr>
            <a:spLocks noGrp="1"/>
          </p:cNvSpPr>
          <p:nvPr>
            <p:ph type="body" idx="16394" hasCustomPrompt="1"/>
            <p:custDataLst>
              <p:tags r:id="rId16"/>
            </p:custDataLst>
          </p:nvPr>
        </p:nvSpPr>
        <p:spPr>
          <a:xfrm>
            <a:off x="7994650" y="3962400"/>
            <a:ext cx="596900" cy="508000"/>
          </a:xfrm>
          <a:noFill/>
        </p:spPr>
        <p:txBody>
          <a:bodyPr wrap="none" lIns="0" tIns="0" rIns="0" bIns="0" anchor="ctr">
            <a:noAutofit/>
          </a:bodyPr>
          <a:lstStyle>
            <a:lvl1pPr marL="0" indent="0" algn="ctr">
              <a:lnSpc>
                <a:spcPct val="109000"/>
              </a:lnSpc>
              <a:spcBef>
                <a:spcPct val="0"/>
              </a:spcBef>
              <a:spcAft>
                <a:spcPct val="0"/>
              </a:spcAft>
              <a:buNone/>
              <a:defRPr sz="4000" b="0" spc="0">
                <a:solidFill>
                  <a:schemeClr val="accent1"/>
                </a:solidFill>
              </a:defRPr>
            </a:lvl1pPr>
          </a:lstStyle>
          <a:p>
            <a:pPr lvl="0"/>
            <a:r>
              <a:rPr lang="zh-CN" altLang="en-US" smtClean="0"/>
              <a:t>04</a:t>
            </a:r>
            <a:endParaRPr lang="zh-CN" altLang="en-US" smtClean="0"/>
          </a:p>
        </p:txBody>
      </p:sp>
      <p:sp>
        <p:nvSpPr>
          <p:cNvPr id="23" name="装饰  2"/>
          <p:cNvSpPr>
            <a:spLocks noGrp="1"/>
          </p:cNvSpPr>
          <p:nvPr>
            <p:ph type="body" idx="16398" hasCustomPrompt="1"/>
            <p:custDataLst>
              <p:tags r:id="rId17"/>
            </p:custDataLst>
          </p:nvPr>
        </p:nvSpPr>
        <p:spPr>
          <a:xfrm>
            <a:off x="8775700" y="3886200"/>
            <a:ext cx="25400" cy="762000"/>
          </a:xfrm>
          <a:custGeom>
            <a:avLst/>
            <a:gdLst>
              <a:gd name="connisteX0" fmla="*/ 0 w 25400"/>
              <a:gd name="connsiteY0" fmla="*/ 12700 h 762000"/>
              <a:gd name="connisteX1" fmla="*/ 12700 w 25400"/>
              <a:gd name="connsiteY1" fmla="*/ 0 h 762000"/>
              <a:gd name="connisteX2" fmla="*/ 12700 w 25400"/>
              <a:gd name="connsiteY2" fmla="*/ 0 h 762000"/>
              <a:gd name="connisteX3" fmla="*/ 25400 w 25400"/>
              <a:gd name="connsiteY3" fmla="*/ 12700 h 762000"/>
              <a:gd name="connisteX4" fmla="*/ 25400 w 25400"/>
              <a:gd name="connsiteY4" fmla="*/ 749300 h 762000"/>
              <a:gd name="connisteX5" fmla="*/ 12700 w 25400"/>
              <a:gd name="connsiteY5" fmla="*/ 762000 h 762000"/>
              <a:gd name="connisteX6" fmla="*/ 12700 w 25400"/>
              <a:gd name="connsiteY6" fmla="*/ 762000 h 762000"/>
              <a:gd name="connisteX7" fmla="*/ 0 w 25400"/>
              <a:gd name="connsiteY7" fmla="*/ 749300 h 762000"/>
              <a:gd name="connisteX8" fmla="*/ 0 w 25400"/>
              <a:gd name="connsiteY8" fmla="*/ 12700 h 762000"/>
            </a:gdLst>
            <a:ahLst/>
            <a:cxnLst>
              <a:cxn ang="0">
                <a:pos x="connisteX0" y="connsiteY0"/>
              </a:cxn>
              <a:cxn ang="0">
                <a:pos x="connisteX1" y="connsiteY1"/>
              </a:cxn>
              <a:cxn ang="0">
                <a:pos x="connisteX2" y="connsiteY2"/>
              </a:cxn>
              <a:cxn ang="0">
                <a:pos x="connisteX3" y="connsiteY3"/>
              </a:cxn>
              <a:cxn ang="0">
                <a:pos x="connisteX4" y="connsiteY4"/>
              </a:cxn>
              <a:cxn ang="0">
                <a:pos x="connisteX5" y="connsiteY5"/>
              </a:cxn>
              <a:cxn ang="0">
                <a:pos x="connisteX6" y="connsiteY6"/>
              </a:cxn>
              <a:cxn ang="0">
                <a:pos x="connisteX7" y="connsiteY7"/>
              </a:cxn>
              <a:cxn ang="0">
                <a:pos x="connisteX8" y="connsiteY8"/>
              </a:cxn>
            </a:cxnLst>
            <a:pathLst>
              <a:path w="25400" h="762000">
                <a:moveTo>
                  <a:pt x="0" y="12700"/>
                </a:moveTo>
                <a:cubicBezTo>
                  <a:pt x="0" y="5686"/>
                  <a:pt x="5686" y="0"/>
                  <a:pt x="12700" y="0"/>
                </a:cubicBezTo>
                <a:lnTo>
                  <a:pt x="12700" y="0"/>
                </a:lnTo>
                <a:cubicBezTo>
                  <a:pt x="19714" y="0"/>
                  <a:pt x="25400" y="5686"/>
                  <a:pt x="25400" y="12700"/>
                </a:cubicBezTo>
                <a:lnTo>
                  <a:pt x="25400" y="749300"/>
                </a:lnTo>
                <a:cubicBezTo>
                  <a:pt x="25400" y="756314"/>
                  <a:pt x="19714" y="762000"/>
                  <a:pt x="12700" y="762000"/>
                </a:cubicBezTo>
                <a:lnTo>
                  <a:pt x="12700" y="762000"/>
                </a:lnTo>
                <a:cubicBezTo>
                  <a:pt x="5686" y="762000"/>
                  <a:pt x="0" y="756314"/>
                  <a:pt x="0" y="749300"/>
                </a:cubicBezTo>
                <a:lnTo>
                  <a:pt x="0" y="12700"/>
                </a:lnTo>
                <a:close/>
              </a:path>
            </a:pathLst>
          </a:custGeom>
          <a:solidFill>
            <a:schemeClr val="accent1">
              <a:alpha val="50000"/>
            </a:schemeClr>
          </a:solidFill>
          <a:ln>
            <a:solidFill>
              <a:prstClr val="black">
                <a:alpha val="0"/>
              </a:prstClr>
            </a:solidFill>
            <a:prstDash val="solid"/>
          </a:ln>
        </p:spPr>
        <p:txBody>
          <a:bodyPr>
            <a:noAutofit/>
          </a:bodyPr>
          <a:lstStyle>
            <a:lvl1pPr>
              <a:buNone/>
              <a:defRPr/>
            </a:lvl1pPr>
            <a:lvl2pPr>
              <a:buNone/>
              <a:defRPr/>
            </a:lvl2pPr>
            <a:lvl3pPr>
              <a:buNone/>
              <a:defRPr/>
            </a:lvl3pPr>
            <a:lvl4pPr>
              <a:buNone/>
              <a:defRPr/>
            </a:lvl4pPr>
            <a:lvl5pPr>
              <a:buNone/>
              <a:defRPr/>
            </a:lvl5pPr>
          </a:lstStyle>
          <a:p>
            <a:pPr lvl="0"/>
            <a:r>
              <a:rPr lang="zh-CN" altLang="en-US" smtClean="0"/>
              <a:t> </a:t>
            </a:r>
            <a:endParaRPr lang="zh-CN" altLang="en-US" smtClean="0"/>
          </a:p>
        </p:txBody>
      </p:sp>
      <p:sp>
        <p:nvSpPr>
          <p:cNvPr id="24" name="Text Placeholder 23"/>
          <p:cNvSpPr>
            <a:spLocks noGrp="1"/>
          </p:cNvSpPr>
          <p:nvPr>
            <p:ph type="body" idx="16393" hasCustomPrompt="1"/>
            <p:custDataLst>
              <p:tags r:id="rId18"/>
            </p:custDataLst>
          </p:nvPr>
        </p:nvSpPr>
        <p:spPr>
          <a:xfrm>
            <a:off x="9004300" y="3810000"/>
            <a:ext cx="2324100" cy="914400"/>
          </a:xfrm>
          <a:noFill/>
        </p:spPr>
        <p:txBody>
          <a:bodyPr lIns="0" tIns="0" rIns="0" bIns="0" anchor="ctr">
            <a:normAutofit/>
          </a:bodyPr>
          <a:lstStyle>
            <a:lvl1pPr marL="0" indent="0" algn="l">
              <a:lnSpc>
                <a:spcPct val="118000"/>
              </a:lnSpc>
              <a:spcBef>
                <a:spcPct val="0"/>
              </a:spcBef>
              <a:spcAft>
                <a:spcPct val="0"/>
              </a:spcAft>
              <a:buNone/>
              <a:defRPr sz="2400" b="0" spc="0">
                <a:solidFill>
                  <a:schemeClr val="tx1"/>
                </a:solidFill>
              </a:defRPr>
            </a:lvl1pPr>
          </a:lstStyle>
          <a:p>
            <a:pPr lvl="0"/>
            <a:r>
              <a:rPr lang="zh-CN" altLang="en-US" smtClean="0"/>
              <a:t>单击此处添加项标题</a:t>
            </a:r>
            <a:endParaRPr lang="zh-CN" altLang="en-US" smtClean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2" Type="http://schemas.openxmlformats.org/officeDocument/2006/relationships/theme" Target="../theme/theme1.xml"/><Relationship Id="rId21" Type="http://schemas.openxmlformats.org/officeDocument/2006/relationships/tags" Target="../tags/tag85.xml"/><Relationship Id="rId20" Type="http://schemas.openxmlformats.org/officeDocument/2006/relationships/tags" Target="../tags/tag84.xml"/><Relationship Id="rId2" Type="http://schemas.openxmlformats.org/officeDocument/2006/relationships/slideLayout" Target="../slideLayouts/slideLayout2.xml"/><Relationship Id="rId19" Type="http://schemas.openxmlformats.org/officeDocument/2006/relationships/tags" Target="../tags/tag83.xml"/><Relationship Id="rId18" Type="http://schemas.openxmlformats.org/officeDocument/2006/relationships/tags" Target="../tags/tag82.xml"/><Relationship Id="rId17" Type="http://schemas.openxmlformats.org/officeDocument/2006/relationships/tags" Target="../tags/tag81.xml"/><Relationship Id="rId16" Type="http://schemas.openxmlformats.org/officeDocument/2006/relationships/tags" Target="../tags/tag80.xml"/><Relationship Id="rId15" Type="http://schemas.openxmlformats.org/officeDocument/2006/relationships/tags" Target="../tags/tag79.xml"/><Relationship Id="rId14" Type="http://schemas.openxmlformats.org/officeDocument/2006/relationships/image" Target="../media/image1.jpeg"/><Relationship Id="rId13" Type="http://schemas.openxmlformats.org/officeDocument/2006/relationships/tags" Target="../tags/tag78.xml"/><Relationship Id="rId12" Type="http://schemas.openxmlformats.org/officeDocument/2006/relationships/slideLayout" Target="../slideLayouts/slideLayout12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片 8" descr="14.522-60f46118-0ff8-4742-a8a5-99b53e241193"/>
          <p:cNvPicPr>
            <a:picLocks noChangeAspect="1"/>
          </p:cNvPicPr>
          <p:nvPr userDrawn="1">
            <p:custDataLst>
              <p:tags r:id="rId13"/>
            </p:custDataLst>
          </p:nvPr>
        </p:nvPicPr>
        <p:blipFill>
          <a:blip r:embed="rId14">
            <a:alphaModFix amt="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标题占位符 1"/>
          <p:cNvSpPr>
            <a:spLocks noGrp="1"/>
          </p:cNvSpPr>
          <p:nvPr>
            <p:ph type="title"/>
            <p:custDataLst>
              <p:tags r:id="rId15"/>
            </p:custDataLst>
          </p:nvPr>
        </p:nvSpPr>
        <p:spPr>
          <a:xfrm>
            <a:off x="695960" y="360000"/>
            <a:ext cx="10800000" cy="720000"/>
          </a:xfrm>
          <a:prstGeom prst="rect">
            <a:avLst/>
          </a:prstGeom>
        </p:spPr>
        <p:txBody>
          <a:bodyPr vert="horz" wrap="square" lIns="0" tIns="0" rIns="0" bIns="0" rtlCol="0" anchor="b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6"/>
            </p:custDataLst>
          </p:nvPr>
        </p:nvSpPr>
        <p:spPr>
          <a:xfrm>
            <a:off x="695960" y="1301749"/>
            <a:ext cx="10800000" cy="4873625"/>
          </a:xfrm>
          <a:prstGeom prst="rect">
            <a:avLst/>
          </a:prstGeom>
        </p:spPr>
        <p:txBody>
          <a:bodyPr vert="horz" wrap="square" lIns="0" tIns="0" rIns="0" bIns="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三级</a:t>
            </a:r>
            <a:endParaRPr lang="zh-CN" altLang="en-US" dirty="0"/>
          </a:p>
          <a:p>
            <a:pPr lvl="3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四级</a:t>
            </a:r>
            <a:endParaRPr lang="zh-CN" altLang="en-US" dirty="0"/>
          </a:p>
          <a:p>
            <a:pPr lvl="4"/>
            <a:r>
              <a:rPr lang="zh-CN" altLang="en-US" dirty="0">
                <a:sym typeface="+mn-ea"/>
              </a:rPr>
              <a:t>第</a:t>
            </a:r>
            <a:r>
              <a:rPr lang="zh-CN" altLang="en-US" dirty="0"/>
              <a:t>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7"/>
            </p:custDataLst>
          </p:nvPr>
        </p:nvSpPr>
        <p:spPr>
          <a:xfrm>
            <a:off x="695960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592522B-0F24-4480-B9DD-A9474A6880D6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8"/>
            </p:custDataLst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9"/>
            </p:custDataLst>
          </p:nvPr>
        </p:nvSpPr>
        <p:spPr>
          <a:xfrm>
            <a:off x="8753983" y="6356350"/>
            <a:ext cx="2743200" cy="365125"/>
          </a:xfrm>
          <a:prstGeom prst="rect">
            <a:avLst/>
          </a:prstGeom>
        </p:spPr>
        <p:txBody>
          <a:bodyPr vert="horz" wrap="square" lIns="91440" tIns="45720" rIns="91440" bIns="45720" rtlCol="0" anchor="ctr">
            <a:normAutofit/>
          </a:bodyPr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5F26B5-172A-4DC2-B0B7-181CFC56B87C}" type="slidenum">
              <a:rPr lang="zh-CN" altLang="en-US" smtClean="0"/>
            </a:fld>
            <a:endParaRPr lang="zh-CN" altLang="en-US"/>
          </a:p>
        </p:txBody>
      </p:sp>
      <p:sp>
        <p:nvSpPr>
          <p:cNvPr id="8" name="KSO_TEMPLATE" hidden="1"/>
          <p:cNvSpPr/>
          <p:nvPr userDrawn="1">
            <p:custDataLst>
              <p:tags r:id="rId20"/>
            </p:custDataLst>
          </p:nvPr>
        </p:nvSpPr>
        <p:spPr>
          <a:xfrm>
            <a:off x="0" y="0"/>
            <a:ext cx="0" cy="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</p:spTree>
    <p:custDataLst>
      <p:tags r:id="rId21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100000"/>
        </a:lnSpc>
        <a:spcBef>
          <a:spcPct val="0"/>
        </a:spcBef>
        <a:buNone/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3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38480" indent="-20637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798830" indent="-1619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030605" indent="-149225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1235075" indent="-127000" algn="l" defTabSz="914400" rtl="0" eaLnBrk="1" latinLnBrk="0" hangingPunct="1">
        <a:lnSpc>
          <a:spcPct val="130000"/>
        </a:lnSpc>
        <a:spcBef>
          <a:spcPts val="0"/>
        </a:spcBef>
        <a:buFont typeface="Arial" panose="020B0604020202020204" pitchFamily="34" charset="0"/>
        <a:buChar char="•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9.xml"/><Relationship Id="rId2" Type="http://schemas.openxmlformats.org/officeDocument/2006/relationships/tags" Target="../tags/tag87.xml"/><Relationship Id="rId1" Type="http://schemas.openxmlformats.org/officeDocument/2006/relationships/tags" Target="../tags/tag86.xml"/></Relationships>
</file>

<file path=ppt/slides/_rels/slide2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90.xml"/><Relationship Id="rId2" Type="http://schemas.openxmlformats.org/officeDocument/2006/relationships/tags" Target="../tags/tag89.xml"/><Relationship Id="rId1" Type="http://schemas.openxmlformats.org/officeDocument/2006/relationships/tags" Target="../tags/tag88.xml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97.xml"/><Relationship Id="rId8" Type="http://schemas.openxmlformats.org/officeDocument/2006/relationships/image" Target="../media/image5.svg"/><Relationship Id="rId7" Type="http://schemas.openxmlformats.org/officeDocument/2006/relationships/image" Target="../media/image4.png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Relationship Id="rId32" Type="http://schemas.openxmlformats.org/officeDocument/2006/relationships/slideLayout" Target="../slideLayouts/slideLayout6.xml"/><Relationship Id="rId31" Type="http://schemas.openxmlformats.org/officeDocument/2006/relationships/tags" Target="../tags/tag113.xml"/><Relationship Id="rId30" Type="http://schemas.openxmlformats.org/officeDocument/2006/relationships/tags" Target="../tags/tag112.xml"/><Relationship Id="rId3" Type="http://schemas.openxmlformats.org/officeDocument/2006/relationships/tags" Target="../tags/tag93.xml"/><Relationship Id="rId29" Type="http://schemas.openxmlformats.org/officeDocument/2006/relationships/image" Target="../media/image11.svg"/><Relationship Id="rId28" Type="http://schemas.openxmlformats.org/officeDocument/2006/relationships/image" Target="../media/image10.png"/><Relationship Id="rId27" Type="http://schemas.openxmlformats.org/officeDocument/2006/relationships/tags" Target="../tags/tag111.xml"/><Relationship Id="rId26" Type="http://schemas.openxmlformats.org/officeDocument/2006/relationships/tags" Target="../tags/tag110.xml"/><Relationship Id="rId25" Type="http://schemas.openxmlformats.org/officeDocument/2006/relationships/tags" Target="../tags/tag109.xml"/><Relationship Id="rId24" Type="http://schemas.openxmlformats.org/officeDocument/2006/relationships/tags" Target="../tags/tag108.xml"/><Relationship Id="rId23" Type="http://schemas.openxmlformats.org/officeDocument/2006/relationships/tags" Target="../tags/tag107.xml"/><Relationship Id="rId22" Type="http://schemas.openxmlformats.org/officeDocument/2006/relationships/image" Target="../media/image9.svg"/><Relationship Id="rId21" Type="http://schemas.openxmlformats.org/officeDocument/2006/relationships/image" Target="../media/image8.png"/><Relationship Id="rId20" Type="http://schemas.openxmlformats.org/officeDocument/2006/relationships/tags" Target="../tags/tag106.xml"/><Relationship Id="rId2" Type="http://schemas.openxmlformats.org/officeDocument/2006/relationships/tags" Target="../tags/tag92.xml"/><Relationship Id="rId19" Type="http://schemas.openxmlformats.org/officeDocument/2006/relationships/tags" Target="../tags/tag105.xml"/><Relationship Id="rId18" Type="http://schemas.openxmlformats.org/officeDocument/2006/relationships/tags" Target="../tags/tag104.xml"/><Relationship Id="rId17" Type="http://schemas.openxmlformats.org/officeDocument/2006/relationships/tags" Target="../tags/tag103.xml"/><Relationship Id="rId16" Type="http://schemas.openxmlformats.org/officeDocument/2006/relationships/tags" Target="../tags/tag102.xml"/><Relationship Id="rId15" Type="http://schemas.openxmlformats.org/officeDocument/2006/relationships/image" Target="../media/image7.svg"/><Relationship Id="rId14" Type="http://schemas.openxmlformats.org/officeDocument/2006/relationships/image" Target="../media/image6.png"/><Relationship Id="rId13" Type="http://schemas.openxmlformats.org/officeDocument/2006/relationships/tags" Target="../tags/tag101.xml"/><Relationship Id="rId12" Type="http://schemas.openxmlformats.org/officeDocument/2006/relationships/tags" Target="../tags/tag100.xml"/><Relationship Id="rId11" Type="http://schemas.openxmlformats.org/officeDocument/2006/relationships/tags" Target="../tags/tag99.xml"/><Relationship Id="rId10" Type="http://schemas.openxmlformats.org/officeDocument/2006/relationships/tags" Target="../tags/tag98.xml"/><Relationship Id="rId1" Type="http://schemas.openxmlformats.org/officeDocument/2006/relationships/tags" Target="../tags/tag91.xml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tags" Target="../tags/tag120.xml"/><Relationship Id="rId8" Type="http://schemas.openxmlformats.org/officeDocument/2006/relationships/tags" Target="../tags/tag119.xml"/><Relationship Id="rId7" Type="http://schemas.openxmlformats.org/officeDocument/2006/relationships/tags" Target="../tags/tag118.xml"/><Relationship Id="rId6" Type="http://schemas.openxmlformats.org/officeDocument/2006/relationships/image" Target="../media/image13.svg"/><Relationship Id="rId53" Type="http://schemas.openxmlformats.org/officeDocument/2006/relationships/slideLayout" Target="../slideLayouts/slideLayout6.xml"/><Relationship Id="rId52" Type="http://schemas.openxmlformats.org/officeDocument/2006/relationships/tags" Target="../tags/tag149.xml"/><Relationship Id="rId51" Type="http://schemas.openxmlformats.org/officeDocument/2006/relationships/tags" Target="../tags/tag148.xml"/><Relationship Id="rId50" Type="http://schemas.openxmlformats.org/officeDocument/2006/relationships/tags" Target="../tags/tag147.xml"/><Relationship Id="rId5" Type="http://schemas.openxmlformats.org/officeDocument/2006/relationships/image" Target="../media/image12.png"/><Relationship Id="rId49" Type="http://schemas.openxmlformats.org/officeDocument/2006/relationships/tags" Target="../tags/tag146.xml"/><Relationship Id="rId48" Type="http://schemas.openxmlformats.org/officeDocument/2006/relationships/tags" Target="../tags/tag145.xml"/><Relationship Id="rId47" Type="http://schemas.openxmlformats.org/officeDocument/2006/relationships/tags" Target="../tags/tag144.xml"/><Relationship Id="rId46" Type="http://schemas.openxmlformats.org/officeDocument/2006/relationships/image" Target="../media/image27.svg"/><Relationship Id="rId45" Type="http://schemas.openxmlformats.org/officeDocument/2006/relationships/image" Target="../media/image26.png"/><Relationship Id="rId44" Type="http://schemas.openxmlformats.org/officeDocument/2006/relationships/tags" Target="../tags/tag143.xml"/><Relationship Id="rId43" Type="http://schemas.openxmlformats.org/officeDocument/2006/relationships/tags" Target="../tags/tag142.xml"/><Relationship Id="rId42" Type="http://schemas.openxmlformats.org/officeDocument/2006/relationships/tags" Target="../tags/tag141.xml"/><Relationship Id="rId41" Type="http://schemas.openxmlformats.org/officeDocument/2006/relationships/tags" Target="../tags/tag140.xml"/><Relationship Id="rId40" Type="http://schemas.openxmlformats.org/officeDocument/2006/relationships/image" Target="../media/image25.svg"/><Relationship Id="rId4" Type="http://schemas.openxmlformats.org/officeDocument/2006/relationships/tags" Target="../tags/tag117.xml"/><Relationship Id="rId39" Type="http://schemas.openxmlformats.org/officeDocument/2006/relationships/image" Target="../media/image24.png"/><Relationship Id="rId38" Type="http://schemas.openxmlformats.org/officeDocument/2006/relationships/tags" Target="../tags/tag139.xml"/><Relationship Id="rId37" Type="http://schemas.openxmlformats.org/officeDocument/2006/relationships/tags" Target="../tags/tag138.xml"/><Relationship Id="rId36" Type="http://schemas.openxmlformats.org/officeDocument/2006/relationships/tags" Target="../tags/tag137.xml"/><Relationship Id="rId35" Type="http://schemas.openxmlformats.org/officeDocument/2006/relationships/image" Target="../media/image23.svg"/><Relationship Id="rId34" Type="http://schemas.openxmlformats.org/officeDocument/2006/relationships/image" Target="../media/image22.png"/><Relationship Id="rId33" Type="http://schemas.openxmlformats.org/officeDocument/2006/relationships/tags" Target="../tags/tag136.xml"/><Relationship Id="rId32" Type="http://schemas.openxmlformats.org/officeDocument/2006/relationships/tags" Target="../tags/tag135.xml"/><Relationship Id="rId31" Type="http://schemas.openxmlformats.org/officeDocument/2006/relationships/tags" Target="../tags/tag134.xml"/><Relationship Id="rId30" Type="http://schemas.openxmlformats.org/officeDocument/2006/relationships/image" Target="../media/image21.svg"/><Relationship Id="rId3" Type="http://schemas.openxmlformats.org/officeDocument/2006/relationships/tags" Target="../tags/tag116.xml"/><Relationship Id="rId29" Type="http://schemas.openxmlformats.org/officeDocument/2006/relationships/image" Target="../media/image20.png"/><Relationship Id="rId28" Type="http://schemas.openxmlformats.org/officeDocument/2006/relationships/tags" Target="../tags/tag133.xml"/><Relationship Id="rId27" Type="http://schemas.openxmlformats.org/officeDocument/2006/relationships/tags" Target="../tags/tag132.xml"/><Relationship Id="rId26" Type="http://schemas.openxmlformats.org/officeDocument/2006/relationships/tags" Target="../tags/tag131.xml"/><Relationship Id="rId25" Type="http://schemas.openxmlformats.org/officeDocument/2006/relationships/tags" Target="../tags/tag130.xml"/><Relationship Id="rId24" Type="http://schemas.openxmlformats.org/officeDocument/2006/relationships/tags" Target="../tags/tag129.xml"/><Relationship Id="rId23" Type="http://schemas.openxmlformats.org/officeDocument/2006/relationships/image" Target="../media/image19.svg"/><Relationship Id="rId22" Type="http://schemas.openxmlformats.org/officeDocument/2006/relationships/image" Target="../media/image18.png"/><Relationship Id="rId21" Type="http://schemas.openxmlformats.org/officeDocument/2006/relationships/tags" Target="../tags/tag128.xml"/><Relationship Id="rId20" Type="http://schemas.openxmlformats.org/officeDocument/2006/relationships/tags" Target="../tags/tag127.xml"/><Relationship Id="rId2" Type="http://schemas.openxmlformats.org/officeDocument/2006/relationships/tags" Target="../tags/tag115.xml"/><Relationship Id="rId19" Type="http://schemas.openxmlformats.org/officeDocument/2006/relationships/tags" Target="../tags/tag126.xml"/><Relationship Id="rId18" Type="http://schemas.openxmlformats.org/officeDocument/2006/relationships/tags" Target="../tags/tag125.xml"/><Relationship Id="rId17" Type="http://schemas.openxmlformats.org/officeDocument/2006/relationships/image" Target="../media/image17.svg"/><Relationship Id="rId16" Type="http://schemas.openxmlformats.org/officeDocument/2006/relationships/image" Target="../media/image16.png"/><Relationship Id="rId15" Type="http://schemas.openxmlformats.org/officeDocument/2006/relationships/tags" Target="../tags/tag124.xml"/><Relationship Id="rId14" Type="http://schemas.openxmlformats.org/officeDocument/2006/relationships/tags" Target="../tags/tag123.xml"/><Relationship Id="rId13" Type="http://schemas.openxmlformats.org/officeDocument/2006/relationships/tags" Target="../tags/tag122.xml"/><Relationship Id="rId12" Type="http://schemas.openxmlformats.org/officeDocument/2006/relationships/tags" Target="../tags/tag121.xml"/><Relationship Id="rId11" Type="http://schemas.openxmlformats.org/officeDocument/2006/relationships/image" Target="../media/image15.svg"/><Relationship Id="rId10" Type="http://schemas.openxmlformats.org/officeDocument/2006/relationships/image" Target="../media/image14.png"/><Relationship Id="rId1" Type="http://schemas.openxmlformats.org/officeDocument/2006/relationships/tags" Target="../tags/tag114.xml"/></Relationships>
</file>

<file path=ppt/slides/_rels/slide5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152.xml"/><Relationship Id="rId2" Type="http://schemas.openxmlformats.org/officeDocument/2006/relationships/tags" Target="../tags/tag151.xml"/><Relationship Id="rId1" Type="http://schemas.openxmlformats.org/officeDocument/2006/relationships/tags" Target="../tags/tag150.xml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tags" Target="../tags/tag161.xml"/><Relationship Id="rId8" Type="http://schemas.openxmlformats.org/officeDocument/2006/relationships/tags" Target="../tags/tag160.xml"/><Relationship Id="rId7" Type="http://schemas.openxmlformats.org/officeDocument/2006/relationships/tags" Target="../tags/tag159.xml"/><Relationship Id="rId6" Type="http://schemas.openxmlformats.org/officeDocument/2006/relationships/tags" Target="../tags/tag158.xml"/><Relationship Id="rId5" Type="http://schemas.openxmlformats.org/officeDocument/2006/relationships/tags" Target="../tags/tag157.xml"/><Relationship Id="rId42" Type="http://schemas.openxmlformats.org/officeDocument/2006/relationships/slideLayout" Target="../slideLayouts/slideLayout6.xml"/><Relationship Id="rId41" Type="http://schemas.openxmlformats.org/officeDocument/2006/relationships/tags" Target="../tags/tag185.xml"/><Relationship Id="rId40" Type="http://schemas.openxmlformats.org/officeDocument/2006/relationships/tags" Target="../tags/tag184.xml"/><Relationship Id="rId4" Type="http://schemas.openxmlformats.org/officeDocument/2006/relationships/tags" Target="../tags/tag156.xml"/><Relationship Id="rId39" Type="http://schemas.openxmlformats.org/officeDocument/2006/relationships/image" Target="../media/image35.svg"/><Relationship Id="rId38" Type="http://schemas.openxmlformats.org/officeDocument/2006/relationships/image" Target="../media/image34.png"/><Relationship Id="rId37" Type="http://schemas.openxmlformats.org/officeDocument/2006/relationships/tags" Target="../tags/tag183.xml"/><Relationship Id="rId36" Type="http://schemas.openxmlformats.org/officeDocument/2006/relationships/tags" Target="../tags/tag182.xml"/><Relationship Id="rId35" Type="http://schemas.openxmlformats.org/officeDocument/2006/relationships/tags" Target="../tags/tag181.xml"/><Relationship Id="rId34" Type="http://schemas.openxmlformats.org/officeDocument/2006/relationships/tags" Target="../tags/tag180.xml"/><Relationship Id="rId33" Type="http://schemas.openxmlformats.org/officeDocument/2006/relationships/tags" Target="../tags/tag179.xml"/><Relationship Id="rId32" Type="http://schemas.openxmlformats.org/officeDocument/2006/relationships/image" Target="../media/image33.svg"/><Relationship Id="rId31" Type="http://schemas.openxmlformats.org/officeDocument/2006/relationships/image" Target="../media/image32.png"/><Relationship Id="rId30" Type="http://schemas.openxmlformats.org/officeDocument/2006/relationships/tags" Target="../tags/tag178.xml"/><Relationship Id="rId3" Type="http://schemas.openxmlformats.org/officeDocument/2006/relationships/tags" Target="../tags/tag155.xml"/><Relationship Id="rId29" Type="http://schemas.openxmlformats.org/officeDocument/2006/relationships/tags" Target="../tags/tag177.xml"/><Relationship Id="rId28" Type="http://schemas.openxmlformats.org/officeDocument/2006/relationships/tags" Target="../tags/tag176.xml"/><Relationship Id="rId27" Type="http://schemas.openxmlformats.org/officeDocument/2006/relationships/tags" Target="../tags/tag175.xml"/><Relationship Id="rId26" Type="http://schemas.openxmlformats.org/officeDocument/2006/relationships/tags" Target="../tags/tag174.xml"/><Relationship Id="rId25" Type="http://schemas.openxmlformats.org/officeDocument/2006/relationships/image" Target="../media/image31.svg"/><Relationship Id="rId24" Type="http://schemas.openxmlformats.org/officeDocument/2006/relationships/image" Target="../media/image30.png"/><Relationship Id="rId23" Type="http://schemas.openxmlformats.org/officeDocument/2006/relationships/tags" Target="../tags/tag173.xml"/><Relationship Id="rId22" Type="http://schemas.openxmlformats.org/officeDocument/2006/relationships/tags" Target="../tags/tag172.xml"/><Relationship Id="rId21" Type="http://schemas.openxmlformats.org/officeDocument/2006/relationships/tags" Target="../tags/tag171.xml"/><Relationship Id="rId20" Type="http://schemas.openxmlformats.org/officeDocument/2006/relationships/tags" Target="../tags/tag170.xml"/><Relationship Id="rId2" Type="http://schemas.openxmlformats.org/officeDocument/2006/relationships/tags" Target="../tags/tag154.xml"/><Relationship Id="rId19" Type="http://schemas.openxmlformats.org/officeDocument/2006/relationships/tags" Target="../tags/tag169.xml"/><Relationship Id="rId18" Type="http://schemas.openxmlformats.org/officeDocument/2006/relationships/image" Target="../media/image29.svg"/><Relationship Id="rId17" Type="http://schemas.openxmlformats.org/officeDocument/2006/relationships/image" Target="../media/image28.png"/><Relationship Id="rId16" Type="http://schemas.openxmlformats.org/officeDocument/2006/relationships/tags" Target="../tags/tag168.xml"/><Relationship Id="rId15" Type="http://schemas.openxmlformats.org/officeDocument/2006/relationships/tags" Target="../tags/tag167.xml"/><Relationship Id="rId14" Type="http://schemas.openxmlformats.org/officeDocument/2006/relationships/tags" Target="../tags/tag166.xml"/><Relationship Id="rId13" Type="http://schemas.openxmlformats.org/officeDocument/2006/relationships/tags" Target="../tags/tag165.xml"/><Relationship Id="rId12" Type="http://schemas.openxmlformats.org/officeDocument/2006/relationships/tags" Target="../tags/tag164.xml"/><Relationship Id="rId11" Type="http://schemas.openxmlformats.org/officeDocument/2006/relationships/tags" Target="../tags/tag163.xml"/><Relationship Id="rId10" Type="http://schemas.openxmlformats.org/officeDocument/2006/relationships/tags" Target="../tags/tag162.xml"/><Relationship Id="rId1" Type="http://schemas.openxmlformats.org/officeDocument/2006/relationships/tags" Target="../tags/tag153.xml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92.xml"/><Relationship Id="rId8" Type="http://schemas.openxmlformats.org/officeDocument/2006/relationships/tags" Target="../tags/tag191.xml"/><Relationship Id="rId7" Type="http://schemas.openxmlformats.org/officeDocument/2006/relationships/tags" Target="../tags/tag190.xml"/><Relationship Id="rId6" Type="http://schemas.openxmlformats.org/officeDocument/2006/relationships/image" Target="../media/image31.svg"/><Relationship Id="rId5" Type="http://schemas.openxmlformats.org/officeDocument/2006/relationships/image" Target="../media/image30.png"/><Relationship Id="rId4" Type="http://schemas.openxmlformats.org/officeDocument/2006/relationships/tags" Target="../tags/tag189.xml"/><Relationship Id="rId3" Type="http://schemas.openxmlformats.org/officeDocument/2006/relationships/tags" Target="../tags/tag188.xml"/><Relationship Id="rId22" Type="http://schemas.openxmlformats.org/officeDocument/2006/relationships/slideLayout" Target="../slideLayouts/slideLayout6.xml"/><Relationship Id="rId21" Type="http://schemas.openxmlformats.org/officeDocument/2006/relationships/tags" Target="../tags/tag202.xml"/><Relationship Id="rId20" Type="http://schemas.openxmlformats.org/officeDocument/2006/relationships/tags" Target="../tags/tag201.xml"/><Relationship Id="rId2" Type="http://schemas.openxmlformats.org/officeDocument/2006/relationships/tags" Target="../tags/tag187.xml"/><Relationship Id="rId19" Type="http://schemas.openxmlformats.org/officeDocument/2006/relationships/tags" Target="../tags/tag200.xml"/><Relationship Id="rId18" Type="http://schemas.openxmlformats.org/officeDocument/2006/relationships/tags" Target="../tags/tag199.xml"/><Relationship Id="rId17" Type="http://schemas.openxmlformats.org/officeDocument/2006/relationships/tags" Target="../tags/tag198.xml"/><Relationship Id="rId16" Type="http://schemas.openxmlformats.org/officeDocument/2006/relationships/tags" Target="../tags/tag197.xml"/><Relationship Id="rId15" Type="http://schemas.openxmlformats.org/officeDocument/2006/relationships/tags" Target="../tags/tag196.xml"/><Relationship Id="rId14" Type="http://schemas.openxmlformats.org/officeDocument/2006/relationships/tags" Target="../tags/tag195.xml"/><Relationship Id="rId13" Type="http://schemas.openxmlformats.org/officeDocument/2006/relationships/image" Target="../media/image37.svg"/><Relationship Id="rId12" Type="http://schemas.openxmlformats.org/officeDocument/2006/relationships/image" Target="../media/image36.png"/><Relationship Id="rId11" Type="http://schemas.openxmlformats.org/officeDocument/2006/relationships/tags" Target="../tags/tag194.xml"/><Relationship Id="rId10" Type="http://schemas.openxmlformats.org/officeDocument/2006/relationships/tags" Target="../tags/tag193.xml"/><Relationship Id="rId1" Type="http://schemas.openxmlformats.org/officeDocument/2006/relationships/tags" Target="../tags/tag186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0.xml"/><Relationship Id="rId3" Type="http://schemas.openxmlformats.org/officeDocument/2006/relationships/tags" Target="../tags/tag205.xml"/><Relationship Id="rId2" Type="http://schemas.openxmlformats.org/officeDocument/2006/relationships/tags" Target="../tags/tag204.xml"/><Relationship Id="rId1" Type="http://schemas.openxmlformats.org/officeDocument/2006/relationships/tags" Target="../tags/tag203.xml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tags" Target="../tags/tag212.xml"/><Relationship Id="rId8" Type="http://schemas.openxmlformats.org/officeDocument/2006/relationships/tags" Target="../tags/tag211.xml"/><Relationship Id="rId7" Type="http://schemas.openxmlformats.org/officeDocument/2006/relationships/tags" Target="../tags/tag210.xml"/><Relationship Id="rId64" Type="http://schemas.openxmlformats.org/officeDocument/2006/relationships/slideLayout" Target="../slideLayouts/slideLayout6.xml"/><Relationship Id="rId63" Type="http://schemas.openxmlformats.org/officeDocument/2006/relationships/tags" Target="../tags/tag248.xml"/><Relationship Id="rId62" Type="http://schemas.openxmlformats.org/officeDocument/2006/relationships/tags" Target="../tags/tag247.xml"/><Relationship Id="rId61" Type="http://schemas.openxmlformats.org/officeDocument/2006/relationships/image" Target="../media/image55.svg"/><Relationship Id="rId60" Type="http://schemas.openxmlformats.org/officeDocument/2006/relationships/image" Target="../media/image54.png"/><Relationship Id="rId6" Type="http://schemas.openxmlformats.org/officeDocument/2006/relationships/image" Target="../media/image33.svg"/><Relationship Id="rId59" Type="http://schemas.openxmlformats.org/officeDocument/2006/relationships/tags" Target="../tags/tag246.xml"/><Relationship Id="rId58" Type="http://schemas.openxmlformats.org/officeDocument/2006/relationships/tags" Target="../tags/tag245.xml"/><Relationship Id="rId57" Type="http://schemas.openxmlformats.org/officeDocument/2006/relationships/tags" Target="../tags/tag244.xml"/><Relationship Id="rId56" Type="http://schemas.openxmlformats.org/officeDocument/2006/relationships/tags" Target="../tags/tag243.xml"/><Relationship Id="rId55" Type="http://schemas.openxmlformats.org/officeDocument/2006/relationships/image" Target="../media/image53.svg"/><Relationship Id="rId54" Type="http://schemas.openxmlformats.org/officeDocument/2006/relationships/image" Target="../media/image52.png"/><Relationship Id="rId53" Type="http://schemas.openxmlformats.org/officeDocument/2006/relationships/tags" Target="../tags/tag242.xml"/><Relationship Id="rId52" Type="http://schemas.openxmlformats.org/officeDocument/2006/relationships/tags" Target="../tags/tag241.xml"/><Relationship Id="rId51" Type="http://schemas.openxmlformats.org/officeDocument/2006/relationships/tags" Target="../tags/tag240.xml"/><Relationship Id="rId50" Type="http://schemas.openxmlformats.org/officeDocument/2006/relationships/tags" Target="../tags/tag239.xml"/><Relationship Id="rId5" Type="http://schemas.openxmlformats.org/officeDocument/2006/relationships/image" Target="../media/image32.png"/><Relationship Id="rId49" Type="http://schemas.openxmlformats.org/officeDocument/2006/relationships/image" Target="../media/image51.svg"/><Relationship Id="rId48" Type="http://schemas.openxmlformats.org/officeDocument/2006/relationships/image" Target="../media/image50.png"/><Relationship Id="rId47" Type="http://schemas.openxmlformats.org/officeDocument/2006/relationships/tags" Target="../tags/tag238.xml"/><Relationship Id="rId46" Type="http://schemas.openxmlformats.org/officeDocument/2006/relationships/tags" Target="../tags/tag237.xml"/><Relationship Id="rId45" Type="http://schemas.openxmlformats.org/officeDocument/2006/relationships/tags" Target="../tags/tag236.xml"/><Relationship Id="rId44" Type="http://schemas.openxmlformats.org/officeDocument/2006/relationships/tags" Target="../tags/tag235.xml"/><Relationship Id="rId43" Type="http://schemas.openxmlformats.org/officeDocument/2006/relationships/tags" Target="../tags/tag234.xml"/><Relationship Id="rId42" Type="http://schemas.openxmlformats.org/officeDocument/2006/relationships/image" Target="../media/image49.svg"/><Relationship Id="rId41" Type="http://schemas.openxmlformats.org/officeDocument/2006/relationships/image" Target="../media/image48.png"/><Relationship Id="rId40" Type="http://schemas.openxmlformats.org/officeDocument/2006/relationships/tags" Target="../tags/tag233.xml"/><Relationship Id="rId4" Type="http://schemas.openxmlformats.org/officeDocument/2006/relationships/tags" Target="../tags/tag209.xml"/><Relationship Id="rId39" Type="http://schemas.openxmlformats.org/officeDocument/2006/relationships/tags" Target="../tags/tag232.xml"/><Relationship Id="rId38" Type="http://schemas.openxmlformats.org/officeDocument/2006/relationships/tags" Target="../tags/tag231.xml"/><Relationship Id="rId37" Type="http://schemas.openxmlformats.org/officeDocument/2006/relationships/image" Target="../media/image47.svg"/><Relationship Id="rId36" Type="http://schemas.openxmlformats.org/officeDocument/2006/relationships/image" Target="../media/image46.png"/><Relationship Id="rId35" Type="http://schemas.openxmlformats.org/officeDocument/2006/relationships/tags" Target="../tags/tag230.xml"/><Relationship Id="rId34" Type="http://schemas.openxmlformats.org/officeDocument/2006/relationships/tags" Target="../tags/tag229.xml"/><Relationship Id="rId33" Type="http://schemas.openxmlformats.org/officeDocument/2006/relationships/tags" Target="../tags/tag228.xml"/><Relationship Id="rId32" Type="http://schemas.openxmlformats.org/officeDocument/2006/relationships/image" Target="../media/image45.svg"/><Relationship Id="rId31" Type="http://schemas.openxmlformats.org/officeDocument/2006/relationships/image" Target="../media/image44.png"/><Relationship Id="rId30" Type="http://schemas.openxmlformats.org/officeDocument/2006/relationships/tags" Target="../tags/tag227.xml"/><Relationship Id="rId3" Type="http://schemas.openxmlformats.org/officeDocument/2006/relationships/tags" Target="../tags/tag208.xml"/><Relationship Id="rId29" Type="http://schemas.openxmlformats.org/officeDocument/2006/relationships/tags" Target="../tags/tag226.xml"/><Relationship Id="rId28" Type="http://schemas.openxmlformats.org/officeDocument/2006/relationships/tags" Target="../tags/tag225.xml"/><Relationship Id="rId27" Type="http://schemas.openxmlformats.org/officeDocument/2006/relationships/tags" Target="../tags/tag224.xml"/><Relationship Id="rId26" Type="http://schemas.openxmlformats.org/officeDocument/2006/relationships/tags" Target="../tags/tag223.xml"/><Relationship Id="rId25" Type="http://schemas.openxmlformats.org/officeDocument/2006/relationships/tags" Target="../tags/tag222.xml"/><Relationship Id="rId24" Type="http://schemas.openxmlformats.org/officeDocument/2006/relationships/tags" Target="../tags/tag221.xml"/><Relationship Id="rId23" Type="http://schemas.openxmlformats.org/officeDocument/2006/relationships/tags" Target="../tags/tag220.xml"/><Relationship Id="rId22" Type="http://schemas.openxmlformats.org/officeDocument/2006/relationships/image" Target="../media/image43.svg"/><Relationship Id="rId21" Type="http://schemas.openxmlformats.org/officeDocument/2006/relationships/image" Target="../media/image42.png"/><Relationship Id="rId20" Type="http://schemas.openxmlformats.org/officeDocument/2006/relationships/tags" Target="../tags/tag219.xml"/><Relationship Id="rId2" Type="http://schemas.openxmlformats.org/officeDocument/2006/relationships/tags" Target="../tags/tag207.xml"/><Relationship Id="rId19" Type="http://schemas.openxmlformats.org/officeDocument/2006/relationships/tags" Target="../tags/tag218.xml"/><Relationship Id="rId18" Type="http://schemas.openxmlformats.org/officeDocument/2006/relationships/tags" Target="../tags/tag217.xml"/><Relationship Id="rId17" Type="http://schemas.openxmlformats.org/officeDocument/2006/relationships/tags" Target="../tags/tag216.xml"/><Relationship Id="rId16" Type="http://schemas.openxmlformats.org/officeDocument/2006/relationships/image" Target="../media/image41.svg"/><Relationship Id="rId15" Type="http://schemas.openxmlformats.org/officeDocument/2006/relationships/image" Target="../media/image40.png"/><Relationship Id="rId14" Type="http://schemas.openxmlformats.org/officeDocument/2006/relationships/tags" Target="../tags/tag215.xml"/><Relationship Id="rId13" Type="http://schemas.openxmlformats.org/officeDocument/2006/relationships/tags" Target="../tags/tag214.xml"/><Relationship Id="rId12" Type="http://schemas.openxmlformats.org/officeDocument/2006/relationships/tags" Target="../tags/tag213.xml"/><Relationship Id="rId11" Type="http://schemas.openxmlformats.org/officeDocument/2006/relationships/image" Target="../media/image39.svg"/><Relationship Id="rId10" Type="http://schemas.openxmlformats.org/officeDocument/2006/relationships/image" Target="../media/image38.png"/><Relationship Id="rId1" Type="http://schemas.openxmlformats.org/officeDocument/2006/relationships/tags" Target="../tags/tag206.xml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tags" Target="../tags/tag255.xml"/><Relationship Id="rId8" Type="http://schemas.openxmlformats.org/officeDocument/2006/relationships/tags" Target="../tags/tag254.xml"/><Relationship Id="rId7" Type="http://schemas.openxmlformats.org/officeDocument/2006/relationships/tags" Target="../tags/tag253.xml"/><Relationship Id="rId6" Type="http://schemas.openxmlformats.org/officeDocument/2006/relationships/image" Target="../media/image57.svg"/><Relationship Id="rId5" Type="http://schemas.openxmlformats.org/officeDocument/2006/relationships/image" Target="../media/image56.png"/><Relationship Id="rId49" Type="http://schemas.openxmlformats.org/officeDocument/2006/relationships/slideLayout" Target="../slideLayouts/slideLayout6.xml"/><Relationship Id="rId48" Type="http://schemas.openxmlformats.org/officeDocument/2006/relationships/tags" Target="../tags/tag286.xml"/><Relationship Id="rId47" Type="http://schemas.openxmlformats.org/officeDocument/2006/relationships/tags" Target="../tags/tag285.xml"/><Relationship Id="rId46" Type="http://schemas.openxmlformats.org/officeDocument/2006/relationships/tags" Target="../tags/tag284.xml"/><Relationship Id="rId45" Type="http://schemas.openxmlformats.org/officeDocument/2006/relationships/tags" Target="../tags/tag283.xml"/><Relationship Id="rId44" Type="http://schemas.openxmlformats.org/officeDocument/2006/relationships/tags" Target="../tags/tag282.xml"/><Relationship Id="rId43" Type="http://schemas.openxmlformats.org/officeDocument/2006/relationships/tags" Target="../tags/tag281.xml"/><Relationship Id="rId42" Type="http://schemas.openxmlformats.org/officeDocument/2006/relationships/image" Target="../media/image63.svg"/><Relationship Id="rId41" Type="http://schemas.openxmlformats.org/officeDocument/2006/relationships/image" Target="../media/image62.png"/><Relationship Id="rId40" Type="http://schemas.openxmlformats.org/officeDocument/2006/relationships/tags" Target="../tags/tag280.xml"/><Relationship Id="rId4" Type="http://schemas.openxmlformats.org/officeDocument/2006/relationships/tags" Target="../tags/tag252.xml"/><Relationship Id="rId39" Type="http://schemas.openxmlformats.org/officeDocument/2006/relationships/tags" Target="../tags/tag279.xml"/><Relationship Id="rId38" Type="http://schemas.openxmlformats.org/officeDocument/2006/relationships/tags" Target="../tags/tag278.xml"/><Relationship Id="rId37" Type="http://schemas.openxmlformats.org/officeDocument/2006/relationships/tags" Target="../tags/tag277.xml"/><Relationship Id="rId36" Type="http://schemas.openxmlformats.org/officeDocument/2006/relationships/tags" Target="../tags/tag276.xml"/><Relationship Id="rId35" Type="http://schemas.openxmlformats.org/officeDocument/2006/relationships/image" Target="../media/image61.svg"/><Relationship Id="rId34" Type="http://schemas.openxmlformats.org/officeDocument/2006/relationships/image" Target="../media/image60.png"/><Relationship Id="rId33" Type="http://schemas.openxmlformats.org/officeDocument/2006/relationships/tags" Target="../tags/tag275.xml"/><Relationship Id="rId32" Type="http://schemas.openxmlformats.org/officeDocument/2006/relationships/tags" Target="../tags/tag274.xml"/><Relationship Id="rId31" Type="http://schemas.openxmlformats.org/officeDocument/2006/relationships/tags" Target="../tags/tag273.xml"/><Relationship Id="rId30" Type="http://schemas.openxmlformats.org/officeDocument/2006/relationships/tags" Target="../tags/tag272.xml"/><Relationship Id="rId3" Type="http://schemas.openxmlformats.org/officeDocument/2006/relationships/tags" Target="../tags/tag251.xml"/><Relationship Id="rId29" Type="http://schemas.openxmlformats.org/officeDocument/2006/relationships/image" Target="../media/image59.svg"/><Relationship Id="rId28" Type="http://schemas.openxmlformats.org/officeDocument/2006/relationships/image" Target="../media/image58.png"/><Relationship Id="rId27" Type="http://schemas.openxmlformats.org/officeDocument/2006/relationships/tags" Target="../tags/tag271.xml"/><Relationship Id="rId26" Type="http://schemas.openxmlformats.org/officeDocument/2006/relationships/tags" Target="../tags/tag270.xml"/><Relationship Id="rId25" Type="http://schemas.openxmlformats.org/officeDocument/2006/relationships/tags" Target="../tags/tag269.xml"/><Relationship Id="rId24" Type="http://schemas.openxmlformats.org/officeDocument/2006/relationships/image" Target="../media/image45.svg"/><Relationship Id="rId23" Type="http://schemas.openxmlformats.org/officeDocument/2006/relationships/image" Target="../media/image44.png"/><Relationship Id="rId22" Type="http://schemas.openxmlformats.org/officeDocument/2006/relationships/tags" Target="../tags/tag268.xml"/><Relationship Id="rId21" Type="http://schemas.openxmlformats.org/officeDocument/2006/relationships/tags" Target="../tags/tag267.xml"/><Relationship Id="rId20" Type="http://schemas.openxmlformats.org/officeDocument/2006/relationships/tags" Target="../tags/tag266.xml"/><Relationship Id="rId2" Type="http://schemas.openxmlformats.org/officeDocument/2006/relationships/tags" Target="../tags/tag250.xml"/><Relationship Id="rId19" Type="http://schemas.openxmlformats.org/officeDocument/2006/relationships/tags" Target="../tags/tag265.xml"/><Relationship Id="rId18" Type="http://schemas.openxmlformats.org/officeDocument/2006/relationships/tags" Target="../tags/tag264.xml"/><Relationship Id="rId17" Type="http://schemas.openxmlformats.org/officeDocument/2006/relationships/tags" Target="../tags/tag263.xml"/><Relationship Id="rId16" Type="http://schemas.openxmlformats.org/officeDocument/2006/relationships/tags" Target="../tags/tag262.xml"/><Relationship Id="rId15" Type="http://schemas.openxmlformats.org/officeDocument/2006/relationships/tags" Target="../tags/tag261.xml"/><Relationship Id="rId14" Type="http://schemas.openxmlformats.org/officeDocument/2006/relationships/tags" Target="../tags/tag260.xml"/><Relationship Id="rId13" Type="http://schemas.openxmlformats.org/officeDocument/2006/relationships/tags" Target="../tags/tag259.xml"/><Relationship Id="rId12" Type="http://schemas.openxmlformats.org/officeDocument/2006/relationships/tags" Target="../tags/tag258.xml"/><Relationship Id="rId11" Type="http://schemas.openxmlformats.org/officeDocument/2006/relationships/tags" Target="../tags/tag257.xml"/><Relationship Id="rId10" Type="http://schemas.openxmlformats.org/officeDocument/2006/relationships/tags" Target="../tags/tag256.xml"/><Relationship Id="rId1" Type="http://schemas.openxmlformats.org/officeDocument/2006/relationships/tags" Target="../tags/tag249.xml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1.xml"/><Relationship Id="rId3" Type="http://schemas.openxmlformats.org/officeDocument/2006/relationships/tags" Target="../tags/tag289.xml"/><Relationship Id="rId2" Type="http://schemas.openxmlformats.org/officeDocument/2006/relationships/tags" Target="../tags/tag288.xml"/><Relationship Id="rId1" Type="http://schemas.openxmlformats.org/officeDocument/2006/relationships/tags" Target="../tags/tag28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1"/>
            </p:custDataLst>
          </p:nvPr>
        </p:nvSpPr>
        <p:spPr/>
        <p:txBody>
          <a:bodyPr>
            <a:normAutofit fontScale="90000"/>
          </a:bodyPr>
          <a:p>
            <a:r>
              <a:rPr lang="zh-CN" altLang="en-US" sz="5100"/>
              <a:t>图形的运动——从剪纸脸谱看对称与旋转</a:t>
            </a:r>
            <a:endParaRPr lang="zh-CN" altLang="en-US" sz="5100"/>
          </a:p>
        </p:txBody>
      </p:sp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文化引入：传统艺术中的对称与运动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01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剪纸与脸谱：轴对称的文化载体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11039475" cy="819150"/>
          </a:xfrm>
          <a:custGeom>
            <a:avLst/>
            <a:gdLst>
              <a:gd name="sw" fmla="*/ 1 w 17385"/>
              <a:gd name="sh" fmla="*/ 1 h 1290"/>
              <a:gd name="mins" fmla="min sw sh"/>
              <a:gd name="dsw" fmla="+- 0 sw mins"/>
              <a:gd name="dsh" fmla="+- 0 sh mins"/>
              <a:gd name="p0x0" fmla="*/ 180 w 17385"/>
              <a:gd name="p0y0" fmla="*/ 0 h 1290"/>
              <a:gd name="p0x1" fmla="*/ 17205 w 17385"/>
              <a:gd name="p0y1" fmla="*/ 0 h 1290"/>
              <a:gd name="p0x2" fmla="*/ 17304 w 17385"/>
              <a:gd name="p0y2" fmla="*/ 0 h 1290"/>
              <a:gd name="p0x3" fmla="*/ 17385 w 17385"/>
              <a:gd name="p0y3" fmla="*/ 80 h 1290"/>
              <a:gd name="p0x4" fmla="*/ 17385 w 17385"/>
              <a:gd name="p0y4" fmla="*/ 180 h 1290"/>
              <a:gd name="p0x5" fmla="*/ 17385 w 17385"/>
              <a:gd name="p0y5" fmla="*/ 1110 h 1290"/>
              <a:gd name="p0x6" fmla="*/ 17385 w 17385"/>
              <a:gd name="p0y6" fmla="*/ 1209 h 1290"/>
              <a:gd name="p0x7" fmla="*/ 17304 w 17385"/>
              <a:gd name="p0y7" fmla="*/ 1290 h 1290"/>
              <a:gd name="p0x8" fmla="*/ 17205 w 17385"/>
              <a:gd name="p0y8" fmla="*/ 1290 h 1290"/>
              <a:gd name="p0x9" fmla="*/ 180 w 17385"/>
              <a:gd name="p0y9" fmla="*/ 1290 h 1290"/>
              <a:gd name="p0x10" fmla="*/ 80 w 17385"/>
              <a:gd name="p0y10" fmla="*/ 1290 h 1290"/>
              <a:gd name="p0x11" fmla="*/ 0 w 17385"/>
              <a:gd name="p0y11" fmla="*/ 1209 h 1290"/>
              <a:gd name="p0x12" fmla="*/ 0 w 17385"/>
              <a:gd name="p0y12" fmla="*/ 1110 h 1290"/>
              <a:gd name="p0x13" fmla="*/ 0 w 17385"/>
              <a:gd name="p0y13" fmla="*/ 180 h 1290"/>
              <a:gd name="p0x14" fmla="*/ 0 w 17385"/>
              <a:gd name="p0y14" fmla="*/ 80 h 1290"/>
              <a:gd name="p0x15" fmla="*/ 80 w 17385"/>
              <a:gd name="p0y15" fmla="*/ 0 h 1290"/>
              <a:gd name="p0x16" fmla="*/ 180 w 17385"/>
              <a:gd name="p0y16" fmla="*/ 0 h 129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1466774" y="1282065"/>
            <a:ext cx="9258376" cy="469582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7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轴对称不是抽象概念，而是流淌在中华文化中的审美基因</a:t>
            </a:r>
            <a:endParaRPr sz="27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任意多边形 5"/>
          <p:cNvSpPr/>
          <p:nvPr>
            <p:custDataLst>
              <p:tags r:id="rId4"/>
            </p:custDataLst>
          </p:nvPr>
        </p:nvSpPr>
        <p:spPr>
          <a:xfrm>
            <a:off x="575945" y="2128520"/>
            <a:ext cx="2609850" cy="4343400"/>
          </a:xfrm>
          <a:custGeom>
            <a:avLst/>
            <a:gdLst>
              <a:gd name="sw" fmla="*/ 1 w 4110"/>
              <a:gd name="sh" fmla="*/ 1 h 6840"/>
              <a:gd name="mins" fmla="min sw sh"/>
              <a:gd name="dsw" fmla="+- 0 sw mins"/>
              <a:gd name="dsh" fmla="+- 0 sh mins"/>
              <a:gd name="p0x0" fmla="*/ 180 w 4110"/>
              <a:gd name="p0y0" fmla="*/ 0 h 6840"/>
              <a:gd name="p0x1" fmla="*/ 3930 w 4110"/>
              <a:gd name="p0y1" fmla="*/ 0 h 6840"/>
              <a:gd name="p0x2" fmla="*/ 4029 w 4110"/>
              <a:gd name="p0y2" fmla="*/ 0 h 6840"/>
              <a:gd name="p0x3" fmla="*/ 4110 w 4110"/>
              <a:gd name="p0y3" fmla="*/ 80 h 6840"/>
              <a:gd name="p0x4" fmla="*/ 4110 w 4110"/>
              <a:gd name="p0y4" fmla="*/ 180 h 6840"/>
              <a:gd name="p0x5" fmla="*/ 4110 w 4110"/>
              <a:gd name="p0y5" fmla="*/ 6660 h 6840"/>
              <a:gd name="p0x6" fmla="*/ 4110 w 4110"/>
              <a:gd name="p0y6" fmla="*/ 6759 h 6840"/>
              <a:gd name="p0x7" fmla="*/ 4029 w 4110"/>
              <a:gd name="p0y7" fmla="*/ 6840 h 6840"/>
              <a:gd name="p0x8" fmla="*/ 3930 w 4110"/>
              <a:gd name="p0y8" fmla="*/ 6840 h 6840"/>
              <a:gd name="p0x9" fmla="*/ 180 w 4110"/>
              <a:gd name="p0y9" fmla="*/ 6840 h 6840"/>
              <a:gd name="p0x10" fmla="*/ 80 w 4110"/>
              <a:gd name="p0y10" fmla="*/ 6840 h 6840"/>
              <a:gd name="p0x11" fmla="*/ 0 w 4110"/>
              <a:gd name="p0y11" fmla="*/ 6759 h 6840"/>
              <a:gd name="p0x12" fmla="*/ 0 w 4110"/>
              <a:gd name="p0y12" fmla="*/ 6660 h 6840"/>
              <a:gd name="p0x13" fmla="*/ 0 w 4110"/>
              <a:gd name="p0y13" fmla="*/ 180 h 6840"/>
              <a:gd name="p0x14" fmla="*/ 0 w 4110"/>
              <a:gd name="p0y14" fmla="*/ 80 h 6840"/>
              <a:gd name="p0x15" fmla="*/ 80 w 4110"/>
              <a:gd name="p0y15" fmla="*/ 0 h 6840"/>
              <a:gd name="p0x16" fmla="*/ 180 w 4110"/>
              <a:gd name="p0y16" fmla="*/ 0 h 6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7" name="任意多边形 6"/>
          <p:cNvSpPr/>
          <p:nvPr>
            <p:custDataLst>
              <p:tags r:id="rId5"/>
            </p:custDataLst>
          </p:nvPr>
        </p:nvSpPr>
        <p:spPr>
          <a:xfrm>
            <a:off x="771525" y="40906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rcRect l="-4167" t="-2933" r="-4167" b="-2933"/>
          <a:stretch>
            <a:fillRect/>
          </a:stretch>
        </p:blipFill>
        <p:spPr>
          <a:xfrm>
            <a:off x="857250" y="4171950"/>
            <a:ext cx="247650" cy="252095"/>
          </a:xfrm>
          <a:prstGeom prst="rect">
            <a:avLst/>
          </a:prstGeom>
        </p:spPr>
      </p:pic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1343025" y="3711940"/>
            <a:ext cx="1647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剪纸艺术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343025" y="4035790"/>
            <a:ext cx="1647825" cy="8457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对折剪裁，展开即对称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教材中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笑笑的剪纸作品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endParaRPr lang="en-US" altLang="zh-CN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1"/>
            </p:custDataLst>
          </p:nvPr>
        </p:nvSpPr>
        <p:spPr>
          <a:xfrm>
            <a:off x="3385820" y="2128520"/>
            <a:ext cx="2609850" cy="4343400"/>
          </a:xfrm>
          <a:custGeom>
            <a:avLst/>
            <a:gdLst>
              <a:gd name="sw" fmla="*/ 1 w 4110"/>
              <a:gd name="sh" fmla="*/ 1 h 6840"/>
              <a:gd name="mins" fmla="min sw sh"/>
              <a:gd name="dsw" fmla="+- 0 sw mins"/>
              <a:gd name="dsh" fmla="+- 0 sh mins"/>
              <a:gd name="p0x0" fmla="*/ 180 w 4110"/>
              <a:gd name="p0y0" fmla="*/ 0 h 6840"/>
              <a:gd name="p0x1" fmla="*/ 3930 w 4110"/>
              <a:gd name="p0y1" fmla="*/ 0 h 6840"/>
              <a:gd name="p0x2" fmla="*/ 4029 w 4110"/>
              <a:gd name="p0y2" fmla="*/ 0 h 6840"/>
              <a:gd name="p0x3" fmla="*/ 4110 w 4110"/>
              <a:gd name="p0y3" fmla="*/ 80 h 6840"/>
              <a:gd name="p0x4" fmla="*/ 4110 w 4110"/>
              <a:gd name="p0y4" fmla="*/ 180 h 6840"/>
              <a:gd name="p0x5" fmla="*/ 4110 w 4110"/>
              <a:gd name="p0y5" fmla="*/ 6660 h 6840"/>
              <a:gd name="p0x6" fmla="*/ 4110 w 4110"/>
              <a:gd name="p0y6" fmla="*/ 6759 h 6840"/>
              <a:gd name="p0x7" fmla="*/ 4029 w 4110"/>
              <a:gd name="p0y7" fmla="*/ 6840 h 6840"/>
              <a:gd name="p0x8" fmla="*/ 3930 w 4110"/>
              <a:gd name="p0y8" fmla="*/ 6840 h 6840"/>
              <a:gd name="p0x9" fmla="*/ 180 w 4110"/>
              <a:gd name="p0y9" fmla="*/ 6840 h 6840"/>
              <a:gd name="p0x10" fmla="*/ 80 w 4110"/>
              <a:gd name="p0y10" fmla="*/ 6840 h 6840"/>
              <a:gd name="p0x11" fmla="*/ 0 w 4110"/>
              <a:gd name="p0y11" fmla="*/ 6759 h 6840"/>
              <a:gd name="p0x12" fmla="*/ 0 w 4110"/>
              <a:gd name="p0y12" fmla="*/ 6660 h 6840"/>
              <a:gd name="p0x13" fmla="*/ 0 w 4110"/>
              <a:gd name="p0y13" fmla="*/ 180 h 6840"/>
              <a:gd name="p0x14" fmla="*/ 0 w 4110"/>
              <a:gd name="p0y14" fmla="*/ 80 h 6840"/>
              <a:gd name="p0x15" fmla="*/ 80 w 4110"/>
              <a:gd name="p0y15" fmla="*/ 0 h 6840"/>
              <a:gd name="p0x16" fmla="*/ 180 w 4110"/>
              <a:gd name="p0y16" fmla="*/ 0 h 6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3581400" y="40906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rcRect l="-4691" t="-2933" r="-4691" b="-2933"/>
          <a:stretch>
            <a:fillRect/>
          </a:stretch>
        </p:blipFill>
        <p:spPr>
          <a:xfrm>
            <a:off x="3649980" y="4171950"/>
            <a:ext cx="281305" cy="2520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6"/>
            </p:custDataLst>
          </p:nvPr>
        </p:nvSpPr>
        <p:spPr>
          <a:xfrm>
            <a:off x="4152900" y="3849081"/>
            <a:ext cx="1647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京剧脸谱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4152900" y="4172931"/>
            <a:ext cx="16478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左右对称，色彩鲜明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教材直接引用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8"/>
            </p:custDataLst>
          </p:nvPr>
        </p:nvSpPr>
        <p:spPr>
          <a:xfrm>
            <a:off x="6195695" y="2128520"/>
            <a:ext cx="2609850" cy="4343400"/>
          </a:xfrm>
          <a:custGeom>
            <a:avLst/>
            <a:gdLst>
              <a:gd name="sw" fmla="*/ 1 w 4110"/>
              <a:gd name="sh" fmla="*/ 1 h 6840"/>
              <a:gd name="mins" fmla="min sw sh"/>
              <a:gd name="dsw" fmla="+- 0 sw mins"/>
              <a:gd name="dsh" fmla="+- 0 sh mins"/>
              <a:gd name="p0x0" fmla="*/ 180 w 4110"/>
              <a:gd name="p0y0" fmla="*/ 0 h 6840"/>
              <a:gd name="p0x1" fmla="*/ 3930 w 4110"/>
              <a:gd name="p0y1" fmla="*/ 0 h 6840"/>
              <a:gd name="p0x2" fmla="*/ 4029 w 4110"/>
              <a:gd name="p0y2" fmla="*/ 0 h 6840"/>
              <a:gd name="p0x3" fmla="*/ 4110 w 4110"/>
              <a:gd name="p0y3" fmla="*/ 80 h 6840"/>
              <a:gd name="p0x4" fmla="*/ 4110 w 4110"/>
              <a:gd name="p0y4" fmla="*/ 180 h 6840"/>
              <a:gd name="p0x5" fmla="*/ 4110 w 4110"/>
              <a:gd name="p0y5" fmla="*/ 6660 h 6840"/>
              <a:gd name="p0x6" fmla="*/ 4110 w 4110"/>
              <a:gd name="p0y6" fmla="*/ 6759 h 6840"/>
              <a:gd name="p0x7" fmla="*/ 4029 w 4110"/>
              <a:gd name="p0y7" fmla="*/ 6840 h 6840"/>
              <a:gd name="p0x8" fmla="*/ 3930 w 4110"/>
              <a:gd name="p0y8" fmla="*/ 6840 h 6840"/>
              <a:gd name="p0x9" fmla="*/ 180 w 4110"/>
              <a:gd name="p0y9" fmla="*/ 6840 h 6840"/>
              <a:gd name="p0x10" fmla="*/ 80 w 4110"/>
              <a:gd name="p0y10" fmla="*/ 6840 h 6840"/>
              <a:gd name="p0x11" fmla="*/ 0 w 4110"/>
              <a:gd name="p0y11" fmla="*/ 6759 h 6840"/>
              <a:gd name="p0x12" fmla="*/ 0 w 4110"/>
              <a:gd name="p0y12" fmla="*/ 6660 h 6840"/>
              <a:gd name="p0x13" fmla="*/ 0 w 4110"/>
              <a:gd name="p0y13" fmla="*/ 180 h 6840"/>
              <a:gd name="p0x14" fmla="*/ 0 w 4110"/>
              <a:gd name="p0y14" fmla="*/ 80 h 6840"/>
              <a:gd name="p0x15" fmla="*/ 80 w 4110"/>
              <a:gd name="p0y15" fmla="*/ 0 h 6840"/>
              <a:gd name="p0x16" fmla="*/ 180 w 4110"/>
              <a:gd name="p0y16" fmla="*/ 0 h 6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6391275" y="40906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 l="-4111" t="-7536" r="-4111" b="-7536"/>
          <a:stretch>
            <a:fillRect/>
          </a:stretch>
        </p:blipFill>
        <p:spPr>
          <a:xfrm>
            <a:off x="6445885" y="4171950"/>
            <a:ext cx="30924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23"/>
            </p:custDataLst>
          </p:nvPr>
        </p:nvSpPr>
        <p:spPr>
          <a:xfrm>
            <a:off x="6962775" y="3849081"/>
            <a:ext cx="1647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布依族蜡染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4"/>
            </p:custDataLst>
          </p:nvPr>
        </p:nvSpPr>
        <p:spPr>
          <a:xfrm>
            <a:off x="6962775" y="4172931"/>
            <a:ext cx="16478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对称纹样，民族特色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教材直接引用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5"/>
            </p:custDataLst>
          </p:nvPr>
        </p:nvSpPr>
        <p:spPr>
          <a:xfrm>
            <a:off x="9005570" y="2128520"/>
            <a:ext cx="2609850" cy="4343400"/>
          </a:xfrm>
          <a:custGeom>
            <a:avLst/>
            <a:gdLst>
              <a:gd name="sw" fmla="*/ 1 w 4110"/>
              <a:gd name="sh" fmla="*/ 1 h 6840"/>
              <a:gd name="mins" fmla="min sw sh"/>
              <a:gd name="dsw" fmla="+- 0 sw mins"/>
              <a:gd name="dsh" fmla="+- 0 sh mins"/>
              <a:gd name="p0x0" fmla="*/ 180 w 4110"/>
              <a:gd name="p0y0" fmla="*/ 0 h 6840"/>
              <a:gd name="p0x1" fmla="*/ 3930 w 4110"/>
              <a:gd name="p0y1" fmla="*/ 0 h 6840"/>
              <a:gd name="p0x2" fmla="*/ 4029 w 4110"/>
              <a:gd name="p0y2" fmla="*/ 0 h 6840"/>
              <a:gd name="p0x3" fmla="*/ 4110 w 4110"/>
              <a:gd name="p0y3" fmla="*/ 80 h 6840"/>
              <a:gd name="p0x4" fmla="*/ 4110 w 4110"/>
              <a:gd name="p0y4" fmla="*/ 180 h 6840"/>
              <a:gd name="p0x5" fmla="*/ 4110 w 4110"/>
              <a:gd name="p0y5" fmla="*/ 6660 h 6840"/>
              <a:gd name="p0x6" fmla="*/ 4110 w 4110"/>
              <a:gd name="p0y6" fmla="*/ 6759 h 6840"/>
              <a:gd name="p0x7" fmla="*/ 4029 w 4110"/>
              <a:gd name="p0y7" fmla="*/ 6840 h 6840"/>
              <a:gd name="p0x8" fmla="*/ 3930 w 4110"/>
              <a:gd name="p0y8" fmla="*/ 6840 h 6840"/>
              <a:gd name="p0x9" fmla="*/ 180 w 4110"/>
              <a:gd name="p0y9" fmla="*/ 6840 h 6840"/>
              <a:gd name="p0x10" fmla="*/ 80 w 4110"/>
              <a:gd name="p0y10" fmla="*/ 6840 h 6840"/>
              <a:gd name="p0x11" fmla="*/ 0 w 4110"/>
              <a:gd name="p0y11" fmla="*/ 6759 h 6840"/>
              <a:gd name="p0x12" fmla="*/ 0 w 4110"/>
              <a:gd name="p0y12" fmla="*/ 6660 h 6840"/>
              <a:gd name="p0x13" fmla="*/ 0 w 4110"/>
              <a:gd name="p0y13" fmla="*/ 180 h 6840"/>
              <a:gd name="p0x14" fmla="*/ 0 w 4110"/>
              <a:gd name="p0y14" fmla="*/ 80 h 6840"/>
              <a:gd name="p0x15" fmla="*/ 80 w 4110"/>
              <a:gd name="p0y15" fmla="*/ 0 h 6840"/>
              <a:gd name="p0x16" fmla="*/ 180 w 4110"/>
              <a:gd name="p0y16" fmla="*/ 0 h 68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6"/>
            </p:custDataLst>
          </p:nvPr>
        </p:nvSpPr>
        <p:spPr>
          <a:xfrm>
            <a:off x="9201150" y="409067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l="-2000" t="-7536" r="-2000" b="-7536"/>
          <a:stretch>
            <a:fillRect/>
          </a:stretch>
        </p:blipFill>
        <p:spPr>
          <a:xfrm>
            <a:off x="9286875" y="4171950"/>
            <a:ext cx="247650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30"/>
            </p:custDataLst>
          </p:nvPr>
        </p:nvSpPr>
        <p:spPr>
          <a:xfrm>
            <a:off x="9772650" y="3849081"/>
            <a:ext cx="1647825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银杏树叶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31"/>
            </p:custDataLst>
          </p:nvPr>
        </p:nvSpPr>
        <p:spPr>
          <a:xfrm>
            <a:off x="9772650" y="4172931"/>
            <a:ext cx="1647825" cy="571471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自然对称之美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教材直接引用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古建筑中的对称布局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59475" cy="5362575"/>
          </a:xfrm>
          <a:custGeom>
            <a:avLst/>
            <a:gdLst>
              <a:gd name="sw" fmla="*/ 1 w 9385"/>
              <a:gd name="sh" fmla="*/ 1 h 8445"/>
              <a:gd name="mins" fmla="min sw sh"/>
              <a:gd name="dsw" fmla="+- 0 sw mins"/>
              <a:gd name="dsh" fmla="+- 0 sh mins"/>
              <a:gd name="p0x0" fmla="*/ 180 w 9385"/>
              <a:gd name="p0y0" fmla="*/ 0 h 8445"/>
              <a:gd name="p0x1" fmla="*/ 9205 w 9385"/>
              <a:gd name="p0y1" fmla="*/ 0 h 8445"/>
              <a:gd name="p0x2" fmla="*/ 9304 w 9385"/>
              <a:gd name="p0y2" fmla="*/ 0 h 8445"/>
              <a:gd name="p0x3" fmla="*/ 9385 w 9385"/>
              <a:gd name="p0y3" fmla="*/ 80 h 8445"/>
              <a:gd name="p0x4" fmla="*/ 9385 w 9385"/>
              <a:gd name="p0y4" fmla="*/ 180 h 8445"/>
              <a:gd name="p0x5" fmla="*/ 9385 w 9385"/>
              <a:gd name="p0y5" fmla="*/ 8265 h 8445"/>
              <a:gd name="p0x6" fmla="*/ 9385 w 9385"/>
              <a:gd name="p0y6" fmla="*/ 8364 h 8445"/>
              <a:gd name="p0x7" fmla="*/ 9304 w 9385"/>
              <a:gd name="p0y7" fmla="*/ 8445 h 8445"/>
              <a:gd name="p0x8" fmla="*/ 9205 w 9385"/>
              <a:gd name="p0y8" fmla="*/ 8445 h 8445"/>
              <a:gd name="p0x9" fmla="*/ 180 w 9385"/>
              <a:gd name="p0y9" fmla="*/ 8445 h 8445"/>
              <a:gd name="p0x10" fmla="*/ 80 w 9385"/>
              <a:gd name="p0y10" fmla="*/ 8445 h 8445"/>
              <a:gd name="p0x11" fmla="*/ 0 w 9385"/>
              <a:gd name="p0y11" fmla="*/ 8364 h 8445"/>
              <a:gd name="p0x12" fmla="*/ 0 w 9385"/>
              <a:gd name="p0y12" fmla="*/ 8265 h 8445"/>
              <a:gd name="p0x13" fmla="*/ 0 w 9385"/>
              <a:gd name="p0y13" fmla="*/ 180 h 8445"/>
              <a:gd name="p0x14" fmla="*/ 0 w 9385"/>
              <a:gd name="p0y14" fmla="*/ 80 h 8445"/>
              <a:gd name="p0x15" fmla="*/ 80 w 9385"/>
              <a:gd name="p0y15" fmla="*/ 0 h 8445"/>
              <a:gd name="p0x16" fmla="*/ 180 w 93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30492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57250" y="1385570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1331595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建筑对称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260667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l="-2381" t="-3651" r="-2381" b="-3651"/>
          <a:stretch>
            <a:fillRect/>
          </a:stretch>
        </p:blipFill>
        <p:spPr>
          <a:xfrm>
            <a:off x="838200" y="2668270"/>
            <a:ext cx="209550" cy="21463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228725" y="2495769"/>
            <a:ext cx="205747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故宫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3"/>
            </p:custDataLst>
          </p:nvPr>
        </p:nvSpPr>
        <p:spPr>
          <a:xfrm>
            <a:off x="1228725" y="2771042"/>
            <a:ext cx="222892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中轴线对称布局，左祖右社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4"/>
            </p:custDataLst>
          </p:nvPr>
        </p:nvSpPr>
        <p:spPr>
          <a:xfrm>
            <a:off x="771525" y="39046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>
            <p:custDataLst>
              <p:tags r:id="rId15"/>
            </p:custDataLst>
          </p:nvPr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rcRect l="-2381" t="-6167" r="-2381" b="-6167"/>
          <a:stretch>
            <a:fillRect/>
          </a:stretch>
        </p:blipFill>
        <p:spPr>
          <a:xfrm>
            <a:off x="838200" y="3966845"/>
            <a:ext cx="209550" cy="213995"/>
          </a:xfrm>
          <a:prstGeom prst="rect">
            <a:avLst/>
          </a:prstGeom>
        </p:spPr>
      </p:pic>
      <p:sp>
        <p:nvSpPr>
          <p:cNvPr id="14" name="文本框 13"/>
          <p:cNvSpPr txBox="1"/>
          <p:nvPr>
            <p:custDataLst>
              <p:tags r:id="rId18"/>
            </p:custDataLst>
          </p:nvPr>
        </p:nvSpPr>
        <p:spPr>
          <a:xfrm>
            <a:off x="1228725" y="3794227"/>
            <a:ext cx="188602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天坛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9"/>
            </p:custDataLst>
          </p:nvPr>
        </p:nvSpPr>
        <p:spPr>
          <a:xfrm>
            <a:off x="1228725" y="4069499"/>
            <a:ext cx="20574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圆形对称，象征天圆地方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20"/>
            </p:custDataLst>
          </p:nvPr>
        </p:nvSpPr>
        <p:spPr>
          <a:xfrm>
            <a:off x="771525" y="520319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7" name="图片 16"/>
          <p:cNvPicPr>
            <a:picLocks noChangeAspect="1"/>
          </p:cNvPicPr>
          <p:nvPr>
            <p:custDataLst>
              <p:tags r:id="rId21"/>
            </p:custDataLst>
          </p:nvPr>
        </p:nvPicPr>
        <p:blipFill>
          <a:blip r:embed="rId22">
            <a:extLst>
              <a:ext uri="{96DAC541-7B7A-43D3-8B79-37D633B846F1}">
                <asvg:svgBlip xmlns:asvg="http://schemas.microsoft.com/office/drawing/2016/SVG/main" r:embed="rId23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38200" y="5265420"/>
            <a:ext cx="209550" cy="21399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24"/>
            </p:custDataLst>
          </p:nvPr>
        </p:nvSpPr>
        <p:spPr>
          <a:xfrm>
            <a:off x="1228725" y="5092674"/>
            <a:ext cx="1543126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四合院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1228725" y="5367947"/>
            <a:ext cx="1714576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中轴对称，正房居中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6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7"/>
            </p:custDataLst>
          </p:nvPr>
        </p:nvSpPr>
        <p:spPr>
          <a:xfrm>
            <a:off x="6950075" y="130492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8"/>
            </p:custDataLst>
          </p:nvPr>
        </p:nvPicPr>
        <p:blipFill>
          <a:blip r:embed="rId29">
            <a:extLst>
              <a:ext uri="{96DAC541-7B7A-43D3-8B79-37D633B846F1}">
                <asvg:svgBlip xmlns:asvg="http://schemas.microsoft.com/office/drawing/2016/SVG/main" r:embed="rId30"/>
              </a:ext>
            </a:extLst>
          </a:blip>
          <a:srcRect l="-7895" t="-12593" r="-7895" b="-12593"/>
          <a:stretch>
            <a:fillRect/>
          </a:stretch>
        </p:blipFill>
        <p:spPr>
          <a:xfrm>
            <a:off x="7016750" y="1366520"/>
            <a:ext cx="209550" cy="214630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31"/>
            </p:custDataLst>
          </p:nvPr>
        </p:nvSpPr>
        <p:spPr>
          <a:xfrm>
            <a:off x="7407545" y="1318260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汉字对称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32"/>
            </p:custDataLst>
          </p:nvPr>
        </p:nvSpPr>
        <p:spPr>
          <a:xfrm>
            <a:off x="6950075" y="211899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 l="-7143" t="-3333" r="-7143" b="-3333"/>
          <a:stretch>
            <a:fillRect/>
          </a:stretch>
        </p:blipFill>
        <p:spPr>
          <a:xfrm>
            <a:off x="7007225" y="2176145"/>
            <a:ext cx="15240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6"/>
            </p:custDataLst>
          </p:nvPr>
        </p:nvSpPr>
        <p:spPr>
          <a:xfrm>
            <a:off x="7331345" y="2100577"/>
            <a:ext cx="333234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en-US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田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口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品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等汉字天然具有轴对称特征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7" name="任意多边形 26"/>
          <p:cNvSpPr/>
          <p:nvPr>
            <p:custDataLst>
              <p:tags r:id="rId37"/>
            </p:custDataLst>
          </p:nvPr>
        </p:nvSpPr>
        <p:spPr>
          <a:xfrm>
            <a:off x="6950075" y="286131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8"/>
            </p:custDataLst>
          </p:nvPr>
        </p:nvPicPr>
        <p:blipFill>
          <a:blip r:embed="rId39">
            <a:extLst>
              <a:ext uri="{96DAC541-7B7A-43D3-8B79-37D633B846F1}">
                <asvg:svgBlip xmlns:asvg="http://schemas.microsoft.com/office/drawing/2016/SVG/main" r:embed="rId40"/>
              </a:ext>
            </a:extLst>
          </a:blip>
          <a:srcRect l="-3333" t="-3333" r="-3333" b="-3333"/>
          <a:stretch>
            <a:fillRect/>
          </a:stretch>
        </p:blipFill>
        <p:spPr>
          <a:xfrm>
            <a:off x="7007225" y="2918460"/>
            <a:ext cx="152400" cy="152400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41"/>
            </p:custDataLst>
          </p:nvPr>
        </p:nvSpPr>
        <p:spPr>
          <a:xfrm>
            <a:off x="7331345" y="2842860"/>
            <a:ext cx="2539527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书法中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中锋用笔</a:t>
            </a:r>
            <a:r>
              <a:rPr lang="en-US" altLang="zh-CN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追求对称之美</a:t>
            </a:r>
            <a:endParaRPr lang="zh-CN" altLang="en-US"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0" name="任意多边形 29"/>
          <p:cNvSpPr/>
          <p:nvPr>
            <p:custDataLst>
              <p:tags r:id="rId42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1" name="任意多边形 30"/>
          <p:cNvSpPr/>
          <p:nvPr>
            <p:custDataLst>
              <p:tags r:id="rId43"/>
            </p:custDataLst>
          </p:nvPr>
        </p:nvSpPr>
        <p:spPr>
          <a:xfrm>
            <a:off x="6950075" y="409575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2" name="图片 31"/>
          <p:cNvPicPr>
            <a:picLocks noChangeAspect="1"/>
          </p:cNvPicPr>
          <p:nvPr>
            <p:custDataLst>
              <p:tags r:id="rId44"/>
            </p:custDataLst>
          </p:nvPr>
        </p:nvPicPr>
        <p:blipFill>
          <a:blip r:embed="rId45">
            <a:extLst>
              <a:ext uri="{96DAC541-7B7A-43D3-8B79-37D633B846F1}">
                <asvg:svgBlip xmlns:asvg="http://schemas.microsoft.com/office/drawing/2016/SVG/main" r:embed="rId46"/>
              </a:ext>
            </a:extLst>
          </a:blip>
          <a:srcRect l="-2381" t="-12593" r="-2381" b="-12593"/>
          <a:stretch>
            <a:fillRect/>
          </a:stretch>
        </p:blipFill>
        <p:spPr>
          <a:xfrm>
            <a:off x="7016750" y="4157345"/>
            <a:ext cx="209550" cy="214630"/>
          </a:xfrm>
          <a:prstGeom prst="rect">
            <a:avLst/>
          </a:prstGeom>
        </p:spPr>
      </p:pic>
      <p:sp>
        <p:nvSpPr>
          <p:cNvPr id="33" name="文本框 32"/>
          <p:cNvSpPr txBox="1"/>
          <p:nvPr>
            <p:custDataLst>
              <p:tags r:id="rId47"/>
            </p:custDataLst>
          </p:nvPr>
        </p:nvSpPr>
        <p:spPr>
          <a:xfrm>
            <a:off x="7407545" y="4109085"/>
            <a:ext cx="1143076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文本框 33"/>
          <p:cNvSpPr txBox="1"/>
          <p:nvPr>
            <p:custDataLst>
              <p:tags r:id="rId48"/>
            </p:custDataLst>
          </p:nvPr>
        </p:nvSpPr>
        <p:spPr>
          <a:xfrm>
            <a:off x="6950345" y="4862513"/>
            <a:ext cx="4470130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在校园或社区中寻找对称图案，拍照记录并标注对称轴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任意多边形 34"/>
          <p:cNvSpPr/>
          <p:nvPr>
            <p:custDataLst>
              <p:tags r:id="rId49"/>
            </p:custDataLst>
          </p:nvPr>
        </p:nvSpPr>
        <p:spPr>
          <a:xfrm>
            <a:off x="6950075" y="5638800"/>
            <a:ext cx="4470400" cy="76200"/>
          </a:xfrm>
          <a:custGeom>
            <a:avLst/>
            <a:gdLst>
              <a:gd name="sw" fmla="*/ 1 w 7039"/>
              <a:gd name="sh" fmla="*/ 1 h 120"/>
              <a:gd name="mins" fmla="min sw sh"/>
              <a:gd name="dsw" fmla="+- 0 sw mins"/>
              <a:gd name="dsh" fmla="+- 0 sh mins"/>
              <a:gd name="p0x0" fmla="*/ 60 w 7039"/>
              <a:gd name="p0y0" fmla="*/ 0 h 120"/>
              <a:gd name="p0x1" fmla="*/ 6979 w 7039"/>
              <a:gd name="p0y1" fmla="*/ 0 h 120"/>
              <a:gd name="p0x2" fmla="*/ 7012 w 7039"/>
              <a:gd name="p0y2" fmla="*/ 0 h 120"/>
              <a:gd name="p0x3" fmla="*/ 7039 w 7039"/>
              <a:gd name="p0y3" fmla="*/ 26 h 120"/>
              <a:gd name="p0x4" fmla="*/ 7039 w 7039"/>
              <a:gd name="p0y4" fmla="*/ 60 h 120"/>
              <a:gd name="p0x5" fmla="*/ 7039 w 7039"/>
              <a:gd name="p0y5" fmla="*/ 93 h 120"/>
              <a:gd name="p0x6" fmla="*/ 7012 w 7039"/>
              <a:gd name="p0y6" fmla="*/ 120 h 120"/>
              <a:gd name="p0x7" fmla="*/ 6979 w 7039"/>
              <a:gd name="p0y7" fmla="*/ 120 h 120"/>
              <a:gd name="p0x8" fmla="*/ 60 w 7039"/>
              <a:gd name="p0y8" fmla="*/ 120 h 120"/>
              <a:gd name="p0x9" fmla="*/ 26 w 7039"/>
              <a:gd name="p0y9" fmla="*/ 120 h 120"/>
              <a:gd name="p0x10" fmla="*/ 0 w 7039"/>
              <a:gd name="p0y10" fmla="*/ 93 h 120"/>
              <a:gd name="p0x11" fmla="*/ 0 w 7039"/>
              <a:gd name="p0y11" fmla="*/ 60 h 120"/>
              <a:gd name="p0x12" fmla="*/ 0 w 7039"/>
              <a:gd name="p0y12" fmla="*/ 26 h 120"/>
              <a:gd name="p0x13" fmla="*/ 26 w 7039"/>
              <a:gd name="p0y13" fmla="*/ 0 h 120"/>
              <a:gd name="p0x14" fmla="*/ 60 w 7039"/>
              <a:gd name="p0y14" fmla="*/ 0 h 1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cubicBezTo>
                  <a:pt x="p0x5" y="p0y5"/>
                  <a:pt x="p0x6" y="p0y6"/>
                  <a:pt x="p0x7" y="p0y7"/>
                </a:cubicBezTo>
                <a:lnTo>
                  <a:pt x="p0x8" y="p0y8"/>
                </a:lnTo>
                <a:cubicBezTo>
                  <a:pt x="p0x9" y="p0y9"/>
                  <a:pt x="p0x10" y="p0y10"/>
                  <a:pt x="p0x11" y="p0y11"/>
                </a:cubicBezTo>
                <a:cubicBezTo>
                  <a:pt x="p0x12" y="p0y12"/>
                  <a:pt x="p0x13" y="p0y13"/>
                  <a:pt x="p0x14" y="p0y14"/>
                </a:cubicBezTo>
                <a:close/>
              </a:path>
            </a:pathLst>
          </a:custGeom>
          <a:solidFill>
            <a:srgbClr val="FFFFFF">
              <a:alpha val="30196"/>
            </a:srgb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6" name="文本框 35"/>
          <p:cNvSpPr txBox="1"/>
          <p:nvPr>
            <p:custDataLst>
              <p:tags r:id="rId50"/>
            </p:custDataLst>
          </p:nvPr>
        </p:nvSpPr>
        <p:spPr>
          <a:xfrm>
            <a:off x="6950345" y="57531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观察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51"/>
            </p:custDataLst>
          </p:nvPr>
        </p:nvSpPr>
        <p:spPr>
          <a:xfrm>
            <a:off x="9032967" y="57531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记录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>
            <p:custDataLst>
              <p:tags r:id="rId52"/>
            </p:custDataLst>
          </p:nvPr>
        </p:nvSpPr>
        <p:spPr>
          <a:xfrm>
            <a:off x="11115599" y="5753100"/>
            <a:ext cx="4572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分享</a:t>
            </a:r>
            <a:endParaRPr sz="12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知识建构：轴对称、平移与旋转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02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轴对称图形：对折完全重合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3546475" cy="1769745"/>
          </a:xfrm>
          <a:custGeom>
            <a:avLst/>
            <a:gdLst>
              <a:gd name="sw" fmla="*/ 1 w 5585"/>
              <a:gd name="sh" fmla="*/ 1 h 2787"/>
              <a:gd name="mins" fmla="min sw sh"/>
              <a:gd name="dsw" fmla="+- 0 sw mins"/>
              <a:gd name="dsh" fmla="+- 0 sh mins"/>
              <a:gd name="p0x0" fmla="*/ 180 w 5585"/>
              <a:gd name="p0y0" fmla="*/ 0 h 2787"/>
              <a:gd name="p0x1" fmla="*/ 5405 w 5585"/>
              <a:gd name="p0y1" fmla="*/ 0 h 2787"/>
              <a:gd name="p0x2" fmla="*/ 5504 w 5585"/>
              <a:gd name="p0y2" fmla="*/ 0 h 2787"/>
              <a:gd name="p0x3" fmla="*/ 5585 w 5585"/>
              <a:gd name="p0y3" fmla="*/ 80 h 2787"/>
              <a:gd name="p0x4" fmla="*/ 5585 w 5585"/>
              <a:gd name="p0y4" fmla="*/ 180 h 2787"/>
              <a:gd name="p0x5" fmla="*/ 5585 w 5585"/>
              <a:gd name="p0y5" fmla="*/ 2607 h 2787"/>
              <a:gd name="p0x6" fmla="*/ 5585 w 5585"/>
              <a:gd name="p0y6" fmla="*/ 2706 h 2787"/>
              <a:gd name="p0x7" fmla="*/ 5504 w 5585"/>
              <a:gd name="p0y7" fmla="*/ 2787 h 2787"/>
              <a:gd name="p0x8" fmla="*/ 5405 w 5585"/>
              <a:gd name="p0y8" fmla="*/ 2787 h 2787"/>
              <a:gd name="p0x9" fmla="*/ 180 w 5585"/>
              <a:gd name="p0y9" fmla="*/ 2787 h 2787"/>
              <a:gd name="p0x10" fmla="*/ 80 w 5585"/>
              <a:gd name="p0y10" fmla="*/ 2787 h 2787"/>
              <a:gd name="p0x11" fmla="*/ 0 w 5585"/>
              <a:gd name="p0y11" fmla="*/ 2706 h 2787"/>
              <a:gd name="p0x12" fmla="*/ 0 w 5585"/>
              <a:gd name="p0y12" fmla="*/ 2607 h 2787"/>
              <a:gd name="p0x13" fmla="*/ 0 w 5585"/>
              <a:gd name="p0y13" fmla="*/ 180 h 2787"/>
              <a:gd name="p0x14" fmla="*/ 0 w 5585"/>
              <a:gd name="p0y14" fmla="*/ 80 h 2787"/>
              <a:gd name="p0x15" fmla="*/ 80 w 5585"/>
              <a:gd name="p0y15" fmla="*/ 0 h 2787"/>
              <a:gd name="p0x16" fmla="*/ 180 w 5585"/>
              <a:gd name="p0y16" fmla="*/ 0 h 27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>
            <p:custDataLst>
              <p:tags r:id="rId3"/>
            </p:custDataLst>
          </p:nvPr>
        </p:nvSpPr>
        <p:spPr>
          <a:xfrm>
            <a:off x="2044970" y="1350702"/>
            <a:ext cx="9900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6" name="文本框 5"/>
          <p:cNvSpPr txBox="1"/>
          <p:nvPr>
            <p:custDataLst>
              <p:tags r:id="rId4"/>
            </p:custDataLst>
          </p:nvPr>
        </p:nvSpPr>
        <p:spPr>
          <a:xfrm>
            <a:off x="2463479" y="1770755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条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7" name="文本框 6"/>
          <p:cNvSpPr txBox="1"/>
          <p:nvPr>
            <p:custDataLst>
              <p:tags r:id="rId5"/>
            </p:custDataLst>
          </p:nvPr>
        </p:nvSpPr>
        <p:spPr>
          <a:xfrm>
            <a:off x="1949425" y="2249862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长方形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6"/>
            </p:custDataLst>
          </p:nvPr>
        </p:nvSpPr>
        <p:spPr>
          <a:xfrm>
            <a:off x="4322445" y="1109345"/>
            <a:ext cx="3546475" cy="1769745"/>
          </a:xfrm>
          <a:custGeom>
            <a:avLst/>
            <a:gdLst>
              <a:gd name="sw" fmla="*/ 1 w 5585"/>
              <a:gd name="sh" fmla="*/ 1 h 2787"/>
              <a:gd name="mins" fmla="min sw sh"/>
              <a:gd name="dsw" fmla="+- 0 sw mins"/>
              <a:gd name="dsh" fmla="+- 0 sh mins"/>
              <a:gd name="p0x0" fmla="*/ 180 w 5585"/>
              <a:gd name="p0y0" fmla="*/ 0 h 2787"/>
              <a:gd name="p0x1" fmla="*/ 5405 w 5585"/>
              <a:gd name="p0y1" fmla="*/ 0 h 2787"/>
              <a:gd name="p0x2" fmla="*/ 5504 w 5585"/>
              <a:gd name="p0y2" fmla="*/ 0 h 2787"/>
              <a:gd name="p0x3" fmla="*/ 5585 w 5585"/>
              <a:gd name="p0y3" fmla="*/ 80 h 2787"/>
              <a:gd name="p0x4" fmla="*/ 5585 w 5585"/>
              <a:gd name="p0y4" fmla="*/ 180 h 2787"/>
              <a:gd name="p0x5" fmla="*/ 5585 w 5585"/>
              <a:gd name="p0y5" fmla="*/ 2607 h 2787"/>
              <a:gd name="p0x6" fmla="*/ 5585 w 5585"/>
              <a:gd name="p0y6" fmla="*/ 2706 h 2787"/>
              <a:gd name="p0x7" fmla="*/ 5504 w 5585"/>
              <a:gd name="p0y7" fmla="*/ 2787 h 2787"/>
              <a:gd name="p0x8" fmla="*/ 5405 w 5585"/>
              <a:gd name="p0y8" fmla="*/ 2787 h 2787"/>
              <a:gd name="p0x9" fmla="*/ 180 w 5585"/>
              <a:gd name="p0y9" fmla="*/ 2787 h 2787"/>
              <a:gd name="p0x10" fmla="*/ 80 w 5585"/>
              <a:gd name="p0y10" fmla="*/ 2787 h 2787"/>
              <a:gd name="p0x11" fmla="*/ 0 w 5585"/>
              <a:gd name="p0y11" fmla="*/ 2706 h 2787"/>
              <a:gd name="p0x12" fmla="*/ 0 w 5585"/>
              <a:gd name="p0y12" fmla="*/ 2607 h 2787"/>
              <a:gd name="p0x13" fmla="*/ 0 w 5585"/>
              <a:gd name="p0y13" fmla="*/ 180 h 2787"/>
              <a:gd name="p0x14" fmla="*/ 0 w 5585"/>
              <a:gd name="p0y14" fmla="*/ 80 h 2787"/>
              <a:gd name="p0x15" fmla="*/ 80 w 5585"/>
              <a:gd name="p0y15" fmla="*/ 0 h 2787"/>
              <a:gd name="p0x16" fmla="*/ 180 w 5585"/>
              <a:gd name="p0y16" fmla="*/ 0 h 27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7"/>
            </p:custDataLst>
          </p:nvPr>
        </p:nvSpPr>
        <p:spPr>
          <a:xfrm>
            <a:off x="5791495" y="1350702"/>
            <a:ext cx="9900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4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8"/>
            </p:custDataLst>
          </p:nvPr>
        </p:nvSpPr>
        <p:spPr>
          <a:xfrm>
            <a:off x="6210005" y="1770755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条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9"/>
            </p:custDataLst>
          </p:nvPr>
        </p:nvSpPr>
        <p:spPr>
          <a:xfrm>
            <a:off x="5695950" y="2249862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正方形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0"/>
            </p:custDataLst>
          </p:nvPr>
        </p:nvSpPr>
        <p:spPr>
          <a:xfrm>
            <a:off x="8068945" y="1109345"/>
            <a:ext cx="3546475" cy="1769745"/>
          </a:xfrm>
          <a:custGeom>
            <a:avLst/>
            <a:gdLst>
              <a:gd name="sw" fmla="*/ 1 w 5585"/>
              <a:gd name="sh" fmla="*/ 1 h 2787"/>
              <a:gd name="mins" fmla="min sw sh"/>
              <a:gd name="dsw" fmla="+- 0 sw mins"/>
              <a:gd name="dsh" fmla="+- 0 sh mins"/>
              <a:gd name="p0x0" fmla="*/ 180 w 5585"/>
              <a:gd name="p0y0" fmla="*/ 0 h 2787"/>
              <a:gd name="p0x1" fmla="*/ 5405 w 5585"/>
              <a:gd name="p0y1" fmla="*/ 0 h 2787"/>
              <a:gd name="p0x2" fmla="*/ 5504 w 5585"/>
              <a:gd name="p0y2" fmla="*/ 0 h 2787"/>
              <a:gd name="p0x3" fmla="*/ 5585 w 5585"/>
              <a:gd name="p0y3" fmla="*/ 80 h 2787"/>
              <a:gd name="p0x4" fmla="*/ 5585 w 5585"/>
              <a:gd name="p0y4" fmla="*/ 180 h 2787"/>
              <a:gd name="p0x5" fmla="*/ 5585 w 5585"/>
              <a:gd name="p0y5" fmla="*/ 2607 h 2787"/>
              <a:gd name="p0x6" fmla="*/ 5585 w 5585"/>
              <a:gd name="p0y6" fmla="*/ 2706 h 2787"/>
              <a:gd name="p0x7" fmla="*/ 5504 w 5585"/>
              <a:gd name="p0y7" fmla="*/ 2787 h 2787"/>
              <a:gd name="p0x8" fmla="*/ 5405 w 5585"/>
              <a:gd name="p0y8" fmla="*/ 2787 h 2787"/>
              <a:gd name="p0x9" fmla="*/ 180 w 5585"/>
              <a:gd name="p0y9" fmla="*/ 2787 h 2787"/>
              <a:gd name="p0x10" fmla="*/ 80 w 5585"/>
              <a:gd name="p0y10" fmla="*/ 2787 h 2787"/>
              <a:gd name="p0x11" fmla="*/ 0 w 5585"/>
              <a:gd name="p0y11" fmla="*/ 2706 h 2787"/>
              <a:gd name="p0x12" fmla="*/ 0 w 5585"/>
              <a:gd name="p0y12" fmla="*/ 2607 h 2787"/>
              <a:gd name="p0x13" fmla="*/ 0 w 5585"/>
              <a:gd name="p0y13" fmla="*/ 180 h 2787"/>
              <a:gd name="p0x14" fmla="*/ 0 w 5585"/>
              <a:gd name="p0y14" fmla="*/ 80 h 2787"/>
              <a:gd name="p0x15" fmla="*/ 80 w 5585"/>
              <a:gd name="p0y15" fmla="*/ 0 h 2787"/>
              <a:gd name="p0x16" fmla="*/ 180 w 5585"/>
              <a:gd name="p0y16" fmla="*/ 0 h 278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1"/>
            </p:custDataLst>
          </p:nvPr>
        </p:nvSpPr>
        <p:spPr>
          <a:xfrm>
            <a:off x="9538021" y="1350702"/>
            <a:ext cx="990009" cy="83534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48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48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2"/>
            </p:custDataLst>
          </p:nvPr>
        </p:nvSpPr>
        <p:spPr>
          <a:xfrm>
            <a:off x="9956530" y="1770755"/>
            <a:ext cx="381000" cy="252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50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条</a:t>
            </a:r>
            <a:endParaRPr sz="150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3"/>
            </p:custDataLst>
          </p:nvPr>
        </p:nvSpPr>
        <p:spPr>
          <a:xfrm>
            <a:off x="9175776" y="2249862"/>
            <a:ext cx="16002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等腰三角形</a:t>
            </a:r>
            <a:endParaRPr sz="21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4"/>
            </p:custDataLst>
          </p:nvPr>
        </p:nvSpPr>
        <p:spPr>
          <a:xfrm>
            <a:off x="575945" y="3079115"/>
            <a:ext cx="3546475" cy="2125980"/>
          </a:xfrm>
          <a:custGeom>
            <a:avLst/>
            <a:gdLst>
              <a:gd name="sw" fmla="*/ 1 w 5585"/>
              <a:gd name="sh" fmla="*/ 1 h 3347"/>
              <a:gd name="mins" fmla="min sw sh"/>
              <a:gd name="dsw" fmla="+- 0 sw mins"/>
              <a:gd name="dsh" fmla="+- 0 sh mins"/>
              <a:gd name="p0x0" fmla="*/ 180 w 5585"/>
              <a:gd name="p0y0" fmla="*/ 0 h 3347"/>
              <a:gd name="p0x1" fmla="*/ 5405 w 5585"/>
              <a:gd name="p0y1" fmla="*/ 0 h 3347"/>
              <a:gd name="p0x2" fmla="*/ 5504 w 5585"/>
              <a:gd name="p0y2" fmla="*/ 0 h 3347"/>
              <a:gd name="p0x3" fmla="*/ 5585 w 5585"/>
              <a:gd name="p0y3" fmla="*/ 80 h 3347"/>
              <a:gd name="p0x4" fmla="*/ 5585 w 5585"/>
              <a:gd name="p0y4" fmla="*/ 180 h 3347"/>
              <a:gd name="p0x5" fmla="*/ 5585 w 5585"/>
              <a:gd name="p0y5" fmla="*/ 3167 h 3347"/>
              <a:gd name="p0x6" fmla="*/ 5585 w 5585"/>
              <a:gd name="p0y6" fmla="*/ 3267 h 3347"/>
              <a:gd name="p0x7" fmla="*/ 5504 w 5585"/>
              <a:gd name="p0y7" fmla="*/ 3347 h 3347"/>
              <a:gd name="p0x8" fmla="*/ 5405 w 5585"/>
              <a:gd name="p0y8" fmla="*/ 3347 h 3347"/>
              <a:gd name="p0x9" fmla="*/ 180 w 5585"/>
              <a:gd name="p0y9" fmla="*/ 3347 h 3347"/>
              <a:gd name="p0x10" fmla="*/ 80 w 5585"/>
              <a:gd name="p0y10" fmla="*/ 3347 h 3347"/>
              <a:gd name="p0x11" fmla="*/ 0 w 5585"/>
              <a:gd name="p0y11" fmla="*/ 3267 h 3347"/>
              <a:gd name="p0x12" fmla="*/ 0 w 5585"/>
              <a:gd name="p0y12" fmla="*/ 3167 h 3347"/>
              <a:gd name="p0x13" fmla="*/ 0 w 5585"/>
              <a:gd name="p0y13" fmla="*/ 180 h 3347"/>
              <a:gd name="p0x14" fmla="*/ 0 w 5585"/>
              <a:gd name="p0y14" fmla="*/ 80 h 3347"/>
              <a:gd name="p0x15" fmla="*/ 80 w 5585"/>
              <a:gd name="p0y15" fmla="*/ 0 h 3347"/>
              <a:gd name="p0x16" fmla="*/ 180 w 5585"/>
              <a:gd name="p0y16" fmla="*/ 0 h 33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任意多边形 16"/>
          <p:cNvSpPr/>
          <p:nvPr>
            <p:custDataLst>
              <p:tags r:id="rId15"/>
            </p:custDataLst>
          </p:nvPr>
        </p:nvSpPr>
        <p:spPr>
          <a:xfrm>
            <a:off x="771525" y="37039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8" name="图片 17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rcRect l="-4259" t="-10152" r="-4259" b="-10152"/>
          <a:stretch>
            <a:fillRect/>
          </a:stretch>
        </p:blipFill>
        <p:spPr>
          <a:xfrm>
            <a:off x="887730" y="3785235"/>
            <a:ext cx="186055" cy="252095"/>
          </a:xfrm>
          <a:prstGeom prst="rect">
            <a:avLst/>
          </a:prstGeom>
        </p:spPr>
      </p:pic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304925" y="373100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判断方法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0"/>
            </p:custDataLst>
          </p:nvPr>
        </p:nvSpPr>
        <p:spPr>
          <a:xfrm>
            <a:off x="771525" y="4261542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对折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完全重合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 → 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轴对称图形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4322445" y="3079115"/>
            <a:ext cx="3546475" cy="2125980"/>
          </a:xfrm>
          <a:custGeom>
            <a:avLst/>
            <a:gdLst>
              <a:gd name="sw" fmla="*/ 1 w 5585"/>
              <a:gd name="sh" fmla="*/ 1 h 3347"/>
              <a:gd name="mins" fmla="min sw sh"/>
              <a:gd name="dsw" fmla="+- 0 sw mins"/>
              <a:gd name="dsh" fmla="+- 0 sh mins"/>
              <a:gd name="p0x0" fmla="*/ 180 w 5585"/>
              <a:gd name="p0y0" fmla="*/ 0 h 3347"/>
              <a:gd name="p0x1" fmla="*/ 5405 w 5585"/>
              <a:gd name="p0y1" fmla="*/ 0 h 3347"/>
              <a:gd name="p0x2" fmla="*/ 5504 w 5585"/>
              <a:gd name="p0y2" fmla="*/ 0 h 3347"/>
              <a:gd name="p0x3" fmla="*/ 5585 w 5585"/>
              <a:gd name="p0y3" fmla="*/ 80 h 3347"/>
              <a:gd name="p0x4" fmla="*/ 5585 w 5585"/>
              <a:gd name="p0y4" fmla="*/ 180 h 3347"/>
              <a:gd name="p0x5" fmla="*/ 5585 w 5585"/>
              <a:gd name="p0y5" fmla="*/ 3167 h 3347"/>
              <a:gd name="p0x6" fmla="*/ 5585 w 5585"/>
              <a:gd name="p0y6" fmla="*/ 3267 h 3347"/>
              <a:gd name="p0x7" fmla="*/ 5504 w 5585"/>
              <a:gd name="p0y7" fmla="*/ 3347 h 3347"/>
              <a:gd name="p0x8" fmla="*/ 5405 w 5585"/>
              <a:gd name="p0y8" fmla="*/ 3347 h 3347"/>
              <a:gd name="p0x9" fmla="*/ 180 w 5585"/>
              <a:gd name="p0y9" fmla="*/ 3347 h 3347"/>
              <a:gd name="p0x10" fmla="*/ 80 w 5585"/>
              <a:gd name="p0y10" fmla="*/ 3347 h 3347"/>
              <a:gd name="p0x11" fmla="*/ 0 w 5585"/>
              <a:gd name="p0y11" fmla="*/ 3267 h 3347"/>
              <a:gd name="p0x12" fmla="*/ 0 w 5585"/>
              <a:gd name="p0y12" fmla="*/ 3167 h 3347"/>
              <a:gd name="p0x13" fmla="*/ 0 w 5585"/>
              <a:gd name="p0y13" fmla="*/ 180 h 3347"/>
              <a:gd name="p0x14" fmla="*/ 0 w 5585"/>
              <a:gd name="p0y14" fmla="*/ 80 h 3347"/>
              <a:gd name="p0x15" fmla="*/ 80 w 5585"/>
              <a:gd name="p0y15" fmla="*/ 0 h 3347"/>
              <a:gd name="p0x16" fmla="*/ 180 w 5585"/>
              <a:gd name="p0y16" fmla="*/ 0 h 33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任意多边形 21"/>
          <p:cNvSpPr/>
          <p:nvPr>
            <p:custDataLst>
              <p:tags r:id="rId22"/>
            </p:custDataLst>
          </p:nvPr>
        </p:nvSpPr>
        <p:spPr>
          <a:xfrm>
            <a:off x="4518025" y="37039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3" name="图片 22"/>
          <p:cNvPicPr>
            <a:picLocks noChangeAspect="1"/>
          </p:cNvPicPr>
          <p:nvPr>
            <p:custDataLst>
              <p:tags r:id="rId23"/>
            </p:custDataLst>
          </p:nvPr>
        </p:nvPicPr>
        <p:blipFill>
          <a:blip r:embed="rId24">
            <a:extLst>
              <a:ext uri="{96DAC541-7B7A-43D3-8B79-37D633B846F1}">
                <asvg:svgBlip xmlns:asvg="http://schemas.microsoft.com/office/drawing/2016/SVG/main" r:embed="rId25"/>
              </a:ext>
            </a:extLst>
          </a:blip>
          <a:srcRect l="-2738" t="-60278" r="-2738" b="-60278"/>
          <a:stretch>
            <a:fillRect/>
          </a:stretch>
        </p:blipFill>
        <p:spPr>
          <a:xfrm>
            <a:off x="4586605" y="3785235"/>
            <a:ext cx="281305" cy="252095"/>
          </a:xfrm>
          <a:prstGeom prst="rect">
            <a:avLst/>
          </a:prstGeom>
        </p:spPr>
      </p:pic>
      <p:sp>
        <p:nvSpPr>
          <p:cNvPr id="24" name="文本框 23"/>
          <p:cNvSpPr txBox="1"/>
          <p:nvPr>
            <p:custDataLst>
              <p:tags r:id="rId26"/>
            </p:custDataLst>
          </p:nvPr>
        </p:nvSpPr>
        <p:spPr>
          <a:xfrm>
            <a:off x="5051451" y="3731000"/>
            <a:ext cx="10668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对称轴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5" name="文本框 24"/>
          <p:cNvSpPr txBox="1"/>
          <p:nvPr>
            <p:custDataLst>
              <p:tags r:id="rId27"/>
            </p:custDataLst>
          </p:nvPr>
        </p:nvSpPr>
        <p:spPr>
          <a:xfrm>
            <a:off x="4518051" y="4261542"/>
            <a:ext cx="315597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折痕所在的直线就是对称轴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28"/>
            </p:custDataLst>
          </p:nvPr>
        </p:nvSpPr>
        <p:spPr>
          <a:xfrm>
            <a:off x="8068945" y="3079115"/>
            <a:ext cx="3546475" cy="2125980"/>
          </a:xfrm>
          <a:custGeom>
            <a:avLst/>
            <a:gdLst>
              <a:gd name="sw" fmla="*/ 1 w 5585"/>
              <a:gd name="sh" fmla="*/ 1 h 3347"/>
              <a:gd name="mins" fmla="min sw sh"/>
              <a:gd name="dsw" fmla="+- 0 sw mins"/>
              <a:gd name="dsh" fmla="+- 0 sh mins"/>
              <a:gd name="p0x0" fmla="*/ 180 w 5585"/>
              <a:gd name="p0y0" fmla="*/ 0 h 3347"/>
              <a:gd name="p0x1" fmla="*/ 5405 w 5585"/>
              <a:gd name="p0y1" fmla="*/ 0 h 3347"/>
              <a:gd name="p0x2" fmla="*/ 5504 w 5585"/>
              <a:gd name="p0y2" fmla="*/ 0 h 3347"/>
              <a:gd name="p0x3" fmla="*/ 5585 w 5585"/>
              <a:gd name="p0y3" fmla="*/ 80 h 3347"/>
              <a:gd name="p0x4" fmla="*/ 5585 w 5585"/>
              <a:gd name="p0y4" fmla="*/ 180 h 3347"/>
              <a:gd name="p0x5" fmla="*/ 5585 w 5585"/>
              <a:gd name="p0y5" fmla="*/ 3167 h 3347"/>
              <a:gd name="p0x6" fmla="*/ 5585 w 5585"/>
              <a:gd name="p0y6" fmla="*/ 3267 h 3347"/>
              <a:gd name="p0x7" fmla="*/ 5504 w 5585"/>
              <a:gd name="p0y7" fmla="*/ 3347 h 3347"/>
              <a:gd name="p0x8" fmla="*/ 5405 w 5585"/>
              <a:gd name="p0y8" fmla="*/ 3347 h 3347"/>
              <a:gd name="p0x9" fmla="*/ 180 w 5585"/>
              <a:gd name="p0y9" fmla="*/ 3347 h 3347"/>
              <a:gd name="p0x10" fmla="*/ 80 w 5585"/>
              <a:gd name="p0y10" fmla="*/ 3347 h 3347"/>
              <a:gd name="p0x11" fmla="*/ 0 w 5585"/>
              <a:gd name="p0y11" fmla="*/ 3267 h 3347"/>
              <a:gd name="p0x12" fmla="*/ 0 w 5585"/>
              <a:gd name="p0y12" fmla="*/ 3167 h 3347"/>
              <a:gd name="p0x13" fmla="*/ 0 w 5585"/>
              <a:gd name="p0y13" fmla="*/ 180 h 3347"/>
              <a:gd name="p0x14" fmla="*/ 0 w 5585"/>
              <a:gd name="p0y14" fmla="*/ 80 h 3347"/>
              <a:gd name="p0x15" fmla="*/ 80 w 5585"/>
              <a:gd name="p0y15" fmla="*/ 0 h 3347"/>
              <a:gd name="p0x16" fmla="*/ 180 w 5585"/>
              <a:gd name="p0y16" fmla="*/ 0 h 334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任意多边形 26"/>
          <p:cNvSpPr/>
          <p:nvPr>
            <p:custDataLst>
              <p:tags r:id="rId29"/>
            </p:custDataLst>
          </p:nvPr>
        </p:nvSpPr>
        <p:spPr>
          <a:xfrm>
            <a:off x="8264525" y="355155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9091" t="-5139" r="-9091" b="-5139"/>
          <a:stretch>
            <a:fillRect/>
          </a:stretch>
        </p:blipFill>
        <p:spPr>
          <a:xfrm>
            <a:off x="8350250" y="3632835"/>
            <a:ext cx="247650" cy="252095"/>
          </a:xfrm>
          <a:prstGeom prst="rect">
            <a:avLst/>
          </a:prstGeom>
        </p:spPr>
      </p:pic>
      <p:sp>
        <p:nvSpPr>
          <p:cNvPr id="29" name="文本框 28"/>
          <p:cNvSpPr txBox="1"/>
          <p:nvPr>
            <p:custDataLst>
              <p:tags r:id="rId33"/>
            </p:custDataLst>
          </p:nvPr>
        </p:nvSpPr>
        <p:spPr>
          <a:xfrm>
            <a:off x="8797976" y="357860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常见图形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0" name="文本框 29"/>
          <p:cNvSpPr txBox="1"/>
          <p:nvPr>
            <p:custDataLst>
              <p:tags r:id="rId34"/>
            </p:custDataLst>
          </p:nvPr>
        </p:nvSpPr>
        <p:spPr>
          <a:xfrm>
            <a:off x="8264576" y="4109142"/>
            <a:ext cx="3155975" cy="6334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长方形（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2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条）、正方形（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4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条）、等腰三角形（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条）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1" name="任意多边形 30"/>
          <p:cNvSpPr/>
          <p:nvPr>
            <p:custDataLst>
              <p:tags r:id="rId35"/>
            </p:custDataLst>
          </p:nvPr>
        </p:nvSpPr>
        <p:spPr>
          <a:xfrm>
            <a:off x="575945" y="5405120"/>
            <a:ext cx="11039475" cy="1066800"/>
          </a:xfrm>
          <a:custGeom>
            <a:avLst/>
            <a:gdLst>
              <a:gd name="sw" fmla="*/ 1 w 17385"/>
              <a:gd name="sh" fmla="*/ 1 h 1680"/>
              <a:gd name="mins" fmla="min sw sh"/>
              <a:gd name="dsw" fmla="+- 0 sw mins"/>
              <a:gd name="dsh" fmla="+- 0 sh mins"/>
              <a:gd name="p0x0" fmla="*/ 180 w 17385"/>
              <a:gd name="p0y0" fmla="*/ 0 h 1680"/>
              <a:gd name="p0x1" fmla="*/ 17205 w 17385"/>
              <a:gd name="p0y1" fmla="*/ 0 h 1680"/>
              <a:gd name="p0x2" fmla="*/ 17304 w 17385"/>
              <a:gd name="p0y2" fmla="*/ 0 h 1680"/>
              <a:gd name="p0x3" fmla="*/ 17385 w 17385"/>
              <a:gd name="p0y3" fmla="*/ 80 h 1680"/>
              <a:gd name="p0x4" fmla="*/ 17385 w 17385"/>
              <a:gd name="p0y4" fmla="*/ 180 h 1680"/>
              <a:gd name="p0x5" fmla="*/ 17385 w 17385"/>
              <a:gd name="p0y5" fmla="*/ 1500 h 1680"/>
              <a:gd name="p0x6" fmla="*/ 17385 w 17385"/>
              <a:gd name="p0y6" fmla="*/ 1599 h 1680"/>
              <a:gd name="p0x7" fmla="*/ 17304 w 17385"/>
              <a:gd name="p0y7" fmla="*/ 1680 h 1680"/>
              <a:gd name="p0x8" fmla="*/ 17205 w 17385"/>
              <a:gd name="p0y8" fmla="*/ 1680 h 1680"/>
              <a:gd name="p0x9" fmla="*/ 180 w 17385"/>
              <a:gd name="p0y9" fmla="*/ 1680 h 1680"/>
              <a:gd name="p0x10" fmla="*/ 80 w 17385"/>
              <a:gd name="p0y10" fmla="*/ 1680 h 1680"/>
              <a:gd name="p0x11" fmla="*/ 0 w 17385"/>
              <a:gd name="p0y11" fmla="*/ 1599 h 1680"/>
              <a:gd name="p0x12" fmla="*/ 0 w 17385"/>
              <a:gd name="p0y12" fmla="*/ 1500 h 1680"/>
              <a:gd name="p0x13" fmla="*/ 0 w 17385"/>
              <a:gd name="p0y13" fmla="*/ 180 h 1680"/>
              <a:gd name="p0x14" fmla="*/ 0 w 17385"/>
              <a:gd name="p0y14" fmla="*/ 80 h 1680"/>
              <a:gd name="p0x15" fmla="*/ 80 w 17385"/>
              <a:gd name="p0y15" fmla="*/ 0 h 1680"/>
              <a:gd name="p0x16" fmla="*/ 180 w 17385"/>
              <a:gd name="p0y16" fmla="*/ 0 h 16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35624A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2" name="任意多边形 31"/>
          <p:cNvSpPr/>
          <p:nvPr>
            <p:custDataLst>
              <p:tags r:id="rId36"/>
            </p:custDataLst>
          </p:nvPr>
        </p:nvSpPr>
        <p:spPr>
          <a:xfrm>
            <a:off x="771525" y="569087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3" name="图片 32"/>
          <p:cNvPicPr>
            <a:picLocks noChangeAspect="1"/>
          </p:cNvPicPr>
          <p:nvPr>
            <p:custDataLst>
              <p:tags r:id="rId37"/>
            </p:custDataLst>
          </p:nvPr>
        </p:nvPicPr>
        <p:blipFill>
          <a:blip r:embed="rId38">
            <a:extLst>
              <a:ext uri="{96DAC541-7B7A-43D3-8B79-37D633B846F1}">
                <asvg:svgBlip xmlns:asvg="http://schemas.microsoft.com/office/drawing/2016/SVG/main" r:embed="rId39"/>
              </a:ext>
            </a:extLst>
          </a:blip>
          <a:srcRect l="-1613" r="-1613"/>
          <a:stretch>
            <a:fillRect/>
          </a:stretch>
        </p:blipFill>
        <p:spPr>
          <a:xfrm>
            <a:off x="866775" y="5786120"/>
            <a:ext cx="304800" cy="304800"/>
          </a:xfrm>
          <a:prstGeom prst="rect">
            <a:avLst/>
          </a:prstGeom>
        </p:spPr>
      </p:pic>
      <p:sp>
        <p:nvSpPr>
          <p:cNvPr id="34" name="文本框 33"/>
          <p:cNvSpPr txBox="1"/>
          <p:nvPr>
            <p:custDataLst>
              <p:tags r:id="rId40"/>
            </p:custDataLst>
          </p:nvPr>
        </p:nvSpPr>
        <p:spPr>
          <a:xfrm>
            <a:off x="1419225" y="5584508"/>
            <a:ext cx="3619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2100" b="1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5" name="文本框 34"/>
          <p:cNvSpPr txBox="1"/>
          <p:nvPr>
            <p:custDataLst>
              <p:tags r:id="rId41"/>
            </p:custDataLst>
          </p:nvPr>
        </p:nvSpPr>
        <p:spPr>
          <a:xfrm>
            <a:off x="1419225" y="5957888"/>
            <a:ext cx="3810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折一折、剪一剪</a:t>
            </a:r>
            <a:r>
              <a:rPr lang="en-US" altLang="zh-CN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500">
                <a:solidFill>
                  <a:srgbClr val="F7FEF9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用对折法剪出对称窗花</a:t>
            </a:r>
            <a:endParaRPr lang="zh-CN" altLang="en-US" sz="1500">
              <a:solidFill>
                <a:srgbClr val="F7FEF9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平移与旋转：运动中的图形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8943975" cy="1129030"/>
          </a:xfrm>
          <a:custGeom>
            <a:avLst/>
            <a:gdLst>
              <a:gd name="sw" fmla="*/ 1 w 14085"/>
              <a:gd name="sh" fmla="*/ 1 h 1777"/>
              <a:gd name="mins" fmla="min sw sh"/>
              <a:gd name="dsw" fmla="+- 0 sw mins"/>
              <a:gd name="dsh" fmla="+- 0 sh mins"/>
              <a:gd name="p0x0" fmla="*/ 180 w 14085"/>
              <a:gd name="p0y0" fmla="*/ 0 h 1777"/>
              <a:gd name="p0x1" fmla="*/ 13905 w 14085"/>
              <a:gd name="p0y1" fmla="*/ 0 h 1777"/>
              <a:gd name="p0x2" fmla="*/ 14004 w 14085"/>
              <a:gd name="p0y2" fmla="*/ 0 h 1777"/>
              <a:gd name="p0x3" fmla="*/ 14085 w 14085"/>
              <a:gd name="p0y3" fmla="*/ 80 h 1777"/>
              <a:gd name="p0x4" fmla="*/ 14085 w 14085"/>
              <a:gd name="p0y4" fmla="*/ 180 h 1777"/>
              <a:gd name="p0x5" fmla="*/ 14085 w 14085"/>
              <a:gd name="p0y5" fmla="*/ 1597 h 1777"/>
              <a:gd name="p0x6" fmla="*/ 14085 w 14085"/>
              <a:gd name="p0y6" fmla="*/ 1696 h 1777"/>
              <a:gd name="p0x7" fmla="*/ 14004 w 14085"/>
              <a:gd name="p0y7" fmla="*/ 1777 h 1777"/>
              <a:gd name="p0x8" fmla="*/ 13905 w 14085"/>
              <a:gd name="p0y8" fmla="*/ 1777 h 1777"/>
              <a:gd name="p0x9" fmla="*/ 180 w 14085"/>
              <a:gd name="p0y9" fmla="*/ 1777 h 1777"/>
              <a:gd name="p0x10" fmla="*/ 80 w 14085"/>
              <a:gd name="p0y10" fmla="*/ 1777 h 1777"/>
              <a:gd name="p0x11" fmla="*/ 0 w 14085"/>
              <a:gd name="p0y11" fmla="*/ 1696 h 1777"/>
              <a:gd name="p0x12" fmla="*/ 0 w 14085"/>
              <a:gd name="p0y12" fmla="*/ 1597 h 1777"/>
              <a:gd name="p0x13" fmla="*/ 0 w 14085"/>
              <a:gd name="p0y13" fmla="*/ 180 h 1777"/>
              <a:gd name="p0x14" fmla="*/ 0 w 14085"/>
              <a:gd name="p0y14" fmla="*/ 80 h 1777"/>
              <a:gd name="p0x15" fmla="*/ 80 w 14085"/>
              <a:gd name="p0y15" fmla="*/ 0 h 1777"/>
              <a:gd name="p0x16" fmla="*/ 180 w 14085"/>
              <a:gd name="p0y16" fmla="*/ 0 h 17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46431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738" t="-60556" r="-2738" b="-60556"/>
          <a:stretch>
            <a:fillRect/>
          </a:stretch>
        </p:blipFill>
        <p:spPr>
          <a:xfrm>
            <a:off x="840105" y="1544955"/>
            <a:ext cx="281305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43025" y="1344454"/>
            <a:ext cx="45720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平移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>
            <p:custDataLst>
              <p:tags r:id="rId8"/>
            </p:custDataLst>
          </p:nvPr>
        </p:nvSpPr>
        <p:spPr>
          <a:xfrm>
            <a:off x="1343025" y="1669256"/>
            <a:ext cx="49530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沿直线方向移动，大小形状不变（如推拉窗、升国旗）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任意多边形 8"/>
          <p:cNvSpPr/>
          <p:nvPr>
            <p:custDataLst>
              <p:tags r:id="rId9"/>
            </p:custDataLst>
          </p:nvPr>
        </p:nvSpPr>
        <p:spPr>
          <a:xfrm>
            <a:off x="575945" y="2362200"/>
            <a:ext cx="8943975" cy="1128395"/>
          </a:xfrm>
          <a:custGeom>
            <a:avLst/>
            <a:gdLst>
              <a:gd name="sw" fmla="*/ 1 w 14085"/>
              <a:gd name="sh" fmla="*/ 1 h 1777"/>
              <a:gd name="mins" fmla="min sw sh"/>
              <a:gd name="dsw" fmla="+- 0 sw mins"/>
              <a:gd name="dsh" fmla="+- 0 sh mins"/>
              <a:gd name="p0x0" fmla="*/ 180 w 14085"/>
              <a:gd name="p0y0" fmla="*/ 0 h 1777"/>
              <a:gd name="p0x1" fmla="*/ 13905 w 14085"/>
              <a:gd name="p0y1" fmla="*/ 0 h 1777"/>
              <a:gd name="p0x2" fmla="*/ 14004 w 14085"/>
              <a:gd name="p0y2" fmla="*/ 0 h 1777"/>
              <a:gd name="p0x3" fmla="*/ 14085 w 14085"/>
              <a:gd name="p0y3" fmla="*/ 80 h 1777"/>
              <a:gd name="p0x4" fmla="*/ 14085 w 14085"/>
              <a:gd name="p0y4" fmla="*/ 180 h 1777"/>
              <a:gd name="p0x5" fmla="*/ 14085 w 14085"/>
              <a:gd name="p0y5" fmla="*/ 1597 h 1777"/>
              <a:gd name="p0x6" fmla="*/ 14085 w 14085"/>
              <a:gd name="p0y6" fmla="*/ 1696 h 1777"/>
              <a:gd name="p0x7" fmla="*/ 14004 w 14085"/>
              <a:gd name="p0y7" fmla="*/ 1777 h 1777"/>
              <a:gd name="p0x8" fmla="*/ 13905 w 14085"/>
              <a:gd name="p0y8" fmla="*/ 1777 h 1777"/>
              <a:gd name="p0x9" fmla="*/ 180 w 14085"/>
              <a:gd name="p0y9" fmla="*/ 1777 h 1777"/>
              <a:gd name="p0x10" fmla="*/ 80 w 14085"/>
              <a:gd name="p0y10" fmla="*/ 1777 h 1777"/>
              <a:gd name="p0x11" fmla="*/ 0 w 14085"/>
              <a:gd name="p0y11" fmla="*/ 1696 h 1777"/>
              <a:gd name="p0x12" fmla="*/ 0 w 14085"/>
              <a:gd name="p0y12" fmla="*/ 1597 h 1777"/>
              <a:gd name="p0x13" fmla="*/ 0 w 14085"/>
              <a:gd name="p0y13" fmla="*/ 180 h 1777"/>
              <a:gd name="p0x14" fmla="*/ 0 w 14085"/>
              <a:gd name="p0y14" fmla="*/ 80 h 1777"/>
              <a:gd name="p0x15" fmla="*/ 80 w 14085"/>
              <a:gd name="p0y15" fmla="*/ 0 h 1777"/>
              <a:gd name="p0x16" fmla="*/ 180 w 14085"/>
              <a:gd name="p0y16" fmla="*/ 0 h 177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0" name="任意多边形 9"/>
          <p:cNvSpPr/>
          <p:nvPr>
            <p:custDataLst>
              <p:tags r:id="rId10"/>
            </p:custDataLst>
          </p:nvPr>
        </p:nvSpPr>
        <p:spPr>
          <a:xfrm>
            <a:off x="771525" y="271653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1" name="图片 10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2797810"/>
            <a:ext cx="247650" cy="252095"/>
          </a:xfrm>
          <a:prstGeom prst="rect">
            <a:avLst/>
          </a:prstGeom>
        </p:spPr>
      </p:pic>
      <p:sp>
        <p:nvSpPr>
          <p:cNvPr id="12" name="文本框 11"/>
          <p:cNvSpPr txBox="1"/>
          <p:nvPr>
            <p:custDataLst>
              <p:tags r:id="rId14"/>
            </p:custDataLst>
          </p:nvPr>
        </p:nvSpPr>
        <p:spPr>
          <a:xfrm>
            <a:off x="1343025" y="2596991"/>
            <a:ext cx="4762500" cy="3114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旋转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>
            <p:custDataLst>
              <p:tags r:id="rId15"/>
            </p:custDataLst>
          </p:nvPr>
        </p:nvSpPr>
        <p:spPr>
          <a:xfrm>
            <a:off x="1343025" y="2921794"/>
            <a:ext cx="5143500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绕一个点转动，大小形状不变（如方向盘、风车、表针）</a:t>
            </a:r>
            <a:endParaRPr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6"/>
            </p:custDataLst>
          </p:nvPr>
        </p:nvSpPr>
        <p:spPr>
          <a:xfrm>
            <a:off x="9719945" y="1109345"/>
            <a:ext cx="1895475" cy="2381250"/>
          </a:xfrm>
          <a:custGeom>
            <a:avLst/>
            <a:gdLst>
              <a:gd name="sw" fmla="*/ 1 w 2985"/>
              <a:gd name="sh" fmla="*/ 1 h 3750"/>
              <a:gd name="mins" fmla="min sw sh"/>
              <a:gd name="dsw" fmla="+- 0 sw mins"/>
              <a:gd name="dsh" fmla="+- 0 sh mins"/>
              <a:gd name="p0x0" fmla="*/ 180 w 2985"/>
              <a:gd name="p0y0" fmla="*/ 0 h 3750"/>
              <a:gd name="p0x1" fmla="*/ 2805 w 2985"/>
              <a:gd name="p0y1" fmla="*/ 0 h 3750"/>
              <a:gd name="p0x2" fmla="*/ 2904 w 2985"/>
              <a:gd name="p0y2" fmla="*/ 0 h 3750"/>
              <a:gd name="p0x3" fmla="*/ 2985 w 2985"/>
              <a:gd name="p0y3" fmla="*/ 80 h 3750"/>
              <a:gd name="p0x4" fmla="*/ 2985 w 2985"/>
              <a:gd name="p0y4" fmla="*/ 180 h 3750"/>
              <a:gd name="p0x5" fmla="*/ 2985 w 2985"/>
              <a:gd name="p0y5" fmla="*/ 3570 h 3750"/>
              <a:gd name="p0x6" fmla="*/ 2985 w 2985"/>
              <a:gd name="p0y6" fmla="*/ 3669 h 3750"/>
              <a:gd name="p0x7" fmla="*/ 2904 w 2985"/>
              <a:gd name="p0y7" fmla="*/ 3750 h 3750"/>
              <a:gd name="p0x8" fmla="*/ 2805 w 2985"/>
              <a:gd name="p0y8" fmla="*/ 3750 h 3750"/>
              <a:gd name="p0x9" fmla="*/ 180 w 2985"/>
              <a:gd name="p0y9" fmla="*/ 3750 h 3750"/>
              <a:gd name="p0x10" fmla="*/ 80 w 2985"/>
              <a:gd name="p0y10" fmla="*/ 3750 h 3750"/>
              <a:gd name="p0x11" fmla="*/ 0 w 2985"/>
              <a:gd name="p0y11" fmla="*/ 3669 h 3750"/>
              <a:gd name="p0x12" fmla="*/ 0 w 2985"/>
              <a:gd name="p0y12" fmla="*/ 3570 h 3750"/>
              <a:gd name="p0x13" fmla="*/ 0 w 2985"/>
              <a:gd name="p0y13" fmla="*/ 180 h 3750"/>
              <a:gd name="p0x14" fmla="*/ 0 w 2985"/>
              <a:gd name="p0y14" fmla="*/ 80 h 3750"/>
              <a:gd name="p0x15" fmla="*/ 80 w 2985"/>
              <a:gd name="p0y15" fmla="*/ 0 h 3750"/>
              <a:gd name="p0x16" fmla="*/ 180 w 2985"/>
              <a:gd name="p0y16" fmla="*/ 0 h 37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17"/>
            </p:custDataLst>
          </p:nvPr>
        </p:nvSpPr>
        <p:spPr>
          <a:xfrm>
            <a:off x="9906000" y="1935480"/>
            <a:ext cx="1524000" cy="42005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104000"/>
              </a:lnSpc>
            </a:pPr>
            <a:r>
              <a:rPr sz="240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概念辨析</a:t>
            </a:r>
            <a:endParaRPr sz="240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文本框 15"/>
          <p:cNvSpPr txBox="1"/>
          <p:nvPr>
            <p:custDataLst>
              <p:tags r:id="rId18"/>
            </p:custDataLst>
          </p:nvPr>
        </p:nvSpPr>
        <p:spPr>
          <a:xfrm>
            <a:off x="9896399" y="2414588"/>
            <a:ext cx="1543126" cy="22860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350">
                <a:solidFill>
                  <a:srgbClr val="FFFFFF">
                    <a:alpha val="90001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区分两种运动方式</a:t>
            </a:r>
            <a:endParaRPr sz="1350">
              <a:solidFill>
                <a:srgbClr val="FFFFFF">
                  <a:alpha val="90001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任意多边形 16"/>
          <p:cNvSpPr/>
          <p:nvPr>
            <p:custDataLst>
              <p:tags r:id="rId19"/>
            </p:custDataLst>
          </p:nvPr>
        </p:nvSpPr>
        <p:spPr>
          <a:xfrm>
            <a:off x="575945" y="3690620"/>
            <a:ext cx="11039475" cy="2781300"/>
          </a:xfrm>
          <a:custGeom>
            <a:avLst/>
            <a:gdLst>
              <a:gd name="sw" fmla="*/ 1 w 17385"/>
              <a:gd name="sh" fmla="*/ 1 h 4380"/>
              <a:gd name="mins" fmla="min sw sh"/>
              <a:gd name="dsw" fmla="+- 0 sw mins"/>
              <a:gd name="dsh" fmla="+- 0 sh mins"/>
              <a:gd name="p0x0" fmla="*/ 180 w 17385"/>
              <a:gd name="p0y0" fmla="*/ 0 h 4380"/>
              <a:gd name="p0x1" fmla="*/ 17205 w 17385"/>
              <a:gd name="p0y1" fmla="*/ 0 h 4380"/>
              <a:gd name="p0x2" fmla="*/ 17304 w 17385"/>
              <a:gd name="p0y2" fmla="*/ 0 h 4380"/>
              <a:gd name="p0x3" fmla="*/ 17385 w 17385"/>
              <a:gd name="p0y3" fmla="*/ 80 h 4380"/>
              <a:gd name="p0x4" fmla="*/ 17385 w 17385"/>
              <a:gd name="p0y4" fmla="*/ 180 h 4380"/>
              <a:gd name="p0x5" fmla="*/ 17385 w 17385"/>
              <a:gd name="p0y5" fmla="*/ 4200 h 4380"/>
              <a:gd name="p0x6" fmla="*/ 17385 w 17385"/>
              <a:gd name="p0y6" fmla="*/ 4299 h 4380"/>
              <a:gd name="p0x7" fmla="*/ 17304 w 17385"/>
              <a:gd name="p0y7" fmla="*/ 4380 h 4380"/>
              <a:gd name="p0x8" fmla="*/ 17205 w 17385"/>
              <a:gd name="p0y8" fmla="*/ 4380 h 4380"/>
              <a:gd name="p0x9" fmla="*/ 180 w 17385"/>
              <a:gd name="p0y9" fmla="*/ 4380 h 4380"/>
              <a:gd name="p0x10" fmla="*/ 80 w 17385"/>
              <a:gd name="p0y10" fmla="*/ 4380 h 4380"/>
              <a:gd name="p0x11" fmla="*/ 0 w 17385"/>
              <a:gd name="p0y11" fmla="*/ 4299 h 4380"/>
              <a:gd name="p0x12" fmla="*/ 0 w 17385"/>
              <a:gd name="p0y12" fmla="*/ 4200 h 4380"/>
              <a:gd name="p0x13" fmla="*/ 0 w 17385"/>
              <a:gd name="p0y13" fmla="*/ 180 h 4380"/>
              <a:gd name="p0x14" fmla="*/ 0 w 17385"/>
              <a:gd name="p0y14" fmla="*/ 80 h 4380"/>
              <a:gd name="p0x15" fmla="*/ 80 w 17385"/>
              <a:gd name="p0y15" fmla="*/ 0 h 4380"/>
              <a:gd name="p0x16" fmla="*/ 180 w 17385"/>
              <a:gd name="p0y16" fmla="*/ 0 h 43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8" name="文本框 17"/>
          <p:cNvSpPr txBox="1"/>
          <p:nvPr>
            <p:custDataLst>
              <p:tags r:id="rId20"/>
            </p:custDataLst>
          </p:nvPr>
        </p:nvSpPr>
        <p:spPr>
          <a:xfrm>
            <a:off x="771525" y="3886200"/>
            <a:ext cx="10648950" cy="3000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文化对照</a:t>
            </a:r>
            <a:endParaRPr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aphicFrame>
        <p:nvGraphicFramePr>
          <p:cNvPr id="19" name="表格 18"/>
          <p:cNvGraphicFramePr/>
          <p:nvPr>
            <p:custDataLst>
              <p:tags r:id="rId21"/>
            </p:custDataLst>
          </p:nvPr>
        </p:nvGraphicFramePr>
        <p:xfrm>
          <a:off x="781050" y="4263390"/>
          <a:ext cx="10639423" cy="201327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865"/>
                <a:gridCol w="4255741"/>
                <a:gridCol w="4255817"/>
              </a:tblGrid>
              <a:tr h="436215"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运动方式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现代实例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1">
                          <a:solidFill>
                            <a:srgbClr val="FFFFFF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传统文化实例</a:t>
                      </a:r>
                      <a:endParaRPr sz="1350" b="1">
                        <a:solidFill>
                          <a:srgbClr val="FFFFFF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49A078"/>
                    </a:solidFill>
                  </a:tcPr>
                </a:tc>
              </a:tr>
              <a:tr h="788490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平移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推拉窗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榫卯结构拼合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  <a:tr h="788566"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旋转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风车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p>
                      <a:pPr algn="l"/>
                      <a:r>
                        <a:rPr sz="1350" b="0">
                          <a:solidFill>
                            <a:srgbClr val="283618"/>
                          </a:solidFill>
                          <a:latin typeface="微软雅黑" panose="020B0503020204020204" charset="-122"/>
                          <a:ea typeface="微软雅黑" panose="020B0503020204020204" charset="-122"/>
                        </a:rPr>
                        <a:t>陀螺、走马灯</a:t>
                      </a:r>
                      <a:endParaRPr sz="1350" b="0">
                        <a:solidFill>
                          <a:srgbClr val="283618"/>
                        </a:solidFill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marL="114300" marR="114300" marT="76200" marB="76200" anchor="ctr">
                    <a:lnL w="9525">
                      <a:solidFill>
                        <a:srgbClr val="D7EADB"/>
                      </a:solidFill>
                      <a:prstDash val="solid"/>
                    </a:lnL>
                    <a:lnR w="9525">
                      <a:solidFill>
                        <a:srgbClr val="D7EADB"/>
                      </a:solidFill>
                      <a:prstDash val="solid"/>
                    </a:lnR>
                    <a:lnT w="9525">
                      <a:solidFill>
                        <a:srgbClr val="D7EADB"/>
                      </a:solidFill>
                      <a:prstDash val="solid"/>
                    </a:lnT>
                    <a:lnB w="9525">
                      <a:solidFill>
                        <a:srgbClr val="D7EADB"/>
                      </a:solidFill>
                      <a:prstDash val="soli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标题 1"/>
          <p:cNvSpPr>
            <a:spLocks noGrp="1"/>
          </p:cNvSpPr>
          <p:nvPr>
            <p:ph type="title" idx="16385"/>
            <p:custDataLst>
              <p:tags r:id="rId1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实践拓展：小小设计师与文化创作</a:t>
            </a:r>
            <a:endParaRPr lang="zh-CN" altLang="en-US"/>
          </a:p>
        </p:txBody>
      </p:sp>
      <p:sp>
        <p:nvSpPr>
          <p:cNvPr id="4" name="节编号 3"/>
          <p:cNvSpPr>
            <a:spLocks noGrp="1"/>
          </p:cNvSpPr>
          <p:nvPr>
            <p:ph type="body" sz="quarter" idx="16386"/>
            <p:custDataLst>
              <p:tags r:id="rId2"/>
            </p:custDataLst>
          </p:nvPr>
        </p:nvSpPr>
        <p:spPr/>
        <p:txBody>
          <a:bodyPr/>
          <a:p>
            <a:r>
              <a:rPr lang="en-US" altLang="en-US"/>
              <a:t>03</a:t>
            </a:r>
            <a:endParaRPr lang="en-US" altLang="en-US"/>
          </a:p>
        </p:txBody>
      </p:sp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4048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24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小小设计师：徽标中的对称美</a:t>
            </a:r>
            <a:endParaRPr sz="24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017905"/>
            <a:ext cx="3156585" cy="5454015"/>
          </a:xfrm>
          <a:custGeom>
            <a:avLst/>
            <a:gdLst>
              <a:gd name="sw" fmla="*/ 1 w 4970"/>
              <a:gd name="sh" fmla="*/ 1 h 8589"/>
              <a:gd name="mins" fmla="min sw sh"/>
              <a:gd name="dsw" fmla="+- 0 sw mins"/>
              <a:gd name="dsh" fmla="+- 0 sh mins"/>
              <a:gd name="p0x0" fmla="*/ 180 w 4970"/>
              <a:gd name="p0y0" fmla="*/ 0 h 8589"/>
              <a:gd name="p0x1" fmla="*/ 4790 w 4970"/>
              <a:gd name="p0y1" fmla="*/ 0 h 8589"/>
              <a:gd name="p0x2" fmla="*/ 4890 w 4970"/>
              <a:gd name="p0y2" fmla="*/ 0 h 8589"/>
              <a:gd name="p0x3" fmla="*/ 4970 w 4970"/>
              <a:gd name="p0y3" fmla="*/ 80 h 8589"/>
              <a:gd name="p0x4" fmla="*/ 4970 w 4970"/>
              <a:gd name="p0y4" fmla="*/ 180 h 8589"/>
              <a:gd name="p0x5" fmla="*/ 4970 w 4970"/>
              <a:gd name="p0y5" fmla="*/ 8409 h 8589"/>
              <a:gd name="p0x6" fmla="*/ 4970 w 4970"/>
              <a:gd name="p0y6" fmla="*/ 8508 h 8589"/>
              <a:gd name="p0x7" fmla="*/ 4890 w 4970"/>
              <a:gd name="p0y7" fmla="*/ 8589 h 8589"/>
              <a:gd name="p0x8" fmla="*/ 4790 w 4970"/>
              <a:gd name="p0y8" fmla="*/ 8589 h 8589"/>
              <a:gd name="p0x9" fmla="*/ 180 w 4970"/>
              <a:gd name="p0y9" fmla="*/ 8589 h 8589"/>
              <a:gd name="p0x10" fmla="*/ 80 w 4970"/>
              <a:gd name="p0y10" fmla="*/ 8589 h 8589"/>
              <a:gd name="p0x11" fmla="*/ 0 w 4970"/>
              <a:gd name="p0y11" fmla="*/ 8508 h 8589"/>
              <a:gd name="p0x12" fmla="*/ 0 w 4970"/>
              <a:gd name="p0y12" fmla="*/ 8409 h 8589"/>
              <a:gd name="p0x13" fmla="*/ 0 w 4970"/>
              <a:gd name="p0y13" fmla="*/ 180 h 8589"/>
              <a:gd name="p0x14" fmla="*/ 0 w 4970"/>
              <a:gd name="p0y14" fmla="*/ 80 h 8589"/>
              <a:gd name="p0x15" fmla="*/ 80 w 4970"/>
              <a:gd name="p0y15" fmla="*/ 0 h 8589"/>
              <a:gd name="p0x16" fmla="*/ 180 w 4970"/>
              <a:gd name="p0y16" fmla="*/ 0 h 858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121285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9091" t="-5278" r="-9091" b="-5278"/>
          <a:stretch>
            <a:fillRect/>
          </a:stretch>
        </p:blipFill>
        <p:spPr>
          <a:xfrm>
            <a:off x="804545" y="1241425"/>
            <a:ext cx="247650" cy="252730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162050" y="1256300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对称元素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356870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9" name="图片 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rcRect t="-16667" b="-16667"/>
          <a:stretch>
            <a:fillRect/>
          </a:stretch>
        </p:blipFill>
        <p:spPr>
          <a:xfrm>
            <a:off x="828675" y="3625850"/>
            <a:ext cx="152400" cy="152400"/>
          </a:xfrm>
          <a:prstGeom prst="rect">
            <a:avLst/>
          </a:prstGeom>
        </p:spPr>
      </p:pic>
      <p:sp>
        <p:nvSpPr>
          <p:cNvPr id="10" name="文本框 9"/>
          <p:cNvSpPr txBox="1"/>
          <p:nvPr>
            <p:custDataLst>
              <p:tags r:id="rId12"/>
            </p:custDataLst>
          </p:nvPr>
        </p:nvSpPr>
        <p:spPr>
          <a:xfrm>
            <a:off x="1076325" y="3560874"/>
            <a:ext cx="2400452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五环标志</a:t>
            </a:r>
            <a:r>
              <a:rPr 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五个相互套接的圆环，左右完全对称，体现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对称之美</a:t>
            </a:r>
            <a:endParaRPr sz="1050" b="1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任意多边形 10"/>
          <p:cNvSpPr/>
          <p:nvPr>
            <p:custDataLst>
              <p:tags r:id="rId13"/>
            </p:custDataLst>
          </p:nvPr>
        </p:nvSpPr>
        <p:spPr>
          <a:xfrm>
            <a:off x="771525" y="39782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2" name="图片 11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828675" y="4035425"/>
            <a:ext cx="152400" cy="152400"/>
          </a:xfrm>
          <a:prstGeom prst="rect">
            <a:avLst/>
          </a:prstGeom>
        </p:spPr>
      </p:pic>
      <p:sp>
        <p:nvSpPr>
          <p:cNvPr id="13" name="文本框 12"/>
          <p:cNvSpPr txBox="1"/>
          <p:nvPr>
            <p:custDataLst>
              <p:tags r:id="rId17"/>
            </p:custDataLst>
          </p:nvPr>
        </p:nvSpPr>
        <p:spPr>
          <a:xfrm>
            <a:off x="1076325" y="3970449"/>
            <a:ext cx="2461241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轴对称图形带来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稳定、庄重、和谐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的视觉感受，是传统文化中常用的美学法则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任意多边形 13"/>
          <p:cNvSpPr/>
          <p:nvPr>
            <p:custDataLst>
              <p:tags r:id="rId18"/>
            </p:custDataLst>
          </p:nvPr>
        </p:nvSpPr>
        <p:spPr>
          <a:xfrm>
            <a:off x="3989705" y="1017905"/>
            <a:ext cx="4211955" cy="5454015"/>
          </a:xfrm>
          <a:custGeom>
            <a:avLst/>
            <a:gdLst>
              <a:gd name="sw" fmla="*/ 1 w 6633"/>
              <a:gd name="sh" fmla="*/ 1 h 8589"/>
              <a:gd name="mins" fmla="min sw sh"/>
              <a:gd name="dsw" fmla="+- 0 sw mins"/>
              <a:gd name="dsh" fmla="+- 0 sh mins"/>
              <a:gd name="p0x0" fmla="*/ 180 w 6633"/>
              <a:gd name="p0y0" fmla="*/ 0 h 8589"/>
              <a:gd name="p0x1" fmla="*/ 6453 w 6633"/>
              <a:gd name="p0y1" fmla="*/ 0 h 8589"/>
              <a:gd name="p0x2" fmla="*/ 6552 w 6633"/>
              <a:gd name="p0y2" fmla="*/ 0 h 8589"/>
              <a:gd name="p0x3" fmla="*/ 6633 w 6633"/>
              <a:gd name="p0y3" fmla="*/ 80 h 8589"/>
              <a:gd name="p0x4" fmla="*/ 6633 w 6633"/>
              <a:gd name="p0y4" fmla="*/ 180 h 8589"/>
              <a:gd name="p0x5" fmla="*/ 6633 w 6633"/>
              <a:gd name="p0y5" fmla="*/ 8409 h 8589"/>
              <a:gd name="p0x6" fmla="*/ 6633 w 6633"/>
              <a:gd name="p0y6" fmla="*/ 8508 h 8589"/>
              <a:gd name="p0x7" fmla="*/ 6552 w 6633"/>
              <a:gd name="p0y7" fmla="*/ 8589 h 8589"/>
              <a:gd name="p0x8" fmla="*/ 6453 w 6633"/>
              <a:gd name="p0y8" fmla="*/ 8589 h 8589"/>
              <a:gd name="p0x9" fmla="*/ 180 w 6633"/>
              <a:gd name="p0y9" fmla="*/ 8589 h 8589"/>
              <a:gd name="p0x10" fmla="*/ 80 w 6633"/>
              <a:gd name="p0y10" fmla="*/ 8589 h 8589"/>
              <a:gd name="p0x11" fmla="*/ 0 w 6633"/>
              <a:gd name="p0y11" fmla="*/ 8508 h 8589"/>
              <a:gd name="p0x12" fmla="*/ 0 w 6633"/>
              <a:gd name="p0y12" fmla="*/ 8409 h 8589"/>
              <a:gd name="p0x13" fmla="*/ 0 w 6633"/>
              <a:gd name="p0y13" fmla="*/ 180 h 8589"/>
              <a:gd name="p0x14" fmla="*/ 0 w 6633"/>
              <a:gd name="p0y14" fmla="*/ 80 h 8589"/>
              <a:gd name="p0x15" fmla="*/ 80 w 6633"/>
              <a:gd name="p0y15" fmla="*/ 0 h 8589"/>
              <a:gd name="p0x16" fmla="*/ 180 w 6633"/>
              <a:gd name="p0y16" fmla="*/ 0 h 8589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49A078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5" name="任意多边形 14"/>
          <p:cNvSpPr/>
          <p:nvPr>
            <p:custDataLst>
              <p:tags r:id="rId19"/>
            </p:custDataLst>
          </p:nvPr>
        </p:nvSpPr>
        <p:spPr>
          <a:xfrm>
            <a:off x="4184650" y="1212850"/>
            <a:ext cx="495300" cy="495300"/>
          </a:xfrm>
          <a:custGeom>
            <a:avLst/>
            <a:gdLst>
              <a:gd name="sw" fmla="*/ 1 w 780"/>
              <a:gd name="sh" fmla="*/ 1 h 780"/>
              <a:gd name="mins" fmla="min sw sh"/>
              <a:gd name="dsw" fmla="+- 0 sw mins"/>
              <a:gd name="dsh" fmla="+- 0 sh mins"/>
              <a:gd name="p0x0" fmla="*/ 180 w 780"/>
              <a:gd name="p0y0" fmla="*/ 0 h 780"/>
              <a:gd name="p0x1" fmla="*/ 600 w 780"/>
              <a:gd name="p0y1" fmla="*/ 0 h 780"/>
              <a:gd name="p0x2" fmla="*/ 699 w 780"/>
              <a:gd name="p0y2" fmla="*/ 0 h 780"/>
              <a:gd name="p0x3" fmla="*/ 780 w 780"/>
              <a:gd name="p0y3" fmla="*/ 80 h 780"/>
              <a:gd name="p0x4" fmla="*/ 780 w 780"/>
              <a:gd name="p0y4" fmla="*/ 180 h 780"/>
              <a:gd name="p0x5" fmla="*/ 780 w 780"/>
              <a:gd name="p0y5" fmla="*/ 600 h 780"/>
              <a:gd name="p0x6" fmla="*/ 780 w 780"/>
              <a:gd name="p0y6" fmla="*/ 699 h 780"/>
              <a:gd name="p0x7" fmla="*/ 699 w 780"/>
              <a:gd name="p0y7" fmla="*/ 780 h 780"/>
              <a:gd name="p0x8" fmla="*/ 600 w 780"/>
              <a:gd name="p0y8" fmla="*/ 780 h 780"/>
              <a:gd name="p0x9" fmla="*/ 180 w 780"/>
              <a:gd name="p0y9" fmla="*/ 780 h 780"/>
              <a:gd name="p0x10" fmla="*/ 80 w 780"/>
              <a:gd name="p0y10" fmla="*/ 780 h 780"/>
              <a:gd name="p0x11" fmla="*/ 0 w 780"/>
              <a:gd name="p0y11" fmla="*/ 699 h 780"/>
              <a:gd name="p0x12" fmla="*/ 0 w 780"/>
              <a:gd name="p0y12" fmla="*/ 600 h 780"/>
              <a:gd name="p0x13" fmla="*/ 0 w 780"/>
              <a:gd name="p0y13" fmla="*/ 180 h 780"/>
              <a:gd name="p0x14" fmla="*/ 0 w 780"/>
              <a:gd name="p0y14" fmla="*/ 80 h 780"/>
              <a:gd name="p0x15" fmla="*/ 80 w 780"/>
              <a:gd name="p0y15" fmla="*/ 0 h 780"/>
              <a:gd name="p0x16" fmla="*/ 180 w 780"/>
              <a:gd name="p0y16" fmla="*/ 0 h 78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16" name="图片 15"/>
          <p:cNvPicPr>
            <a:picLocks noChangeAspect="1"/>
          </p:cNvPicPr>
          <p:nvPr>
            <p:custDataLst>
              <p:tags r:id="rId20"/>
            </p:custDataLst>
          </p:nvPr>
        </p:nvPicPr>
        <p:blipFill>
          <a:blip r:embed="rId21">
            <a:extLst>
              <a:ext uri="{96DAC541-7B7A-43D3-8B79-37D633B846F1}">
                <asvg:svgBlip xmlns:asvg="http://schemas.microsoft.com/office/drawing/2016/SVG/main" r:embed="rId22"/>
              </a:ext>
            </a:extLst>
          </a:blip>
          <a:srcRect/>
          <a:stretch>
            <a:fillRect/>
          </a:stretch>
        </p:blipFill>
        <p:spPr>
          <a:xfrm>
            <a:off x="4279900" y="1308100"/>
            <a:ext cx="304800" cy="304800"/>
          </a:xfrm>
          <a:prstGeom prst="rect">
            <a:avLst/>
          </a:prstGeom>
        </p:spPr>
      </p:pic>
      <p:sp>
        <p:nvSpPr>
          <p:cNvPr id="17" name="文本框 16"/>
          <p:cNvSpPr txBox="1"/>
          <p:nvPr>
            <p:custDataLst>
              <p:tags r:id="rId23"/>
            </p:custDataLst>
          </p:nvPr>
        </p:nvSpPr>
        <p:spPr>
          <a:xfrm>
            <a:off x="4756766" y="1327747"/>
            <a:ext cx="1257300" cy="26003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6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不对称元素</a:t>
            </a:r>
            <a:endParaRPr sz="16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任意多边形 17"/>
          <p:cNvSpPr/>
          <p:nvPr>
            <p:custDataLst>
              <p:tags r:id="rId24"/>
            </p:custDataLst>
          </p:nvPr>
        </p:nvSpPr>
        <p:spPr>
          <a:xfrm>
            <a:off x="4184650" y="1784350"/>
            <a:ext cx="553085" cy="214630"/>
          </a:xfrm>
          <a:custGeom>
            <a:avLst/>
            <a:gdLst>
              <a:gd name="sw" fmla="*/ 1 w 870"/>
              <a:gd name="sh" fmla="*/ 1 h 337"/>
              <a:gd name="mins" fmla="min sw sh"/>
              <a:gd name="dsw" fmla="+- 0 sw mins"/>
              <a:gd name="dsh" fmla="+- 0 sh mins"/>
              <a:gd name="p0x0" fmla="*/ 90 w 870"/>
              <a:gd name="p0y0" fmla="*/ 0 h 337"/>
              <a:gd name="p0x1" fmla="*/ 780 w 870"/>
              <a:gd name="p0y1" fmla="*/ 0 h 337"/>
              <a:gd name="p0x2" fmla="*/ 829 w 870"/>
              <a:gd name="p0y2" fmla="*/ 0 h 337"/>
              <a:gd name="p0x3" fmla="*/ 870 w 870"/>
              <a:gd name="p0y3" fmla="*/ 40 h 337"/>
              <a:gd name="p0x4" fmla="*/ 870 w 870"/>
              <a:gd name="p0y4" fmla="*/ 90 h 337"/>
              <a:gd name="p0x5" fmla="*/ 870 w 870"/>
              <a:gd name="p0y5" fmla="*/ 247 h 337"/>
              <a:gd name="p0x6" fmla="*/ 870 w 870"/>
              <a:gd name="p0y6" fmla="*/ 297 h 337"/>
              <a:gd name="p0x7" fmla="*/ 829 w 870"/>
              <a:gd name="p0y7" fmla="*/ 337 h 337"/>
              <a:gd name="p0x8" fmla="*/ 780 w 870"/>
              <a:gd name="p0y8" fmla="*/ 337 h 337"/>
              <a:gd name="p0x9" fmla="*/ 90 w 870"/>
              <a:gd name="p0y9" fmla="*/ 337 h 337"/>
              <a:gd name="p0x10" fmla="*/ 40 w 870"/>
              <a:gd name="p0y10" fmla="*/ 337 h 337"/>
              <a:gd name="p0x11" fmla="*/ 0 w 870"/>
              <a:gd name="p0y11" fmla="*/ 297 h 337"/>
              <a:gd name="p0x12" fmla="*/ 0 w 870"/>
              <a:gd name="p0y12" fmla="*/ 247 h 337"/>
              <a:gd name="p0x13" fmla="*/ 0 w 870"/>
              <a:gd name="p0y13" fmla="*/ 90 h 337"/>
              <a:gd name="p0x14" fmla="*/ 0 w 870"/>
              <a:gd name="p0y14" fmla="*/ 40 h 337"/>
              <a:gd name="p0x15" fmla="*/ 40 w 870"/>
              <a:gd name="p0y15" fmla="*/ 0 h 337"/>
              <a:gd name="p0x16" fmla="*/ 90 w 870"/>
              <a:gd name="p0y16" fmla="*/ 0 h 3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>
            <p:custDataLst>
              <p:tags r:id="rId25"/>
            </p:custDataLst>
          </p:nvPr>
        </p:nvSpPr>
        <p:spPr>
          <a:xfrm>
            <a:off x="4261466" y="1804016"/>
            <a:ext cx="53347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050" b="1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中国印</a:t>
            </a:r>
            <a:endParaRPr sz="1050" b="1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文本框 19"/>
          <p:cNvSpPr txBox="1"/>
          <p:nvPr>
            <p:custDataLst>
              <p:tags r:id="rId26"/>
            </p:custDataLst>
          </p:nvPr>
        </p:nvSpPr>
        <p:spPr>
          <a:xfrm>
            <a:off x="4185266" y="3879961"/>
            <a:ext cx="3600679" cy="1828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舞动的人形</a:t>
            </a:r>
            <a:r>
              <a:rPr 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打破对称平衡，以流畅曲线展现</a:t>
            </a: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动感之美</a:t>
            </a:r>
            <a:endParaRPr sz="1050" b="1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1" name="文本框 20"/>
          <p:cNvSpPr txBox="1"/>
          <p:nvPr>
            <p:custDataLst>
              <p:tags r:id="rId27"/>
            </p:custDataLst>
          </p:nvPr>
        </p:nvSpPr>
        <p:spPr>
          <a:xfrm>
            <a:off x="4185266" y="4122849"/>
            <a:ext cx="3821459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不对称设计赋予标志</a:t>
            </a:r>
            <a:r>
              <a:rPr sz="1050" b="1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活力、灵动、现代</a:t>
            </a:r>
            <a:r>
              <a:rPr sz="1050">
                <a:solidFill>
                  <a:srgbClr val="FFFFFF"/>
                </a:solidFill>
                <a:latin typeface="微软雅黑" panose="020B0503020204020204" charset="-122"/>
                <a:ea typeface="微软雅黑" panose="020B0503020204020204" charset="-122"/>
              </a:rPr>
              <a:t>的气息，与对称元素形成对比张力</a:t>
            </a:r>
            <a:endParaRPr sz="1050">
              <a:solidFill>
                <a:srgbClr val="FFFFFF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2" name="任意多边形 21"/>
          <p:cNvSpPr/>
          <p:nvPr>
            <p:custDataLst>
              <p:tags r:id="rId28"/>
            </p:custDataLst>
          </p:nvPr>
        </p:nvSpPr>
        <p:spPr>
          <a:xfrm>
            <a:off x="8458835" y="1017905"/>
            <a:ext cx="3156585" cy="2626995"/>
          </a:xfrm>
          <a:custGeom>
            <a:avLst/>
            <a:gdLst>
              <a:gd name="sw" fmla="*/ 1 w 4970"/>
              <a:gd name="sh" fmla="*/ 1 h 4137"/>
              <a:gd name="mins" fmla="min sw sh"/>
              <a:gd name="dsw" fmla="+- 0 sw mins"/>
              <a:gd name="dsh" fmla="+- 0 sh mins"/>
              <a:gd name="p0x0" fmla="*/ 180 w 4970"/>
              <a:gd name="p0y0" fmla="*/ 0 h 4137"/>
              <a:gd name="p0x1" fmla="*/ 4790 w 4970"/>
              <a:gd name="p0y1" fmla="*/ 0 h 4137"/>
              <a:gd name="p0x2" fmla="*/ 4890 w 4970"/>
              <a:gd name="p0y2" fmla="*/ 0 h 4137"/>
              <a:gd name="p0x3" fmla="*/ 4970 w 4970"/>
              <a:gd name="p0y3" fmla="*/ 80 h 4137"/>
              <a:gd name="p0x4" fmla="*/ 4970 w 4970"/>
              <a:gd name="p0y4" fmla="*/ 180 h 4137"/>
              <a:gd name="p0x5" fmla="*/ 4970 w 4970"/>
              <a:gd name="p0y5" fmla="*/ 3957 h 4137"/>
              <a:gd name="p0x6" fmla="*/ 4970 w 4970"/>
              <a:gd name="p0y6" fmla="*/ 4056 h 4137"/>
              <a:gd name="p0x7" fmla="*/ 4890 w 4970"/>
              <a:gd name="p0y7" fmla="*/ 4137 h 4137"/>
              <a:gd name="p0x8" fmla="*/ 4790 w 4970"/>
              <a:gd name="p0y8" fmla="*/ 4137 h 4137"/>
              <a:gd name="p0x9" fmla="*/ 180 w 4970"/>
              <a:gd name="p0y9" fmla="*/ 4137 h 4137"/>
              <a:gd name="p0x10" fmla="*/ 80 w 4970"/>
              <a:gd name="p0y10" fmla="*/ 4137 h 4137"/>
              <a:gd name="p0x11" fmla="*/ 0 w 4970"/>
              <a:gd name="p0y11" fmla="*/ 4056 h 4137"/>
              <a:gd name="p0x12" fmla="*/ 0 w 4970"/>
              <a:gd name="p0y12" fmla="*/ 3957 h 4137"/>
              <a:gd name="p0x13" fmla="*/ 0 w 4970"/>
              <a:gd name="p0y13" fmla="*/ 180 h 4137"/>
              <a:gd name="p0x14" fmla="*/ 0 w 4970"/>
              <a:gd name="p0y14" fmla="*/ 80 h 4137"/>
              <a:gd name="p0x15" fmla="*/ 80 w 4970"/>
              <a:gd name="p0y15" fmla="*/ 0 h 4137"/>
              <a:gd name="p0x16" fmla="*/ 180 w 4970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3" name="任意多边形 22"/>
          <p:cNvSpPr/>
          <p:nvPr>
            <p:custDataLst>
              <p:tags r:id="rId29"/>
            </p:custDataLst>
          </p:nvPr>
        </p:nvSpPr>
        <p:spPr>
          <a:xfrm>
            <a:off x="8654415" y="1212850"/>
            <a:ext cx="314325" cy="314325"/>
          </a:xfrm>
          <a:custGeom>
            <a:avLst/>
            <a:gdLst>
              <a:gd name="sw" fmla="*/ 1 w 495"/>
              <a:gd name="sh" fmla="*/ 1 h 495"/>
              <a:gd name="mins" fmla="min sw sh"/>
              <a:gd name="dsw" fmla="+- 0 sw mins"/>
              <a:gd name="dsh" fmla="+- 0 sh mins"/>
              <a:gd name="p0x0" fmla="*/ 180 w 495"/>
              <a:gd name="p0y0" fmla="*/ 0 h 495"/>
              <a:gd name="p0x1" fmla="*/ 315 w 495"/>
              <a:gd name="p0y1" fmla="*/ 0 h 495"/>
              <a:gd name="p0x2" fmla="*/ 414 w 495"/>
              <a:gd name="p0y2" fmla="*/ 0 h 495"/>
              <a:gd name="p0x3" fmla="*/ 495 w 495"/>
              <a:gd name="p0y3" fmla="*/ 80 h 495"/>
              <a:gd name="p0x4" fmla="*/ 495 w 495"/>
              <a:gd name="p0y4" fmla="*/ 180 h 495"/>
              <a:gd name="p0x5" fmla="*/ 495 w 495"/>
              <a:gd name="p0y5" fmla="*/ 315 h 495"/>
              <a:gd name="p0x6" fmla="*/ 495 w 495"/>
              <a:gd name="p0y6" fmla="*/ 414 h 495"/>
              <a:gd name="p0x7" fmla="*/ 414 w 495"/>
              <a:gd name="p0y7" fmla="*/ 495 h 495"/>
              <a:gd name="p0x8" fmla="*/ 315 w 495"/>
              <a:gd name="p0y8" fmla="*/ 495 h 495"/>
              <a:gd name="p0x9" fmla="*/ 180 w 495"/>
              <a:gd name="p0y9" fmla="*/ 495 h 495"/>
              <a:gd name="p0x10" fmla="*/ 80 w 495"/>
              <a:gd name="p0y10" fmla="*/ 495 h 495"/>
              <a:gd name="p0x11" fmla="*/ 0 w 495"/>
              <a:gd name="p0y11" fmla="*/ 414 h 495"/>
              <a:gd name="p0x12" fmla="*/ 0 w 495"/>
              <a:gd name="p0y12" fmla="*/ 315 h 495"/>
              <a:gd name="p0x13" fmla="*/ 0 w 495"/>
              <a:gd name="p0y13" fmla="*/ 180 h 495"/>
              <a:gd name="p0x14" fmla="*/ 0 w 495"/>
              <a:gd name="p0y14" fmla="*/ 80 h 495"/>
              <a:gd name="p0x15" fmla="*/ 80 w 495"/>
              <a:gd name="p0y15" fmla="*/ 0 h 495"/>
              <a:gd name="p0x16" fmla="*/ 180 w 495"/>
              <a:gd name="p0y16" fmla="*/ 0 h 49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4" name="图片 23"/>
          <p:cNvPicPr>
            <a:picLocks noChangeAspect="1"/>
          </p:cNvPicPr>
          <p:nvPr>
            <p:custDataLst>
              <p:tags r:id="rId30"/>
            </p:custDataLst>
          </p:nvPr>
        </p:nvPicPr>
        <p:blipFill>
          <a:blip r:embed="rId31">
            <a:extLst>
              <a:ext uri="{96DAC541-7B7A-43D3-8B79-37D633B846F1}">
                <asvg:svgBlip xmlns:asvg="http://schemas.microsoft.com/office/drawing/2016/SVG/main" r:embed="rId3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8687435" y="1241425"/>
            <a:ext cx="247650" cy="252730"/>
          </a:xfrm>
          <a:prstGeom prst="rect">
            <a:avLst/>
          </a:prstGeom>
        </p:spPr>
      </p:pic>
      <p:sp>
        <p:nvSpPr>
          <p:cNvPr id="25" name="文本框 24"/>
          <p:cNvSpPr txBox="1"/>
          <p:nvPr>
            <p:custDataLst>
              <p:tags r:id="rId33"/>
            </p:custDataLst>
          </p:nvPr>
        </p:nvSpPr>
        <p:spPr>
          <a:xfrm>
            <a:off x="9044959" y="1256300"/>
            <a:ext cx="904951" cy="22002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92000"/>
              </a:lnSpc>
            </a:pPr>
            <a:r>
              <a:rPr sz="1425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和谐统一</a:t>
            </a:r>
            <a:endParaRPr sz="1425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6" name="任意多边形 25"/>
          <p:cNvSpPr/>
          <p:nvPr>
            <p:custDataLst>
              <p:tags r:id="rId34"/>
            </p:custDataLst>
          </p:nvPr>
        </p:nvSpPr>
        <p:spPr>
          <a:xfrm>
            <a:off x="8654415" y="215519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7" name="图片 26"/>
          <p:cNvPicPr>
            <a:picLocks noChangeAspect="1"/>
          </p:cNvPicPr>
          <p:nvPr>
            <p:custDataLst>
              <p:tags r:id="rId35"/>
            </p:custDataLst>
          </p:nvPr>
        </p:nvPicPr>
        <p:blipFill>
          <a:blip r:embed="rId36">
            <a:extLst>
              <a:ext uri="{96DAC541-7B7A-43D3-8B79-37D633B846F1}">
                <asvg:svgBlip xmlns:asvg="http://schemas.microsoft.com/office/drawing/2016/SVG/main" r:embed="rId37"/>
              </a:ext>
            </a:extLst>
          </a:blip>
          <a:srcRect/>
          <a:stretch>
            <a:fillRect/>
          </a:stretch>
        </p:blipFill>
        <p:spPr>
          <a:xfrm>
            <a:off x="8711565" y="2212340"/>
            <a:ext cx="152400" cy="152400"/>
          </a:xfrm>
          <a:prstGeom prst="rect">
            <a:avLst/>
          </a:prstGeom>
        </p:spPr>
      </p:pic>
      <p:sp>
        <p:nvSpPr>
          <p:cNvPr id="28" name="文本框 27"/>
          <p:cNvSpPr txBox="1"/>
          <p:nvPr>
            <p:custDataLst>
              <p:tags r:id="rId38"/>
            </p:custDataLst>
          </p:nvPr>
        </p:nvSpPr>
        <p:spPr>
          <a:xfrm>
            <a:off x="8959234" y="2147373"/>
            <a:ext cx="2461241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对称与不对称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的巧妙结合，体现中国传统美学中</a:t>
            </a:r>
            <a:r>
              <a:rPr 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动静相宜</a:t>
            </a:r>
            <a:r>
              <a:rPr lang="en-US" altLang="zh-CN"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的哲学思想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9" name="任意多边形 28"/>
          <p:cNvSpPr/>
          <p:nvPr>
            <p:custDataLst>
              <p:tags r:id="rId39"/>
            </p:custDataLst>
          </p:nvPr>
        </p:nvSpPr>
        <p:spPr>
          <a:xfrm>
            <a:off x="8654415" y="256476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0" name="图片 29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3125" r="-3125"/>
          <a:stretch>
            <a:fillRect/>
          </a:stretch>
        </p:blipFill>
        <p:spPr>
          <a:xfrm>
            <a:off x="8721090" y="2621915"/>
            <a:ext cx="133350" cy="152400"/>
          </a:xfrm>
          <a:prstGeom prst="rect">
            <a:avLst/>
          </a:prstGeom>
        </p:spPr>
      </p:pic>
      <p:sp>
        <p:nvSpPr>
          <p:cNvPr id="31" name="文本框 30"/>
          <p:cNvSpPr txBox="1"/>
          <p:nvPr>
            <p:custDataLst>
              <p:tags r:id="rId43"/>
            </p:custDataLst>
          </p:nvPr>
        </p:nvSpPr>
        <p:spPr>
          <a:xfrm>
            <a:off x="8959234" y="2556948"/>
            <a:ext cx="2467204" cy="34956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北京奥运会会徽完美融合</a:t>
            </a: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传统印章文化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与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  <a:p>
            <a:pPr algn="l">
              <a:lnSpc>
                <a:spcPct val="104000"/>
              </a:lnSpc>
            </a:pPr>
            <a:r>
              <a:rPr sz="1050" b="1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现代奥运精神</a:t>
            </a:r>
            <a:r>
              <a:rPr sz="10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，成为经典设计典范</a:t>
            </a:r>
            <a:endParaRPr sz="10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44"/>
            </p:custDataLst>
          </p:nvPr>
        </p:nvSpPr>
        <p:spPr>
          <a:xfrm>
            <a:off x="8458835" y="3844925"/>
            <a:ext cx="3156585" cy="2626995"/>
          </a:xfrm>
          <a:custGeom>
            <a:avLst/>
            <a:gdLst>
              <a:gd name="sw" fmla="*/ 1 w 4970"/>
              <a:gd name="sh" fmla="*/ 1 h 4137"/>
              <a:gd name="mins" fmla="min sw sh"/>
              <a:gd name="dsw" fmla="+- 0 sw mins"/>
              <a:gd name="dsh" fmla="+- 0 sh mins"/>
              <a:gd name="p0x0" fmla="*/ 180 w 4970"/>
              <a:gd name="p0y0" fmla="*/ 0 h 4137"/>
              <a:gd name="p0x1" fmla="*/ 4790 w 4970"/>
              <a:gd name="p0y1" fmla="*/ 0 h 4137"/>
              <a:gd name="p0x2" fmla="*/ 4890 w 4970"/>
              <a:gd name="p0y2" fmla="*/ 0 h 4137"/>
              <a:gd name="p0x3" fmla="*/ 4970 w 4970"/>
              <a:gd name="p0y3" fmla="*/ 80 h 4137"/>
              <a:gd name="p0x4" fmla="*/ 4970 w 4970"/>
              <a:gd name="p0y4" fmla="*/ 180 h 4137"/>
              <a:gd name="p0x5" fmla="*/ 4970 w 4970"/>
              <a:gd name="p0y5" fmla="*/ 3957 h 4137"/>
              <a:gd name="p0x6" fmla="*/ 4970 w 4970"/>
              <a:gd name="p0y6" fmla="*/ 4056 h 4137"/>
              <a:gd name="p0x7" fmla="*/ 4890 w 4970"/>
              <a:gd name="p0y7" fmla="*/ 4137 h 4137"/>
              <a:gd name="p0x8" fmla="*/ 4790 w 4970"/>
              <a:gd name="p0y8" fmla="*/ 4137 h 4137"/>
              <a:gd name="p0x9" fmla="*/ 180 w 4970"/>
              <a:gd name="p0y9" fmla="*/ 4137 h 4137"/>
              <a:gd name="p0x10" fmla="*/ 80 w 4970"/>
              <a:gd name="p0y10" fmla="*/ 4137 h 4137"/>
              <a:gd name="p0x11" fmla="*/ 0 w 4970"/>
              <a:gd name="p0y11" fmla="*/ 4056 h 4137"/>
              <a:gd name="p0x12" fmla="*/ 0 w 4970"/>
              <a:gd name="p0y12" fmla="*/ 3957 h 4137"/>
              <a:gd name="p0x13" fmla="*/ 0 w 4970"/>
              <a:gd name="p0y13" fmla="*/ 180 h 4137"/>
              <a:gd name="p0x14" fmla="*/ 0 w 4970"/>
              <a:gd name="p0y14" fmla="*/ 80 h 4137"/>
              <a:gd name="p0x15" fmla="*/ 80 w 4970"/>
              <a:gd name="p0y15" fmla="*/ 0 h 4137"/>
              <a:gd name="p0x16" fmla="*/ 180 w 4970"/>
              <a:gd name="p0y16" fmla="*/ 0 h 4137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文本框 32"/>
          <p:cNvSpPr txBox="1"/>
          <p:nvPr>
            <p:custDataLst>
              <p:tags r:id="rId45"/>
            </p:custDataLst>
          </p:nvPr>
        </p:nvSpPr>
        <p:spPr>
          <a:xfrm>
            <a:off x="9704042" y="4028151"/>
            <a:ext cx="66682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05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课堂活动</a:t>
            </a:r>
            <a:endParaRPr sz="105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4" name="任意多边形 33"/>
          <p:cNvSpPr/>
          <p:nvPr>
            <p:custDataLst>
              <p:tags r:id="rId46"/>
            </p:custDataLst>
          </p:nvPr>
        </p:nvSpPr>
        <p:spPr>
          <a:xfrm>
            <a:off x="8973820" y="426339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5" name="图片 34"/>
          <p:cNvPicPr>
            <a:picLocks noChangeAspect="1"/>
          </p:cNvPicPr>
          <p:nvPr>
            <p:custDataLst>
              <p:tags r:id="rId47"/>
            </p:custDataLst>
          </p:nvPr>
        </p:nvPicPr>
        <p:blipFill>
          <a:blip r:embed="rId48">
            <a:extLst>
              <a:ext uri="{96DAC541-7B7A-43D3-8B79-37D633B846F1}">
                <asvg:svgBlip xmlns:asvg="http://schemas.microsoft.com/office/drawing/2016/SVG/main" r:embed="rId49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8997315" y="4282440"/>
            <a:ext cx="209550" cy="213995"/>
          </a:xfrm>
          <a:prstGeom prst="rect">
            <a:avLst/>
          </a:prstGeom>
        </p:spPr>
      </p:pic>
      <p:sp>
        <p:nvSpPr>
          <p:cNvPr id="36" name="文本框 35"/>
          <p:cNvSpPr txBox="1"/>
          <p:nvPr>
            <p:custDataLst>
              <p:tags r:id="rId50"/>
            </p:custDataLst>
          </p:nvPr>
        </p:nvSpPr>
        <p:spPr>
          <a:xfrm>
            <a:off x="8836009" y="4527242"/>
            <a:ext cx="5334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活动一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>
            <p:custDataLst>
              <p:tags r:id="rId51"/>
            </p:custDataLst>
          </p:nvPr>
        </p:nvSpPr>
        <p:spPr>
          <a:xfrm>
            <a:off x="8769334" y="4705340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分析会徽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任意多边形 37"/>
          <p:cNvSpPr/>
          <p:nvPr>
            <p:custDataLst>
              <p:tags r:id="rId52"/>
            </p:custDataLst>
          </p:nvPr>
        </p:nvSpPr>
        <p:spPr>
          <a:xfrm>
            <a:off x="9908540" y="426339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9" name="图片 38"/>
          <p:cNvPicPr>
            <a:picLocks noChangeAspect="1"/>
          </p:cNvPicPr>
          <p:nvPr>
            <p:custDataLst>
              <p:tags r:id="rId53"/>
            </p:custDataLst>
          </p:nvPr>
        </p:nvPicPr>
        <p:blipFill>
          <a:blip r:embed="rId54">
            <a:extLst>
              <a:ext uri="{96DAC541-7B7A-43D3-8B79-37D633B846F1}">
                <asvg:svgBlip xmlns:asvg="http://schemas.microsoft.com/office/drawing/2016/SVG/main" r:embed="rId55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9932035" y="4282440"/>
            <a:ext cx="209550" cy="213995"/>
          </a:xfrm>
          <a:prstGeom prst="rect">
            <a:avLst/>
          </a:prstGeom>
        </p:spPr>
      </p:pic>
      <p:sp>
        <p:nvSpPr>
          <p:cNvPr id="40" name="文本框 39"/>
          <p:cNvSpPr txBox="1"/>
          <p:nvPr>
            <p:custDataLst>
              <p:tags r:id="rId56"/>
            </p:custDataLst>
          </p:nvPr>
        </p:nvSpPr>
        <p:spPr>
          <a:xfrm>
            <a:off x="9770726" y="4527242"/>
            <a:ext cx="5334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活动二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1" name="文本框 40"/>
          <p:cNvSpPr txBox="1"/>
          <p:nvPr>
            <p:custDataLst>
              <p:tags r:id="rId57"/>
            </p:custDataLst>
          </p:nvPr>
        </p:nvSpPr>
        <p:spPr>
          <a:xfrm>
            <a:off x="9704051" y="4705340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设计徽标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2" name="任意多边形 41"/>
          <p:cNvSpPr/>
          <p:nvPr>
            <p:custDataLst>
              <p:tags r:id="rId58"/>
            </p:custDataLst>
          </p:nvPr>
        </p:nvSpPr>
        <p:spPr>
          <a:xfrm>
            <a:off x="10843260" y="4263390"/>
            <a:ext cx="257175" cy="257175"/>
          </a:xfrm>
          <a:custGeom>
            <a:avLst/>
            <a:gdLst>
              <a:gd name="sw" fmla="*/ 1 w 405"/>
              <a:gd name="sh" fmla="*/ 1 h 405"/>
              <a:gd name="mins" fmla="min sw sh"/>
              <a:gd name="dsw" fmla="+- 0 sw mins"/>
              <a:gd name="dsh" fmla="+- 0 sh mins"/>
              <a:gd name="p0x0" fmla="*/ 180 w 405"/>
              <a:gd name="p0y0" fmla="*/ 0 h 405"/>
              <a:gd name="p0x1" fmla="*/ 225 w 405"/>
              <a:gd name="p0y1" fmla="*/ 0 h 405"/>
              <a:gd name="p0x2" fmla="*/ 324 w 405"/>
              <a:gd name="p0y2" fmla="*/ 0 h 405"/>
              <a:gd name="p0x3" fmla="*/ 405 w 405"/>
              <a:gd name="p0y3" fmla="*/ 80 h 405"/>
              <a:gd name="p0x4" fmla="*/ 405 w 405"/>
              <a:gd name="p0y4" fmla="*/ 180 h 405"/>
              <a:gd name="p0x5" fmla="*/ 405 w 405"/>
              <a:gd name="p0y5" fmla="*/ 225 h 405"/>
              <a:gd name="p0x6" fmla="*/ 405 w 405"/>
              <a:gd name="p0y6" fmla="*/ 324 h 405"/>
              <a:gd name="p0x7" fmla="*/ 324 w 405"/>
              <a:gd name="p0y7" fmla="*/ 405 h 405"/>
              <a:gd name="p0x8" fmla="*/ 225 w 405"/>
              <a:gd name="p0y8" fmla="*/ 405 h 405"/>
              <a:gd name="p0x9" fmla="*/ 180 w 405"/>
              <a:gd name="p0y9" fmla="*/ 405 h 405"/>
              <a:gd name="p0x10" fmla="*/ 80 w 405"/>
              <a:gd name="p0y10" fmla="*/ 405 h 405"/>
              <a:gd name="p0x11" fmla="*/ 0 w 405"/>
              <a:gd name="p0y11" fmla="*/ 324 h 405"/>
              <a:gd name="p0x12" fmla="*/ 0 w 405"/>
              <a:gd name="p0y12" fmla="*/ 225 h 405"/>
              <a:gd name="p0x13" fmla="*/ 0 w 405"/>
              <a:gd name="p0y13" fmla="*/ 180 h 405"/>
              <a:gd name="p0x14" fmla="*/ 0 w 405"/>
              <a:gd name="p0y14" fmla="*/ 80 h 405"/>
              <a:gd name="p0x15" fmla="*/ 80 w 405"/>
              <a:gd name="p0y15" fmla="*/ 0 h 405"/>
              <a:gd name="p0x16" fmla="*/ 180 w 405"/>
              <a:gd name="p0y16" fmla="*/ 0 h 40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43" name="图片 42"/>
          <p:cNvPicPr>
            <a:picLocks noChangeAspect="1"/>
          </p:cNvPicPr>
          <p:nvPr>
            <p:custDataLst>
              <p:tags r:id="rId59"/>
            </p:custDataLst>
          </p:nvPr>
        </p:nvPicPr>
        <p:blipFill>
          <a:blip r:embed="rId60">
            <a:extLst>
              <a:ext uri="{96DAC541-7B7A-43D3-8B79-37D633B846F1}">
                <asvg:svgBlip xmlns:asvg="http://schemas.microsoft.com/office/drawing/2016/SVG/main" r:embed="rId61"/>
              </a:ext>
            </a:extLst>
          </a:blip>
          <a:srcRect l="-2381" t="-3492" r="-2381" b="-3492"/>
          <a:stretch>
            <a:fillRect/>
          </a:stretch>
        </p:blipFill>
        <p:spPr>
          <a:xfrm>
            <a:off x="10866755" y="4282440"/>
            <a:ext cx="209550" cy="213995"/>
          </a:xfrm>
          <a:prstGeom prst="rect">
            <a:avLst/>
          </a:prstGeom>
        </p:spPr>
      </p:pic>
      <p:sp>
        <p:nvSpPr>
          <p:cNvPr id="44" name="文本框 43"/>
          <p:cNvSpPr txBox="1"/>
          <p:nvPr>
            <p:custDataLst>
              <p:tags r:id="rId62"/>
            </p:custDataLst>
          </p:nvPr>
        </p:nvSpPr>
        <p:spPr>
          <a:xfrm>
            <a:off x="10705443" y="4527242"/>
            <a:ext cx="533476" cy="162877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>
              <a:lnSpc>
                <a:spcPct val="92000"/>
              </a:lnSpc>
            </a:pPr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活动三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5" name="文本框 44"/>
          <p:cNvSpPr txBox="1"/>
          <p:nvPr>
            <p:custDataLst>
              <p:tags r:id="rId63"/>
            </p:custDataLst>
          </p:nvPr>
        </p:nvSpPr>
        <p:spPr>
          <a:xfrm>
            <a:off x="10638768" y="4705340"/>
            <a:ext cx="666826" cy="1762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ctr"/>
            <a:r>
              <a:rPr sz="1050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剪纸制作</a:t>
            </a:r>
            <a:endParaRPr sz="1050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3" name="文本框 2"/>
          <p:cNvSpPr txBox="1"/>
          <p:nvPr>
            <p:custDataLst>
              <p:tags r:id="rId1"/>
            </p:custDataLst>
          </p:nvPr>
        </p:nvSpPr>
        <p:spPr>
          <a:xfrm>
            <a:off x="533400" y="357188"/>
            <a:ext cx="11125200" cy="50006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0000"/>
              </a:lnSpc>
            </a:pPr>
            <a:r>
              <a:rPr sz="3000" b="1">
                <a:solidFill>
                  <a:srgbClr val="283618"/>
                </a:solidFill>
                <a:latin typeface="楷体" panose="02010609060101010101" charset="-122"/>
                <a:ea typeface="楷体" panose="02010609060101010101" charset="-122"/>
              </a:rPr>
              <a:t>图形的运动综合练习与文化延伸</a:t>
            </a:r>
            <a:endParaRPr sz="3000" b="1">
              <a:solidFill>
                <a:srgbClr val="283618"/>
              </a:solidFill>
              <a:latin typeface="楷体" panose="02010609060101010101" charset="-122"/>
              <a:ea typeface="楷体" panose="02010609060101010101" charset="-122"/>
            </a:endParaRPr>
          </a:p>
        </p:txBody>
      </p:sp>
      <p:sp>
        <p:nvSpPr>
          <p:cNvPr id="4" name="任意多边形 3"/>
          <p:cNvSpPr/>
          <p:nvPr>
            <p:custDataLst>
              <p:tags r:id="rId2"/>
            </p:custDataLst>
          </p:nvPr>
        </p:nvSpPr>
        <p:spPr>
          <a:xfrm>
            <a:off x="575945" y="1109345"/>
            <a:ext cx="5959475" cy="5362575"/>
          </a:xfrm>
          <a:custGeom>
            <a:avLst/>
            <a:gdLst>
              <a:gd name="sw" fmla="*/ 1 w 9385"/>
              <a:gd name="sh" fmla="*/ 1 h 8445"/>
              <a:gd name="mins" fmla="min sw sh"/>
              <a:gd name="dsw" fmla="+- 0 sw mins"/>
              <a:gd name="dsh" fmla="+- 0 sh mins"/>
              <a:gd name="p0x0" fmla="*/ 180 w 9385"/>
              <a:gd name="p0y0" fmla="*/ 0 h 8445"/>
              <a:gd name="p0x1" fmla="*/ 9205 w 9385"/>
              <a:gd name="p0y1" fmla="*/ 0 h 8445"/>
              <a:gd name="p0x2" fmla="*/ 9304 w 9385"/>
              <a:gd name="p0y2" fmla="*/ 0 h 8445"/>
              <a:gd name="p0x3" fmla="*/ 9385 w 9385"/>
              <a:gd name="p0y3" fmla="*/ 80 h 8445"/>
              <a:gd name="p0x4" fmla="*/ 9385 w 9385"/>
              <a:gd name="p0y4" fmla="*/ 180 h 8445"/>
              <a:gd name="p0x5" fmla="*/ 9385 w 9385"/>
              <a:gd name="p0y5" fmla="*/ 8265 h 8445"/>
              <a:gd name="p0x6" fmla="*/ 9385 w 9385"/>
              <a:gd name="p0y6" fmla="*/ 8364 h 8445"/>
              <a:gd name="p0x7" fmla="*/ 9304 w 9385"/>
              <a:gd name="p0y7" fmla="*/ 8445 h 8445"/>
              <a:gd name="p0x8" fmla="*/ 9205 w 9385"/>
              <a:gd name="p0y8" fmla="*/ 8445 h 8445"/>
              <a:gd name="p0x9" fmla="*/ 180 w 9385"/>
              <a:gd name="p0y9" fmla="*/ 8445 h 8445"/>
              <a:gd name="p0x10" fmla="*/ 80 w 9385"/>
              <a:gd name="p0y10" fmla="*/ 8445 h 8445"/>
              <a:gd name="p0x11" fmla="*/ 0 w 9385"/>
              <a:gd name="p0y11" fmla="*/ 8364 h 8445"/>
              <a:gd name="p0x12" fmla="*/ 0 w 9385"/>
              <a:gd name="p0y12" fmla="*/ 8265 h 8445"/>
              <a:gd name="p0x13" fmla="*/ 0 w 9385"/>
              <a:gd name="p0y13" fmla="*/ 180 h 8445"/>
              <a:gd name="p0x14" fmla="*/ 0 w 9385"/>
              <a:gd name="p0y14" fmla="*/ 80 h 8445"/>
              <a:gd name="p0x15" fmla="*/ 80 w 9385"/>
              <a:gd name="p0y15" fmla="*/ 0 h 8445"/>
              <a:gd name="p0x16" fmla="*/ 180 w 9385"/>
              <a:gd name="p0y16" fmla="*/ 0 h 844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5" name="任意多边形 4"/>
          <p:cNvSpPr/>
          <p:nvPr>
            <p:custDataLst>
              <p:tags r:id="rId3"/>
            </p:custDataLst>
          </p:nvPr>
        </p:nvSpPr>
        <p:spPr>
          <a:xfrm>
            <a:off x="771525" y="262191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6" name="图片 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857250" y="2703195"/>
            <a:ext cx="247650" cy="252095"/>
          </a:xfrm>
          <a:prstGeom prst="rect">
            <a:avLst/>
          </a:prstGeom>
        </p:spPr>
      </p:pic>
      <p:sp>
        <p:nvSpPr>
          <p:cNvPr id="7" name="文本框 6"/>
          <p:cNvSpPr txBox="1"/>
          <p:nvPr>
            <p:custDataLst>
              <p:tags r:id="rId7"/>
            </p:custDataLst>
          </p:nvPr>
        </p:nvSpPr>
        <p:spPr>
          <a:xfrm>
            <a:off x="1304925" y="264895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综合练习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任意多边形 7"/>
          <p:cNvSpPr/>
          <p:nvPr>
            <p:custDataLst>
              <p:tags r:id="rId8"/>
            </p:custDataLst>
          </p:nvPr>
        </p:nvSpPr>
        <p:spPr>
          <a:xfrm>
            <a:off x="771525" y="319341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9" name="文本框 8"/>
          <p:cNvSpPr txBox="1"/>
          <p:nvPr>
            <p:custDataLst>
              <p:tags r:id="rId9"/>
            </p:custDataLst>
          </p:nvPr>
        </p:nvSpPr>
        <p:spPr>
          <a:xfrm>
            <a:off x="877567" y="3243310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1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>
            <p:custDataLst>
              <p:tags r:id="rId10"/>
            </p:custDataLst>
          </p:nvPr>
        </p:nvSpPr>
        <p:spPr>
          <a:xfrm>
            <a:off x="1228725" y="3179493"/>
            <a:ext cx="511202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基础练习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1" name="文本框 10"/>
          <p:cNvSpPr txBox="1"/>
          <p:nvPr>
            <p:custDataLst>
              <p:tags r:id="rId11"/>
            </p:custDataLst>
          </p:nvPr>
        </p:nvSpPr>
        <p:spPr>
          <a:xfrm>
            <a:off x="1228725" y="3416665"/>
            <a:ext cx="51120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判断图形是否为轴对称图形，画出对称轴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2" name="任意多边形 11"/>
          <p:cNvSpPr/>
          <p:nvPr>
            <p:custDataLst>
              <p:tags r:id="rId12"/>
            </p:custDataLst>
          </p:nvPr>
        </p:nvSpPr>
        <p:spPr>
          <a:xfrm>
            <a:off x="771525" y="3820160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13"/>
            </p:custDataLst>
          </p:nvPr>
        </p:nvSpPr>
        <p:spPr>
          <a:xfrm>
            <a:off x="877567" y="3870027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2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4"/>
            </p:custDataLst>
          </p:nvPr>
        </p:nvSpPr>
        <p:spPr>
          <a:xfrm>
            <a:off x="1228725" y="3806209"/>
            <a:ext cx="511202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进阶练习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15"/>
            </p:custDataLst>
          </p:nvPr>
        </p:nvSpPr>
        <p:spPr>
          <a:xfrm>
            <a:off x="1228725" y="4043381"/>
            <a:ext cx="51120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判断图形运动是平移还是旋转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6" name="任意多边形 15"/>
          <p:cNvSpPr/>
          <p:nvPr>
            <p:custDataLst>
              <p:tags r:id="rId16"/>
            </p:custDataLst>
          </p:nvPr>
        </p:nvSpPr>
        <p:spPr>
          <a:xfrm>
            <a:off x="771525" y="4446905"/>
            <a:ext cx="342900" cy="342900"/>
          </a:xfrm>
          <a:custGeom>
            <a:avLst/>
            <a:gdLst>
              <a:gd name="sw" fmla="*/ 1 w 540"/>
              <a:gd name="sh" fmla="*/ 1 h 540"/>
              <a:gd name="mins" fmla="min sw sh"/>
              <a:gd name="dsw" fmla="+- 0 sw mins"/>
              <a:gd name="dsh" fmla="+- 0 sh mins"/>
              <a:gd name="p0x0" fmla="*/ 180 w 540"/>
              <a:gd name="p0y0" fmla="*/ 0 h 540"/>
              <a:gd name="p0x1" fmla="*/ 360 w 540"/>
              <a:gd name="p0y1" fmla="*/ 0 h 540"/>
              <a:gd name="p0x2" fmla="*/ 459 w 540"/>
              <a:gd name="p0y2" fmla="*/ 0 h 540"/>
              <a:gd name="p0x3" fmla="*/ 540 w 540"/>
              <a:gd name="p0y3" fmla="*/ 80 h 540"/>
              <a:gd name="p0x4" fmla="*/ 540 w 540"/>
              <a:gd name="p0y4" fmla="*/ 180 h 540"/>
              <a:gd name="p0x5" fmla="*/ 540 w 540"/>
              <a:gd name="p0y5" fmla="*/ 360 h 540"/>
              <a:gd name="p0x6" fmla="*/ 540 w 540"/>
              <a:gd name="p0y6" fmla="*/ 459 h 540"/>
              <a:gd name="p0x7" fmla="*/ 459 w 540"/>
              <a:gd name="p0y7" fmla="*/ 540 h 540"/>
              <a:gd name="p0x8" fmla="*/ 360 w 540"/>
              <a:gd name="p0y8" fmla="*/ 540 h 540"/>
              <a:gd name="p0x9" fmla="*/ 180 w 540"/>
              <a:gd name="p0y9" fmla="*/ 540 h 540"/>
              <a:gd name="p0x10" fmla="*/ 80 w 540"/>
              <a:gd name="p0y10" fmla="*/ 540 h 540"/>
              <a:gd name="p0x11" fmla="*/ 0 w 540"/>
              <a:gd name="p0y11" fmla="*/ 459 h 540"/>
              <a:gd name="p0x12" fmla="*/ 0 w 540"/>
              <a:gd name="p0y12" fmla="*/ 360 h 540"/>
              <a:gd name="p0x13" fmla="*/ 0 w 540"/>
              <a:gd name="p0y13" fmla="*/ 180 h 540"/>
              <a:gd name="p0x14" fmla="*/ 0 w 540"/>
              <a:gd name="p0y14" fmla="*/ 80 h 540"/>
              <a:gd name="p0x15" fmla="*/ 80 w 540"/>
              <a:gd name="p0y15" fmla="*/ 0 h 540"/>
              <a:gd name="p0x16" fmla="*/ 180 w 540"/>
              <a:gd name="p0y16" fmla="*/ 0 h 54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7" name="文本框 16"/>
          <p:cNvSpPr txBox="1"/>
          <p:nvPr>
            <p:custDataLst>
              <p:tags r:id="rId17"/>
            </p:custDataLst>
          </p:nvPr>
        </p:nvSpPr>
        <p:spPr>
          <a:xfrm>
            <a:off x="877567" y="4496743"/>
            <a:ext cx="340366" cy="23907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83000"/>
              </a:lnSpc>
            </a:pPr>
            <a:r>
              <a:rPr sz="1650" b="1">
                <a:solidFill>
                  <a:srgbClr val="49A078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endParaRPr sz="1650" b="1">
              <a:solidFill>
                <a:srgbClr val="49A07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18"/>
            </p:custDataLst>
          </p:nvPr>
        </p:nvSpPr>
        <p:spPr>
          <a:xfrm>
            <a:off x="1228725" y="4432926"/>
            <a:ext cx="511202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拓展练习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9"/>
            </p:custDataLst>
          </p:nvPr>
        </p:nvSpPr>
        <p:spPr>
          <a:xfrm>
            <a:off x="1228725" y="4670098"/>
            <a:ext cx="511202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在方格纸上画出平移后的图形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0" name="任意多边形 19"/>
          <p:cNvSpPr/>
          <p:nvPr>
            <p:custDataLst>
              <p:tags r:id="rId20"/>
            </p:custDataLst>
          </p:nvPr>
        </p:nvSpPr>
        <p:spPr>
          <a:xfrm>
            <a:off x="6754495" y="1109345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1" name="任意多边形 20"/>
          <p:cNvSpPr/>
          <p:nvPr>
            <p:custDataLst>
              <p:tags r:id="rId21"/>
            </p:custDataLst>
          </p:nvPr>
        </p:nvSpPr>
        <p:spPr>
          <a:xfrm>
            <a:off x="6950075" y="1539875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2" name="图片 21"/>
          <p:cNvPicPr>
            <a:picLocks noChangeAspect="1"/>
          </p:cNvPicPr>
          <p:nvPr>
            <p:custDataLst>
              <p:tags r:id="rId22"/>
            </p:custDataLst>
          </p:nvPr>
        </p:nvPicPr>
        <p:blipFill>
          <a:blip r:embed="rId23">
            <a:extLst>
              <a:ext uri="{96DAC541-7B7A-43D3-8B79-37D633B846F1}">
                <asvg:svgBlip xmlns:asvg="http://schemas.microsoft.com/office/drawing/2016/SVG/main" r:embed="rId24"/>
              </a:ext>
            </a:extLst>
          </a:blip>
          <a:srcRect l="-2000" t="-2933" r="-2000" b="-2933"/>
          <a:stretch>
            <a:fillRect/>
          </a:stretch>
        </p:blipFill>
        <p:spPr>
          <a:xfrm>
            <a:off x="7035800" y="1621155"/>
            <a:ext cx="247650" cy="252095"/>
          </a:xfrm>
          <a:prstGeom prst="rect">
            <a:avLst/>
          </a:prstGeom>
        </p:spPr>
      </p:pic>
      <p:sp>
        <p:nvSpPr>
          <p:cNvPr id="23" name="文本框 22"/>
          <p:cNvSpPr txBox="1"/>
          <p:nvPr>
            <p:custDataLst>
              <p:tags r:id="rId25"/>
            </p:custDataLst>
          </p:nvPr>
        </p:nvSpPr>
        <p:spPr>
          <a:xfrm>
            <a:off x="7483745" y="1566891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文化延伸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4" name="任意多边形 23"/>
          <p:cNvSpPr/>
          <p:nvPr>
            <p:custDataLst>
              <p:tags r:id="rId26"/>
            </p:custDataLst>
          </p:nvPr>
        </p:nvSpPr>
        <p:spPr>
          <a:xfrm>
            <a:off x="6950075" y="2111375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5" name="图片 24"/>
          <p:cNvPicPr>
            <a:picLocks noChangeAspect="1"/>
          </p:cNvPicPr>
          <p:nvPr>
            <p:custDataLst>
              <p:tags r:id="rId27"/>
            </p:custDataLst>
          </p:nvPr>
        </p:nvPicPr>
        <p:blipFill>
          <a:blip r:embed="rId28">
            <a:extLst>
              <a:ext uri="{96DAC541-7B7A-43D3-8B79-37D633B846F1}">
                <asvg:svgBlip xmlns:asvg="http://schemas.microsoft.com/office/drawing/2016/SVG/main" r:embed="rId29"/>
              </a:ext>
            </a:extLst>
          </a:blip>
          <a:srcRect t="-7143" b="-7143"/>
          <a:stretch>
            <a:fillRect/>
          </a:stretch>
        </p:blipFill>
        <p:spPr>
          <a:xfrm>
            <a:off x="6997700" y="2168525"/>
            <a:ext cx="171450" cy="152400"/>
          </a:xfrm>
          <a:prstGeom prst="rect">
            <a:avLst/>
          </a:prstGeom>
        </p:spPr>
      </p:pic>
      <p:sp>
        <p:nvSpPr>
          <p:cNvPr id="26" name="文本框 25"/>
          <p:cNvSpPr txBox="1"/>
          <p:nvPr>
            <p:custDataLst>
              <p:tags r:id="rId30"/>
            </p:custDataLst>
          </p:nvPr>
        </p:nvSpPr>
        <p:spPr>
          <a:xfrm>
            <a:off x="7331345" y="2097434"/>
            <a:ext cx="408913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中国结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7" name="文本框 26"/>
          <p:cNvSpPr txBox="1"/>
          <p:nvPr>
            <p:custDataLst>
              <p:tags r:id="rId31"/>
            </p:custDataLst>
          </p:nvPr>
        </p:nvSpPr>
        <p:spPr>
          <a:xfrm>
            <a:off x="7331345" y="2334606"/>
            <a:ext cx="408913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对称编织中的数学规律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8" name="任意多边形 27"/>
          <p:cNvSpPr/>
          <p:nvPr>
            <p:custDataLst>
              <p:tags r:id="rId32"/>
            </p:custDataLst>
          </p:nvPr>
        </p:nvSpPr>
        <p:spPr>
          <a:xfrm>
            <a:off x="6950075" y="2738120"/>
            <a:ext cx="266700" cy="266700"/>
          </a:xfrm>
          <a:custGeom>
            <a:avLst/>
            <a:gdLst>
              <a:gd name="sw" fmla="*/ 1 w 420"/>
              <a:gd name="sh" fmla="*/ 1 h 420"/>
              <a:gd name="mins" fmla="min sw sh"/>
              <a:gd name="dsw" fmla="+- 0 sw mins"/>
              <a:gd name="dsh" fmla="+- 0 sh mins"/>
              <a:gd name="p0x0" fmla="*/ 180 w 420"/>
              <a:gd name="p0y0" fmla="*/ 0 h 420"/>
              <a:gd name="p0x1" fmla="*/ 240 w 420"/>
              <a:gd name="p0y1" fmla="*/ 0 h 420"/>
              <a:gd name="p0x2" fmla="*/ 339 w 420"/>
              <a:gd name="p0y2" fmla="*/ 0 h 420"/>
              <a:gd name="p0x3" fmla="*/ 420 w 420"/>
              <a:gd name="p0y3" fmla="*/ 80 h 420"/>
              <a:gd name="p0x4" fmla="*/ 420 w 420"/>
              <a:gd name="p0y4" fmla="*/ 180 h 420"/>
              <a:gd name="p0x5" fmla="*/ 420 w 420"/>
              <a:gd name="p0y5" fmla="*/ 240 h 420"/>
              <a:gd name="p0x6" fmla="*/ 420 w 420"/>
              <a:gd name="p0y6" fmla="*/ 339 h 420"/>
              <a:gd name="p0x7" fmla="*/ 339 w 420"/>
              <a:gd name="p0y7" fmla="*/ 420 h 420"/>
              <a:gd name="p0x8" fmla="*/ 240 w 420"/>
              <a:gd name="p0y8" fmla="*/ 420 h 420"/>
              <a:gd name="p0x9" fmla="*/ 180 w 420"/>
              <a:gd name="p0y9" fmla="*/ 420 h 420"/>
              <a:gd name="p0x10" fmla="*/ 80 w 420"/>
              <a:gd name="p0y10" fmla="*/ 420 h 420"/>
              <a:gd name="p0x11" fmla="*/ 0 w 420"/>
              <a:gd name="p0y11" fmla="*/ 339 h 420"/>
              <a:gd name="p0x12" fmla="*/ 0 w 420"/>
              <a:gd name="p0y12" fmla="*/ 240 h 420"/>
              <a:gd name="p0x13" fmla="*/ 0 w 420"/>
              <a:gd name="p0y13" fmla="*/ 180 h 420"/>
              <a:gd name="p0x14" fmla="*/ 0 w 420"/>
              <a:gd name="p0y14" fmla="*/ 80 h 420"/>
              <a:gd name="p0x15" fmla="*/ 80 w 420"/>
              <a:gd name="p0y15" fmla="*/ 0 h 420"/>
              <a:gd name="p0x16" fmla="*/ 180 w 420"/>
              <a:gd name="p0y16" fmla="*/ 0 h 42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29" name="图片 28"/>
          <p:cNvPicPr>
            <a:picLocks noChangeAspect="1"/>
          </p:cNvPicPr>
          <p:nvPr>
            <p:custDataLst>
              <p:tags r:id="rId33"/>
            </p:custDataLst>
          </p:nvPr>
        </p:nvPicPr>
        <p:blipFill>
          <a:blip r:embed="rId34">
            <a:extLst>
              <a:ext uri="{96DAC541-7B7A-43D3-8B79-37D633B846F1}">
                <asvg:svgBlip xmlns:asvg="http://schemas.microsoft.com/office/drawing/2016/SVG/main" r:embed="rId35"/>
              </a:ext>
            </a:extLst>
          </a:blip>
          <a:srcRect/>
          <a:stretch>
            <a:fillRect/>
          </a:stretch>
        </p:blipFill>
        <p:spPr>
          <a:xfrm>
            <a:off x="7007225" y="2795270"/>
            <a:ext cx="152400" cy="152400"/>
          </a:xfrm>
          <a:prstGeom prst="rect">
            <a:avLst/>
          </a:prstGeom>
        </p:spPr>
      </p:pic>
      <p:sp>
        <p:nvSpPr>
          <p:cNvPr id="30" name="文本框 29"/>
          <p:cNvSpPr txBox="1"/>
          <p:nvPr>
            <p:custDataLst>
              <p:tags r:id="rId36"/>
            </p:custDataLst>
          </p:nvPr>
        </p:nvSpPr>
        <p:spPr>
          <a:xfrm>
            <a:off x="7331345" y="2724150"/>
            <a:ext cx="4089130" cy="261938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15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太极图</a:t>
            </a:r>
            <a:endParaRPr sz="15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1" name="文本框 30"/>
          <p:cNvSpPr txBox="1"/>
          <p:nvPr>
            <p:custDataLst>
              <p:tags r:id="rId37"/>
            </p:custDataLst>
          </p:nvPr>
        </p:nvSpPr>
        <p:spPr>
          <a:xfrm>
            <a:off x="7331345" y="2961323"/>
            <a:ext cx="4089130" cy="29718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sz="135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</a:rPr>
              <a:t>对称与旋转的完美结合</a:t>
            </a:r>
            <a:endParaRPr sz="135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2" name="任意多边形 31"/>
          <p:cNvSpPr/>
          <p:nvPr>
            <p:custDataLst>
              <p:tags r:id="rId38"/>
            </p:custDataLst>
          </p:nvPr>
        </p:nvSpPr>
        <p:spPr>
          <a:xfrm>
            <a:off x="6754495" y="3900170"/>
            <a:ext cx="4860925" cy="2571750"/>
          </a:xfrm>
          <a:custGeom>
            <a:avLst/>
            <a:gdLst>
              <a:gd name="sw" fmla="*/ 1 w 7654"/>
              <a:gd name="sh" fmla="*/ 1 h 4050"/>
              <a:gd name="mins" fmla="min sw sh"/>
              <a:gd name="dsw" fmla="+- 0 sw mins"/>
              <a:gd name="dsh" fmla="+- 0 sh mins"/>
              <a:gd name="p0x0" fmla="*/ 180 w 7654"/>
              <a:gd name="p0y0" fmla="*/ 0 h 4050"/>
              <a:gd name="p0x1" fmla="*/ 7474 w 7654"/>
              <a:gd name="p0y1" fmla="*/ 0 h 4050"/>
              <a:gd name="p0x2" fmla="*/ 7573 w 7654"/>
              <a:gd name="p0y2" fmla="*/ 0 h 4050"/>
              <a:gd name="p0x3" fmla="*/ 7654 w 7654"/>
              <a:gd name="p0y3" fmla="*/ 80 h 4050"/>
              <a:gd name="p0x4" fmla="*/ 7654 w 7654"/>
              <a:gd name="p0y4" fmla="*/ 180 h 4050"/>
              <a:gd name="p0x5" fmla="*/ 7654 w 7654"/>
              <a:gd name="p0y5" fmla="*/ 3870 h 4050"/>
              <a:gd name="p0x6" fmla="*/ 7654 w 7654"/>
              <a:gd name="p0y6" fmla="*/ 3969 h 4050"/>
              <a:gd name="p0x7" fmla="*/ 7573 w 7654"/>
              <a:gd name="p0y7" fmla="*/ 4050 h 4050"/>
              <a:gd name="p0x8" fmla="*/ 7474 w 7654"/>
              <a:gd name="p0y8" fmla="*/ 4050 h 4050"/>
              <a:gd name="p0x9" fmla="*/ 180 w 7654"/>
              <a:gd name="p0y9" fmla="*/ 4050 h 4050"/>
              <a:gd name="p0x10" fmla="*/ 80 w 7654"/>
              <a:gd name="p0y10" fmla="*/ 4050 h 4050"/>
              <a:gd name="p0x11" fmla="*/ 0 w 7654"/>
              <a:gd name="p0y11" fmla="*/ 3969 h 4050"/>
              <a:gd name="p0x12" fmla="*/ 0 w 7654"/>
              <a:gd name="p0y12" fmla="*/ 3870 h 4050"/>
              <a:gd name="p0x13" fmla="*/ 0 w 7654"/>
              <a:gd name="p0y13" fmla="*/ 180 h 4050"/>
              <a:gd name="p0x14" fmla="*/ 0 w 7654"/>
              <a:gd name="p0y14" fmla="*/ 80 h 4050"/>
              <a:gd name="p0x15" fmla="*/ 80 w 7654"/>
              <a:gd name="p0y15" fmla="*/ 0 h 4050"/>
              <a:gd name="p0x16" fmla="*/ 180 w 7654"/>
              <a:gd name="p0y16" fmla="*/ 0 h 405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FFFFF"/>
          </a:solidFill>
          <a:ln w="9525" cmpd="sng">
            <a:solidFill>
              <a:srgbClr val="EFF8F3"/>
            </a:solidFill>
            <a:prstDash val="solid"/>
          </a:ln>
          <a:effectLst>
            <a:outerShdw blurRad="114300" dist="19050" dir="5399999" algn="ctr" rotWithShape="0">
              <a:srgbClr val="344A3E">
                <a:alpha val="7059"/>
              </a:srgbClr>
            </a:outerShdw>
          </a:effectLst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3" name="任意多边形 32"/>
          <p:cNvSpPr/>
          <p:nvPr>
            <p:custDataLst>
              <p:tags r:id="rId39"/>
            </p:custDataLst>
          </p:nvPr>
        </p:nvSpPr>
        <p:spPr>
          <a:xfrm>
            <a:off x="6950075" y="4533900"/>
            <a:ext cx="419100" cy="419100"/>
          </a:xfrm>
          <a:custGeom>
            <a:avLst/>
            <a:gdLst>
              <a:gd name="sw" fmla="*/ 1 w 660"/>
              <a:gd name="sh" fmla="*/ 1 h 660"/>
              <a:gd name="mins" fmla="min sw sh"/>
              <a:gd name="dsw" fmla="+- 0 sw mins"/>
              <a:gd name="dsh" fmla="+- 0 sh mins"/>
              <a:gd name="p0x0" fmla="*/ 180 w 660"/>
              <a:gd name="p0y0" fmla="*/ 0 h 660"/>
              <a:gd name="p0x1" fmla="*/ 480 w 660"/>
              <a:gd name="p0y1" fmla="*/ 0 h 660"/>
              <a:gd name="p0x2" fmla="*/ 579 w 660"/>
              <a:gd name="p0y2" fmla="*/ 0 h 660"/>
              <a:gd name="p0x3" fmla="*/ 660 w 660"/>
              <a:gd name="p0y3" fmla="*/ 80 h 660"/>
              <a:gd name="p0x4" fmla="*/ 660 w 660"/>
              <a:gd name="p0y4" fmla="*/ 180 h 660"/>
              <a:gd name="p0x5" fmla="*/ 660 w 660"/>
              <a:gd name="p0y5" fmla="*/ 480 h 660"/>
              <a:gd name="p0x6" fmla="*/ 660 w 660"/>
              <a:gd name="p0y6" fmla="*/ 579 h 660"/>
              <a:gd name="p0x7" fmla="*/ 579 w 660"/>
              <a:gd name="p0y7" fmla="*/ 660 h 660"/>
              <a:gd name="p0x8" fmla="*/ 480 w 660"/>
              <a:gd name="p0y8" fmla="*/ 660 h 660"/>
              <a:gd name="p0x9" fmla="*/ 180 w 660"/>
              <a:gd name="p0y9" fmla="*/ 660 h 660"/>
              <a:gd name="p0x10" fmla="*/ 80 w 660"/>
              <a:gd name="p0y10" fmla="*/ 660 h 660"/>
              <a:gd name="p0x11" fmla="*/ 0 w 660"/>
              <a:gd name="p0y11" fmla="*/ 579 h 660"/>
              <a:gd name="p0x12" fmla="*/ 0 w 660"/>
              <a:gd name="p0y12" fmla="*/ 480 h 660"/>
              <a:gd name="p0x13" fmla="*/ 0 w 660"/>
              <a:gd name="p0y13" fmla="*/ 180 h 660"/>
              <a:gd name="p0x14" fmla="*/ 0 w 660"/>
              <a:gd name="p0y14" fmla="*/ 80 h 660"/>
              <a:gd name="p0x15" fmla="*/ 80 w 660"/>
              <a:gd name="p0y15" fmla="*/ 0 h 660"/>
              <a:gd name="p0x16" fmla="*/ 180 w 660"/>
              <a:gd name="p0y16" fmla="*/ 0 h 660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pic>
        <p:nvPicPr>
          <p:cNvPr id="34" name="图片 33"/>
          <p:cNvPicPr>
            <a:picLocks noChangeAspect="1"/>
          </p:cNvPicPr>
          <p:nvPr>
            <p:custDataLst>
              <p:tags r:id="rId40"/>
            </p:custDataLst>
          </p:nvPr>
        </p:nvPicPr>
        <p:blipFill>
          <a:blip r:embed="rId41">
            <a:extLst>
              <a:ext uri="{96DAC541-7B7A-43D3-8B79-37D633B846F1}">
                <asvg:svgBlip xmlns:asvg="http://schemas.microsoft.com/office/drawing/2016/SVG/main" r:embed="rId42"/>
              </a:ext>
            </a:extLst>
          </a:blip>
          <a:srcRect l="-2000" t="-3067" r="-2000" b="-3067"/>
          <a:stretch>
            <a:fillRect/>
          </a:stretch>
        </p:blipFill>
        <p:spPr>
          <a:xfrm>
            <a:off x="7035800" y="4614545"/>
            <a:ext cx="247650" cy="252730"/>
          </a:xfrm>
          <a:prstGeom prst="rect">
            <a:avLst/>
          </a:prstGeom>
        </p:spPr>
      </p:pic>
      <p:sp>
        <p:nvSpPr>
          <p:cNvPr id="35" name="文本框 34"/>
          <p:cNvSpPr txBox="1"/>
          <p:nvPr>
            <p:custDataLst>
              <p:tags r:id="rId43"/>
            </p:custDataLst>
          </p:nvPr>
        </p:nvSpPr>
        <p:spPr>
          <a:xfrm>
            <a:off x="7483745" y="4560570"/>
            <a:ext cx="1333500" cy="365760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04000"/>
              </a:lnSpc>
            </a:pPr>
            <a:r>
              <a:rPr sz="2100" b="1">
                <a:solidFill>
                  <a:srgbClr val="283618"/>
                </a:solidFill>
                <a:latin typeface="微软雅黑" panose="020B0503020204020204" charset="-122"/>
                <a:ea typeface="微软雅黑" panose="020B0503020204020204" charset="-122"/>
              </a:rPr>
              <a:t>创作任务</a:t>
            </a:r>
            <a:endParaRPr sz="2100" b="1">
              <a:solidFill>
                <a:srgbClr val="283618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6" name="文本框 35"/>
          <p:cNvSpPr txBox="1"/>
          <p:nvPr>
            <p:custDataLst>
              <p:tags r:id="rId44"/>
            </p:custDataLst>
          </p:nvPr>
        </p:nvSpPr>
        <p:spPr>
          <a:xfrm>
            <a:off x="6950345" y="5091113"/>
            <a:ext cx="4536205" cy="328613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>
              <a:lnSpc>
                <a:spcPct val="133000"/>
              </a:lnSpc>
            </a:pP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引导学生创作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传统文化中的图形运动</a:t>
            </a:r>
            <a:r>
              <a:rPr lang="en-US" altLang="zh-CN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"</a:t>
            </a:r>
            <a:r>
              <a:rPr lang="zh-CN" altLang="en-US" sz="1500">
                <a:solidFill>
                  <a:srgbClr val="283618">
                    <a:alpha val="72157"/>
                  </a:srgbClr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主题手抄报</a:t>
            </a:r>
            <a:endParaRPr lang="zh-CN" altLang="en-US" sz="1500">
              <a:solidFill>
                <a:srgbClr val="283618">
                  <a:alpha val="72157"/>
                </a:srgbClr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37" name="任意多边形 36"/>
          <p:cNvSpPr/>
          <p:nvPr>
            <p:custDataLst>
              <p:tags r:id="rId45"/>
            </p:custDataLst>
          </p:nvPr>
        </p:nvSpPr>
        <p:spPr>
          <a:xfrm>
            <a:off x="6950075" y="556260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E2F3EB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38" name="文本框 37"/>
          <p:cNvSpPr txBox="1"/>
          <p:nvPr>
            <p:custDataLst>
              <p:tags r:id="rId46"/>
            </p:custDataLst>
          </p:nvPr>
        </p:nvSpPr>
        <p:spPr>
          <a:xfrm>
            <a:off x="7026545" y="560070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2A6A4D"/>
                </a:solidFill>
                <a:latin typeface="微软雅黑" panose="020B0503020204020204" charset="-122"/>
                <a:ea typeface="微软雅黑" panose="020B0503020204020204" charset="-122"/>
              </a:rPr>
              <a:t>动手实践</a:t>
            </a:r>
            <a:endParaRPr sz="1200">
              <a:solidFill>
                <a:srgbClr val="2A6A4D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任意多边形 38"/>
          <p:cNvSpPr/>
          <p:nvPr>
            <p:custDataLst>
              <p:tags r:id="rId47"/>
            </p:custDataLst>
          </p:nvPr>
        </p:nvSpPr>
        <p:spPr>
          <a:xfrm>
            <a:off x="7788275" y="5562600"/>
            <a:ext cx="762000" cy="276225"/>
          </a:xfrm>
          <a:custGeom>
            <a:avLst/>
            <a:gdLst>
              <a:gd name="sw" fmla="*/ 1 w 1200"/>
              <a:gd name="sh" fmla="*/ 1 h 435"/>
              <a:gd name="mins" fmla="min sw sh"/>
              <a:gd name="dsw" fmla="+- 0 sw mins"/>
              <a:gd name="dsh" fmla="+- 0 sh mins"/>
              <a:gd name="p0x0" fmla="*/ 90 w 1200"/>
              <a:gd name="p0y0" fmla="*/ 0 h 435"/>
              <a:gd name="p0x1" fmla="*/ 1110 w 1200"/>
              <a:gd name="p0y1" fmla="*/ 0 h 435"/>
              <a:gd name="p0x2" fmla="*/ 1159 w 1200"/>
              <a:gd name="p0y2" fmla="*/ 0 h 435"/>
              <a:gd name="p0x3" fmla="*/ 1200 w 1200"/>
              <a:gd name="p0y3" fmla="*/ 40 h 435"/>
              <a:gd name="p0x4" fmla="*/ 1200 w 1200"/>
              <a:gd name="p0y4" fmla="*/ 90 h 435"/>
              <a:gd name="p0x5" fmla="*/ 1200 w 1200"/>
              <a:gd name="p0y5" fmla="*/ 345 h 435"/>
              <a:gd name="p0x6" fmla="*/ 1200 w 1200"/>
              <a:gd name="p0y6" fmla="*/ 394 h 435"/>
              <a:gd name="p0x7" fmla="*/ 1159 w 1200"/>
              <a:gd name="p0y7" fmla="*/ 435 h 435"/>
              <a:gd name="p0x8" fmla="*/ 1110 w 1200"/>
              <a:gd name="p0y8" fmla="*/ 435 h 435"/>
              <a:gd name="p0x9" fmla="*/ 90 w 1200"/>
              <a:gd name="p0y9" fmla="*/ 435 h 435"/>
              <a:gd name="p0x10" fmla="*/ 40 w 1200"/>
              <a:gd name="p0y10" fmla="*/ 435 h 435"/>
              <a:gd name="p0x11" fmla="*/ 0 w 1200"/>
              <a:gd name="p0y11" fmla="*/ 394 h 435"/>
              <a:gd name="p0x12" fmla="*/ 0 w 1200"/>
              <a:gd name="p0y12" fmla="*/ 345 h 435"/>
              <a:gd name="p0x13" fmla="*/ 0 w 1200"/>
              <a:gd name="p0y13" fmla="*/ 90 h 435"/>
              <a:gd name="p0x14" fmla="*/ 0 w 1200"/>
              <a:gd name="p0y14" fmla="*/ 40 h 435"/>
              <a:gd name="p0x15" fmla="*/ 40 w 1200"/>
              <a:gd name="p0y15" fmla="*/ 0 h 435"/>
              <a:gd name="p0x16" fmla="*/ 90 w 1200"/>
              <a:gd name="p0y16" fmla="*/ 0 h 435"/>
            </a:gdLst>
            <a:ahLst/>
            <a:cxnLst/>
            <a:pathLst>
              <a:path>
                <a:moveTo>
                  <a:pt x="p0x0" y="p0y0"/>
                </a:moveTo>
                <a:lnTo>
                  <a:pt x="p0x1" y="p0y1"/>
                </a:lnTo>
                <a:cubicBezTo>
                  <a:pt x="p0x2" y="p0y2"/>
                  <a:pt x="p0x3" y="p0y3"/>
                  <a:pt x="p0x4" y="p0y4"/>
                </a:cubicBezTo>
                <a:lnTo>
                  <a:pt x="p0x5" y="p0y5"/>
                </a:lnTo>
                <a:cubicBezTo>
                  <a:pt x="p0x6" y="p0y6"/>
                  <a:pt x="p0x7" y="p0y7"/>
                  <a:pt x="p0x8" y="p0y8"/>
                </a:cubicBezTo>
                <a:lnTo>
                  <a:pt x="p0x9" y="p0y9"/>
                </a:lnTo>
                <a:cubicBezTo>
                  <a:pt x="p0x10" y="p0y10"/>
                  <a:pt x="p0x11" y="p0y11"/>
                  <a:pt x="p0x12" y="p0y12"/>
                </a:cubicBezTo>
                <a:lnTo>
                  <a:pt x="p0x13" y="p0y13"/>
                </a:lnTo>
                <a:cubicBezTo>
                  <a:pt x="p0x14" y="p0y14"/>
                  <a:pt x="p0x15" y="p0y15"/>
                  <a:pt x="p0x16" y="p0y16"/>
                </a:cubicBezTo>
                <a:close/>
              </a:path>
            </a:pathLst>
          </a:custGeom>
          <a:solidFill>
            <a:srgbClr val="F9E8E4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40" name="文本框 39"/>
          <p:cNvSpPr txBox="1"/>
          <p:nvPr>
            <p:custDataLst>
              <p:tags r:id="rId48"/>
            </p:custDataLst>
          </p:nvPr>
        </p:nvSpPr>
        <p:spPr>
          <a:xfrm>
            <a:off x="7864821" y="5600700"/>
            <a:ext cx="762076" cy="200025"/>
          </a:xfrm>
          <a:prstGeom prst="rect">
            <a:avLst/>
          </a:prstGeom>
          <a:noFill/>
        </p:spPr>
        <p:txBody>
          <a:bodyPr wrap="square" lIns="0" tIns="0" rIns="0" bIns="0" rtlCol="0" anchor="t">
            <a:noAutofit/>
          </a:bodyPr>
          <a:p>
            <a:pPr algn="l"/>
            <a:r>
              <a:rPr sz="1200">
                <a:solidFill>
                  <a:srgbClr val="8B4E40"/>
                </a:solidFill>
                <a:latin typeface="微软雅黑" panose="020B0503020204020204" charset="-122"/>
                <a:ea typeface="微软雅黑" panose="020B0503020204020204" charset="-122"/>
              </a:rPr>
              <a:t>文化传承</a:t>
            </a:r>
            <a:endParaRPr sz="1200">
              <a:solidFill>
                <a:srgbClr val="8B4E4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副标题 2"/>
          <p:cNvSpPr>
            <a:spLocks noGrp="1"/>
          </p:cNvSpPr>
          <p:nvPr>
            <p:ph type="body" idx="16386"/>
            <p:custDataLst>
              <p:tags r:id="rId1"/>
            </p:custDataLst>
          </p:nvPr>
        </p:nvSpPr>
        <p:spPr/>
        <p:txBody>
          <a:bodyPr/>
          <a:p>
            <a:r>
              <a:rPr lang="zh-CN" altLang="en-US"/>
              <a:t>THE END</a:t>
            </a:r>
            <a:endParaRPr lang="zh-CN" altLang="en-US"/>
          </a:p>
        </p:txBody>
      </p:sp>
      <p:sp>
        <p:nvSpPr>
          <p:cNvPr id="3" name="标题 1"/>
          <p:cNvSpPr>
            <a:spLocks noGrp="1"/>
          </p:cNvSpPr>
          <p:nvPr>
            <p:ph type="ctrTitle" idx="16385"/>
            <p:custDataLst>
              <p:tags r:id="rId2"/>
            </p:custDataLst>
          </p:nvPr>
        </p:nvSpPr>
        <p:spPr/>
        <p:txBody>
          <a:bodyPr>
            <a:normAutofit/>
          </a:bodyPr>
          <a:p>
            <a:r>
              <a:rPr lang="zh-CN" altLang="en-US"/>
              <a:t>感谢聆听</a:t>
            </a:r>
            <a:endParaRPr lang="zh-CN" altLang="en-US"/>
          </a:p>
        </p:txBody>
      </p:sp>
    </p:spTree>
    <p:custDataLst>
      <p:tags r:id="rId3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1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1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UNIT_VALUE" val="340"/>
</p:tagLst>
</file>

<file path=ppt/tags/tag3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.xml><?xml version="1.0" encoding="utf-8"?>
<p:tagLst xmlns:p="http://schemas.openxmlformats.org/presentationml/2006/main">
  <p:tag name="KSO_WM_UNIT_ID" val="_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2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标题"/>
  <p:tag name="KSO_WM_UNIT_ID" val="_2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1"/>
  <p:tag name="KSO_WM_UNIT_VALUE" val="3"/>
</p:tagLst>
</file>

<file path=ppt/tags/tag8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9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0.xml><?xml version="1.0" encoding="utf-8"?>
<p:tagLst xmlns:p="http://schemas.openxmlformats.org/presentationml/2006/main">
  <p:tag name="KSO_WM_UNIT_ID" val="_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1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3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1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3.xml><?xml version="1.0" encoding="utf-8"?>
<p:tagLst xmlns:p="http://schemas.openxmlformats.org/presentationml/2006/main">
  <p:tag name="KSO_WM_UNIT_TYPE" val="f"/>
  <p:tag name="KSO_WM_UNIT_SUBTYPE" val="a"/>
  <p:tag name="KSO_WM_UNIT_INDEX" val="2"/>
  <p:tag name="KSO_WM_BEAUTIFY_FLAG" val="#wm#"/>
  <p:tag name="KSO_WM_TAG_VERSION" val="3.0"/>
  <p:tag name="KSO_WM_UNIT_PRESET_TEXT" val="单击此处编辑母版文本样式&#10;第二级&#10;第三级&#10;第四级&#10;第五级"/>
  <p:tag name="KSO_WM_UNIT_ID" val="_3*f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14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5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6.xml><?xml version="1.0" encoding="utf-8"?>
<p:tagLst xmlns:p="http://schemas.openxmlformats.org/presentationml/2006/main">
  <p:tag name="KSO_WM_UNIT_ID" val="_3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17.xml><?xml version="1.0" encoding="utf-8"?>
<p:tagLst xmlns:p="http://schemas.openxmlformats.org/presentationml/2006/main">
  <p:tag name="KSO_WM_UNIT_TYPE" val="h_a"/>
  <p:tag name="KSO_WM_UNIT_INDEX" val="1_1"/>
  <p:tag name="KSO_WM_BEAUTIFY_FLAG" val="#wm#"/>
  <p:tag name="KSO_WM_TAG_VERSION" val="3.0"/>
  <p:tag name="KSO_WM_UNIT_PRESET_TEXT" val="单击此处编辑母版标题样式"/>
  <p:tag name="KSO_WM_UNIT_ID" val="_4*h_a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18.xml><?xml version="1.0" encoding="utf-8"?>
<p:tagLst xmlns:p="http://schemas.openxmlformats.org/presentationml/2006/main">
  <p:tag name="KSO_WM_UNIT_TYPE" val="h_f"/>
  <p:tag name="KSO_WM_UNIT_SUBTYPE" val="a"/>
  <p:tag name="KSO_WM_UNIT_INDEX" val="1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1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19.xml><?xml version="1.0" encoding="utf-8"?>
<p:tagLst xmlns:p="http://schemas.openxmlformats.org/presentationml/2006/main">
  <p:tag name="KSO_WM_UNIT_TYPE" val="h_a"/>
  <p:tag name="KSO_WM_UNIT_INDEX" val="2_1"/>
  <p:tag name="KSO_WM_BEAUTIFY_FLAG" val="#wm#"/>
  <p:tag name="KSO_WM_TAG_VERSION" val="3.0"/>
  <p:tag name="KSO_WM_UNIT_PRESET_TEXT" val="单击此处编辑母版标题样式"/>
  <p:tag name="KSO_WM_UNIT_ID" val="_4*h_a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ISCONTENTSTITLE" val="0"/>
</p:tagLst>
</file>

<file path=ppt/tags/tag20.xml><?xml version="1.0" encoding="utf-8"?>
<p:tagLst xmlns:p="http://schemas.openxmlformats.org/presentationml/2006/main">
  <p:tag name="KSO_WM_UNIT_TYPE" val="h_f"/>
  <p:tag name="KSO_WM_UNIT_SUBTYPE" val="a"/>
  <p:tag name="KSO_WM_UNIT_INDEX" val="2_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4*h_f*2_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_1"/>
  <p:tag name="KSO_WM_UNIT_TEXT_LAYER_COUNT" val="1"/>
</p:tagLst>
</file>

<file path=ppt/tags/tag21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2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3.xml><?xml version="1.0" encoding="utf-8"?>
<p:tagLst xmlns:p="http://schemas.openxmlformats.org/presentationml/2006/main">
  <p:tag name="KSO_WM_UNIT_ID" val="_4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4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4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5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5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26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7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8.xml><?xml version="1.0" encoding="utf-8"?>
<p:tagLst xmlns:p="http://schemas.openxmlformats.org/presentationml/2006/main">
  <p:tag name="KSO_WM_UNIT_ID" val="_5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29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0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1.xml><?xml version="1.0" encoding="utf-8"?>
<p:tagLst xmlns:p="http://schemas.openxmlformats.org/presentationml/2006/main">
  <p:tag name="KSO_WM_UNIT_ID" val="_6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2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3.0"/>
  <p:tag name="KSO_WM_UNIT_PRESET_TEXT" val="单击此处编辑母版文本样式&#10;第二级&#10;第三级&#10;第四级&#10;第五级"/>
  <p:tag name="KSO_WM_UNIT_ID" val="_7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</p:tagLst>
</file>

<file path=ppt/tags/tag33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4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5.xml><?xml version="1.0" encoding="utf-8"?>
<p:tagLst xmlns:p="http://schemas.openxmlformats.org/presentationml/2006/main">
  <p:tag name="KSO_WM_UNIT_ID" val="_7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  <p:tag name="KSO_WM_UNIT_PRESET_TEXT" val="单击此处编辑副标题"/>
  <p:tag name="KSO_WM_UNIT_ID" val="_8*b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37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8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39.xml><?xml version="1.0" encoding="utf-8"?>
<p:tagLst xmlns:p="http://schemas.openxmlformats.org/presentationml/2006/main">
  <p:tag name="KSO_WM_UNIT_ID" val="_8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0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3.0"/>
  <p:tag name="KSO_WM_UNIT_PRESET_TEXT" val="单击此处编辑母版标题样式"/>
  <p:tag name="KSO_WM_UNIT_ID" val="_8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</p:tagLst>
</file>

<file path=ppt/tags/tag41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9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2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3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4.xml><?xml version="1.0" encoding="utf-8"?>
<p:tagLst xmlns:p="http://schemas.openxmlformats.org/presentationml/2006/main">
  <p:tag name="KSO_WM_UNIT_ID" val="_9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SUBTYPE" val="c"/>
  <p:tag name="KSO_WM_UNIT_TEXT_TYPE" val="1"/>
  <p:tag name="KSO_WM_UNIT_TYPE" val="f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1"/>
  <p:tag name="KSO_WM_UNIT_LAYERLEVEL" val="1"/>
  <p:tag name="KSO_WM_TAG_VERSION" val="3.0"/>
</p:tagLst>
</file>

<file path=ppt/tags/tag4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a*1"/>
  <p:tag name="KSO_WM_UNIT_LAYERLEVEL" val="1"/>
  <p:tag name="KSO_WM_TAG_VERSION" val="3.0"/>
</p:tagLst>
</file>

<file path=ppt/tags/tag47.xml><?xml version="1.0" encoding="utf-8"?>
<p:tagLst xmlns:p="http://schemas.openxmlformats.org/presentationml/2006/main">
  <p:tag name="KSO_WM_UNIT_TYPE" val="f"/>
  <p:tag name="KSO_WM_BEAUTIFY_FLAG" val="#wm#"/>
  <p:tag name="KSO_WM_FIGMA_FLAG" val="#fgm#"/>
  <p:tag name="KSO_WM_UNIT_INDEX" val="2"/>
  <p:tag name="KSO_WM_UNIT_SUBTYPE" val="b"/>
  <p:tag name="KSO_WM_UNIT_TEXT_TYPE" val="1"/>
  <p:tag name="KSO_WM_UNIT_TEXT_LAYER_COUNT" val="1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9*f*2"/>
  <p:tag name="KSO_WM_UNIT_LAYERLEVEL" val="1"/>
  <p:tag name="KSO_WM_TAG_VERSION" val="3.0"/>
</p:tagLst>
</file>

<file path=ppt/tags/tag4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49.xml><?xml version="1.0" encoding="utf-8"?>
<p:tagLst xmlns:p="http://schemas.openxmlformats.org/presentationml/2006/main">
  <p:tag name="KSO_WM_UNIT_TYPE" val="i"/>
  <p:tag name="KSO_WM_UNIT_INDEX" val="2"/>
  <p:tag name="KSO_WM_BEAUTIFY_FLAG" val="#wm#"/>
  <p:tag name="KSO_WM_TAG_VERSION" val="3.0"/>
  <p:tag name="KSO_WM_UNIT_ID" val="_10*i*2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0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1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2.xml><?xml version="1.0" encoding="utf-8"?>
<p:tagLst xmlns:p="http://schemas.openxmlformats.org/presentationml/2006/main">
  <p:tag name="KSO_WM_UNIT_ID" val="_1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0*a*1"/>
  <p:tag name="KSO_WM_UNIT_LAYERLEVEL" val="1"/>
  <p:tag name="KSO_WM_TAG_VERSION" val="3.0"/>
</p:tagLst>
</file>

<file path=ppt/tags/tag5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_INDEX" val="-1"/>
  <p:tag name="KSO_WM_UNIT_PRESET_TEXT_LEN" val="0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_10*e*1"/>
  <p:tag name="KSO_WM_UNIT_LAYERLEVEL" val="1"/>
  <p:tag name="KSO_WM_TAG_VERSION" val="3.0"/>
</p:tagLst>
</file>

<file path=ppt/tags/tag55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11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6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7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8.xml><?xml version="1.0" encoding="utf-8"?>
<p:tagLst xmlns:p="http://schemas.openxmlformats.org/presentationml/2006/main">
  <p:tag name="KSO_WM_UNIT_ID" val="_11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59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b*1"/>
  <p:tag name="KSO_WM_UNIT_LAYERLEVEL" val="1"/>
  <p:tag name="KSO_WM_TAG_VERSION" val="3.0"/>
</p:tagLst>
</file>

<file path=ppt/tags/tag6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1*a*1"/>
  <p:tag name="KSO_WM_UNIT_LAYERLEVEL" val="1"/>
  <p:tag name="KSO_WM_TAG_VERSION" val="3.0"/>
</p:tagLst>
</file>

<file path=ppt/tags/tag61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2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3.xml><?xml version="1.0" encoding="utf-8"?>
<p:tagLst xmlns:p="http://schemas.openxmlformats.org/presentationml/2006/main">
  <p:tag name="KSO_WM_UNIT_ID" val="_12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64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b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b*1"/>
  <p:tag name="KSO_WM_UNIT_LAYERLEVEL" val="1"/>
  <p:tag name="KSO_WM_TAG_VERSION" val="3.0"/>
</p:tagLst>
</file>

<file path=ppt/tags/tag65.xml><?xml version="1.0" encoding="utf-8"?>
<p:tagLst xmlns:p="http://schemas.openxmlformats.org/presentationml/2006/main">
  <p:tag name="KSO_WM_BEAUTIFY_FLAG" val="#wm#"/>
  <p:tag name="KSO_WM_FIGMA_FLAG" val="#fgm#"/>
  <p:tag name="KSO_WM_UNIT_INDEX" val="1"/>
  <p:tag name="KSO_WM_UNIT_TEXT_TYPE" val="1"/>
  <p:tag name="KSO_WM_UNIT_TYPE" val="a"/>
  <p:tag name="KSO_WM_LAYOUT_CHECK_HASH" val="6c2b92642653cdefbf837cd0a6757d4447577909"/>
  <p:tag name="KSO_WM_NEWLAYOUT_ID" val="1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a*1"/>
  <p:tag name="KSO_WM_UNIT_LAYERLEVEL" val="1"/>
  <p:tag name="KSO_WM_TAG_VERSION" val="3.0"/>
</p:tagLst>
</file>

<file path=ppt/tags/tag66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1"/>
  <p:tag name="KSO_WM_UNIT_LAYERLEVEL" val="1_1_1"/>
  <p:tag name="KSO_WM_TAG_VERSION" val="3.0"/>
</p:tagLst>
</file>

<file path=ppt/tags/tag67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1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1_2"/>
  <p:tag name="KSO_WM_UNIT_LAYERLEVEL" val="1_1_1"/>
  <p:tag name="KSO_WM_TAG_VERSION" val="3.0"/>
</p:tagLst>
</file>

<file path=ppt/tags/tag68.xml><?xml version="1.0" encoding="utf-8"?>
<p:tagLst xmlns:p="http://schemas.openxmlformats.org/presentationml/2006/main">
  <p:tag name="KSO_WM_BEAUTIFY_FLAG" val="#wm#"/>
  <p:tag name="KSO_WM_FIGMA_FLAG" val="#fgm#"/>
  <p:tag name="KSO_WM_UNIT_INDEX" val="1_1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1_1"/>
  <p:tag name="KSO_WM_UNIT_LAYERLEVEL" val="1_1_1"/>
  <p:tag name="KSO_WM_TAG_VERSION" val="3.0"/>
</p:tagLst>
</file>

<file path=ppt/tags/tag69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1"/>
  <p:tag name="KSO_WM_UNIT_LAYERLEVEL" val="1_1_1"/>
  <p:tag name="KSO_WM_TAG_VERSION" val="3.0"/>
</p:tagLst>
</file>

<file path=ppt/tags/tag70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2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2_2"/>
  <p:tag name="KSO_WM_UNIT_LAYERLEVEL" val="1_1_1"/>
  <p:tag name="KSO_WM_TAG_VERSION" val="3.0"/>
</p:tagLst>
</file>

<file path=ppt/tags/tag71.xml><?xml version="1.0" encoding="utf-8"?>
<p:tagLst xmlns:p="http://schemas.openxmlformats.org/presentationml/2006/main">
  <p:tag name="KSO_WM_BEAUTIFY_FLAG" val="#wm#"/>
  <p:tag name="KSO_WM_FIGMA_FLAG" val="#fgm#"/>
  <p:tag name="KSO_WM_UNIT_INDEX" val="1_2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2_1"/>
  <p:tag name="KSO_WM_UNIT_LAYERLEVEL" val="1_1_1"/>
  <p:tag name="KSO_WM_TAG_VERSION" val="3.0"/>
</p:tagLst>
</file>

<file path=ppt/tags/tag72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1"/>
  <p:tag name="KSO_WM_UNIT_LAYERLEVEL" val="1_1_1"/>
  <p:tag name="KSO_WM_TAG_VERSION" val="3.0"/>
</p:tagLst>
</file>

<file path=ppt/tags/tag73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3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3_2"/>
  <p:tag name="KSO_WM_UNIT_LAYERLEVEL" val="1_1_1"/>
  <p:tag name="KSO_WM_TAG_VERSION" val="3.0"/>
</p:tagLst>
</file>

<file path=ppt/tags/tag74.xml><?xml version="1.0" encoding="utf-8"?>
<p:tagLst xmlns:p="http://schemas.openxmlformats.org/presentationml/2006/main">
  <p:tag name="KSO_WM_BEAUTIFY_FLAG" val="#wm#"/>
  <p:tag name="KSO_WM_FIGMA_FLAG" val="#fgm#"/>
  <p:tag name="KSO_WM_UNIT_INDEX" val="1_3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3_1"/>
  <p:tag name="KSO_WM_UNIT_LAYERLEVEL" val="1_1_1"/>
  <p:tag name="KSO_WM_TAG_VERSION" val="3.0"/>
</p:tagLst>
</file>

<file path=ppt/tags/tag75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SUBTYPE" val="d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1"/>
  <p:tag name="KSO_WM_UNIT_LAYERLEVEL" val="1_1_1"/>
  <p:tag name="KSO_WM_TAG_VERSION" val="3.0"/>
</p:tagLst>
</file>

<file path=ppt/tags/tag76.xml><?xml version="1.0" encoding="utf-8"?>
<p:tagLst xmlns:p="http://schemas.openxmlformats.org/presentationml/2006/main">
  <p:tag name="KSO_WM_FIGMA_DECORATION_INDEX" val="25"/>
  <p:tag name="$PH_EXT" val="2"/>
  <p:tag name="KSO_WM_BEAUTIFY_FLAG" val="#wm#"/>
  <p:tag name="KSO_WM_FIGMA_FLAG" val="#fgm#"/>
  <p:tag name="KSO_WM_UNIT_INDEX" val="1_4_2"/>
  <p:tag name="KSO_WM_UNIT_TYPE" val="l_h_i"/>
  <p:tag name="KSO_WM_UNIT_HIGHLIGHT" val="0"/>
  <p:tag name="KSO_WM_UNIT_COMPATIBLE" val="0"/>
  <p:tag name="KSO_WM_UNIT_DIAGRAM_ISNUMVISUAL" val="0"/>
  <p:tag name="KSO_WM_UNIT_DIAGRAM_ISREFERUNIT" val="0"/>
  <p:tag name="KSO_WM_UNIT_ID" val="_12*l_h_i*1_4_2"/>
  <p:tag name="KSO_WM_UNIT_LAYERLEVEL" val="1_1_1"/>
  <p:tag name="KSO_WM_TAG_VERSION" val="3.0"/>
</p:tagLst>
</file>

<file path=ppt/tags/tag77.xml><?xml version="1.0" encoding="utf-8"?>
<p:tagLst xmlns:p="http://schemas.openxmlformats.org/presentationml/2006/main">
  <p:tag name="KSO_WM_BEAUTIFY_FLAG" val="#wm#"/>
  <p:tag name="KSO_WM_FIGMA_FLAG" val="#fgm#"/>
  <p:tag name="KSO_WM_UNIT_INDEX" val="1_4_1"/>
  <p:tag name="KSO_WM_UNIT_TYPE" val="l_h_a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_12*l_h_a*1_4_1"/>
  <p:tag name="KSO_WM_UNIT_LAYERLEVEL" val="1_1_1"/>
  <p:tag name="KSO_WM_TAG_VERSION" val="3.0"/>
</p:tagLst>
</file>

<file path=ppt/tags/tag78.xml><?xml version="1.0" encoding="utf-8"?>
<p:tagLst xmlns:p="http://schemas.openxmlformats.org/presentationml/2006/main">
  <p:tag name="KSO_WM_UNIT_TYPE" val="i"/>
  <p:tag name="KSO_WM_UNIT_INDEX" val="1"/>
  <p:tag name="KSO_WM_BEAUTIFY_FLAG" val="#wm#"/>
  <p:tag name="KSO_WM_TAG_VERSION" val="3.0"/>
  <p:tag name="KSO_WM_UNIT_ID" val="_0*i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79.xml><?xml version="1.0" encoding="utf-8"?>
<p:tagLst xmlns:p="http://schemas.openxmlformats.org/presentationml/2006/main">
  <p:tag name="KSO_WM_UNIT_TYPE" val="a"/>
  <p:tag name="KSO_WM_UNIT_INDEX" val="1"/>
  <p:tag name="KSO_WM_BEAUTIFY_FLAG" val="#wm#"/>
  <p:tag name="KSO_WM_TAG_VERSION" val="1.0"/>
  <p:tag name="KSO_WM_UNIT_PRESET_TEXT" val="单击此处编辑母版标题样式"/>
  <p:tag name="KSO_WM_UNIT_ID" val="_0*a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ISCONTENTSTITLE" val="0"/>
  <p:tag name="KSO_WM_TEMPLATE_CATEGORY" val="custom"/>
  <p:tag name="KSO_WM_TEMPLATE_INDEX" val="40498854"/>
</p:tagLst>
</file>

<file path=ppt/tags/tag80.xml><?xml version="1.0" encoding="utf-8"?>
<p:tagLst xmlns:p="http://schemas.openxmlformats.org/presentationml/2006/main">
  <p:tag name="KSO_WM_UNIT_TYPE" val="f"/>
  <p:tag name="KSO_WM_UNIT_SUBTYPE" val="a"/>
  <p:tag name="KSO_WM_UNIT_INDEX" val="1"/>
  <p:tag name="KSO_WM_BEAUTIFY_FLAG" val="#wm#"/>
  <p:tag name="KSO_WM_TAG_VERSION" val="1.0"/>
  <p:tag name="KSO_WM_UNIT_PRESET_TEXT" val="单击此处编辑母版文本样式&#10;第二级&#10;第三级&#10;第四级&#10;第五级"/>
  <p:tag name="KSO_WM_UNIT_ID" val="_0*f*1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  <p:tag name="KSO_WM_UNIT_TEXT_LAYER_COUNT" val="1"/>
  <p:tag name="KSO_WM_TEMPLATE_CATEGORY" val="custom"/>
  <p:tag name="KSO_WM_TEMPLATE_INDEX" val="40498854"/>
</p:tagLst>
</file>

<file path=ppt/tags/tag81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2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3.xml><?xml version="1.0" encoding="utf-8"?>
<p:tagLst xmlns:p="http://schemas.openxmlformats.org/presentationml/2006/main">
  <p:tag name="KSO_WM_UNIT_ID" val="_0**"/>
  <p:tag name="KSO_WM_BEAUTIFY_FLAG" val="#wm#"/>
  <p:tag name="KSO_WM_TAG_VERSION" val="3.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LAYERLEVEL" val="1"/>
</p:tagLst>
</file>

<file path=ppt/tags/tag84.xml><?xml version="1.0" encoding="utf-8"?>
<p:tagLst xmlns:p="http://schemas.openxmlformats.org/presentationml/2006/main">
  <p:tag name="KSO_WM_TEMPLATE_SUBCATEGORY" val="29"/>
  <p:tag name="KSO_WM_BEAUTIFY_FLAG" val="#wm#"/>
  <p:tag name="KSO_WM_TEMPLATE_SLIDE_ID" val="slide_7d1b418b74e2b859"/>
  <p:tag name="KSO_WM_TAG_VERSION" val="3.0"/>
  <p:tag name="KSO_WM_TEMPLATE_MASTER_TYPE" val="0"/>
  <p:tag name="KSO_WM_TEMPLATE_COLOR_TYPE" val="0"/>
  <p:tag name="KSO_WM_TEMPLATE_CATEGORY" val="custom"/>
  <p:tag name="KSO_WM_TEMPLATE_INDEX" val="40498854"/>
</p:tagLst>
</file>

<file path=ppt/tags/tag85.xml><?xml version="1.0" encoding="utf-8"?>
<p:tagLst xmlns:p="http://schemas.openxmlformats.org/presentationml/2006/main">
  <p:tag name="KSO_WM_AITEMPLATE_STYLE_ID" val="69796649917"/>
</p:tagLst>
</file>

<file path=ppt/tags/tag86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b2721bcfacf90a8cad02bf7bba3c368012c20864"/>
  <p:tag name="KSO_WM_NEWLAYOUT_ID" val="1505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1*a*1"/>
  <p:tag name="KSO_WM_TEMPLATE_CATEGORY" val="custom"/>
  <p:tag name="KSO_WM_TEMPLATE_INDEX" val="40498854"/>
  <p:tag name="KSO_WM_UNIT_LAYERLEVEL" val="1"/>
  <p:tag name="KSO_WM_TAG_VERSION" val="3.0"/>
</p:tagLst>
</file>

<file path=ppt/tags/tag87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title"/>
  <p:tag name="KSO_WM_TEMPLATE_SUBCATEGORY" val="29"/>
  <p:tag name="KSO_WM_BEAUTIFY_FLAG" val="#wm#"/>
  <p:tag name="KSO_WM_TEMPLATE_SLIDE_ID" val="slide_7d1b418b74e2b859"/>
  <p:tag name="KSO_WM_TAG_VERSION" val="3.0"/>
  <p:tag name="KSO_WM_SLIDE_ID" val="custom40498854_1"/>
  <p:tag name="KSO_WM_TEMPLATE_MASTER_TYPE" val="0"/>
  <p:tag name="KSO_WM_TEMPLATE_COLOR_TYPE" val="0"/>
  <p:tag name="KSO_WM_SLIDE_INDEX" val="1"/>
  <p:tag name="KSO_WM_TEMPLATE_CATEGORY" val="custom"/>
  <p:tag name="KSO_WM_TEMPLATE_INDEX" val="40498854"/>
  <p:tag name="KSO_WM_SLIDE_LAYOUT" val="a_f"/>
  <p:tag name="KSO_WM_SLIDE_LAYOUT_CNT" val="1_2"/>
</p:tagLst>
</file>

<file path=ppt/tags/tag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89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90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91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92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9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94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95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96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97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98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99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00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01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02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03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04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05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06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07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08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09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10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11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12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13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14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15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16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17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18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19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20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2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22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2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24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25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26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2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28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2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30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3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3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33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13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3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36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137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38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39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140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4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4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43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144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45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46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147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48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49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50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151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152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153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54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55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56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57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5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59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60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61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16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63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164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165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166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6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68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69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170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171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172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173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74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175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176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177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178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179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180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181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18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183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184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185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18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18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18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18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19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191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192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193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194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195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196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19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198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199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00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0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02.xml><?xml version="1.0" encoding="utf-8"?>
<p:tagLst xmlns:p="http://schemas.openxmlformats.org/presentationml/2006/main">
  <p:tag name="KSO_WM_UNIT_TYPE" val="β"/>
  <p:tag name="KSO_WM_UNIT_INDEX" val="1"/>
  <p:tag name="KSO_WM_BEAUTIFY_FLAG" val="#wm#"/>
  <p:tag name="KSO_WM_TAG_VERSION" val="3.0"/>
</p:tagLst>
</file>

<file path=ppt/tags/tag203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5143a7f92d90621957833042340074ccb9e9d20"/>
  <p:tag name="KSO_WM_NEWLAYOUT_ID" val="1509"/>
  <p:tag name="KSO_WM_UNIT_ISCONTENTSTITLE" val="0"/>
  <p:tag name="KSO_WM_UNIT_ISNUMDGMTITLE" val="0"/>
  <p:tag name="KSO_WM_UNIT_PRESET_TEXT_INDEX" val="-1"/>
  <p:tag name="KSO_WM_UNIT_PRESET_TEXT_LEN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3*a*1"/>
  <p:tag name="KSO_WM_TEMPLATE_CATEGORY" val="custom"/>
  <p:tag name="KSO_WM_TEMPLATE_INDEX" val="40498854"/>
  <p:tag name="KSO_WM_UNIT_LAYERLEVEL" val="1"/>
  <p:tag name="KSO_WM_TAG_VERSION" val="3.0"/>
</p:tagLst>
</file>

<file path=ppt/tags/tag204.xml><?xml version="1.0" encoding="utf-8"?>
<p:tagLst xmlns:p="http://schemas.openxmlformats.org/presentationml/2006/main">
  <p:tag name="KSO_WM_UNIT_TYPE" val="e"/>
  <p:tag name="KSO_WM_BEAUTIFY_FLAG" val="#wm#"/>
  <p:tag name="KSO_WM_FIGMA_FLAG" val="#fgm#"/>
  <p:tag name="KSO_WM_UNIT_INDEX" val="1"/>
  <p:tag name="KSO_WM_UNIT_PRESET_TEXT" val="01"/>
  <p:tag name="KSO_WM_UNIT_NOCLEAR" val="0"/>
  <p:tag name="KSO_WM_UNIT_HIGHLIGHT" val="0"/>
  <p:tag name="KSO_WM_UNIT_COMPATIBLE" val="1"/>
  <p:tag name="KSO_WM_UNIT_DIAGRAM_ISNUMVISUAL" val="0"/>
  <p:tag name="KSO_WM_UNIT_DIAGRAM_ISREFERUNIT" val="0"/>
  <p:tag name="KSO_WM_UNIT_ID" val="custom40498854_3*e*1"/>
  <p:tag name="KSO_WM_TEMPLATE_CATEGORY" val="custom"/>
  <p:tag name="KSO_WM_TEMPLATE_INDEX" val="40498854"/>
  <p:tag name="KSO_WM_UNIT_LAYERLEVEL" val="1"/>
  <p:tag name="KSO_WM_TAG_VERSION" val="3.0"/>
</p:tagLst>
</file>

<file path=ppt/tags/tag205.xml><?xml version="1.0" encoding="utf-8"?>
<p:tagLst xmlns:p="http://schemas.openxmlformats.org/presentationml/2006/main">
  <p:tag name="KSO_WM_SLIDE_CONTENT_ORIENTATION" val="right"/>
  <p:tag name="KSO_WM_SLIDE_HAS_MASK" val="1"/>
  <p:tag name="KSO_WM_SLIDE_ITEM_CNT" val="0"/>
  <p:tag name="KSO_WM_SLIDE_TYPE" val="sectionTitle"/>
  <p:tag name="KSO_WM_TEMPLATE_SUBCATEGORY" val="29"/>
  <p:tag name="KSO_WM_BEAUTIFY_FLAG" val="#wm#"/>
  <p:tag name="KSO_WM_TEMPLATE_SLIDE_ID" val="slide_b259e7929bdccf73"/>
  <p:tag name="KSO_WM_TAG_VERSION" val="3.0"/>
  <p:tag name="KSO_WM_SLIDE_ID" val="custom40498854_3"/>
  <p:tag name="KSO_WM_TEMPLATE_MASTER_TYPE" val="0"/>
  <p:tag name="KSO_WM_TEMPLATE_COLOR_TYPE" val="0"/>
  <p:tag name="KSO_WM_SLIDE_INDEX" val="3"/>
  <p:tag name="KSO_WM_TEMPLATE_CATEGORY" val="custom"/>
  <p:tag name="KSO_WM_TEMPLATE_INDEX" val="40498854"/>
  <p:tag name="KSO_WM_SLIDE_LAYOUT" val="a_e"/>
  <p:tag name="KSO_WM_SLIDE_LAYOUT_CNT" val="1_1"/>
</p:tagLst>
</file>

<file path=ppt/tags/tag206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07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08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09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10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11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12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13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14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15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1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17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18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19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20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21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22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23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24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25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26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27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28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29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30.xml><?xml version="1.0" encoding="utf-8"?>
<p:tagLst xmlns:p="http://schemas.openxmlformats.org/presentationml/2006/main">
  <p:tag name="KSO_WM_UNIT_TYPE" val="x"/>
  <p:tag name="KSO_WM_UNIT_INDEX" val="6"/>
  <p:tag name="KSO_WM_BEAUTIFY_FLAG" val="#wm#"/>
  <p:tag name="KSO_WM_TAG_VERSION" val="3.0"/>
</p:tagLst>
</file>

<file path=ppt/tags/tag231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32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33.xml><?xml version="1.0" encoding="utf-8"?>
<p:tagLst xmlns:p="http://schemas.openxmlformats.org/presentationml/2006/main">
  <p:tag name="KSO_WM_UNIT_TYPE" val="x"/>
  <p:tag name="KSO_WM_UNIT_INDEX" val="7"/>
  <p:tag name="KSO_WM_BEAUTIFY_FLAG" val="#wm#"/>
  <p:tag name="KSO_WM_TAG_VERSION" val="3.0"/>
</p:tagLst>
</file>

<file path=ppt/tags/tag234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35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36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37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38.xml><?xml version="1.0" encoding="utf-8"?>
<p:tagLst xmlns:p="http://schemas.openxmlformats.org/presentationml/2006/main">
  <p:tag name="KSO_WM_UNIT_TYPE" val="x"/>
  <p:tag name="KSO_WM_UNIT_INDEX" val="8"/>
  <p:tag name="KSO_WM_BEAUTIFY_FLAG" val="#wm#"/>
  <p:tag name="KSO_WM_TAG_VERSION" val="3.0"/>
</p:tagLst>
</file>

<file path=ppt/tags/tag239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40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41.xml><?xml version="1.0" encoding="utf-8"?>
<p:tagLst xmlns:p="http://schemas.openxmlformats.org/presentationml/2006/main">
  <p:tag name="KSO_WM_UNIT_TYPE" val="i"/>
  <p:tag name="KSO_WM_UNIT_INDEX" val="30"/>
  <p:tag name="KSO_WM_BEAUTIFY_FLAG" val="#wm#"/>
  <p:tag name="KSO_WM_TAG_VERSION" val="3.0"/>
</p:tagLst>
</file>

<file path=ppt/tags/tag242.xml><?xml version="1.0" encoding="utf-8"?>
<p:tagLst xmlns:p="http://schemas.openxmlformats.org/presentationml/2006/main">
  <p:tag name="KSO_WM_UNIT_TYPE" val="x"/>
  <p:tag name="KSO_WM_UNIT_INDEX" val="9"/>
  <p:tag name="KSO_WM_BEAUTIFY_FLAG" val="#wm#"/>
  <p:tag name="KSO_WM_TAG_VERSION" val="3.0"/>
</p:tagLst>
</file>

<file path=ppt/tags/tag243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44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45.xml><?xml version="1.0" encoding="utf-8"?>
<p:tagLst xmlns:p="http://schemas.openxmlformats.org/presentationml/2006/main">
  <p:tag name="KSO_WM_UNIT_TYPE" val="i"/>
  <p:tag name="KSO_WM_UNIT_INDEX" val="32"/>
  <p:tag name="KSO_WM_BEAUTIFY_FLAG" val="#wm#"/>
  <p:tag name="KSO_WM_TAG_VERSION" val="3.0"/>
</p:tagLst>
</file>

<file path=ppt/tags/tag246.xml><?xml version="1.0" encoding="utf-8"?>
<p:tagLst xmlns:p="http://schemas.openxmlformats.org/presentationml/2006/main">
  <p:tag name="KSO_WM_UNIT_TYPE" val="x"/>
  <p:tag name="KSO_WM_UNIT_INDEX" val="10"/>
  <p:tag name="KSO_WM_BEAUTIFY_FLAG" val="#wm#"/>
  <p:tag name="KSO_WM_TAG_VERSION" val="3.0"/>
</p:tagLst>
</file>

<file path=ppt/tags/tag247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48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49.xml><?xml version="1.0" encoding="utf-8"?>
<p:tagLst xmlns:p="http://schemas.openxmlformats.org/presentationml/2006/main">
  <p:tag name="KSO_WM_UNIT_TYPE" val="b"/>
  <p:tag name="KSO_WM_UNIT_INDEX" val="1"/>
  <p:tag name="KSO_WM_BEAUTIFY_FLAG" val="#wm#"/>
  <p:tag name="KSO_WM_TAG_VERSION" val="3.0"/>
</p:tagLst>
</file>

<file path=ppt/tags/tag250.xml><?xml version="1.0" encoding="utf-8"?>
<p:tagLst xmlns:p="http://schemas.openxmlformats.org/presentationml/2006/main">
  <p:tag name="KSO_WM_UNIT_TYPE" val="i"/>
  <p:tag name="KSO_WM_UNIT_INDEX" val="4"/>
  <p:tag name="KSO_WM_BEAUTIFY_FLAG" val="#wm#"/>
  <p:tag name="KSO_WM_TAG_VERSION" val="3.0"/>
</p:tagLst>
</file>

<file path=ppt/tags/tag251.xml><?xml version="1.0" encoding="utf-8"?>
<p:tagLst xmlns:p="http://schemas.openxmlformats.org/presentationml/2006/main">
  <p:tag name="KSO_WM_UNIT_TYPE" val="i"/>
  <p:tag name="KSO_WM_UNIT_INDEX" val="6"/>
  <p:tag name="KSO_WM_BEAUTIFY_FLAG" val="#wm#"/>
  <p:tag name="KSO_WM_TAG_VERSION" val="3.0"/>
</p:tagLst>
</file>

<file path=ppt/tags/tag252.xml><?xml version="1.0" encoding="utf-8"?>
<p:tagLst xmlns:p="http://schemas.openxmlformats.org/presentationml/2006/main">
  <p:tag name="KSO_WM_UNIT_TYPE" val="x"/>
  <p:tag name="KSO_WM_UNIT_INDEX" val="1"/>
  <p:tag name="KSO_WM_BEAUTIFY_FLAG" val="#wm#"/>
  <p:tag name="KSO_WM_TAG_VERSION" val="3.0"/>
</p:tagLst>
</file>

<file path=ppt/tags/tag253.xml><?xml version="1.0" encoding="utf-8"?>
<p:tagLst xmlns:p="http://schemas.openxmlformats.org/presentationml/2006/main">
  <p:tag name="KSO_WM_UNIT_TYPE" val="f"/>
  <p:tag name="KSO_WM_UNIT_INDEX" val="1"/>
  <p:tag name="KSO_WM_BEAUTIFY_FLAG" val="#wm#"/>
  <p:tag name="KSO_WM_TAG_VERSION" val="3.0"/>
</p:tagLst>
</file>

<file path=ppt/tags/tag254.xml><?xml version="1.0" encoding="utf-8"?>
<p:tagLst xmlns:p="http://schemas.openxmlformats.org/presentationml/2006/main">
  <p:tag name="KSO_WM_UNIT_TYPE" val="i"/>
  <p:tag name="KSO_WM_UNIT_INDEX" val="8"/>
  <p:tag name="KSO_WM_BEAUTIFY_FLAG" val="#wm#"/>
  <p:tag name="KSO_WM_TAG_VERSION" val="3.0"/>
</p:tagLst>
</file>

<file path=ppt/tags/tag255.xml><?xml version="1.0" encoding="utf-8"?>
<p:tagLst xmlns:p="http://schemas.openxmlformats.org/presentationml/2006/main">
  <p:tag name="KSO_WM_UNIT_TYPE" val="f"/>
  <p:tag name="KSO_WM_UNIT_INDEX" val="2"/>
  <p:tag name="KSO_WM_BEAUTIFY_FLAG" val="#wm#"/>
  <p:tag name="KSO_WM_TAG_VERSION" val="3.0"/>
</p:tagLst>
</file>

<file path=ppt/tags/tag256.xml><?xml version="1.0" encoding="utf-8"?>
<p:tagLst xmlns:p="http://schemas.openxmlformats.org/presentationml/2006/main">
  <p:tag name="KSO_WM_UNIT_TYPE" val="f"/>
  <p:tag name="KSO_WM_UNIT_INDEX" val="3"/>
  <p:tag name="KSO_WM_BEAUTIFY_FLAG" val="#wm#"/>
  <p:tag name="KSO_WM_TAG_VERSION" val="3.0"/>
</p:tagLst>
</file>

<file path=ppt/tags/tag257.xml><?xml version="1.0" encoding="utf-8"?>
<p:tagLst xmlns:p="http://schemas.openxmlformats.org/presentationml/2006/main">
  <p:tag name="KSO_WM_UNIT_TYPE" val="f"/>
  <p:tag name="KSO_WM_UNIT_INDEX" val="4"/>
  <p:tag name="KSO_WM_BEAUTIFY_FLAG" val="#wm#"/>
  <p:tag name="KSO_WM_TAG_VERSION" val="3.0"/>
</p:tagLst>
</file>

<file path=ppt/tags/tag258.xml><?xml version="1.0" encoding="utf-8"?>
<p:tagLst xmlns:p="http://schemas.openxmlformats.org/presentationml/2006/main">
  <p:tag name="KSO_WM_UNIT_TYPE" val="i"/>
  <p:tag name="KSO_WM_UNIT_INDEX" val="10"/>
  <p:tag name="KSO_WM_BEAUTIFY_FLAG" val="#wm#"/>
  <p:tag name="KSO_WM_TAG_VERSION" val="3.0"/>
</p:tagLst>
</file>

<file path=ppt/tags/tag259.xml><?xml version="1.0" encoding="utf-8"?>
<p:tagLst xmlns:p="http://schemas.openxmlformats.org/presentationml/2006/main">
  <p:tag name="KSO_WM_UNIT_TYPE" val="f"/>
  <p:tag name="KSO_WM_UNIT_INDEX" val="5"/>
  <p:tag name="KSO_WM_BEAUTIFY_FLAG" val="#wm#"/>
  <p:tag name="KSO_WM_TAG_VERSION" val="3.0"/>
</p:tagLst>
</file>

<file path=ppt/tags/tag260.xml><?xml version="1.0" encoding="utf-8"?>
<p:tagLst xmlns:p="http://schemas.openxmlformats.org/presentationml/2006/main">
  <p:tag name="KSO_WM_UNIT_TYPE" val="f"/>
  <p:tag name="KSO_WM_UNIT_INDEX" val="6"/>
  <p:tag name="KSO_WM_BEAUTIFY_FLAG" val="#wm#"/>
  <p:tag name="KSO_WM_TAG_VERSION" val="3.0"/>
</p:tagLst>
</file>

<file path=ppt/tags/tag261.xml><?xml version="1.0" encoding="utf-8"?>
<p:tagLst xmlns:p="http://schemas.openxmlformats.org/presentationml/2006/main">
  <p:tag name="KSO_WM_UNIT_TYPE" val="f"/>
  <p:tag name="KSO_WM_UNIT_INDEX" val="7"/>
  <p:tag name="KSO_WM_BEAUTIFY_FLAG" val="#wm#"/>
  <p:tag name="KSO_WM_TAG_VERSION" val="3.0"/>
</p:tagLst>
</file>

<file path=ppt/tags/tag262.xml><?xml version="1.0" encoding="utf-8"?>
<p:tagLst xmlns:p="http://schemas.openxmlformats.org/presentationml/2006/main">
  <p:tag name="KSO_WM_UNIT_TYPE" val="i"/>
  <p:tag name="KSO_WM_UNIT_INDEX" val="12"/>
  <p:tag name="KSO_WM_BEAUTIFY_FLAG" val="#wm#"/>
  <p:tag name="KSO_WM_TAG_VERSION" val="3.0"/>
</p:tagLst>
</file>

<file path=ppt/tags/tag263.xml><?xml version="1.0" encoding="utf-8"?>
<p:tagLst xmlns:p="http://schemas.openxmlformats.org/presentationml/2006/main">
  <p:tag name="KSO_WM_UNIT_TYPE" val="f"/>
  <p:tag name="KSO_WM_UNIT_INDEX" val="8"/>
  <p:tag name="KSO_WM_BEAUTIFY_FLAG" val="#wm#"/>
  <p:tag name="KSO_WM_TAG_VERSION" val="3.0"/>
</p:tagLst>
</file>

<file path=ppt/tags/tag264.xml><?xml version="1.0" encoding="utf-8"?>
<p:tagLst xmlns:p="http://schemas.openxmlformats.org/presentationml/2006/main">
  <p:tag name="KSO_WM_UNIT_TYPE" val="f"/>
  <p:tag name="KSO_WM_UNIT_INDEX" val="9"/>
  <p:tag name="KSO_WM_BEAUTIFY_FLAG" val="#wm#"/>
  <p:tag name="KSO_WM_TAG_VERSION" val="3.0"/>
</p:tagLst>
</file>

<file path=ppt/tags/tag265.xml><?xml version="1.0" encoding="utf-8"?>
<p:tagLst xmlns:p="http://schemas.openxmlformats.org/presentationml/2006/main">
  <p:tag name="KSO_WM_UNIT_TYPE" val="f"/>
  <p:tag name="KSO_WM_UNIT_INDEX" val="10"/>
  <p:tag name="KSO_WM_BEAUTIFY_FLAG" val="#wm#"/>
  <p:tag name="KSO_WM_TAG_VERSION" val="3.0"/>
</p:tagLst>
</file>

<file path=ppt/tags/tag266.xml><?xml version="1.0" encoding="utf-8"?>
<p:tagLst xmlns:p="http://schemas.openxmlformats.org/presentationml/2006/main">
  <p:tag name="KSO_WM_UNIT_TYPE" val="i"/>
  <p:tag name="KSO_WM_UNIT_INDEX" val="14"/>
  <p:tag name="KSO_WM_BEAUTIFY_FLAG" val="#wm#"/>
  <p:tag name="KSO_WM_TAG_VERSION" val="3.0"/>
</p:tagLst>
</file>

<file path=ppt/tags/tag267.xml><?xml version="1.0" encoding="utf-8"?>
<p:tagLst xmlns:p="http://schemas.openxmlformats.org/presentationml/2006/main">
  <p:tag name="KSO_WM_UNIT_TYPE" val="i"/>
  <p:tag name="KSO_WM_UNIT_INDEX" val="16"/>
  <p:tag name="KSO_WM_BEAUTIFY_FLAG" val="#wm#"/>
  <p:tag name="KSO_WM_TAG_VERSION" val="3.0"/>
</p:tagLst>
</file>

<file path=ppt/tags/tag268.xml><?xml version="1.0" encoding="utf-8"?>
<p:tagLst xmlns:p="http://schemas.openxmlformats.org/presentationml/2006/main">
  <p:tag name="KSO_WM_UNIT_TYPE" val="x"/>
  <p:tag name="KSO_WM_UNIT_INDEX" val="2"/>
  <p:tag name="KSO_WM_BEAUTIFY_FLAG" val="#wm#"/>
  <p:tag name="KSO_WM_TAG_VERSION" val="3.0"/>
</p:tagLst>
</file>

<file path=ppt/tags/tag269.xml><?xml version="1.0" encoding="utf-8"?>
<p:tagLst xmlns:p="http://schemas.openxmlformats.org/presentationml/2006/main">
  <p:tag name="KSO_WM_UNIT_TYPE" val="f"/>
  <p:tag name="KSO_WM_UNIT_INDEX" val="11"/>
  <p:tag name="KSO_WM_BEAUTIFY_FLAG" val="#wm#"/>
  <p:tag name="KSO_WM_TAG_VERSION" val="3.0"/>
</p:tagLst>
</file>

<file path=ppt/tags/tag270.xml><?xml version="1.0" encoding="utf-8"?>
<p:tagLst xmlns:p="http://schemas.openxmlformats.org/presentationml/2006/main">
  <p:tag name="KSO_WM_UNIT_TYPE" val="i"/>
  <p:tag name="KSO_WM_UNIT_INDEX" val="18"/>
  <p:tag name="KSO_WM_BEAUTIFY_FLAG" val="#wm#"/>
  <p:tag name="KSO_WM_TAG_VERSION" val="3.0"/>
</p:tagLst>
</file>

<file path=ppt/tags/tag271.xml><?xml version="1.0" encoding="utf-8"?>
<p:tagLst xmlns:p="http://schemas.openxmlformats.org/presentationml/2006/main">
  <p:tag name="KSO_WM_UNIT_TYPE" val="x"/>
  <p:tag name="KSO_WM_UNIT_INDEX" val="3"/>
  <p:tag name="KSO_WM_BEAUTIFY_FLAG" val="#wm#"/>
  <p:tag name="KSO_WM_TAG_VERSION" val="3.0"/>
</p:tagLst>
</file>

<file path=ppt/tags/tag272.xml><?xml version="1.0" encoding="utf-8"?>
<p:tagLst xmlns:p="http://schemas.openxmlformats.org/presentationml/2006/main">
  <p:tag name="KSO_WM_UNIT_TYPE" val="f"/>
  <p:tag name="KSO_WM_UNIT_INDEX" val="12"/>
  <p:tag name="KSO_WM_BEAUTIFY_FLAG" val="#wm#"/>
  <p:tag name="KSO_WM_TAG_VERSION" val="3.0"/>
</p:tagLst>
</file>

<file path=ppt/tags/tag273.xml><?xml version="1.0" encoding="utf-8"?>
<p:tagLst xmlns:p="http://schemas.openxmlformats.org/presentationml/2006/main">
  <p:tag name="KSO_WM_UNIT_TYPE" val="f"/>
  <p:tag name="KSO_WM_UNIT_INDEX" val="13"/>
  <p:tag name="KSO_WM_BEAUTIFY_FLAG" val="#wm#"/>
  <p:tag name="KSO_WM_TAG_VERSION" val="3.0"/>
</p:tagLst>
</file>

<file path=ppt/tags/tag274.xml><?xml version="1.0" encoding="utf-8"?>
<p:tagLst xmlns:p="http://schemas.openxmlformats.org/presentationml/2006/main">
  <p:tag name="KSO_WM_UNIT_TYPE" val="i"/>
  <p:tag name="KSO_WM_UNIT_INDEX" val="20"/>
  <p:tag name="KSO_WM_BEAUTIFY_FLAG" val="#wm#"/>
  <p:tag name="KSO_WM_TAG_VERSION" val="3.0"/>
</p:tagLst>
</file>

<file path=ppt/tags/tag275.xml><?xml version="1.0" encoding="utf-8"?>
<p:tagLst xmlns:p="http://schemas.openxmlformats.org/presentationml/2006/main">
  <p:tag name="KSO_WM_UNIT_TYPE" val="x"/>
  <p:tag name="KSO_WM_UNIT_INDEX" val="4"/>
  <p:tag name="KSO_WM_BEAUTIFY_FLAG" val="#wm#"/>
  <p:tag name="KSO_WM_TAG_VERSION" val="3.0"/>
</p:tagLst>
</file>

<file path=ppt/tags/tag276.xml><?xml version="1.0" encoding="utf-8"?>
<p:tagLst xmlns:p="http://schemas.openxmlformats.org/presentationml/2006/main">
  <p:tag name="KSO_WM_UNIT_TYPE" val="f"/>
  <p:tag name="KSO_WM_UNIT_INDEX" val="14"/>
  <p:tag name="KSO_WM_BEAUTIFY_FLAG" val="#wm#"/>
  <p:tag name="KSO_WM_TAG_VERSION" val="3.0"/>
</p:tagLst>
</file>

<file path=ppt/tags/tag277.xml><?xml version="1.0" encoding="utf-8"?>
<p:tagLst xmlns:p="http://schemas.openxmlformats.org/presentationml/2006/main">
  <p:tag name="KSO_WM_UNIT_TYPE" val="f"/>
  <p:tag name="KSO_WM_UNIT_INDEX" val="15"/>
  <p:tag name="KSO_WM_BEAUTIFY_FLAG" val="#wm#"/>
  <p:tag name="KSO_WM_TAG_VERSION" val="3.0"/>
</p:tagLst>
</file>

<file path=ppt/tags/tag278.xml><?xml version="1.0" encoding="utf-8"?>
<p:tagLst xmlns:p="http://schemas.openxmlformats.org/presentationml/2006/main">
  <p:tag name="KSO_WM_UNIT_TYPE" val="i"/>
  <p:tag name="KSO_WM_UNIT_INDEX" val="22"/>
  <p:tag name="KSO_WM_BEAUTIFY_FLAG" val="#wm#"/>
  <p:tag name="KSO_WM_TAG_VERSION" val="3.0"/>
</p:tagLst>
</file>

<file path=ppt/tags/tag279.xml><?xml version="1.0" encoding="utf-8"?>
<p:tagLst xmlns:p="http://schemas.openxmlformats.org/presentationml/2006/main">
  <p:tag name="KSO_WM_UNIT_TYPE" val="i"/>
  <p:tag name="KSO_WM_UNIT_INDEX" val="24"/>
  <p:tag name="KSO_WM_BEAUTIFY_FLAG" val="#wm#"/>
  <p:tag name="KSO_WM_TAG_VERSION" val="3.0"/>
</p:tagLst>
</file>

<file path=ppt/tags/tag280.xml><?xml version="1.0" encoding="utf-8"?>
<p:tagLst xmlns:p="http://schemas.openxmlformats.org/presentationml/2006/main">
  <p:tag name="KSO_WM_UNIT_TYPE" val="x"/>
  <p:tag name="KSO_WM_UNIT_INDEX" val="5"/>
  <p:tag name="KSO_WM_BEAUTIFY_FLAG" val="#wm#"/>
  <p:tag name="KSO_WM_TAG_VERSION" val="3.0"/>
</p:tagLst>
</file>

<file path=ppt/tags/tag281.xml><?xml version="1.0" encoding="utf-8"?>
<p:tagLst xmlns:p="http://schemas.openxmlformats.org/presentationml/2006/main">
  <p:tag name="KSO_WM_UNIT_TYPE" val="f"/>
  <p:tag name="KSO_WM_UNIT_INDEX" val="16"/>
  <p:tag name="KSO_WM_BEAUTIFY_FLAG" val="#wm#"/>
  <p:tag name="KSO_WM_TAG_VERSION" val="3.0"/>
</p:tagLst>
</file>

<file path=ppt/tags/tag282.xml><?xml version="1.0" encoding="utf-8"?>
<p:tagLst xmlns:p="http://schemas.openxmlformats.org/presentationml/2006/main">
  <p:tag name="KSO_WM_UNIT_TYPE" val="f"/>
  <p:tag name="KSO_WM_UNIT_INDEX" val="17"/>
  <p:tag name="KSO_WM_BEAUTIFY_FLAG" val="#wm#"/>
  <p:tag name="KSO_WM_TAG_VERSION" val="3.0"/>
</p:tagLst>
</file>

<file path=ppt/tags/tag283.xml><?xml version="1.0" encoding="utf-8"?>
<p:tagLst xmlns:p="http://schemas.openxmlformats.org/presentationml/2006/main">
  <p:tag name="KSO_WM_UNIT_TYPE" val="i"/>
  <p:tag name="KSO_WM_UNIT_INDEX" val="26"/>
  <p:tag name="KSO_WM_BEAUTIFY_FLAG" val="#wm#"/>
  <p:tag name="KSO_WM_TAG_VERSION" val="3.0"/>
</p:tagLst>
</file>

<file path=ppt/tags/tag284.xml><?xml version="1.0" encoding="utf-8"?>
<p:tagLst xmlns:p="http://schemas.openxmlformats.org/presentationml/2006/main">
  <p:tag name="KSO_WM_UNIT_TYPE" val="f"/>
  <p:tag name="KSO_WM_UNIT_INDEX" val="18"/>
  <p:tag name="KSO_WM_BEAUTIFY_FLAG" val="#wm#"/>
  <p:tag name="KSO_WM_TAG_VERSION" val="3.0"/>
</p:tagLst>
</file>

<file path=ppt/tags/tag285.xml><?xml version="1.0" encoding="utf-8"?>
<p:tagLst xmlns:p="http://schemas.openxmlformats.org/presentationml/2006/main">
  <p:tag name="KSO_WM_UNIT_TYPE" val="i"/>
  <p:tag name="KSO_WM_UNIT_INDEX" val="28"/>
  <p:tag name="KSO_WM_BEAUTIFY_FLAG" val="#wm#"/>
  <p:tag name="KSO_WM_TAG_VERSION" val="3.0"/>
</p:tagLst>
</file>

<file path=ppt/tags/tag286.xml><?xml version="1.0" encoding="utf-8"?>
<p:tagLst xmlns:p="http://schemas.openxmlformats.org/presentationml/2006/main">
  <p:tag name="KSO_WM_UNIT_TYPE" val="f"/>
  <p:tag name="KSO_WM_UNIT_INDEX" val="19"/>
  <p:tag name="KSO_WM_BEAUTIFY_FLAG" val="#wm#"/>
  <p:tag name="KSO_WM_TAG_VERSION" val="3.0"/>
</p:tagLst>
</file>

<file path=ppt/tags/tag287.xml><?xml version="1.0" encoding="utf-8"?>
<p:tagLst xmlns:p="http://schemas.openxmlformats.org/presentationml/2006/main">
  <p:tag name="KSO_WM_UNIT_TYPE" val="b"/>
  <p:tag name="KSO_WM_BEAUTIFY_FLAG" val="#wm#"/>
  <p:tag name="KSO_WM_FIGMA_FLAG" val="#fgm#"/>
  <p:tag name="KSO_WM_UNIT_INDEX" val="1"/>
  <p:tag name="KSO_WM_UNIT_TEXT_TYPE" val="1"/>
  <p:tag name="KSO_WM_UNIT_ISCONTENTSTITLE" val="0"/>
  <p:tag name="KSO_WM_UNIT_ISNUMDGMTITLE" val="0"/>
  <p:tag name="KSO_WM_UNIT_NOCLEAR" val="0"/>
  <p:tag name="KSO_WM_UNIT_HIGHLIGHT" val="0"/>
  <p:tag name="KSO_WM_UNIT_COMPATIBLE" val="0"/>
  <p:tag name="KSO_WM_UNIT_DIAGRAM_ISNUMVISUAL" val="0"/>
  <p:tag name="KSO_WM_UNIT_DIAGRAM_ISREFERUNIT" val="0"/>
  <p:tag name="KSO_WM_UNIT_ID" val="custom40498854_5*b*1"/>
  <p:tag name="KSO_WM_TEMPLATE_CATEGORY" val="custom"/>
  <p:tag name="KSO_WM_TEMPLATE_INDEX" val="40498854"/>
  <p:tag name="KSO_WM_UNIT_LAYERLEVEL" val="1"/>
  <p:tag name="KSO_WM_TAG_VERSION" val="3.0"/>
  <p:tag name="KSO_WM_UNIT_PRESET_TEXT" val="THE END"/>
</p:tagLst>
</file>

<file path=ppt/tags/tag288.xml><?xml version="1.0" encoding="utf-8"?>
<p:tagLst xmlns:p="http://schemas.openxmlformats.org/presentationml/2006/main">
  <p:tag name="KSO_WM_UNIT_TYPE" val="a"/>
  <p:tag name="KSO_WM_BEAUTIFY_FLAG" val="#wm#"/>
  <p:tag name="KSO_WM_FIGMA_FLAG" val="#fgm#"/>
  <p:tag name="KSO_WM_UNIT_INDEX" val="1"/>
  <p:tag name="KSO_WM_UNIT_TEXT_TYPE" val="1"/>
  <p:tag name="KSO_WM_LAYOUT_CHECK_HASH" val="5d8be623fdcaad5d8a8553032cfd69331ec188cd"/>
  <p:tag name="KSO_WM_NEWLAYOUT_ID" val="1517"/>
  <p:tag name="KSO_WM_UNIT_ISCONTENTSTITLE" val="0"/>
  <p:tag name="KSO_WM_UNIT_ISNUMDGMTITLE" val="0"/>
  <p:tag name="KSO_WM_UNIT_NOCLEAR" val="1"/>
  <p:tag name="KSO_WM_UNIT_HIGHLIGHT" val="0"/>
  <p:tag name="KSO_WM_UNIT_COMPATIBLE" val="0"/>
  <p:tag name="KSO_WM_UNIT_DIAGRAM_ISNUMVISUAL" val="0"/>
  <p:tag name="KSO_WM_UNIT_DIAGRAM_ISREFERUNIT" val="0"/>
  <p:tag name="KSO_WM_UNIT_ID" val="custom40498854_5*a*1"/>
  <p:tag name="KSO_WM_TEMPLATE_CATEGORY" val="custom"/>
  <p:tag name="KSO_WM_TEMPLATE_INDEX" val="40498854"/>
  <p:tag name="KSO_WM_UNIT_LAYERLEVEL" val="1"/>
  <p:tag name="KSO_WM_TAG_VERSION" val="3.0"/>
  <p:tag name="KSO_WM_UNIT_PRESET_TEXT" val="谢谢观看"/>
</p:tagLst>
</file>

<file path=ppt/tags/tag289.xml><?xml version="1.0" encoding="utf-8"?>
<p:tagLst xmlns:p="http://schemas.openxmlformats.org/presentationml/2006/main">
  <p:tag name="KSO_WM_SLIDE_CONTENT_ORIENTATION" val="center"/>
  <p:tag name="KSO_WM_SLIDE_HAS_MASK" val="0"/>
  <p:tag name="KSO_WM_SLIDE_ITEM_CNT" val="0"/>
  <p:tag name="KSO_WM_SLIDE_TYPE" val="endPage"/>
  <p:tag name="KSO_WM_TEMPLATE_SUBCATEGORY" val="29"/>
  <p:tag name="KSO_WM_BEAUTIFY_FLAG" val="#wm#"/>
  <p:tag name="KSO_WM_TEMPLATE_SLIDE_ID" val="slide_47de9d0eaa58c516"/>
  <p:tag name="KSO_WM_TAG_VERSION" val="3.0"/>
  <p:tag name="KSO_WM_SLIDE_ID" val="custom40498854_5"/>
  <p:tag name="KSO_WM_TEMPLATE_MASTER_TYPE" val="0"/>
  <p:tag name="KSO_WM_TEMPLATE_COLOR_TYPE" val="0"/>
  <p:tag name="KSO_WM_SLIDE_INDEX" val="5"/>
  <p:tag name="KSO_WM_TEMPLATE_CATEGORY" val="custom"/>
  <p:tag name="KSO_WM_TEMPLATE_INDEX" val="40498854"/>
  <p:tag name="KSO_WM_SLIDE_LAYOUT" val="a_b"/>
  <p:tag name="KSO_WM_SLIDE_LAYOUT_CNT" val="1_1"/>
</p:tagLst>
</file>

<file path=ppt/tags/tag290.xml><?xml version="1.0" encoding="utf-8"?>
<p:tagLst xmlns:p="http://schemas.openxmlformats.org/presentationml/2006/main">
  <p:tag name="COMMONDATA" val="eyJoZGlkIjoiYjI1NTg0NTA5YzViNDM1MzJhNTk4ZTNiNTBjNDQwZmMifQ=="/>
</p:tagLst>
</file>

<file path=ppt/theme/theme1.xml><?xml version="1.0" encoding="utf-8"?>
<a:theme xmlns:a="http://schemas.openxmlformats.org/drawingml/2006/main" name="Office 主题​​">
  <a:themeElements>
    <a:clrScheme name="自定义 149">
      <a:dk1>
        <a:srgbClr val="000000"/>
      </a:dk1>
      <a:lt1>
        <a:srgbClr val="FFFFFF"/>
      </a:lt1>
      <a:dk2>
        <a:srgbClr val="283618"/>
      </a:dk2>
      <a:lt2>
        <a:srgbClr val="F7FEF9"/>
      </a:lt2>
      <a:accent1>
        <a:srgbClr val="49A078"/>
      </a:accent1>
      <a:accent2>
        <a:srgbClr val="DD9787"/>
      </a:accent2>
      <a:accent3>
        <a:srgbClr val="83BCA9"/>
      </a:accent3>
      <a:accent4>
        <a:srgbClr val="F5C396"/>
      </a:accent4>
      <a:accent5>
        <a:srgbClr val="FFCF56"/>
      </a:accent5>
      <a:accent6>
        <a:srgbClr val="69B578"/>
      </a:accent6>
      <a:hlink>
        <a:srgbClr val="304FFE"/>
      </a:hlink>
      <a:folHlink>
        <a:srgbClr val="492067"/>
      </a:folHlink>
    </a:clrScheme>
    <a:fontScheme name="自定义 158">
      <a:majorFont>
        <a:latin typeface="Arial"/>
        <a:ea typeface="可可湘云小楷"/>
        <a:cs typeface=""/>
      </a:majorFont>
      <a:minorFont>
        <a:latin typeface="Arial"/>
        <a:ea typeface="华文新魏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948</Words>
  <Application>WPS 演示</Application>
  <PresentationFormat>宽屏</PresentationFormat>
  <Paragraphs>217</Paragraphs>
  <Slides>11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11</vt:i4>
      </vt:variant>
    </vt:vector>
  </HeadingPairs>
  <TitlesOfParts>
    <vt:vector size="17" baseType="lpstr">
      <vt:lpstr>Arial</vt:lpstr>
      <vt:lpstr>宋体</vt:lpstr>
      <vt:lpstr>Wingdings</vt:lpstr>
      <vt:lpstr>楷体</vt:lpstr>
      <vt:lpstr>微软雅黑</vt:lpstr>
      <vt:lpstr>Office 主题​​</vt:lpstr>
      <vt:lpstr>图形的运动——从剪纸脸谱看对称与旋转</vt:lpstr>
      <vt:lpstr>文化引入：传统艺术中的对称与运动</vt:lpstr>
      <vt:lpstr>PowerPoint 演示文稿</vt:lpstr>
      <vt:lpstr>PowerPoint 演示文稿</vt:lpstr>
      <vt:lpstr>知识建构：轴对称、平移与旋转</vt:lpstr>
      <vt:lpstr>PowerPoint 演示文稿</vt:lpstr>
      <vt:lpstr>PowerPoint 演示文稿</vt:lpstr>
      <vt:lpstr>实践拓展：小小设计师与文化创作</vt:lpstr>
      <vt:lpstr>PowerPoint 演示文稿</vt:lpstr>
      <vt:lpstr>PowerPoint 演示文稿</vt:lpstr>
      <vt:lpstr>感谢聆听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混合运算——从《九章算术》看运算秩序</dc:title>
  <dc:creator>O365</dc:creator>
  <cp:lastModifiedBy>李启峰</cp:lastModifiedBy>
  <cp:revision>3</cp:revision>
  <dcterms:created xsi:type="dcterms:W3CDTF">2026-07-27T10:27:00Z</dcterms:created>
  <dcterms:modified xsi:type="dcterms:W3CDTF">2026-07-27T10:32:26Z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B6BAB9407E5146D5B375394FB12C4706_13</vt:lpwstr>
  </property>
  <property fmtid="{D5CDD505-2E9C-101B-9397-08002B2CF9AE}" pid="3" name="KSOProductBuildVer">
    <vt:lpwstr>2052-12.1.0.26884</vt:lpwstr>
  </property>
  <property fmtid="{D5CDD505-2E9C-101B-9397-08002B2CF9AE}" pid="4" name="KSOTemplateUUID">
    <vt:lpwstr>v1.0_ai_69796649917</vt:lpwstr>
  </property>
  <property fmtid="{D5CDD505-2E9C-101B-9397-08002B2CF9AE}" pid="5" name="intentionCode">
    <vt:lpwstr>wps_wpp_generate_html_ppt_doc</vt:lpwstr>
  </property>
  <property fmtid="{D5CDD505-2E9C-101B-9397-08002B2CF9AE}" pid="6" name="KSOAIPPTCode">
    <vt:lpwstr>Gt5MxRercT8CQBBZDCIhrOXBMOLv7X/NMCGVEiXaObaIOz4XXk6FFtJA0/NDsw1GRjZ5N2/j0O7qcMLnYIbWds6rm1eNbOILYk+JpnqUjtIH9qpRieKrfEvaOeL2Y+uKxOYe1jglCOUjxwYoer+1CdxviNt53nP05rYnykEt0C/FJVJmuCpw4yYZLtTfatV77J/IoTHYo0GrdWex1cKr0gOvnX3u+h4jgS9DlqDsCv6/zfdpz+Bgrl58PGtwBflNi4/GykBdSvHBmlddLEVF5fe7nvR7aBeHIYLIDxYQQq/zf5fHuhchVdFLFMdMCfEm7ZKBVVA8sy4RdE1RILvNIw==</vt:lpwstr>
  </property>
</Properties>
</file>