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47" r:id="rId3"/>
    <p:sldId id="448" r:id="rId4"/>
    <p:sldId id="449" r:id="rId5"/>
    <p:sldId id="450" r:id="rId6"/>
    <p:sldId id="451" r:id="rId7"/>
    <p:sldId id="452" r:id="rId8"/>
    <p:sldId id="453" r:id="rId9"/>
    <p:sldId id="454" r:id="rId10"/>
    <p:sldId id="455" r:id="rId11"/>
    <p:sldId id="456" r:id="rId12"/>
    <p:sldId id="457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35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121.xml"/><Relationship Id="rId32" Type="http://schemas.openxmlformats.org/officeDocument/2006/relationships/image" Target="../media/image5.svg"/><Relationship Id="rId31" Type="http://schemas.openxmlformats.org/officeDocument/2006/relationships/image" Target="../media/image4.png"/><Relationship Id="rId30" Type="http://schemas.openxmlformats.org/officeDocument/2006/relationships/tags" Target="../tags/tag120.xml"/><Relationship Id="rId3" Type="http://schemas.openxmlformats.org/officeDocument/2006/relationships/tags" Target="../tags/tag93.xml"/><Relationship Id="rId29" Type="http://schemas.openxmlformats.org/officeDocument/2006/relationships/tags" Target="../tags/tag119.xml"/><Relationship Id="rId28" Type="http://schemas.openxmlformats.org/officeDocument/2006/relationships/tags" Target="../tags/tag118.xml"/><Relationship Id="rId27" Type="http://schemas.openxmlformats.org/officeDocument/2006/relationships/tags" Target="../tags/tag117.xml"/><Relationship Id="rId26" Type="http://schemas.openxmlformats.org/officeDocument/2006/relationships/tags" Target="../tags/tag116.xml"/><Relationship Id="rId25" Type="http://schemas.openxmlformats.org/officeDocument/2006/relationships/tags" Target="../tags/tag115.xml"/><Relationship Id="rId24" Type="http://schemas.openxmlformats.org/officeDocument/2006/relationships/tags" Target="../tags/tag114.xml"/><Relationship Id="rId23" Type="http://schemas.openxmlformats.org/officeDocument/2006/relationships/tags" Target="../tags/tag113.xml"/><Relationship Id="rId22" Type="http://schemas.openxmlformats.org/officeDocument/2006/relationships/tags" Target="../tags/tag112.xml"/><Relationship Id="rId21" Type="http://schemas.openxmlformats.org/officeDocument/2006/relationships/tags" Target="../tags/tag111.xml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image" Target="../media/image7.svg"/><Relationship Id="rId59" Type="http://schemas.openxmlformats.org/officeDocument/2006/relationships/slideLayout" Target="../slideLayouts/slideLayout6.xml"/><Relationship Id="rId58" Type="http://schemas.openxmlformats.org/officeDocument/2006/relationships/tags" Target="../tags/tag165.xml"/><Relationship Id="rId57" Type="http://schemas.openxmlformats.org/officeDocument/2006/relationships/tags" Target="../tags/tag164.xml"/><Relationship Id="rId56" Type="http://schemas.openxmlformats.org/officeDocument/2006/relationships/image" Target="../media/image19.svg"/><Relationship Id="rId55" Type="http://schemas.openxmlformats.org/officeDocument/2006/relationships/image" Target="../media/image18.png"/><Relationship Id="rId54" Type="http://schemas.openxmlformats.org/officeDocument/2006/relationships/tags" Target="../tags/tag163.xml"/><Relationship Id="rId53" Type="http://schemas.openxmlformats.org/officeDocument/2006/relationships/tags" Target="../tags/tag162.xml"/><Relationship Id="rId52" Type="http://schemas.openxmlformats.org/officeDocument/2006/relationships/tags" Target="../tags/tag161.xml"/><Relationship Id="rId51" Type="http://schemas.openxmlformats.org/officeDocument/2006/relationships/tags" Target="../tags/tag160.xml"/><Relationship Id="rId50" Type="http://schemas.openxmlformats.org/officeDocument/2006/relationships/tags" Target="../tags/tag159.xml"/><Relationship Id="rId5" Type="http://schemas.openxmlformats.org/officeDocument/2006/relationships/image" Target="../media/image6.png"/><Relationship Id="rId49" Type="http://schemas.openxmlformats.org/officeDocument/2006/relationships/image" Target="../media/image17.svg"/><Relationship Id="rId48" Type="http://schemas.openxmlformats.org/officeDocument/2006/relationships/image" Target="../media/image16.png"/><Relationship Id="rId47" Type="http://schemas.openxmlformats.org/officeDocument/2006/relationships/tags" Target="../tags/tag158.xml"/><Relationship Id="rId46" Type="http://schemas.openxmlformats.org/officeDocument/2006/relationships/tags" Target="../tags/tag157.xml"/><Relationship Id="rId45" Type="http://schemas.openxmlformats.org/officeDocument/2006/relationships/tags" Target="../tags/tag156.xml"/><Relationship Id="rId44" Type="http://schemas.openxmlformats.org/officeDocument/2006/relationships/tags" Target="../tags/tag155.xml"/><Relationship Id="rId43" Type="http://schemas.openxmlformats.org/officeDocument/2006/relationships/image" Target="../media/image15.svg"/><Relationship Id="rId42" Type="http://schemas.openxmlformats.org/officeDocument/2006/relationships/image" Target="../media/image14.png"/><Relationship Id="rId41" Type="http://schemas.openxmlformats.org/officeDocument/2006/relationships/tags" Target="../tags/tag154.xml"/><Relationship Id="rId40" Type="http://schemas.openxmlformats.org/officeDocument/2006/relationships/tags" Target="../tags/tag153.xml"/><Relationship Id="rId4" Type="http://schemas.openxmlformats.org/officeDocument/2006/relationships/tags" Target="../tags/tag125.xml"/><Relationship Id="rId39" Type="http://schemas.openxmlformats.org/officeDocument/2006/relationships/tags" Target="../tags/tag152.xml"/><Relationship Id="rId38" Type="http://schemas.openxmlformats.org/officeDocument/2006/relationships/image" Target="../media/image13.svg"/><Relationship Id="rId37" Type="http://schemas.openxmlformats.org/officeDocument/2006/relationships/image" Target="../media/image12.png"/><Relationship Id="rId36" Type="http://schemas.openxmlformats.org/officeDocument/2006/relationships/tags" Target="../tags/tag151.xml"/><Relationship Id="rId35" Type="http://schemas.openxmlformats.org/officeDocument/2006/relationships/tags" Target="../tags/tag150.xml"/><Relationship Id="rId34" Type="http://schemas.openxmlformats.org/officeDocument/2006/relationships/tags" Target="../tags/tag149.xml"/><Relationship Id="rId33" Type="http://schemas.openxmlformats.org/officeDocument/2006/relationships/tags" Target="../tags/tag148.xml"/><Relationship Id="rId32" Type="http://schemas.openxmlformats.org/officeDocument/2006/relationships/tags" Target="../tags/tag147.xml"/><Relationship Id="rId31" Type="http://schemas.openxmlformats.org/officeDocument/2006/relationships/tags" Target="../tags/tag146.xml"/><Relationship Id="rId30" Type="http://schemas.openxmlformats.org/officeDocument/2006/relationships/tags" Target="../tags/tag145.xml"/><Relationship Id="rId3" Type="http://schemas.openxmlformats.org/officeDocument/2006/relationships/tags" Target="../tags/tag124.xml"/><Relationship Id="rId29" Type="http://schemas.openxmlformats.org/officeDocument/2006/relationships/tags" Target="../tags/tag144.xml"/><Relationship Id="rId28" Type="http://schemas.openxmlformats.org/officeDocument/2006/relationships/tags" Target="../tags/tag143.xml"/><Relationship Id="rId27" Type="http://schemas.openxmlformats.org/officeDocument/2006/relationships/tags" Target="../tags/tag142.xml"/><Relationship Id="rId26" Type="http://schemas.openxmlformats.org/officeDocument/2006/relationships/tags" Target="../tags/tag141.xml"/><Relationship Id="rId25" Type="http://schemas.openxmlformats.org/officeDocument/2006/relationships/tags" Target="../tags/tag140.xml"/><Relationship Id="rId24" Type="http://schemas.openxmlformats.org/officeDocument/2006/relationships/tags" Target="../tags/tag139.xml"/><Relationship Id="rId23" Type="http://schemas.openxmlformats.org/officeDocument/2006/relationships/tags" Target="../tags/tag138.xml"/><Relationship Id="rId22" Type="http://schemas.openxmlformats.org/officeDocument/2006/relationships/tags" Target="../tags/tag137.xml"/><Relationship Id="rId21" Type="http://schemas.openxmlformats.org/officeDocument/2006/relationships/tags" Target="../tags/tag136.xml"/><Relationship Id="rId20" Type="http://schemas.openxmlformats.org/officeDocument/2006/relationships/image" Target="../media/image11.svg"/><Relationship Id="rId2" Type="http://schemas.openxmlformats.org/officeDocument/2006/relationships/tags" Target="../tags/tag123.xml"/><Relationship Id="rId19" Type="http://schemas.openxmlformats.org/officeDocument/2006/relationships/image" Target="../media/image10.png"/><Relationship Id="rId18" Type="http://schemas.openxmlformats.org/officeDocument/2006/relationships/tags" Target="../tags/tag135.xml"/><Relationship Id="rId17" Type="http://schemas.openxmlformats.org/officeDocument/2006/relationships/tags" Target="../tags/tag134.xml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image" Target="../media/image9.svg"/><Relationship Id="rId12" Type="http://schemas.openxmlformats.org/officeDocument/2006/relationships/image" Target="../media/image8.png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05.xml"/><Relationship Id="rId44" Type="http://schemas.openxmlformats.org/officeDocument/2006/relationships/tags" Target="../tags/tag204.xml"/><Relationship Id="rId43" Type="http://schemas.openxmlformats.org/officeDocument/2006/relationships/tags" Target="../tags/tag203.xml"/><Relationship Id="rId42" Type="http://schemas.openxmlformats.org/officeDocument/2006/relationships/tags" Target="../tags/tag202.xml"/><Relationship Id="rId41" Type="http://schemas.openxmlformats.org/officeDocument/2006/relationships/tags" Target="../tags/tag201.xml"/><Relationship Id="rId40" Type="http://schemas.openxmlformats.org/officeDocument/2006/relationships/image" Target="../media/image27.svg"/><Relationship Id="rId4" Type="http://schemas.openxmlformats.org/officeDocument/2006/relationships/tags" Target="../tags/tag172.xml"/><Relationship Id="rId39" Type="http://schemas.openxmlformats.org/officeDocument/2006/relationships/image" Target="../media/image26.png"/><Relationship Id="rId38" Type="http://schemas.openxmlformats.org/officeDocument/2006/relationships/tags" Target="../tags/tag200.xml"/><Relationship Id="rId37" Type="http://schemas.openxmlformats.org/officeDocument/2006/relationships/tags" Target="../tags/tag199.xml"/><Relationship Id="rId36" Type="http://schemas.openxmlformats.org/officeDocument/2006/relationships/tags" Target="../tags/tag198.xml"/><Relationship Id="rId35" Type="http://schemas.openxmlformats.org/officeDocument/2006/relationships/tags" Target="../tags/tag197.xml"/><Relationship Id="rId34" Type="http://schemas.openxmlformats.org/officeDocument/2006/relationships/tags" Target="../tags/tag196.xml"/><Relationship Id="rId33" Type="http://schemas.openxmlformats.org/officeDocument/2006/relationships/image" Target="../media/image25.svg"/><Relationship Id="rId32" Type="http://schemas.openxmlformats.org/officeDocument/2006/relationships/image" Target="../media/image24.png"/><Relationship Id="rId31" Type="http://schemas.openxmlformats.org/officeDocument/2006/relationships/tags" Target="../tags/tag195.xml"/><Relationship Id="rId30" Type="http://schemas.openxmlformats.org/officeDocument/2006/relationships/tags" Target="../tags/tag194.xml"/><Relationship Id="rId3" Type="http://schemas.openxmlformats.org/officeDocument/2006/relationships/tags" Target="../tags/tag171.xml"/><Relationship Id="rId29" Type="http://schemas.openxmlformats.org/officeDocument/2006/relationships/tags" Target="../tags/tag193.xml"/><Relationship Id="rId28" Type="http://schemas.openxmlformats.org/officeDocument/2006/relationships/tags" Target="../tags/tag192.xml"/><Relationship Id="rId27" Type="http://schemas.openxmlformats.org/officeDocument/2006/relationships/tags" Target="../tags/tag191.xml"/><Relationship Id="rId26" Type="http://schemas.openxmlformats.org/officeDocument/2006/relationships/image" Target="../media/image23.svg"/><Relationship Id="rId25" Type="http://schemas.openxmlformats.org/officeDocument/2006/relationships/image" Target="../media/image22.png"/><Relationship Id="rId24" Type="http://schemas.openxmlformats.org/officeDocument/2006/relationships/tags" Target="../tags/tag190.xml"/><Relationship Id="rId23" Type="http://schemas.openxmlformats.org/officeDocument/2006/relationships/tags" Target="../tags/tag189.xml"/><Relationship Id="rId22" Type="http://schemas.openxmlformats.org/officeDocument/2006/relationships/tags" Target="../tags/tag188.xml"/><Relationship Id="rId21" Type="http://schemas.openxmlformats.org/officeDocument/2006/relationships/tags" Target="../tags/tag187.xml"/><Relationship Id="rId20" Type="http://schemas.openxmlformats.org/officeDocument/2006/relationships/tags" Target="../tags/tag186.xml"/><Relationship Id="rId2" Type="http://schemas.openxmlformats.org/officeDocument/2006/relationships/tags" Target="../tags/tag170.xml"/><Relationship Id="rId19" Type="http://schemas.openxmlformats.org/officeDocument/2006/relationships/image" Target="../media/image21.svg"/><Relationship Id="rId18" Type="http://schemas.openxmlformats.org/officeDocument/2006/relationships/image" Target="../media/image20.png"/><Relationship Id="rId17" Type="http://schemas.openxmlformats.org/officeDocument/2006/relationships/tags" Target="../tags/tag185.xml"/><Relationship Id="rId16" Type="http://schemas.openxmlformats.org/officeDocument/2006/relationships/tags" Target="../tags/tag184.xml"/><Relationship Id="rId15" Type="http://schemas.openxmlformats.org/officeDocument/2006/relationships/tags" Target="../tags/tag183.xml"/><Relationship Id="rId14" Type="http://schemas.openxmlformats.org/officeDocument/2006/relationships/tags" Target="../tags/tag182.xml"/><Relationship Id="rId13" Type="http://schemas.openxmlformats.org/officeDocument/2006/relationships/tags" Target="../tags/tag181.xml"/><Relationship Id="rId12" Type="http://schemas.openxmlformats.org/officeDocument/2006/relationships/tags" Target="../tags/tag180.xml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tags" Target="../tags/tag16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12.xml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243.xml"/><Relationship Id="rId43" Type="http://schemas.openxmlformats.org/officeDocument/2006/relationships/tags" Target="../tags/tag242.xml"/><Relationship Id="rId42" Type="http://schemas.openxmlformats.org/officeDocument/2006/relationships/tags" Target="../tags/tag241.xml"/><Relationship Id="rId41" Type="http://schemas.openxmlformats.org/officeDocument/2006/relationships/tags" Target="../tags/tag240.xml"/><Relationship Id="rId40" Type="http://schemas.openxmlformats.org/officeDocument/2006/relationships/tags" Target="../tags/tag239.xml"/><Relationship Id="rId4" Type="http://schemas.openxmlformats.org/officeDocument/2006/relationships/tags" Target="../tags/tag209.xml"/><Relationship Id="rId39" Type="http://schemas.openxmlformats.org/officeDocument/2006/relationships/tags" Target="../tags/tag238.xml"/><Relationship Id="rId38" Type="http://schemas.openxmlformats.org/officeDocument/2006/relationships/tags" Target="../tags/tag237.xml"/><Relationship Id="rId37" Type="http://schemas.openxmlformats.org/officeDocument/2006/relationships/tags" Target="../tags/tag236.xml"/><Relationship Id="rId36" Type="http://schemas.openxmlformats.org/officeDocument/2006/relationships/tags" Target="../tags/tag235.xml"/><Relationship Id="rId35" Type="http://schemas.openxmlformats.org/officeDocument/2006/relationships/tags" Target="../tags/tag234.xml"/><Relationship Id="rId34" Type="http://schemas.openxmlformats.org/officeDocument/2006/relationships/tags" Target="../tags/tag233.xml"/><Relationship Id="rId33" Type="http://schemas.openxmlformats.org/officeDocument/2006/relationships/tags" Target="../tags/tag232.xml"/><Relationship Id="rId32" Type="http://schemas.openxmlformats.org/officeDocument/2006/relationships/tags" Target="../tags/tag231.xml"/><Relationship Id="rId31" Type="http://schemas.openxmlformats.org/officeDocument/2006/relationships/tags" Target="../tags/tag230.xml"/><Relationship Id="rId30" Type="http://schemas.openxmlformats.org/officeDocument/2006/relationships/tags" Target="../tags/tag229.xml"/><Relationship Id="rId3" Type="http://schemas.openxmlformats.org/officeDocument/2006/relationships/tags" Target="../tags/tag208.xml"/><Relationship Id="rId29" Type="http://schemas.openxmlformats.org/officeDocument/2006/relationships/tags" Target="../tags/tag228.xml"/><Relationship Id="rId28" Type="http://schemas.openxmlformats.org/officeDocument/2006/relationships/tags" Target="../tags/tag227.xml"/><Relationship Id="rId27" Type="http://schemas.openxmlformats.org/officeDocument/2006/relationships/tags" Target="../tags/tag226.xml"/><Relationship Id="rId26" Type="http://schemas.openxmlformats.org/officeDocument/2006/relationships/tags" Target="../tags/tag225.xml"/><Relationship Id="rId25" Type="http://schemas.openxmlformats.org/officeDocument/2006/relationships/image" Target="../media/image33.svg"/><Relationship Id="rId24" Type="http://schemas.openxmlformats.org/officeDocument/2006/relationships/image" Target="../media/image32.png"/><Relationship Id="rId23" Type="http://schemas.openxmlformats.org/officeDocument/2006/relationships/tags" Target="../tags/tag224.xml"/><Relationship Id="rId22" Type="http://schemas.openxmlformats.org/officeDocument/2006/relationships/tags" Target="../tags/tag223.xml"/><Relationship Id="rId21" Type="http://schemas.openxmlformats.org/officeDocument/2006/relationships/tags" Target="../tags/tag222.xml"/><Relationship Id="rId20" Type="http://schemas.openxmlformats.org/officeDocument/2006/relationships/tags" Target="../tags/tag221.xml"/><Relationship Id="rId2" Type="http://schemas.openxmlformats.org/officeDocument/2006/relationships/tags" Target="../tags/tag207.xml"/><Relationship Id="rId19" Type="http://schemas.openxmlformats.org/officeDocument/2006/relationships/tags" Target="../tags/tag220.xml"/><Relationship Id="rId18" Type="http://schemas.openxmlformats.org/officeDocument/2006/relationships/tags" Target="../tags/tag219.xml"/><Relationship Id="rId17" Type="http://schemas.openxmlformats.org/officeDocument/2006/relationships/tags" Target="../tags/tag218.xml"/><Relationship Id="rId16" Type="http://schemas.openxmlformats.org/officeDocument/2006/relationships/tags" Target="../tags/tag217.xml"/><Relationship Id="rId15" Type="http://schemas.openxmlformats.org/officeDocument/2006/relationships/tags" Target="../tags/tag216.xml"/><Relationship Id="rId14" Type="http://schemas.openxmlformats.org/officeDocument/2006/relationships/tags" Target="../tags/tag215.xml"/><Relationship Id="rId13" Type="http://schemas.openxmlformats.org/officeDocument/2006/relationships/tags" Target="../tags/tag214.xml"/><Relationship Id="rId12" Type="http://schemas.openxmlformats.org/officeDocument/2006/relationships/image" Target="../media/image31.svg"/><Relationship Id="rId11" Type="http://schemas.openxmlformats.org/officeDocument/2006/relationships/image" Target="../media/image30.png"/><Relationship Id="rId10" Type="http://schemas.openxmlformats.org/officeDocument/2006/relationships/tags" Target="../tags/tag213.xml"/><Relationship Id="rId1" Type="http://schemas.openxmlformats.org/officeDocument/2006/relationships/tags" Target="../tags/tag20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46.xml"/><Relationship Id="rId2" Type="http://schemas.openxmlformats.org/officeDocument/2006/relationships/tags" Target="../tags/tag245.xml"/><Relationship Id="rId1" Type="http://schemas.openxmlformats.org/officeDocument/2006/relationships/tags" Target="../tags/tag24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tags" Target="../tags/tag251.xml"/><Relationship Id="rId65" Type="http://schemas.openxmlformats.org/officeDocument/2006/relationships/slideLayout" Target="../slideLayouts/slideLayout6.xml"/><Relationship Id="rId64" Type="http://schemas.openxmlformats.org/officeDocument/2006/relationships/tags" Target="../tags/tag296.xml"/><Relationship Id="rId63" Type="http://schemas.openxmlformats.org/officeDocument/2006/relationships/tags" Target="../tags/tag295.xml"/><Relationship Id="rId62" Type="http://schemas.openxmlformats.org/officeDocument/2006/relationships/image" Target="../media/image47.svg"/><Relationship Id="rId61" Type="http://schemas.openxmlformats.org/officeDocument/2006/relationships/image" Target="../media/image46.png"/><Relationship Id="rId60" Type="http://schemas.openxmlformats.org/officeDocument/2006/relationships/tags" Target="../tags/tag294.xml"/><Relationship Id="rId6" Type="http://schemas.openxmlformats.org/officeDocument/2006/relationships/image" Target="../media/image35.svg"/><Relationship Id="rId59" Type="http://schemas.openxmlformats.org/officeDocument/2006/relationships/tags" Target="../tags/tag293.xml"/><Relationship Id="rId58" Type="http://schemas.openxmlformats.org/officeDocument/2006/relationships/tags" Target="../tags/tag292.xml"/><Relationship Id="rId57" Type="http://schemas.openxmlformats.org/officeDocument/2006/relationships/tags" Target="../tags/tag291.xml"/><Relationship Id="rId56" Type="http://schemas.openxmlformats.org/officeDocument/2006/relationships/image" Target="../media/image45.svg"/><Relationship Id="rId55" Type="http://schemas.openxmlformats.org/officeDocument/2006/relationships/image" Target="../media/image44.png"/><Relationship Id="rId54" Type="http://schemas.openxmlformats.org/officeDocument/2006/relationships/tags" Target="../tags/tag290.xml"/><Relationship Id="rId53" Type="http://schemas.openxmlformats.org/officeDocument/2006/relationships/tags" Target="../tags/tag289.xml"/><Relationship Id="rId52" Type="http://schemas.openxmlformats.org/officeDocument/2006/relationships/tags" Target="../tags/tag288.xml"/><Relationship Id="rId51" Type="http://schemas.openxmlformats.org/officeDocument/2006/relationships/tags" Target="../tags/tag287.xml"/><Relationship Id="rId50" Type="http://schemas.openxmlformats.org/officeDocument/2006/relationships/tags" Target="../tags/tag286.xml"/><Relationship Id="rId5" Type="http://schemas.openxmlformats.org/officeDocument/2006/relationships/image" Target="../media/image34.png"/><Relationship Id="rId49" Type="http://schemas.openxmlformats.org/officeDocument/2006/relationships/image" Target="../media/image43.svg"/><Relationship Id="rId48" Type="http://schemas.openxmlformats.org/officeDocument/2006/relationships/image" Target="../media/image42.png"/><Relationship Id="rId47" Type="http://schemas.openxmlformats.org/officeDocument/2006/relationships/tags" Target="../tags/tag285.xml"/><Relationship Id="rId46" Type="http://schemas.openxmlformats.org/officeDocument/2006/relationships/tags" Target="../tags/tag284.xml"/><Relationship Id="rId45" Type="http://schemas.openxmlformats.org/officeDocument/2006/relationships/tags" Target="../tags/tag283.xml"/><Relationship Id="rId44" Type="http://schemas.openxmlformats.org/officeDocument/2006/relationships/tags" Target="../tags/tag282.xml"/><Relationship Id="rId43" Type="http://schemas.openxmlformats.org/officeDocument/2006/relationships/tags" Target="../tags/tag281.xml"/><Relationship Id="rId42" Type="http://schemas.openxmlformats.org/officeDocument/2006/relationships/image" Target="../media/image41.svg"/><Relationship Id="rId41" Type="http://schemas.openxmlformats.org/officeDocument/2006/relationships/image" Target="../media/image40.png"/><Relationship Id="rId40" Type="http://schemas.openxmlformats.org/officeDocument/2006/relationships/tags" Target="../tags/tag280.xml"/><Relationship Id="rId4" Type="http://schemas.openxmlformats.org/officeDocument/2006/relationships/tags" Target="../tags/tag250.xml"/><Relationship Id="rId39" Type="http://schemas.openxmlformats.org/officeDocument/2006/relationships/tags" Target="../tags/tag279.xml"/><Relationship Id="rId38" Type="http://schemas.openxmlformats.org/officeDocument/2006/relationships/tags" Target="../tags/tag278.xml"/><Relationship Id="rId37" Type="http://schemas.openxmlformats.org/officeDocument/2006/relationships/tags" Target="../tags/tag277.xml"/><Relationship Id="rId36" Type="http://schemas.openxmlformats.org/officeDocument/2006/relationships/tags" Target="../tags/tag276.xml"/><Relationship Id="rId35" Type="http://schemas.openxmlformats.org/officeDocument/2006/relationships/tags" Target="../tags/tag275.xml"/><Relationship Id="rId34" Type="http://schemas.openxmlformats.org/officeDocument/2006/relationships/tags" Target="../tags/tag274.xml"/><Relationship Id="rId33" Type="http://schemas.openxmlformats.org/officeDocument/2006/relationships/tags" Target="../tags/tag273.xml"/><Relationship Id="rId32" Type="http://schemas.openxmlformats.org/officeDocument/2006/relationships/tags" Target="../tags/tag272.xml"/><Relationship Id="rId31" Type="http://schemas.openxmlformats.org/officeDocument/2006/relationships/tags" Target="../tags/tag271.xml"/><Relationship Id="rId30" Type="http://schemas.openxmlformats.org/officeDocument/2006/relationships/image" Target="../media/image39.svg"/><Relationship Id="rId3" Type="http://schemas.openxmlformats.org/officeDocument/2006/relationships/tags" Target="../tags/tag249.xml"/><Relationship Id="rId29" Type="http://schemas.openxmlformats.org/officeDocument/2006/relationships/image" Target="../media/image38.png"/><Relationship Id="rId28" Type="http://schemas.openxmlformats.org/officeDocument/2006/relationships/tags" Target="../tags/tag270.xml"/><Relationship Id="rId27" Type="http://schemas.openxmlformats.org/officeDocument/2006/relationships/tags" Target="../tags/tag269.xml"/><Relationship Id="rId26" Type="http://schemas.openxmlformats.org/officeDocument/2006/relationships/tags" Target="../tags/tag268.xml"/><Relationship Id="rId25" Type="http://schemas.openxmlformats.org/officeDocument/2006/relationships/tags" Target="../tags/tag267.xml"/><Relationship Id="rId24" Type="http://schemas.openxmlformats.org/officeDocument/2006/relationships/tags" Target="../tags/tag266.xml"/><Relationship Id="rId23" Type="http://schemas.openxmlformats.org/officeDocument/2006/relationships/tags" Target="../tags/tag265.xml"/><Relationship Id="rId22" Type="http://schemas.openxmlformats.org/officeDocument/2006/relationships/tags" Target="../tags/tag264.xml"/><Relationship Id="rId21" Type="http://schemas.openxmlformats.org/officeDocument/2006/relationships/tags" Target="../tags/tag263.xml"/><Relationship Id="rId20" Type="http://schemas.openxmlformats.org/officeDocument/2006/relationships/tags" Target="../tags/tag262.xml"/><Relationship Id="rId2" Type="http://schemas.openxmlformats.org/officeDocument/2006/relationships/tags" Target="../tags/tag248.xml"/><Relationship Id="rId19" Type="http://schemas.openxmlformats.org/officeDocument/2006/relationships/tags" Target="../tags/tag261.xml"/><Relationship Id="rId18" Type="http://schemas.openxmlformats.org/officeDocument/2006/relationships/image" Target="../media/image37.svg"/><Relationship Id="rId17" Type="http://schemas.openxmlformats.org/officeDocument/2006/relationships/image" Target="../media/image36.png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03.xml"/><Relationship Id="rId8" Type="http://schemas.openxmlformats.org/officeDocument/2006/relationships/tags" Target="../tags/tag302.xml"/><Relationship Id="rId7" Type="http://schemas.openxmlformats.org/officeDocument/2006/relationships/tags" Target="../tags/tag301.xml"/><Relationship Id="rId6" Type="http://schemas.openxmlformats.org/officeDocument/2006/relationships/image" Target="../media/image31.svg"/><Relationship Id="rId50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9" Type="http://schemas.openxmlformats.org/officeDocument/2006/relationships/tags" Target="../tags/tag331.xml"/><Relationship Id="rId48" Type="http://schemas.openxmlformats.org/officeDocument/2006/relationships/image" Target="../media/image55.svg"/><Relationship Id="rId47" Type="http://schemas.openxmlformats.org/officeDocument/2006/relationships/image" Target="../media/image54.png"/><Relationship Id="rId46" Type="http://schemas.openxmlformats.org/officeDocument/2006/relationships/tags" Target="../tags/tag330.xml"/><Relationship Id="rId45" Type="http://schemas.openxmlformats.org/officeDocument/2006/relationships/tags" Target="../tags/tag329.xml"/><Relationship Id="rId44" Type="http://schemas.openxmlformats.org/officeDocument/2006/relationships/tags" Target="../tags/tag328.xml"/><Relationship Id="rId43" Type="http://schemas.openxmlformats.org/officeDocument/2006/relationships/tags" Target="../tags/tag327.xml"/><Relationship Id="rId42" Type="http://schemas.openxmlformats.org/officeDocument/2006/relationships/tags" Target="../tags/tag326.xml"/><Relationship Id="rId41" Type="http://schemas.openxmlformats.org/officeDocument/2006/relationships/image" Target="../media/image21.svg"/><Relationship Id="rId40" Type="http://schemas.openxmlformats.org/officeDocument/2006/relationships/image" Target="../media/image20.png"/><Relationship Id="rId4" Type="http://schemas.openxmlformats.org/officeDocument/2006/relationships/tags" Target="../tags/tag300.xml"/><Relationship Id="rId39" Type="http://schemas.openxmlformats.org/officeDocument/2006/relationships/tags" Target="../tags/tag325.xml"/><Relationship Id="rId38" Type="http://schemas.openxmlformats.org/officeDocument/2006/relationships/tags" Target="../tags/tag324.xml"/><Relationship Id="rId37" Type="http://schemas.openxmlformats.org/officeDocument/2006/relationships/tags" Target="../tags/tag323.xml"/><Relationship Id="rId36" Type="http://schemas.openxmlformats.org/officeDocument/2006/relationships/tags" Target="../tags/tag322.xml"/><Relationship Id="rId35" Type="http://schemas.openxmlformats.org/officeDocument/2006/relationships/tags" Target="../tags/tag321.xml"/><Relationship Id="rId34" Type="http://schemas.openxmlformats.org/officeDocument/2006/relationships/image" Target="../media/image13.svg"/><Relationship Id="rId33" Type="http://schemas.openxmlformats.org/officeDocument/2006/relationships/image" Target="../media/image12.png"/><Relationship Id="rId32" Type="http://schemas.openxmlformats.org/officeDocument/2006/relationships/tags" Target="../tags/tag320.xml"/><Relationship Id="rId31" Type="http://schemas.openxmlformats.org/officeDocument/2006/relationships/tags" Target="../tags/tag319.xml"/><Relationship Id="rId30" Type="http://schemas.openxmlformats.org/officeDocument/2006/relationships/tags" Target="../tags/tag318.xml"/><Relationship Id="rId3" Type="http://schemas.openxmlformats.org/officeDocument/2006/relationships/tags" Target="../tags/tag299.xml"/><Relationship Id="rId29" Type="http://schemas.openxmlformats.org/officeDocument/2006/relationships/tags" Target="../tags/tag317.xml"/><Relationship Id="rId28" Type="http://schemas.openxmlformats.org/officeDocument/2006/relationships/tags" Target="../tags/tag316.xml"/><Relationship Id="rId27" Type="http://schemas.openxmlformats.org/officeDocument/2006/relationships/image" Target="../media/image53.svg"/><Relationship Id="rId26" Type="http://schemas.openxmlformats.org/officeDocument/2006/relationships/image" Target="../media/image52.png"/><Relationship Id="rId25" Type="http://schemas.openxmlformats.org/officeDocument/2006/relationships/tags" Target="../tags/tag315.xml"/><Relationship Id="rId24" Type="http://schemas.openxmlformats.org/officeDocument/2006/relationships/tags" Target="../tags/tag314.xml"/><Relationship Id="rId23" Type="http://schemas.openxmlformats.org/officeDocument/2006/relationships/tags" Target="../tags/tag313.xml"/><Relationship Id="rId22" Type="http://schemas.openxmlformats.org/officeDocument/2006/relationships/tags" Target="../tags/tag312.xml"/><Relationship Id="rId21" Type="http://schemas.openxmlformats.org/officeDocument/2006/relationships/tags" Target="../tags/tag311.xml"/><Relationship Id="rId20" Type="http://schemas.openxmlformats.org/officeDocument/2006/relationships/image" Target="../media/image51.svg"/><Relationship Id="rId2" Type="http://schemas.openxmlformats.org/officeDocument/2006/relationships/tags" Target="../tags/tag298.xml"/><Relationship Id="rId19" Type="http://schemas.openxmlformats.org/officeDocument/2006/relationships/image" Target="../media/image50.png"/><Relationship Id="rId18" Type="http://schemas.openxmlformats.org/officeDocument/2006/relationships/tags" Target="../tags/tag310.xml"/><Relationship Id="rId17" Type="http://schemas.openxmlformats.org/officeDocument/2006/relationships/tags" Target="../tags/tag309.xml"/><Relationship Id="rId16" Type="http://schemas.openxmlformats.org/officeDocument/2006/relationships/tags" Target="../tags/tag308.xml"/><Relationship Id="rId15" Type="http://schemas.openxmlformats.org/officeDocument/2006/relationships/tags" Target="../tags/tag307.xml"/><Relationship Id="rId14" Type="http://schemas.openxmlformats.org/officeDocument/2006/relationships/tags" Target="../tags/tag306.xml"/><Relationship Id="rId13" Type="http://schemas.openxmlformats.org/officeDocument/2006/relationships/image" Target="../media/image49.svg"/><Relationship Id="rId12" Type="http://schemas.openxmlformats.org/officeDocument/2006/relationships/image" Target="../media/image48.png"/><Relationship Id="rId11" Type="http://schemas.openxmlformats.org/officeDocument/2006/relationships/tags" Target="../tags/tag305.xml"/><Relationship Id="rId10" Type="http://schemas.openxmlformats.org/officeDocument/2006/relationships/tags" Target="../tags/tag304.xml"/><Relationship Id="rId1" Type="http://schemas.openxmlformats.org/officeDocument/2006/relationships/tags" Target="../tags/tag29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" Type="http://schemas.openxmlformats.org/officeDocument/2006/relationships/tags" Target="../tags/tag3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认识分数——从算筹分数到《九章算术》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文化溯源：分数的漫长诞生之路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分数表示的三千年历程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777777" y="3174206"/>
            <a:ext cx="685876" cy="4524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7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7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8071171" y="3174206"/>
            <a:ext cx="685876" cy="4524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7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7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2967990" cy="4581525"/>
          </a:xfrm>
          <a:custGeom>
            <a:avLst/>
            <a:gdLst>
              <a:gd name="sw" fmla="*/ 1 w 4674"/>
              <a:gd name="sh" fmla="*/ 1 h 7215"/>
              <a:gd name="mins" fmla="min sw sh"/>
              <a:gd name="dsw" fmla="+- 0 sw mins"/>
              <a:gd name="dsh" fmla="+- 0 sh mins"/>
              <a:gd name="p0x0" fmla="*/ 180 w 4674"/>
              <a:gd name="p0y0" fmla="*/ 0 h 7215"/>
              <a:gd name="p0x1" fmla="*/ 4494 w 4674"/>
              <a:gd name="p0y1" fmla="*/ 0 h 7215"/>
              <a:gd name="p0x2" fmla="*/ 4593 w 4674"/>
              <a:gd name="p0y2" fmla="*/ 0 h 7215"/>
              <a:gd name="p0x3" fmla="*/ 4674 w 4674"/>
              <a:gd name="p0y3" fmla="*/ 80 h 7215"/>
              <a:gd name="p0x4" fmla="*/ 4674 w 4674"/>
              <a:gd name="p0y4" fmla="*/ 180 h 7215"/>
              <a:gd name="p0x5" fmla="*/ 4674 w 4674"/>
              <a:gd name="p0y5" fmla="*/ 7035 h 7215"/>
              <a:gd name="p0x6" fmla="*/ 4674 w 4674"/>
              <a:gd name="p0y6" fmla="*/ 7134 h 7215"/>
              <a:gd name="p0x7" fmla="*/ 4593 w 4674"/>
              <a:gd name="p0y7" fmla="*/ 7215 h 7215"/>
              <a:gd name="p0x8" fmla="*/ 4494 w 4674"/>
              <a:gd name="p0y8" fmla="*/ 7215 h 7215"/>
              <a:gd name="p0x9" fmla="*/ 180 w 4674"/>
              <a:gd name="p0y9" fmla="*/ 7215 h 7215"/>
              <a:gd name="p0x10" fmla="*/ 80 w 4674"/>
              <a:gd name="p0y10" fmla="*/ 7215 h 7215"/>
              <a:gd name="p0x11" fmla="*/ 0 w 4674"/>
              <a:gd name="p0y11" fmla="*/ 7134 h 7215"/>
              <a:gd name="p0x12" fmla="*/ 0 w 4674"/>
              <a:gd name="p0y12" fmla="*/ 7035 h 7215"/>
              <a:gd name="p0x13" fmla="*/ 0 w 4674"/>
              <a:gd name="p0y13" fmla="*/ 180 h 7215"/>
              <a:gd name="p0x14" fmla="*/ 0 w 4674"/>
              <a:gd name="p0y14" fmla="*/ 80 h 7215"/>
              <a:gd name="p0x15" fmla="*/ 80 w 4674"/>
              <a:gd name="p0y15" fmla="*/ 0 h 7215"/>
              <a:gd name="p0x16" fmla="*/ 180 w 4674"/>
              <a:gd name="p0y16" fmla="*/ 0 h 7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185039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982991" y="137731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609506" y="1800225"/>
            <a:ext cx="10539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3000</a:t>
            </a:r>
            <a:r>
              <a:rPr lang="zh-CN"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多年前</a:t>
            </a:r>
            <a:endParaRPr lang="zh-CN" sz="1200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260205" y="2948016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古埃及文明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1755140" y="3411855"/>
            <a:ext cx="609600" cy="609600"/>
          </a:xfrm>
          <a:custGeom>
            <a:avLst/>
            <a:gdLst>
              <a:gd name="sw" fmla="*/ 1 w 960"/>
              <a:gd name="sh" fmla="*/ 1 h 960"/>
              <a:gd name="mins" fmla="min sw sh"/>
              <a:gd name="dsw" fmla="+- 0 sw mins"/>
              <a:gd name="dsh" fmla="+- 0 sh mins"/>
              <a:gd name="p0x0" fmla="*/ 270 w 960"/>
              <a:gd name="p0y0" fmla="*/ 0 h 960"/>
              <a:gd name="p0x1" fmla="*/ 690 w 960"/>
              <a:gd name="p0y1" fmla="*/ 0 h 960"/>
              <a:gd name="p0x2" fmla="*/ 839 w 960"/>
              <a:gd name="p0y2" fmla="*/ 0 h 960"/>
              <a:gd name="p0x3" fmla="*/ 960 w 960"/>
              <a:gd name="p0y3" fmla="*/ 120 h 960"/>
              <a:gd name="p0x4" fmla="*/ 960 w 960"/>
              <a:gd name="p0y4" fmla="*/ 270 h 960"/>
              <a:gd name="p0x5" fmla="*/ 960 w 960"/>
              <a:gd name="p0y5" fmla="*/ 690 h 960"/>
              <a:gd name="p0x6" fmla="*/ 960 w 960"/>
              <a:gd name="p0y6" fmla="*/ 839 h 960"/>
              <a:gd name="p0x7" fmla="*/ 839 w 960"/>
              <a:gd name="p0y7" fmla="*/ 960 h 960"/>
              <a:gd name="p0x8" fmla="*/ 690 w 960"/>
              <a:gd name="p0y8" fmla="*/ 960 h 960"/>
              <a:gd name="p0x9" fmla="*/ 270 w 960"/>
              <a:gd name="p0y9" fmla="*/ 960 h 960"/>
              <a:gd name="p0x10" fmla="*/ 120 w 960"/>
              <a:gd name="p0y10" fmla="*/ 960 h 960"/>
              <a:gd name="p0x11" fmla="*/ 0 w 960"/>
              <a:gd name="p0y11" fmla="*/ 839 h 960"/>
              <a:gd name="p0x12" fmla="*/ 0 w 960"/>
              <a:gd name="p0y12" fmla="*/ 690 h 960"/>
              <a:gd name="p0x13" fmla="*/ 0 w 960"/>
              <a:gd name="p0y13" fmla="*/ 270 h 960"/>
              <a:gd name="p0x14" fmla="*/ 0 w 960"/>
              <a:gd name="p0y14" fmla="*/ 120 h 960"/>
              <a:gd name="p0x15" fmla="*/ 120 w 960"/>
              <a:gd name="p0y15" fmla="*/ 0 h 960"/>
              <a:gd name="p0x16" fmla="*/ 270 w 960"/>
              <a:gd name="p0y16" fmla="*/ 0 h 9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945557" y="3466652"/>
            <a:ext cx="610419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o</a:t>
            </a:r>
            <a:endParaRPr sz="30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78141" y="4120543"/>
            <a:ext cx="1564329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用卵形记号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"o"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zh-CN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表示分子为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的分数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4353560" y="1109345"/>
            <a:ext cx="3484245" cy="4581525"/>
          </a:xfrm>
          <a:custGeom>
            <a:avLst/>
            <a:gdLst>
              <a:gd name="sw" fmla="*/ 1 w 5486"/>
              <a:gd name="sh" fmla="*/ 1 h 7215"/>
              <a:gd name="mins" fmla="min sw sh"/>
              <a:gd name="dsw" fmla="+- 0 sw mins"/>
              <a:gd name="dsh" fmla="+- 0 sh mins"/>
              <a:gd name="p0x0" fmla="*/ 180 w 5486"/>
              <a:gd name="p0y0" fmla="*/ 0 h 7215"/>
              <a:gd name="p0x1" fmla="*/ 5306 w 5486"/>
              <a:gd name="p0y1" fmla="*/ 0 h 7215"/>
              <a:gd name="p0x2" fmla="*/ 5405 w 5486"/>
              <a:gd name="p0y2" fmla="*/ 0 h 7215"/>
              <a:gd name="p0x3" fmla="*/ 5486 w 5486"/>
              <a:gd name="p0y3" fmla="*/ 80 h 7215"/>
              <a:gd name="p0x4" fmla="*/ 5486 w 5486"/>
              <a:gd name="p0y4" fmla="*/ 180 h 7215"/>
              <a:gd name="p0x5" fmla="*/ 5486 w 5486"/>
              <a:gd name="p0y5" fmla="*/ 7035 h 7215"/>
              <a:gd name="p0x6" fmla="*/ 5486 w 5486"/>
              <a:gd name="p0y6" fmla="*/ 7134 h 7215"/>
              <a:gd name="p0x7" fmla="*/ 5405 w 5486"/>
              <a:gd name="p0y7" fmla="*/ 7215 h 7215"/>
              <a:gd name="p0x8" fmla="*/ 5306 w 5486"/>
              <a:gd name="p0y8" fmla="*/ 7215 h 7215"/>
              <a:gd name="p0x9" fmla="*/ 180 w 5486"/>
              <a:gd name="p0y9" fmla="*/ 7215 h 7215"/>
              <a:gd name="p0x10" fmla="*/ 80 w 5486"/>
              <a:gd name="p0y10" fmla="*/ 7215 h 7215"/>
              <a:gd name="p0x11" fmla="*/ 0 w 5486"/>
              <a:gd name="p0y11" fmla="*/ 7134 h 7215"/>
              <a:gd name="p0x12" fmla="*/ 0 w 5486"/>
              <a:gd name="p0y12" fmla="*/ 7035 h 7215"/>
              <a:gd name="p0x13" fmla="*/ 0 w 5486"/>
              <a:gd name="p0y13" fmla="*/ 180 h 7215"/>
              <a:gd name="p0x14" fmla="*/ 0 w 5486"/>
              <a:gd name="p0y14" fmla="*/ 80 h 7215"/>
              <a:gd name="p0x15" fmla="*/ 80 w 5486"/>
              <a:gd name="p0y15" fmla="*/ 0 h 7215"/>
              <a:gd name="p0x16" fmla="*/ 180 w 5486"/>
              <a:gd name="p0y16" fmla="*/ 0 h 7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584771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6000826" y="1378268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4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429174" y="2909916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中国古代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5714365" y="3373755"/>
            <a:ext cx="762000" cy="762000"/>
          </a:xfrm>
          <a:custGeom>
            <a:avLst/>
            <a:gdLst>
              <a:gd name="sw" fmla="*/ 1 w 1200"/>
              <a:gd name="sh" fmla="*/ 1 h 1200"/>
              <a:gd name="mins" fmla="min sw sh"/>
              <a:gd name="dsw" fmla="+- 0 sw mins"/>
              <a:gd name="dsh" fmla="+- 0 sh mins"/>
              <a:gd name="p0x0" fmla="*/ 270 w 1200"/>
              <a:gd name="p0y0" fmla="*/ 0 h 1200"/>
              <a:gd name="p0x1" fmla="*/ 930 w 1200"/>
              <a:gd name="p0y1" fmla="*/ 0 h 1200"/>
              <a:gd name="p0x2" fmla="*/ 1079 w 1200"/>
              <a:gd name="p0y2" fmla="*/ 0 h 1200"/>
              <a:gd name="p0x3" fmla="*/ 1200 w 1200"/>
              <a:gd name="p0y3" fmla="*/ 120 h 1200"/>
              <a:gd name="p0x4" fmla="*/ 1200 w 1200"/>
              <a:gd name="p0y4" fmla="*/ 270 h 1200"/>
              <a:gd name="p0x5" fmla="*/ 1200 w 1200"/>
              <a:gd name="p0y5" fmla="*/ 930 h 1200"/>
              <a:gd name="p0x6" fmla="*/ 1200 w 1200"/>
              <a:gd name="p0y6" fmla="*/ 1079 h 1200"/>
              <a:gd name="p0x7" fmla="*/ 1079 w 1200"/>
              <a:gd name="p0y7" fmla="*/ 1200 h 1200"/>
              <a:gd name="p0x8" fmla="*/ 930 w 1200"/>
              <a:gd name="p0y8" fmla="*/ 1200 h 1200"/>
              <a:gd name="p0x9" fmla="*/ 270 w 1200"/>
              <a:gd name="p0y9" fmla="*/ 1200 h 1200"/>
              <a:gd name="p0x10" fmla="*/ 120 w 1200"/>
              <a:gd name="p0y10" fmla="*/ 1200 h 1200"/>
              <a:gd name="p0x11" fmla="*/ 0 w 1200"/>
              <a:gd name="p0y11" fmla="*/ 1079 h 1200"/>
              <a:gd name="p0x12" fmla="*/ 0 w 1200"/>
              <a:gd name="p0y12" fmla="*/ 930 h 1200"/>
              <a:gd name="p0x13" fmla="*/ 0 w 1200"/>
              <a:gd name="p0y13" fmla="*/ 270 h 1200"/>
              <a:gd name="p0x14" fmla="*/ 0 w 1200"/>
              <a:gd name="p0y14" fmla="*/ 120 h 1200"/>
              <a:gd name="p0x15" fmla="*/ 120 w 1200"/>
              <a:gd name="p0y15" fmla="*/ 0 h 1200"/>
              <a:gd name="p0x16" fmla="*/ 270 w 12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5791124" y="3552377"/>
            <a:ext cx="9144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算筹</a:t>
            </a:r>
            <a:endParaRPr sz="24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645124" y="1876425"/>
            <a:ext cx="105399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spc="72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</a:t>
            </a:r>
            <a:r>
              <a:rPr lang="zh-CN" sz="1200" spc="72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多年前</a:t>
            </a:r>
            <a:endParaRPr lang="zh-CN" sz="1200" spc="72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5281536" y="4234843"/>
            <a:ext cx="162885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用算筹表示分数</a:t>
            </a:r>
            <a:endParaRPr sz="135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世界上最早系统研究</a:t>
            </a:r>
            <a:endParaRPr sz="1350" b="1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8647430" y="1109345"/>
            <a:ext cx="2967990" cy="4581525"/>
          </a:xfrm>
          <a:custGeom>
            <a:avLst/>
            <a:gdLst>
              <a:gd name="sw" fmla="*/ 1 w 4674"/>
              <a:gd name="sh" fmla="*/ 1 h 7215"/>
              <a:gd name="mins" fmla="min sw sh"/>
              <a:gd name="dsw" fmla="+- 0 sw mins"/>
              <a:gd name="dsh" fmla="+- 0 sh mins"/>
              <a:gd name="p0x0" fmla="*/ 180 w 4674"/>
              <a:gd name="p0y0" fmla="*/ 0 h 7215"/>
              <a:gd name="p0x1" fmla="*/ 4494 w 4674"/>
              <a:gd name="p0y1" fmla="*/ 0 h 7215"/>
              <a:gd name="p0x2" fmla="*/ 4593 w 4674"/>
              <a:gd name="p0y2" fmla="*/ 0 h 7215"/>
              <a:gd name="p0x3" fmla="*/ 4674 w 4674"/>
              <a:gd name="p0y3" fmla="*/ 80 h 7215"/>
              <a:gd name="p0x4" fmla="*/ 4674 w 4674"/>
              <a:gd name="p0y4" fmla="*/ 180 h 7215"/>
              <a:gd name="p0x5" fmla="*/ 4674 w 4674"/>
              <a:gd name="p0y5" fmla="*/ 7035 h 7215"/>
              <a:gd name="p0x6" fmla="*/ 4674 w 4674"/>
              <a:gd name="p0y6" fmla="*/ 7134 h 7215"/>
              <a:gd name="p0x7" fmla="*/ 4593 w 4674"/>
              <a:gd name="p0y7" fmla="*/ 7215 h 7215"/>
              <a:gd name="p0x8" fmla="*/ 4494 w 4674"/>
              <a:gd name="p0y8" fmla="*/ 7215 h 7215"/>
              <a:gd name="p0x9" fmla="*/ 180 w 4674"/>
              <a:gd name="p0y9" fmla="*/ 7215 h 7215"/>
              <a:gd name="p0x10" fmla="*/ 80 w 4674"/>
              <a:gd name="p0y10" fmla="*/ 7215 h 7215"/>
              <a:gd name="p0x11" fmla="*/ 0 w 4674"/>
              <a:gd name="p0y11" fmla="*/ 7134 h 7215"/>
              <a:gd name="p0x12" fmla="*/ 0 w 4674"/>
              <a:gd name="p0y12" fmla="*/ 7035 h 7215"/>
              <a:gd name="p0x13" fmla="*/ 0 w 4674"/>
              <a:gd name="p0y13" fmla="*/ 180 h 7215"/>
              <a:gd name="p0x14" fmla="*/ 0 w 4674"/>
              <a:gd name="p0y14" fmla="*/ 80 h 7215"/>
              <a:gd name="p0x15" fmla="*/ 80 w 4674"/>
              <a:gd name="p0y15" fmla="*/ 0 h 7215"/>
              <a:gd name="p0x16" fmla="*/ 180 w 4674"/>
              <a:gd name="p0y16" fmla="*/ 0 h 7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992187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0054237" y="137731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9889255" y="1800225"/>
            <a:ext cx="63706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中世纪</a:t>
            </a:r>
            <a:endParaRPr sz="1200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9198102" y="2948016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阿拉伯数学家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9826625" y="3411855"/>
            <a:ext cx="609600" cy="609600"/>
          </a:xfrm>
          <a:custGeom>
            <a:avLst/>
            <a:gdLst>
              <a:gd name="sw" fmla="*/ 1 w 960"/>
              <a:gd name="sh" fmla="*/ 1 h 960"/>
              <a:gd name="mins" fmla="min sw sh"/>
              <a:gd name="dsw" fmla="+- 0 sw mins"/>
              <a:gd name="dsh" fmla="+- 0 sh mins"/>
              <a:gd name="p0x0" fmla="*/ 270 w 960"/>
              <a:gd name="p0y0" fmla="*/ 0 h 960"/>
              <a:gd name="p0x1" fmla="*/ 690 w 960"/>
              <a:gd name="p0y1" fmla="*/ 0 h 960"/>
              <a:gd name="p0x2" fmla="*/ 839 w 960"/>
              <a:gd name="p0y2" fmla="*/ 0 h 960"/>
              <a:gd name="p0x3" fmla="*/ 960 w 960"/>
              <a:gd name="p0y3" fmla="*/ 120 h 960"/>
              <a:gd name="p0x4" fmla="*/ 960 w 960"/>
              <a:gd name="p0y4" fmla="*/ 270 h 960"/>
              <a:gd name="p0x5" fmla="*/ 960 w 960"/>
              <a:gd name="p0y5" fmla="*/ 690 h 960"/>
              <a:gd name="p0x6" fmla="*/ 960 w 960"/>
              <a:gd name="p0y6" fmla="*/ 839 h 960"/>
              <a:gd name="p0x7" fmla="*/ 839 w 960"/>
              <a:gd name="p0y7" fmla="*/ 960 h 960"/>
              <a:gd name="p0x8" fmla="*/ 690 w 960"/>
              <a:gd name="p0y8" fmla="*/ 960 h 960"/>
              <a:gd name="p0x9" fmla="*/ 270 w 960"/>
              <a:gd name="p0y9" fmla="*/ 960 h 960"/>
              <a:gd name="p0x10" fmla="*/ 120 w 960"/>
              <a:gd name="p0y10" fmla="*/ 960 h 960"/>
              <a:gd name="p0x11" fmla="*/ 0 w 960"/>
              <a:gd name="p0y11" fmla="*/ 839 h 960"/>
              <a:gd name="p0x12" fmla="*/ 0 w 960"/>
              <a:gd name="p0y12" fmla="*/ 690 h 960"/>
              <a:gd name="p0x13" fmla="*/ 0 w 960"/>
              <a:gd name="p0y13" fmla="*/ 270 h 960"/>
              <a:gd name="p0x14" fmla="*/ 0 w 960"/>
              <a:gd name="p0y14" fmla="*/ 120 h 960"/>
              <a:gd name="p0x15" fmla="*/ 120 w 960"/>
              <a:gd name="p0y15" fmla="*/ 0 h 960"/>
              <a:gd name="p0x16" fmla="*/ 270 w 960"/>
              <a:gd name="p0y16" fmla="*/ 0 h 9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9998202" y="3540471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9402814" y="4120543"/>
            <a:ext cx="145740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发明分数线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形成现代分数写法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575945" y="5890895"/>
            <a:ext cx="11039475" cy="581025"/>
          </a:xfrm>
          <a:custGeom>
            <a:avLst/>
            <a:gdLst>
              <a:gd name="sw" fmla="*/ 1 w 17385"/>
              <a:gd name="sh" fmla="*/ 1 h 915"/>
              <a:gd name="mins" fmla="min sw sh"/>
              <a:gd name="dsw" fmla="+- 0 sw mins"/>
              <a:gd name="dsh" fmla="+- 0 sh mins"/>
              <a:gd name="p0x0" fmla="*/ 180 w 17385"/>
              <a:gd name="p0y0" fmla="*/ 0 h 915"/>
              <a:gd name="p0x1" fmla="*/ 17205 w 17385"/>
              <a:gd name="p0y1" fmla="*/ 0 h 915"/>
              <a:gd name="p0x2" fmla="*/ 17304 w 17385"/>
              <a:gd name="p0y2" fmla="*/ 0 h 915"/>
              <a:gd name="p0x3" fmla="*/ 17385 w 17385"/>
              <a:gd name="p0y3" fmla="*/ 80 h 915"/>
              <a:gd name="p0x4" fmla="*/ 17385 w 17385"/>
              <a:gd name="p0y4" fmla="*/ 180 h 915"/>
              <a:gd name="p0x5" fmla="*/ 17385 w 17385"/>
              <a:gd name="p0y5" fmla="*/ 735 h 915"/>
              <a:gd name="p0x6" fmla="*/ 17385 w 17385"/>
              <a:gd name="p0y6" fmla="*/ 834 h 915"/>
              <a:gd name="p0x7" fmla="*/ 17304 w 17385"/>
              <a:gd name="p0y7" fmla="*/ 915 h 915"/>
              <a:gd name="p0x8" fmla="*/ 17205 w 17385"/>
              <a:gd name="p0y8" fmla="*/ 915 h 915"/>
              <a:gd name="p0x9" fmla="*/ 180 w 17385"/>
              <a:gd name="p0y9" fmla="*/ 915 h 915"/>
              <a:gd name="p0x10" fmla="*/ 80 w 17385"/>
              <a:gd name="p0y10" fmla="*/ 915 h 915"/>
              <a:gd name="p0x11" fmla="*/ 0 w 17385"/>
              <a:gd name="p0y11" fmla="*/ 834 h 915"/>
              <a:gd name="p0x12" fmla="*/ 0 w 17385"/>
              <a:gd name="p0y12" fmla="*/ 735 h 915"/>
              <a:gd name="p0x13" fmla="*/ 0 w 17385"/>
              <a:gd name="p0y13" fmla="*/ 180 h 915"/>
              <a:gd name="p0x14" fmla="*/ 0 w 17385"/>
              <a:gd name="p0y14" fmla="*/ 80 h 915"/>
              <a:gd name="p0x15" fmla="*/ 80 w 17385"/>
              <a:gd name="p0y15" fmla="*/ 0 h 915"/>
              <a:gd name="p0x16" fmla="*/ 180 w 1738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2038350" y="6010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2105025" y="6071870"/>
            <a:ext cx="209550" cy="2146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2533650" y="6015038"/>
            <a:ext cx="800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中国对分数的贡献：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世界上最早系统研究分数的国家，也是最早将分数用于日常使用的文明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算筹分数与《九章算术》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2"/>
            </p:custDataLst>
          </p:nvPr>
        </p:nvSpPr>
        <p:spPr>
          <a:xfrm>
            <a:off x="5885180" y="3834765"/>
            <a:ext cx="5539740" cy="942975"/>
          </a:xfrm>
          <a:custGeom>
            <a:avLst/>
            <a:gdLst>
              <a:gd name="sw" fmla="*/ 1 w 8724"/>
              <a:gd name="sh" fmla="*/ 1 h 1485"/>
              <a:gd name="mins" fmla="min sw sh"/>
              <a:gd name="dsw" fmla="+- 0 sw mins"/>
              <a:gd name="dsh" fmla="+- 0 sh mins"/>
              <a:gd name="p0x0" fmla="*/ 180 w 8724"/>
              <a:gd name="p0y0" fmla="*/ 0 h 1485"/>
              <a:gd name="p0x1" fmla="*/ 8544 w 8724"/>
              <a:gd name="p0y1" fmla="*/ 0 h 1485"/>
              <a:gd name="p0x2" fmla="*/ 8643 w 8724"/>
              <a:gd name="p0y2" fmla="*/ 0 h 1485"/>
              <a:gd name="p0x3" fmla="*/ 8724 w 8724"/>
              <a:gd name="p0y3" fmla="*/ 80 h 1485"/>
              <a:gd name="p0x4" fmla="*/ 8724 w 8724"/>
              <a:gd name="p0y4" fmla="*/ 180 h 1485"/>
              <a:gd name="p0x5" fmla="*/ 8724 w 8724"/>
              <a:gd name="p0y5" fmla="*/ 1305 h 1485"/>
              <a:gd name="p0x6" fmla="*/ 8724 w 8724"/>
              <a:gd name="p0y6" fmla="*/ 1404 h 1485"/>
              <a:gd name="p0x7" fmla="*/ 8643 w 8724"/>
              <a:gd name="p0y7" fmla="*/ 1485 h 1485"/>
              <a:gd name="p0x8" fmla="*/ 8544 w 8724"/>
              <a:gd name="p0y8" fmla="*/ 1485 h 1485"/>
              <a:gd name="p0x9" fmla="*/ 180 w 8724"/>
              <a:gd name="p0y9" fmla="*/ 1485 h 1485"/>
              <a:gd name="p0x10" fmla="*/ 80 w 8724"/>
              <a:gd name="p0y10" fmla="*/ 1485 h 1485"/>
              <a:gd name="p0x11" fmla="*/ 0 w 8724"/>
              <a:gd name="p0y11" fmla="*/ 1404 h 1485"/>
              <a:gd name="p0x12" fmla="*/ 0 w 8724"/>
              <a:gd name="p0y12" fmla="*/ 1305 h 1485"/>
              <a:gd name="p0x13" fmla="*/ 0 w 8724"/>
              <a:gd name="p0y13" fmla="*/ 180 h 1485"/>
              <a:gd name="p0x14" fmla="*/ 0 w 8724"/>
              <a:gd name="p0y14" fmla="*/ 80 h 1485"/>
              <a:gd name="p0x15" fmla="*/ 80 w 8724"/>
              <a:gd name="p0y15" fmla="*/ 0 h 1485"/>
              <a:gd name="p0x16" fmla="*/ 180 w 8724"/>
              <a:gd name="p0y16" fmla="*/ 0 h 14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7EAD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"/>
            </p:custDataLst>
          </p:nvPr>
        </p:nvSpPr>
        <p:spPr>
          <a:xfrm>
            <a:off x="6042025" y="3992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0123" t="-1026" r="-10123" b="-1026"/>
          <a:stretch>
            <a:fillRect/>
          </a:stretch>
        </p:blipFill>
        <p:spPr>
          <a:xfrm>
            <a:off x="6097270" y="4072890"/>
            <a:ext cx="309245" cy="25273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7"/>
            </p:custDataLst>
          </p:nvPr>
        </p:nvSpPr>
        <p:spPr>
          <a:xfrm>
            <a:off x="6614141" y="3977221"/>
            <a:ext cx="4000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少广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篇运算记载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8"/>
            </p:custDataLst>
          </p:nvPr>
        </p:nvSpPr>
        <p:spPr>
          <a:xfrm>
            <a:off x="6614141" y="4302023"/>
            <a:ext cx="438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系统记载分数加减运算方法，建立完整运算体系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9"/>
            </p:custDataLst>
          </p:nvPr>
        </p:nvSpPr>
        <p:spPr>
          <a:xfrm>
            <a:off x="5885180" y="4977765"/>
            <a:ext cx="5539740" cy="942975"/>
          </a:xfrm>
          <a:custGeom>
            <a:avLst/>
            <a:gdLst>
              <a:gd name="sw" fmla="*/ 1 w 8724"/>
              <a:gd name="sh" fmla="*/ 1 h 1485"/>
              <a:gd name="mins" fmla="min sw sh"/>
              <a:gd name="dsw" fmla="+- 0 sw mins"/>
              <a:gd name="dsh" fmla="+- 0 sh mins"/>
              <a:gd name="p0x0" fmla="*/ 180 w 8724"/>
              <a:gd name="p0y0" fmla="*/ 0 h 1485"/>
              <a:gd name="p0x1" fmla="*/ 8544 w 8724"/>
              <a:gd name="p0y1" fmla="*/ 0 h 1485"/>
              <a:gd name="p0x2" fmla="*/ 8643 w 8724"/>
              <a:gd name="p0y2" fmla="*/ 0 h 1485"/>
              <a:gd name="p0x3" fmla="*/ 8724 w 8724"/>
              <a:gd name="p0y3" fmla="*/ 80 h 1485"/>
              <a:gd name="p0x4" fmla="*/ 8724 w 8724"/>
              <a:gd name="p0y4" fmla="*/ 180 h 1485"/>
              <a:gd name="p0x5" fmla="*/ 8724 w 8724"/>
              <a:gd name="p0y5" fmla="*/ 1305 h 1485"/>
              <a:gd name="p0x6" fmla="*/ 8724 w 8724"/>
              <a:gd name="p0y6" fmla="*/ 1404 h 1485"/>
              <a:gd name="p0x7" fmla="*/ 8643 w 8724"/>
              <a:gd name="p0y7" fmla="*/ 1485 h 1485"/>
              <a:gd name="p0x8" fmla="*/ 8544 w 8724"/>
              <a:gd name="p0y8" fmla="*/ 1485 h 1485"/>
              <a:gd name="p0x9" fmla="*/ 180 w 8724"/>
              <a:gd name="p0y9" fmla="*/ 1485 h 1485"/>
              <a:gd name="p0x10" fmla="*/ 80 w 8724"/>
              <a:gd name="p0y10" fmla="*/ 1485 h 1485"/>
              <a:gd name="p0x11" fmla="*/ 0 w 8724"/>
              <a:gd name="p0y11" fmla="*/ 1404 h 1485"/>
              <a:gd name="p0x12" fmla="*/ 0 w 8724"/>
              <a:gd name="p0y12" fmla="*/ 1305 h 1485"/>
              <a:gd name="p0x13" fmla="*/ 0 w 8724"/>
              <a:gd name="p0y13" fmla="*/ 180 h 1485"/>
              <a:gd name="p0x14" fmla="*/ 0 w 8724"/>
              <a:gd name="p0y14" fmla="*/ 80 h 1485"/>
              <a:gd name="p0x15" fmla="*/ 80 w 8724"/>
              <a:gd name="p0y15" fmla="*/ 0 h 1485"/>
              <a:gd name="p0x16" fmla="*/ 180 w 8724"/>
              <a:gd name="p0y16" fmla="*/ 0 h 14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7EAD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10"/>
            </p:custDataLst>
          </p:nvPr>
        </p:nvSpPr>
        <p:spPr>
          <a:xfrm>
            <a:off x="6042025" y="5135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6127750" y="5215890"/>
            <a:ext cx="247650" cy="25273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14"/>
            </p:custDataLst>
          </p:nvPr>
        </p:nvSpPr>
        <p:spPr>
          <a:xfrm>
            <a:off x="6614141" y="5120221"/>
            <a:ext cx="3619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方田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篇土地应用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15"/>
            </p:custDataLst>
          </p:nvPr>
        </p:nvSpPr>
        <p:spPr>
          <a:xfrm>
            <a:off x="6614141" y="5445023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分数用于土地面积计算，解决实际测量问题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6"/>
            </p:custDataLst>
          </p:nvPr>
        </p:nvSpPr>
        <p:spPr>
          <a:xfrm>
            <a:off x="575945" y="1109345"/>
            <a:ext cx="4842510" cy="2581275"/>
          </a:xfrm>
          <a:custGeom>
            <a:avLst/>
            <a:gdLst>
              <a:gd name="sw" fmla="*/ 1 w 7625"/>
              <a:gd name="sh" fmla="*/ 1 h 4065"/>
              <a:gd name="mins" fmla="min sw sh"/>
              <a:gd name="dsw" fmla="+- 0 sw mins"/>
              <a:gd name="dsh" fmla="+- 0 sh mins"/>
              <a:gd name="p0x0" fmla="*/ 180 w 7625"/>
              <a:gd name="p0y0" fmla="*/ 0 h 4065"/>
              <a:gd name="p0x1" fmla="*/ 7445 w 7625"/>
              <a:gd name="p0y1" fmla="*/ 0 h 4065"/>
              <a:gd name="p0x2" fmla="*/ 7545 w 7625"/>
              <a:gd name="p0y2" fmla="*/ 0 h 4065"/>
              <a:gd name="p0x3" fmla="*/ 7625 w 7625"/>
              <a:gd name="p0y3" fmla="*/ 80 h 4065"/>
              <a:gd name="p0x4" fmla="*/ 7625 w 7625"/>
              <a:gd name="p0y4" fmla="*/ 180 h 4065"/>
              <a:gd name="p0x5" fmla="*/ 7625 w 7625"/>
              <a:gd name="p0y5" fmla="*/ 3885 h 4065"/>
              <a:gd name="p0x6" fmla="*/ 7625 w 7625"/>
              <a:gd name="p0y6" fmla="*/ 3984 h 4065"/>
              <a:gd name="p0x7" fmla="*/ 7545 w 7625"/>
              <a:gd name="p0y7" fmla="*/ 4065 h 4065"/>
              <a:gd name="p0x8" fmla="*/ 7445 w 7625"/>
              <a:gd name="p0y8" fmla="*/ 4065 h 4065"/>
              <a:gd name="p0x9" fmla="*/ 180 w 7625"/>
              <a:gd name="p0y9" fmla="*/ 4065 h 4065"/>
              <a:gd name="p0x10" fmla="*/ 80 w 7625"/>
              <a:gd name="p0y10" fmla="*/ 4065 h 4065"/>
              <a:gd name="p0x11" fmla="*/ 0 w 7625"/>
              <a:gd name="p0y11" fmla="*/ 3984 h 4065"/>
              <a:gd name="p0x12" fmla="*/ 0 w 7625"/>
              <a:gd name="p0y12" fmla="*/ 3885 h 4065"/>
              <a:gd name="p0x13" fmla="*/ 0 w 7625"/>
              <a:gd name="p0y13" fmla="*/ 180 h 4065"/>
              <a:gd name="p0x14" fmla="*/ 0 w 7625"/>
              <a:gd name="p0y14" fmla="*/ 80 h 4065"/>
              <a:gd name="p0x15" fmla="*/ 80 w 7625"/>
              <a:gd name="p0y15" fmla="*/ 0 h 4065"/>
              <a:gd name="p0x16" fmla="*/ 180 w 762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17"/>
            </p:custDataLst>
          </p:nvPr>
        </p:nvSpPr>
        <p:spPr>
          <a:xfrm>
            <a:off x="771525" y="1395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1476375"/>
            <a:ext cx="18605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21"/>
            </p:custDataLst>
          </p:nvPr>
        </p:nvSpPr>
        <p:spPr>
          <a:xfrm>
            <a:off x="1304925" y="1422082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算筹表示法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2"/>
            </p:custDataLst>
          </p:nvPr>
        </p:nvSpPr>
        <p:spPr>
          <a:xfrm>
            <a:off x="771525" y="1966595"/>
            <a:ext cx="4451350" cy="1019175"/>
          </a:xfrm>
          <a:custGeom>
            <a:avLst/>
            <a:gdLst>
              <a:gd name="sw" fmla="*/ 1 w 7010"/>
              <a:gd name="sh" fmla="*/ 1 h 1605"/>
              <a:gd name="mins" fmla="min sw sh"/>
              <a:gd name="dsw" fmla="+- 0 sw mins"/>
              <a:gd name="dsh" fmla="+- 0 sh mins"/>
              <a:gd name="p0x0" fmla="*/ 180 w 7010"/>
              <a:gd name="p0y0" fmla="*/ 0 h 1605"/>
              <a:gd name="p0x1" fmla="*/ 6830 w 7010"/>
              <a:gd name="p0y1" fmla="*/ 0 h 1605"/>
              <a:gd name="p0x2" fmla="*/ 6930 w 7010"/>
              <a:gd name="p0y2" fmla="*/ 0 h 1605"/>
              <a:gd name="p0x3" fmla="*/ 7010 w 7010"/>
              <a:gd name="p0y3" fmla="*/ 80 h 1605"/>
              <a:gd name="p0x4" fmla="*/ 7010 w 7010"/>
              <a:gd name="p0y4" fmla="*/ 180 h 1605"/>
              <a:gd name="p0x5" fmla="*/ 7010 w 7010"/>
              <a:gd name="p0y5" fmla="*/ 1425 h 1605"/>
              <a:gd name="p0x6" fmla="*/ 7010 w 7010"/>
              <a:gd name="p0y6" fmla="*/ 1524 h 1605"/>
              <a:gd name="p0x7" fmla="*/ 6930 w 7010"/>
              <a:gd name="p0y7" fmla="*/ 1605 h 1605"/>
              <a:gd name="p0x8" fmla="*/ 6830 w 7010"/>
              <a:gd name="p0y8" fmla="*/ 1605 h 1605"/>
              <a:gd name="p0x9" fmla="*/ 180 w 7010"/>
              <a:gd name="p0y9" fmla="*/ 1605 h 1605"/>
              <a:gd name="p0x10" fmla="*/ 80 w 7010"/>
              <a:gd name="p0y10" fmla="*/ 1605 h 1605"/>
              <a:gd name="p0x11" fmla="*/ 0 w 7010"/>
              <a:gd name="p0y11" fmla="*/ 1524 h 1605"/>
              <a:gd name="p0x12" fmla="*/ 0 w 7010"/>
              <a:gd name="p0y12" fmla="*/ 1425 h 1605"/>
              <a:gd name="p0x13" fmla="*/ 0 w 7010"/>
              <a:gd name="p0y13" fmla="*/ 180 h 1605"/>
              <a:gd name="p0x14" fmla="*/ 0 w 7010"/>
              <a:gd name="p0y14" fmla="*/ 80 h 1605"/>
              <a:gd name="p0x15" fmla="*/ 80 w 7010"/>
              <a:gd name="p0y15" fmla="*/ 0 h 1605"/>
              <a:gd name="p0x16" fmla="*/ 180 w 7010"/>
              <a:gd name="p0y16" fmla="*/ 0 h 1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23"/>
            </p:custDataLst>
          </p:nvPr>
        </p:nvSpPr>
        <p:spPr>
          <a:xfrm>
            <a:off x="2201542" y="2081213"/>
            <a:ext cx="176339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分数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3/4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的摆法示意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24"/>
            </p:custDataLst>
          </p:nvPr>
        </p:nvSpPr>
        <p:spPr>
          <a:xfrm>
            <a:off x="2501900" y="2385695"/>
            <a:ext cx="304800" cy="57150"/>
          </a:xfrm>
          <a:custGeom>
            <a:avLst/>
            <a:gdLst>
              <a:gd name="sw" fmla="*/ 1 w 480"/>
              <a:gd name="sh" fmla="*/ 1 h 90"/>
              <a:gd name="mins" fmla="min sw sh"/>
              <a:gd name="dsw" fmla="+- 0 sw mins"/>
              <a:gd name="dsh" fmla="+- 0 sh mins"/>
              <a:gd name="p0x0" fmla="*/ 30 w 480"/>
              <a:gd name="p0y0" fmla="*/ 0 h 90"/>
              <a:gd name="p0x1" fmla="*/ 450 w 480"/>
              <a:gd name="p0y1" fmla="*/ 0 h 90"/>
              <a:gd name="p0x2" fmla="*/ 466 w 480"/>
              <a:gd name="p0y2" fmla="*/ 0 h 90"/>
              <a:gd name="p0x3" fmla="*/ 480 w 480"/>
              <a:gd name="p0y3" fmla="*/ 13 h 90"/>
              <a:gd name="p0x4" fmla="*/ 480 w 480"/>
              <a:gd name="p0y4" fmla="*/ 30 h 90"/>
              <a:gd name="p0x5" fmla="*/ 480 w 480"/>
              <a:gd name="p0y5" fmla="*/ 60 h 90"/>
              <a:gd name="p0x6" fmla="*/ 480 w 480"/>
              <a:gd name="p0y6" fmla="*/ 76 h 90"/>
              <a:gd name="p0x7" fmla="*/ 466 w 480"/>
              <a:gd name="p0y7" fmla="*/ 90 h 90"/>
              <a:gd name="p0x8" fmla="*/ 450 w 480"/>
              <a:gd name="p0y8" fmla="*/ 90 h 90"/>
              <a:gd name="p0x9" fmla="*/ 30 w 480"/>
              <a:gd name="p0y9" fmla="*/ 90 h 90"/>
              <a:gd name="p0x10" fmla="*/ 13 w 480"/>
              <a:gd name="p0y10" fmla="*/ 90 h 90"/>
              <a:gd name="p0x11" fmla="*/ 0 w 480"/>
              <a:gd name="p0y11" fmla="*/ 76 h 90"/>
              <a:gd name="p0x12" fmla="*/ 0 w 480"/>
              <a:gd name="p0y12" fmla="*/ 60 h 90"/>
              <a:gd name="p0x13" fmla="*/ 0 w 480"/>
              <a:gd name="p0y13" fmla="*/ 30 h 90"/>
              <a:gd name="p0x14" fmla="*/ 0 w 480"/>
              <a:gd name="p0y14" fmla="*/ 13 h 90"/>
              <a:gd name="p0x15" fmla="*/ 13 w 480"/>
              <a:gd name="p0y15" fmla="*/ 0 h 90"/>
              <a:gd name="p0x16" fmla="*/ 30 w 480"/>
              <a:gd name="p0y16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25"/>
            </p:custDataLst>
          </p:nvPr>
        </p:nvSpPr>
        <p:spPr>
          <a:xfrm>
            <a:off x="2844800" y="2385695"/>
            <a:ext cx="304800" cy="57150"/>
          </a:xfrm>
          <a:custGeom>
            <a:avLst/>
            <a:gdLst>
              <a:gd name="sw" fmla="*/ 1 w 480"/>
              <a:gd name="sh" fmla="*/ 1 h 90"/>
              <a:gd name="mins" fmla="min sw sh"/>
              <a:gd name="dsw" fmla="+- 0 sw mins"/>
              <a:gd name="dsh" fmla="+- 0 sh mins"/>
              <a:gd name="p0x0" fmla="*/ 30 w 480"/>
              <a:gd name="p0y0" fmla="*/ 0 h 90"/>
              <a:gd name="p0x1" fmla="*/ 450 w 480"/>
              <a:gd name="p0y1" fmla="*/ 0 h 90"/>
              <a:gd name="p0x2" fmla="*/ 466 w 480"/>
              <a:gd name="p0y2" fmla="*/ 0 h 90"/>
              <a:gd name="p0x3" fmla="*/ 480 w 480"/>
              <a:gd name="p0y3" fmla="*/ 13 h 90"/>
              <a:gd name="p0x4" fmla="*/ 480 w 480"/>
              <a:gd name="p0y4" fmla="*/ 30 h 90"/>
              <a:gd name="p0x5" fmla="*/ 480 w 480"/>
              <a:gd name="p0y5" fmla="*/ 60 h 90"/>
              <a:gd name="p0x6" fmla="*/ 480 w 480"/>
              <a:gd name="p0y6" fmla="*/ 76 h 90"/>
              <a:gd name="p0x7" fmla="*/ 466 w 480"/>
              <a:gd name="p0y7" fmla="*/ 90 h 90"/>
              <a:gd name="p0x8" fmla="*/ 450 w 480"/>
              <a:gd name="p0y8" fmla="*/ 90 h 90"/>
              <a:gd name="p0x9" fmla="*/ 30 w 480"/>
              <a:gd name="p0y9" fmla="*/ 90 h 90"/>
              <a:gd name="p0x10" fmla="*/ 13 w 480"/>
              <a:gd name="p0y10" fmla="*/ 90 h 90"/>
              <a:gd name="p0x11" fmla="*/ 0 w 480"/>
              <a:gd name="p0y11" fmla="*/ 76 h 90"/>
              <a:gd name="p0x12" fmla="*/ 0 w 480"/>
              <a:gd name="p0y12" fmla="*/ 60 h 90"/>
              <a:gd name="p0x13" fmla="*/ 0 w 480"/>
              <a:gd name="p0y13" fmla="*/ 30 h 90"/>
              <a:gd name="p0x14" fmla="*/ 0 w 480"/>
              <a:gd name="p0y14" fmla="*/ 13 h 90"/>
              <a:gd name="p0x15" fmla="*/ 13 w 480"/>
              <a:gd name="p0y15" fmla="*/ 0 h 90"/>
              <a:gd name="p0x16" fmla="*/ 30 w 480"/>
              <a:gd name="p0y16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26"/>
            </p:custDataLst>
          </p:nvPr>
        </p:nvSpPr>
        <p:spPr>
          <a:xfrm>
            <a:off x="3187700" y="2385695"/>
            <a:ext cx="304800" cy="57150"/>
          </a:xfrm>
          <a:custGeom>
            <a:avLst/>
            <a:gdLst>
              <a:gd name="sw" fmla="*/ 1 w 480"/>
              <a:gd name="sh" fmla="*/ 1 h 90"/>
              <a:gd name="mins" fmla="min sw sh"/>
              <a:gd name="dsw" fmla="+- 0 sw mins"/>
              <a:gd name="dsh" fmla="+- 0 sh mins"/>
              <a:gd name="p0x0" fmla="*/ 30 w 480"/>
              <a:gd name="p0y0" fmla="*/ 0 h 90"/>
              <a:gd name="p0x1" fmla="*/ 450 w 480"/>
              <a:gd name="p0y1" fmla="*/ 0 h 90"/>
              <a:gd name="p0x2" fmla="*/ 466 w 480"/>
              <a:gd name="p0y2" fmla="*/ 0 h 90"/>
              <a:gd name="p0x3" fmla="*/ 480 w 480"/>
              <a:gd name="p0y3" fmla="*/ 13 h 90"/>
              <a:gd name="p0x4" fmla="*/ 480 w 480"/>
              <a:gd name="p0y4" fmla="*/ 30 h 90"/>
              <a:gd name="p0x5" fmla="*/ 480 w 480"/>
              <a:gd name="p0y5" fmla="*/ 60 h 90"/>
              <a:gd name="p0x6" fmla="*/ 480 w 480"/>
              <a:gd name="p0y6" fmla="*/ 76 h 90"/>
              <a:gd name="p0x7" fmla="*/ 466 w 480"/>
              <a:gd name="p0y7" fmla="*/ 90 h 90"/>
              <a:gd name="p0x8" fmla="*/ 450 w 480"/>
              <a:gd name="p0y8" fmla="*/ 90 h 90"/>
              <a:gd name="p0x9" fmla="*/ 30 w 480"/>
              <a:gd name="p0y9" fmla="*/ 90 h 90"/>
              <a:gd name="p0x10" fmla="*/ 13 w 480"/>
              <a:gd name="p0y10" fmla="*/ 90 h 90"/>
              <a:gd name="p0x11" fmla="*/ 0 w 480"/>
              <a:gd name="p0y11" fmla="*/ 76 h 90"/>
              <a:gd name="p0x12" fmla="*/ 0 w 480"/>
              <a:gd name="p0y12" fmla="*/ 60 h 90"/>
              <a:gd name="p0x13" fmla="*/ 0 w 480"/>
              <a:gd name="p0y13" fmla="*/ 30 h 90"/>
              <a:gd name="p0x14" fmla="*/ 0 w 480"/>
              <a:gd name="p0y14" fmla="*/ 13 h 90"/>
              <a:gd name="p0x15" fmla="*/ 13 w 480"/>
              <a:gd name="p0y15" fmla="*/ 0 h 90"/>
              <a:gd name="p0x16" fmla="*/ 30 w 480"/>
              <a:gd name="p0y16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27"/>
            </p:custDataLst>
          </p:nvPr>
        </p:nvSpPr>
        <p:spPr>
          <a:xfrm>
            <a:off x="2425700" y="2480945"/>
            <a:ext cx="1143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8"/>
            </p:custDataLst>
          </p:nvPr>
        </p:nvSpPr>
        <p:spPr>
          <a:xfrm>
            <a:off x="2330450" y="2538095"/>
            <a:ext cx="304800" cy="57150"/>
          </a:xfrm>
          <a:custGeom>
            <a:avLst/>
            <a:gdLst>
              <a:gd name="sw" fmla="*/ 1 w 480"/>
              <a:gd name="sh" fmla="*/ 1 h 90"/>
              <a:gd name="mins" fmla="min sw sh"/>
              <a:gd name="dsw" fmla="+- 0 sw mins"/>
              <a:gd name="dsh" fmla="+- 0 sh mins"/>
              <a:gd name="p0x0" fmla="*/ 30 w 480"/>
              <a:gd name="p0y0" fmla="*/ 0 h 90"/>
              <a:gd name="p0x1" fmla="*/ 450 w 480"/>
              <a:gd name="p0y1" fmla="*/ 0 h 90"/>
              <a:gd name="p0x2" fmla="*/ 466 w 480"/>
              <a:gd name="p0y2" fmla="*/ 0 h 90"/>
              <a:gd name="p0x3" fmla="*/ 480 w 480"/>
              <a:gd name="p0y3" fmla="*/ 13 h 90"/>
              <a:gd name="p0x4" fmla="*/ 480 w 480"/>
              <a:gd name="p0y4" fmla="*/ 30 h 90"/>
              <a:gd name="p0x5" fmla="*/ 480 w 480"/>
              <a:gd name="p0y5" fmla="*/ 60 h 90"/>
              <a:gd name="p0x6" fmla="*/ 480 w 480"/>
              <a:gd name="p0y6" fmla="*/ 76 h 90"/>
              <a:gd name="p0x7" fmla="*/ 466 w 480"/>
              <a:gd name="p0y7" fmla="*/ 90 h 90"/>
              <a:gd name="p0x8" fmla="*/ 450 w 480"/>
              <a:gd name="p0y8" fmla="*/ 90 h 90"/>
              <a:gd name="p0x9" fmla="*/ 30 w 480"/>
              <a:gd name="p0y9" fmla="*/ 90 h 90"/>
              <a:gd name="p0x10" fmla="*/ 13 w 480"/>
              <a:gd name="p0y10" fmla="*/ 90 h 90"/>
              <a:gd name="p0x11" fmla="*/ 0 w 480"/>
              <a:gd name="p0y11" fmla="*/ 76 h 90"/>
              <a:gd name="p0x12" fmla="*/ 0 w 480"/>
              <a:gd name="p0y12" fmla="*/ 60 h 90"/>
              <a:gd name="p0x13" fmla="*/ 0 w 480"/>
              <a:gd name="p0y13" fmla="*/ 30 h 90"/>
              <a:gd name="p0x14" fmla="*/ 0 w 480"/>
              <a:gd name="p0y14" fmla="*/ 13 h 90"/>
              <a:gd name="p0x15" fmla="*/ 13 w 480"/>
              <a:gd name="p0y15" fmla="*/ 0 h 90"/>
              <a:gd name="p0x16" fmla="*/ 30 w 480"/>
              <a:gd name="p0y16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29"/>
            </p:custDataLst>
          </p:nvPr>
        </p:nvSpPr>
        <p:spPr>
          <a:xfrm>
            <a:off x="2673350" y="2538095"/>
            <a:ext cx="304800" cy="57150"/>
          </a:xfrm>
          <a:custGeom>
            <a:avLst/>
            <a:gdLst>
              <a:gd name="sw" fmla="*/ 1 w 480"/>
              <a:gd name="sh" fmla="*/ 1 h 90"/>
              <a:gd name="mins" fmla="min sw sh"/>
              <a:gd name="dsw" fmla="+- 0 sw mins"/>
              <a:gd name="dsh" fmla="+- 0 sh mins"/>
              <a:gd name="p0x0" fmla="*/ 30 w 480"/>
              <a:gd name="p0y0" fmla="*/ 0 h 90"/>
              <a:gd name="p0x1" fmla="*/ 450 w 480"/>
              <a:gd name="p0y1" fmla="*/ 0 h 90"/>
              <a:gd name="p0x2" fmla="*/ 466 w 480"/>
              <a:gd name="p0y2" fmla="*/ 0 h 90"/>
              <a:gd name="p0x3" fmla="*/ 480 w 480"/>
              <a:gd name="p0y3" fmla="*/ 13 h 90"/>
              <a:gd name="p0x4" fmla="*/ 480 w 480"/>
              <a:gd name="p0y4" fmla="*/ 30 h 90"/>
              <a:gd name="p0x5" fmla="*/ 480 w 480"/>
              <a:gd name="p0y5" fmla="*/ 60 h 90"/>
              <a:gd name="p0x6" fmla="*/ 480 w 480"/>
              <a:gd name="p0y6" fmla="*/ 76 h 90"/>
              <a:gd name="p0x7" fmla="*/ 466 w 480"/>
              <a:gd name="p0y7" fmla="*/ 90 h 90"/>
              <a:gd name="p0x8" fmla="*/ 450 w 480"/>
              <a:gd name="p0y8" fmla="*/ 90 h 90"/>
              <a:gd name="p0x9" fmla="*/ 30 w 480"/>
              <a:gd name="p0y9" fmla="*/ 90 h 90"/>
              <a:gd name="p0x10" fmla="*/ 13 w 480"/>
              <a:gd name="p0y10" fmla="*/ 90 h 90"/>
              <a:gd name="p0x11" fmla="*/ 0 w 480"/>
              <a:gd name="p0y11" fmla="*/ 76 h 90"/>
              <a:gd name="p0x12" fmla="*/ 0 w 480"/>
              <a:gd name="p0y12" fmla="*/ 60 h 90"/>
              <a:gd name="p0x13" fmla="*/ 0 w 480"/>
              <a:gd name="p0y13" fmla="*/ 30 h 90"/>
              <a:gd name="p0x14" fmla="*/ 0 w 480"/>
              <a:gd name="p0y14" fmla="*/ 13 h 90"/>
              <a:gd name="p0x15" fmla="*/ 13 w 480"/>
              <a:gd name="p0y15" fmla="*/ 0 h 90"/>
              <a:gd name="p0x16" fmla="*/ 30 w 480"/>
              <a:gd name="p0y16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30"/>
            </p:custDataLst>
          </p:nvPr>
        </p:nvSpPr>
        <p:spPr>
          <a:xfrm>
            <a:off x="3016250" y="2538095"/>
            <a:ext cx="304800" cy="57150"/>
          </a:xfrm>
          <a:custGeom>
            <a:avLst/>
            <a:gdLst>
              <a:gd name="sw" fmla="*/ 1 w 480"/>
              <a:gd name="sh" fmla="*/ 1 h 90"/>
              <a:gd name="mins" fmla="min sw sh"/>
              <a:gd name="dsw" fmla="+- 0 sw mins"/>
              <a:gd name="dsh" fmla="+- 0 sh mins"/>
              <a:gd name="p0x0" fmla="*/ 30 w 480"/>
              <a:gd name="p0y0" fmla="*/ 0 h 90"/>
              <a:gd name="p0x1" fmla="*/ 450 w 480"/>
              <a:gd name="p0y1" fmla="*/ 0 h 90"/>
              <a:gd name="p0x2" fmla="*/ 466 w 480"/>
              <a:gd name="p0y2" fmla="*/ 0 h 90"/>
              <a:gd name="p0x3" fmla="*/ 480 w 480"/>
              <a:gd name="p0y3" fmla="*/ 13 h 90"/>
              <a:gd name="p0x4" fmla="*/ 480 w 480"/>
              <a:gd name="p0y4" fmla="*/ 30 h 90"/>
              <a:gd name="p0x5" fmla="*/ 480 w 480"/>
              <a:gd name="p0y5" fmla="*/ 60 h 90"/>
              <a:gd name="p0x6" fmla="*/ 480 w 480"/>
              <a:gd name="p0y6" fmla="*/ 76 h 90"/>
              <a:gd name="p0x7" fmla="*/ 466 w 480"/>
              <a:gd name="p0y7" fmla="*/ 90 h 90"/>
              <a:gd name="p0x8" fmla="*/ 450 w 480"/>
              <a:gd name="p0y8" fmla="*/ 90 h 90"/>
              <a:gd name="p0x9" fmla="*/ 30 w 480"/>
              <a:gd name="p0y9" fmla="*/ 90 h 90"/>
              <a:gd name="p0x10" fmla="*/ 13 w 480"/>
              <a:gd name="p0y10" fmla="*/ 90 h 90"/>
              <a:gd name="p0x11" fmla="*/ 0 w 480"/>
              <a:gd name="p0y11" fmla="*/ 76 h 90"/>
              <a:gd name="p0x12" fmla="*/ 0 w 480"/>
              <a:gd name="p0y12" fmla="*/ 60 h 90"/>
              <a:gd name="p0x13" fmla="*/ 0 w 480"/>
              <a:gd name="p0y13" fmla="*/ 30 h 90"/>
              <a:gd name="p0x14" fmla="*/ 0 w 480"/>
              <a:gd name="p0y14" fmla="*/ 13 h 90"/>
              <a:gd name="p0x15" fmla="*/ 13 w 480"/>
              <a:gd name="p0y15" fmla="*/ 0 h 90"/>
              <a:gd name="p0x16" fmla="*/ 30 w 480"/>
              <a:gd name="p0y16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31"/>
            </p:custDataLst>
          </p:nvPr>
        </p:nvSpPr>
        <p:spPr>
          <a:xfrm>
            <a:off x="3359150" y="2538095"/>
            <a:ext cx="304800" cy="57150"/>
          </a:xfrm>
          <a:custGeom>
            <a:avLst/>
            <a:gdLst>
              <a:gd name="sw" fmla="*/ 1 w 480"/>
              <a:gd name="sh" fmla="*/ 1 h 90"/>
              <a:gd name="mins" fmla="min sw sh"/>
              <a:gd name="dsw" fmla="+- 0 sw mins"/>
              <a:gd name="dsh" fmla="+- 0 sh mins"/>
              <a:gd name="p0x0" fmla="*/ 30 w 480"/>
              <a:gd name="p0y0" fmla="*/ 0 h 90"/>
              <a:gd name="p0x1" fmla="*/ 450 w 480"/>
              <a:gd name="p0y1" fmla="*/ 0 h 90"/>
              <a:gd name="p0x2" fmla="*/ 466 w 480"/>
              <a:gd name="p0y2" fmla="*/ 0 h 90"/>
              <a:gd name="p0x3" fmla="*/ 480 w 480"/>
              <a:gd name="p0y3" fmla="*/ 13 h 90"/>
              <a:gd name="p0x4" fmla="*/ 480 w 480"/>
              <a:gd name="p0y4" fmla="*/ 30 h 90"/>
              <a:gd name="p0x5" fmla="*/ 480 w 480"/>
              <a:gd name="p0y5" fmla="*/ 60 h 90"/>
              <a:gd name="p0x6" fmla="*/ 480 w 480"/>
              <a:gd name="p0y6" fmla="*/ 76 h 90"/>
              <a:gd name="p0x7" fmla="*/ 466 w 480"/>
              <a:gd name="p0y7" fmla="*/ 90 h 90"/>
              <a:gd name="p0x8" fmla="*/ 450 w 480"/>
              <a:gd name="p0y8" fmla="*/ 90 h 90"/>
              <a:gd name="p0x9" fmla="*/ 30 w 480"/>
              <a:gd name="p0y9" fmla="*/ 90 h 90"/>
              <a:gd name="p0x10" fmla="*/ 13 w 480"/>
              <a:gd name="p0y10" fmla="*/ 90 h 90"/>
              <a:gd name="p0x11" fmla="*/ 0 w 480"/>
              <a:gd name="p0y11" fmla="*/ 76 h 90"/>
              <a:gd name="p0x12" fmla="*/ 0 w 480"/>
              <a:gd name="p0y12" fmla="*/ 60 h 90"/>
              <a:gd name="p0x13" fmla="*/ 0 w 480"/>
              <a:gd name="p0y13" fmla="*/ 30 h 90"/>
              <a:gd name="p0x14" fmla="*/ 0 w 480"/>
              <a:gd name="p0y14" fmla="*/ 13 h 90"/>
              <a:gd name="p0x15" fmla="*/ 13 w 480"/>
              <a:gd name="p0y15" fmla="*/ 0 h 90"/>
              <a:gd name="p0x16" fmla="*/ 30 w 480"/>
              <a:gd name="p0y16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32"/>
            </p:custDataLst>
          </p:nvPr>
        </p:nvSpPr>
        <p:spPr>
          <a:xfrm>
            <a:off x="2109711" y="2671763"/>
            <a:ext cx="19279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上方三根筹</a:t>
            </a:r>
            <a:r>
              <a:rPr lang="en-US" altLang="zh-CN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下方四根筹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33"/>
            </p:custDataLst>
          </p:nvPr>
        </p:nvSpPr>
        <p:spPr>
          <a:xfrm>
            <a:off x="771525" y="3086100"/>
            <a:ext cx="44519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古人用算筹摆出分子和分母，中间用横线隔开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34"/>
            </p:custDataLst>
          </p:nvPr>
        </p:nvSpPr>
        <p:spPr>
          <a:xfrm>
            <a:off x="575945" y="3890645"/>
            <a:ext cx="4842510" cy="2581275"/>
          </a:xfrm>
          <a:custGeom>
            <a:avLst/>
            <a:gdLst>
              <a:gd name="sw" fmla="*/ 1 w 7625"/>
              <a:gd name="sh" fmla="*/ 1 h 4065"/>
              <a:gd name="mins" fmla="min sw sh"/>
              <a:gd name="dsw" fmla="+- 0 sw mins"/>
              <a:gd name="dsh" fmla="+- 0 sh mins"/>
              <a:gd name="p0x0" fmla="*/ 180 w 7625"/>
              <a:gd name="p0y0" fmla="*/ 0 h 4065"/>
              <a:gd name="p0x1" fmla="*/ 7445 w 7625"/>
              <a:gd name="p0y1" fmla="*/ 0 h 4065"/>
              <a:gd name="p0x2" fmla="*/ 7545 w 7625"/>
              <a:gd name="p0y2" fmla="*/ 0 h 4065"/>
              <a:gd name="p0x3" fmla="*/ 7625 w 7625"/>
              <a:gd name="p0y3" fmla="*/ 80 h 4065"/>
              <a:gd name="p0x4" fmla="*/ 7625 w 7625"/>
              <a:gd name="p0y4" fmla="*/ 180 h 4065"/>
              <a:gd name="p0x5" fmla="*/ 7625 w 7625"/>
              <a:gd name="p0y5" fmla="*/ 3885 h 4065"/>
              <a:gd name="p0x6" fmla="*/ 7625 w 7625"/>
              <a:gd name="p0y6" fmla="*/ 3984 h 4065"/>
              <a:gd name="p0x7" fmla="*/ 7545 w 7625"/>
              <a:gd name="p0y7" fmla="*/ 4065 h 4065"/>
              <a:gd name="p0x8" fmla="*/ 7445 w 7625"/>
              <a:gd name="p0y8" fmla="*/ 4065 h 4065"/>
              <a:gd name="p0x9" fmla="*/ 180 w 7625"/>
              <a:gd name="p0y9" fmla="*/ 4065 h 4065"/>
              <a:gd name="p0x10" fmla="*/ 80 w 7625"/>
              <a:gd name="p0y10" fmla="*/ 4065 h 4065"/>
              <a:gd name="p0x11" fmla="*/ 0 w 7625"/>
              <a:gd name="p0y11" fmla="*/ 3984 h 4065"/>
              <a:gd name="p0x12" fmla="*/ 0 w 7625"/>
              <a:gd name="p0y12" fmla="*/ 3885 h 4065"/>
              <a:gd name="p0x13" fmla="*/ 0 w 7625"/>
              <a:gd name="p0y13" fmla="*/ 180 h 4065"/>
              <a:gd name="p0x14" fmla="*/ 0 w 7625"/>
              <a:gd name="p0y14" fmla="*/ 80 h 4065"/>
              <a:gd name="p0x15" fmla="*/ 80 w 7625"/>
              <a:gd name="p0y15" fmla="*/ 0 h 4065"/>
              <a:gd name="p0x16" fmla="*/ 180 w 762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35"/>
            </p:custDataLst>
          </p:nvPr>
        </p:nvSpPr>
        <p:spPr>
          <a:xfrm>
            <a:off x="771525" y="42735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857250" y="4354830"/>
            <a:ext cx="247650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9"/>
            </p:custDataLst>
          </p:nvPr>
        </p:nvSpPr>
        <p:spPr>
          <a:xfrm>
            <a:off x="1304925" y="4300566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《九章算术》篇目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40"/>
            </p:custDataLst>
          </p:nvPr>
        </p:nvSpPr>
        <p:spPr>
          <a:xfrm>
            <a:off x="771525" y="4845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847725" y="4902200"/>
            <a:ext cx="1143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44"/>
            </p:custDataLst>
          </p:nvPr>
        </p:nvSpPr>
        <p:spPr>
          <a:xfrm>
            <a:off x="1152525" y="4845396"/>
            <a:ext cx="17145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少广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45"/>
            </p:custDataLst>
          </p:nvPr>
        </p:nvSpPr>
        <p:spPr>
          <a:xfrm>
            <a:off x="1152525" y="5120668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系统记载分数加减运算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46"/>
            </p:custDataLst>
          </p:nvPr>
        </p:nvSpPr>
        <p:spPr>
          <a:xfrm>
            <a:off x="771525" y="55245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t="-7143" b="-7143"/>
          <a:stretch>
            <a:fillRect/>
          </a:stretch>
        </p:blipFill>
        <p:spPr>
          <a:xfrm>
            <a:off x="838200" y="5581650"/>
            <a:ext cx="13335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50"/>
            </p:custDataLst>
          </p:nvPr>
        </p:nvSpPr>
        <p:spPr>
          <a:xfrm>
            <a:off x="1152525" y="5524500"/>
            <a:ext cx="17145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方田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51"/>
            </p:custDataLst>
          </p:nvPr>
        </p:nvSpPr>
        <p:spPr>
          <a:xfrm>
            <a:off x="1152525" y="5799772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分数用于土地面积计算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52"/>
            </p:custDataLst>
          </p:nvPr>
        </p:nvSpPr>
        <p:spPr>
          <a:xfrm>
            <a:off x="5885180" y="1659890"/>
            <a:ext cx="5539740" cy="1805305"/>
          </a:xfrm>
          <a:custGeom>
            <a:avLst/>
            <a:gdLst>
              <a:gd name="sw" fmla="*/ 1 w 8724"/>
              <a:gd name="sh" fmla="*/ 1 h 2842"/>
              <a:gd name="mins" fmla="min sw sh"/>
              <a:gd name="dsw" fmla="+- 0 sw mins"/>
              <a:gd name="dsh" fmla="+- 0 sh mins"/>
              <a:gd name="p0x0" fmla="*/ 180 w 8724"/>
              <a:gd name="p0y0" fmla="*/ 0 h 2842"/>
              <a:gd name="p0x1" fmla="*/ 8544 w 8724"/>
              <a:gd name="p0y1" fmla="*/ 0 h 2842"/>
              <a:gd name="p0x2" fmla="*/ 8643 w 8724"/>
              <a:gd name="p0y2" fmla="*/ 0 h 2842"/>
              <a:gd name="p0x3" fmla="*/ 8724 w 8724"/>
              <a:gd name="p0y3" fmla="*/ 80 h 2842"/>
              <a:gd name="p0x4" fmla="*/ 8724 w 8724"/>
              <a:gd name="p0y4" fmla="*/ 180 h 2842"/>
              <a:gd name="p0x5" fmla="*/ 8724 w 8724"/>
              <a:gd name="p0y5" fmla="*/ 2662 h 2842"/>
              <a:gd name="p0x6" fmla="*/ 8724 w 8724"/>
              <a:gd name="p0y6" fmla="*/ 2761 h 2842"/>
              <a:gd name="p0x7" fmla="*/ 8643 w 8724"/>
              <a:gd name="p0y7" fmla="*/ 2842 h 2842"/>
              <a:gd name="p0x8" fmla="*/ 8544 w 8724"/>
              <a:gd name="p0y8" fmla="*/ 2842 h 2842"/>
              <a:gd name="p0x9" fmla="*/ 180 w 8724"/>
              <a:gd name="p0y9" fmla="*/ 2842 h 2842"/>
              <a:gd name="p0x10" fmla="*/ 80 w 8724"/>
              <a:gd name="p0y10" fmla="*/ 2842 h 2842"/>
              <a:gd name="p0x11" fmla="*/ 0 w 8724"/>
              <a:gd name="p0y11" fmla="*/ 2761 h 2842"/>
              <a:gd name="p0x12" fmla="*/ 0 w 8724"/>
              <a:gd name="p0y12" fmla="*/ 2662 h 2842"/>
              <a:gd name="p0x13" fmla="*/ 0 w 8724"/>
              <a:gd name="p0y13" fmla="*/ 180 h 2842"/>
              <a:gd name="p0x14" fmla="*/ 0 w 8724"/>
              <a:gd name="p0y14" fmla="*/ 80 h 2842"/>
              <a:gd name="p0x15" fmla="*/ 80 w 8724"/>
              <a:gd name="p0y15" fmla="*/ 0 h 2842"/>
              <a:gd name="p0x16" fmla="*/ 180 w 8724"/>
              <a:gd name="p0y16" fmla="*/ 0 h 28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53"/>
            </p:custDataLst>
          </p:nvPr>
        </p:nvSpPr>
        <p:spPr>
          <a:xfrm>
            <a:off x="8407400" y="18554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1613" r="-1613"/>
          <a:stretch>
            <a:fillRect/>
          </a:stretch>
        </p:blipFill>
        <p:spPr>
          <a:xfrm>
            <a:off x="8502650" y="1950720"/>
            <a:ext cx="304800" cy="3048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57"/>
            </p:custDataLst>
          </p:nvPr>
        </p:nvSpPr>
        <p:spPr>
          <a:xfrm>
            <a:off x="6465313" y="2479624"/>
            <a:ext cx="438001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中国比欧洲早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多年</a:t>
            </a:r>
            <a:endParaRPr lang="zh-CN" altLang="en-US"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58"/>
            </p:custDataLst>
          </p:nvPr>
        </p:nvSpPr>
        <p:spPr>
          <a:xfrm>
            <a:off x="7798070" y="3017787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系统使用分数运算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知识建构：分数的意义与比较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分一分：认识分数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2781300"/>
          </a:xfrm>
          <a:custGeom>
            <a:avLst/>
            <a:gdLst>
              <a:gd name="sw" fmla="*/ 1 w 8475"/>
              <a:gd name="sh" fmla="*/ 1 h 4380"/>
              <a:gd name="mins" fmla="min sw sh"/>
              <a:gd name="dsw" fmla="+- 0 sw mins"/>
              <a:gd name="dsh" fmla="+- 0 sh mins"/>
              <a:gd name="p0x0" fmla="*/ 180 w 8475"/>
              <a:gd name="p0y0" fmla="*/ 0 h 4380"/>
              <a:gd name="p0x1" fmla="*/ 8295 w 8475"/>
              <a:gd name="p0y1" fmla="*/ 0 h 4380"/>
              <a:gd name="p0x2" fmla="*/ 8394 w 8475"/>
              <a:gd name="p0y2" fmla="*/ 0 h 4380"/>
              <a:gd name="p0x3" fmla="*/ 8475 w 8475"/>
              <a:gd name="p0y3" fmla="*/ 80 h 4380"/>
              <a:gd name="p0x4" fmla="*/ 8475 w 8475"/>
              <a:gd name="p0y4" fmla="*/ 180 h 4380"/>
              <a:gd name="p0x5" fmla="*/ 8475 w 8475"/>
              <a:gd name="p0y5" fmla="*/ 4200 h 4380"/>
              <a:gd name="p0x6" fmla="*/ 8475 w 8475"/>
              <a:gd name="p0y6" fmla="*/ 4299 h 4380"/>
              <a:gd name="p0x7" fmla="*/ 8394 w 8475"/>
              <a:gd name="p0y7" fmla="*/ 4380 h 4380"/>
              <a:gd name="p0x8" fmla="*/ 8295 w 8475"/>
              <a:gd name="p0y8" fmla="*/ 4380 h 4380"/>
              <a:gd name="p0x9" fmla="*/ 180 w 8475"/>
              <a:gd name="p0y9" fmla="*/ 4380 h 4380"/>
              <a:gd name="p0x10" fmla="*/ 80 w 8475"/>
              <a:gd name="p0y10" fmla="*/ 4380 h 4380"/>
              <a:gd name="p0x11" fmla="*/ 0 w 8475"/>
              <a:gd name="p0y11" fmla="*/ 4299 h 4380"/>
              <a:gd name="p0x12" fmla="*/ 0 w 8475"/>
              <a:gd name="p0y12" fmla="*/ 4200 h 4380"/>
              <a:gd name="p0x13" fmla="*/ 0 w 8475"/>
              <a:gd name="p0y13" fmla="*/ 180 h 4380"/>
              <a:gd name="p0x14" fmla="*/ 0 w 8475"/>
              <a:gd name="p0y14" fmla="*/ 80 h 4380"/>
              <a:gd name="p0x15" fmla="*/ 80 w 8475"/>
              <a:gd name="p0y15" fmla="*/ 0 h 4380"/>
              <a:gd name="p0x16" fmla="*/ 180 w 8475"/>
              <a:gd name="p0y16" fmla="*/ 0 h 4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644083" y="1521619"/>
            <a:ext cx="2007918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1/2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333625" y="2674144"/>
            <a:ext cx="21336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读作：二分之一</a:t>
            </a:r>
            <a:endParaRPr sz="2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719415" y="3178969"/>
            <a:ext cx="32857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个苹果平均分给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人，每人得到一半</a:t>
            </a:r>
            <a:endParaRPr lang="zh-CN" altLang="en-US"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4090670"/>
            <a:ext cx="1660525" cy="2381250"/>
          </a:xfrm>
          <a:custGeom>
            <a:avLst/>
            <a:gdLst>
              <a:gd name="sw" fmla="*/ 1 w 2615"/>
              <a:gd name="sh" fmla="*/ 1 h 3750"/>
              <a:gd name="mins" fmla="min sw sh"/>
              <a:gd name="dsw" fmla="+- 0 sw mins"/>
              <a:gd name="dsh" fmla="+- 0 sh mins"/>
              <a:gd name="p0x0" fmla="*/ 180 w 2615"/>
              <a:gd name="p0y0" fmla="*/ 0 h 3750"/>
              <a:gd name="p0x1" fmla="*/ 2435 w 2615"/>
              <a:gd name="p0y1" fmla="*/ 0 h 3750"/>
              <a:gd name="p0x2" fmla="*/ 2534 w 2615"/>
              <a:gd name="p0y2" fmla="*/ 0 h 3750"/>
              <a:gd name="p0x3" fmla="*/ 2615 w 2615"/>
              <a:gd name="p0y3" fmla="*/ 80 h 3750"/>
              <a:gd name="p0x4" fmla="*/ 2615 w 2615"/>
              <a:gd name="p0y4" fmla="*/ 180 h 3750"/>
              <a:gd name="p0x5" fmla="*/ 2615 w 2615"/>
              <a:gd name="p0y5" fmla="*/ 3570 h 3750"/>
              <a:gd name="p0x6" fmla="*/ 2615 w 2615"/>
              <a:gd name="p0y6" fmla="*/ 3669 h 3750"/>
              <a:gd name="p0x7" fmla="*/ 2534 w 2615"/>
              <a:gd name="p0y7" fmla="*/ 3750 h 3750"/>
              <a:gd name="p0x8" fmla="*/ 2435 w 2615"/>
              <a:gd name="p0y8" fmla="*/ 3750 h 3750"/>
              <a:gd name="p0x9" fmla="*/ 180 w 2615"/>
              <a:gd name="p0y9" fmla="*/ 3750 h 3750"/>
              <a:gd name="p0x10" fmla="*/ 80 w 2615"/>
              <a:gd name="p0y10" fmla="*/ 3750 h 3750"/>
              <a:gd name="p0x11" fmla="*/ 0 w 2615"/>
              <a:gd name="p0y11" fmla="*/ 3669 h 3750"/>
              <a:gd name="p0x12" fmla="*/ 0 w 2615"/>
              <a:gd name="p0y12" fmla="*/ 3570 h 3750"/>
              <a:gd name="p0x13" fmla="*/ 0 w 2615"/>
              <a:gd name="p0y13" fmla="*/ 180 h 3750"/>
              <a:gd name="p0x14" fmla="*/ 0 w 2615"/>
              <a:gd name="p0y14" fmla="*/ 80 h 3750"/>
              <a:gd name="p0x15" fmla="*/ 80 w 2615"/>
              <a:gd name="p0y15" fmla="*/ 0 h 3750"/>
              <a:gd name="p0x16" fmla="*/ 180 w 2615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01700" y="4914900"/>
            <a:ext cx="9144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分子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930250" y="5395913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取的份数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2436495" y="4090670"/>
            <a:ext cx="1660525" cy="2381250"/>
          </a:xfrm>
          <a:custGeom>
            <a:avLst/>
            <a:gdLst>
              <a:gd name="sw" fmla="*/ 1 w 2615"/>
              <a:gd name="sh" fmla="*/ 1 h 3750"/>
              <a:gd name="mins" fmla="min sw sh"/>
              <a:gd name="dsw" fmla="+- 0 sw mins"/>
              <a:gd name="dsh" fmla="+- 0 sh mins"/>
              <a:gd name="p0x0" fmla="*/ 180 w 2615"/>
              <a:gd name="p0y0" fmla="*/ 0 h 3750"/>
              <a:gd name="p0x1" fmla="*/ 2435 w 2615"/>
              <a:gd name="p0y1" fmla="*/ 0 h 3750"/>
              <a:gd name="p0x2" fmla="*/ 2534 w 2615"/>
              <a:gd name="p0y2" fmla="*/ 0 h 3750"/>
              <a:gd name="p0x3" fmla="*/ 2615 w 2615"/>
              <a:gd name="p0y3" fmla="*/ 80 h 3750"/>
              <a:gd name="p0x4" fmla="*/ 2615 w 2615"/>
              <a:gd name="p0y4" fmla="*/ 180 h 3750"/>
              <a:gd name="p0x5" fmla="*/ 2615 w 2615"/>
              <a:gd name="p0y5" fmla="*/ 3570 h 3750"/>
              <a:gd name="p0x6" fmla="*/ 2615 w 2615"/>
              <a:gd name="p0y6" fmla="*/ 3669 h 3750"/>
              <a:gd name="p0x7" fmla="*/ 2534 w 2615"/>
              <a:gd name="p0y7" fmla="*/ 3750 h 3750"/>
              <a:gd name="p0x8" fmla="*/ 2435 w 2615"/>
              <a:gd name="p0y8" fmla="*/ 3750 h 3750"/>
              <a:gd name="p0x9" fmla="*/ 180 w 2615"/>
              <a:gd name="p0y9" fmla="*/ 3750 h 3750"/>
              <a:gd name="p0x10" fmla="*/ 80 w 2615"/>
              <a:gd name="p0y10" fmla="*/ 3750 h 3750"/>
              <a:gd name="p0x11" fmla="*/ 0 w 2615"/>
              <a:gd name="p0y11" fmla="*/ 3669 h 3750"/>
              <a:gd name="p0x12" fmla="*/ 0 w 2615"/>
              <a:gd name="p0y12" fmla="*/ 3570 h 3750"/>
              <a:gd name="p0x13" fmla="*/ 0 w 2615"/>
              <a:gd name="p0y13" fmla="*/ 180 h 3750"/>
              <a:gd name="p0x14" fmla="*/ 0 w 2615"/>
              <a:gd name="p0y14" fmla="*/ 80 h 3750"/>
              <a:gd name="p0x15" fmla="*/ 80 w 2615"/>
              <a:gd name="p0y15" fmla="*/ 0 h 3750"/>
              <a:gd name="p0x16" fmla="*/ 180 w 2615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962275" y="4788694"/>
            <a:ext cx="9144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分母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2695575" y="5269706"/>
            <a:ext cx="1143000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平均分的总份数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297045" y="4090670"/>
            <a:ext cx="1660525" cy="2381250"/>
          </a:xfrm>
          <a:custGeom>
            <a:avLst/>
            <a:gdLst>
              <a:gd name="sw" fmla="*/ 1 w 2615"/>
              <a:gd name="sh" fmla="*/ 1 h 3750"/>
              <a:gd name="mins" fmla="min sw sh"/>
              <a:gd name="dsw" fmla="+- 0 sw mins"/>
              <a:gd name="dsh" fmla="+- 0 sh mins"/>
              <a:gd name="p0x0" fmla="*/ 180 w 2615"/>
              <a:gd name="p0y0" fmla="*/ 0 h 3750"/>
              <a:gd name="p0x1" fmla="*/ 2435 w 2615"/>
              <a:gd name="p0y1" fmla="*/ 0 h 3750"/>
              <a:gd name="p0x2" fmla="*/ 2534 w 2615"/>
              <a:gd name="p0y2" fmla="*/ 0 h 3750"/>
              <a:gd name="p0x3" fmla="*/ 2615 w 2615"/>
              <a:gd name="p0y3" fmla="*/ 80 h 3750"/>
              <a:gd name="p0x4" fmla="*/ 2615 w 2615"/>
              <a:gd name="p0y4" fmla="*/ 180 h 3750"/>
              <a:gd name="p0x5" fmla="*/ 2615 w 2615"/>
              <a:gd name="p0y5" fmla="*/ 3570 h 3750"/>
              <a:gd name="p0x6" fmla="*/ 2615 w 2615"/>
              <a:gd name="p0y6" fmla="*/ 3669 h 3750"/>
              <a:gd name="p0x7" fmla="*/ 2534 w 2615"/>
              <a:gd name="p0y7" fmla="*/ 3750 h 3750"/>
              <a:gd name="p0x8" fmla="*/ 2435 w 2615"/>
              <a:gd name="p0y8" fmla="*/ 3750 h 3750"/>
              <a:gd name="p0x9" fmla="*/ 180 w 2615"/>
              <a:gd name="p0y9" fmla="*/ 3750 h 3750"/>
              <a:gd name="p0x10" fmla="*/ 80 w 2615"/>
              <a:gd name="p0y10" fmla="*/ 3750 h 3750"/>
              <a:gd name="p0x11" fmla="*/ 0 w 2615"/>
              <a:gd name="p0y11" fmla="*/ 3669 h 3750"/>
              <a:gd name="p0x12" fmla="*/ 0 w 2615"/>
              <a:gd name="p0y12" fmla="*/ 3570 h 3750"/>
              <a:gd name="p0x13" fmla="*/ 0 w 2615"/>
              <a:gd name="p0y13" fmla="*/ 180 h 3750"/>
              <a:gd name="p0x14" fmla="*/ 0 w 2615"/>
              <a:gd name="p0y14" fmla="*/ 80 h 3750"/>
              <a:gd name="p0x15" fmla="*/ 80 w 2615"/>
              <a:gd name="p0y15" fmla="*/ 0 h 3750"/>
              <a:gd name="p0x16" fmla="*/ 180 w 2615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670451" y="4788694"/>
            <a:ext cx="1219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平均分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556151" y="5269706"/>
            <a:ext cx="1143000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分数的前提条件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6233795" y="1109345"/>
            <a:ext cx="5381625" cy="912495"/>
          </a:xfrm>
          <a:custGeom>
            <a:avLst/>
            <a:gdLst>
              <a:gd name="sw" fmla="*/ 1 w 8475"/>
              <a:gd name="sh" fmla="*/ 1 h 1436"/>
              <a:gd name="mins" fmla="min sw sh"/>
              <a:gd name="dsw" fmla="+- 0 sw mins"/>
              <a:gd name="dsh" fmla="+- 0 sh mins"/>
              <a:gd name="p0x0" fmla="*/ 180 w 8475"/>
              <a:gd name="p0y0" fmla="*/ 0 h 1436"/>
              <a:gd name="p0x1" fmla="*/ 8295 w 8475"/>
              <a:gd name="p0y1" fmla="*/ 0 h 1436"/>
              <a:gd name="p0x2" fmla="*/ 8394 w 8475"/>
              <a:gd name="p0y2" fmla="*/ 0 h 1436"/>
              <a:gd name="p0x3" fmla="*/ 8475 w 8475"/>
              <a:gd name="p0y3" fmla="*/ 80 h 1436"/>
              <a:gd name="p0x4" fmla="*/ 8475 w 8475"/>
              <a:gd name="p0y4" fmla="*/ 180 h 1436"/>
              <a:gd name="p0x5" fmla="*/ 8475 w 8475"/>
              <a:gd name="p0y5" fmla="*/ 1256 h 1436"/>
              <a:gd name="p0x6" fmla="*/ 8475 w 8475"/>
              <a:gd name="p0y6" fmla="*/ 1356 h 1436"/>
              <a:gd name="p0x7" fmla="*/ 8394 w 8475"/>
              <a:gd name="p0y7" fmla="*/ 1436 h 1436"/>
              <a:gd name="p0x8" fmla="*/ 8295 w 8475"/>
              <a:gd name="p0y8" fmla="*/ 1436 h 1436"/>
              <a:gd name="p0x9" fmla="*/ 180 w 8475"/>
              <a:gd name="p0y9" fmla="*/ 1436 h 1436"/>
              <a:gd name="p0x10" fmla="*/ 80 w 8475"/>
              <a:gd name="p0y10" fmla="*/ 1436 h 1436"/>
              <a:gd name="p0x11" fmla="*/ 0 w 8475"/>
              <a:gd name="p0y11" fmla="*/ 1356 h 1436"/>
              <a:gd name="p0x12" fmla="*/ 0 w 8475"/>
              <a:gd name="p0y12" fmla="*/ 1256 h 1436"/>
              <a:gd name="p0x13" fmla="*/ 0 w 8475"/>
              <a:gd name="p0y13" fmla="*/ 180 h 1436"/>
              <a:gd name="p0x14" fmla="*/ 0 w 8475"/>
              <a:gd name="p0y14" fmla="*/ 80 h 1436"/>
              <a:gd name="p0x15" fmla="*/ 80 w 8475"/>
              <a:gd name="p0y15" fmla="*/ 0 h 1436"/>
              <a:gd name="p0x16" fmla="*/ 180 w 8475"/>
              <a:gd name="p0y16" fmla="*/ 0 h 14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429375" y="1355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6515100" y="1437005"/>
            <a:ext cx="247650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7000875" y="1236326"/>
            <a:ext cx="3429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分数意义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7000875" y="1561128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把一个整体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平均分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，取其中的一份或几份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233795" y="2221865"/>
            <a:ext cx="5381625" cy="912495"/>
          </a:xfrm>
          <a:custGeom>
            <a:avLst/>
            <a:gdLst>
              <a:gd name="sw" fmla="*/ 1 w 8475"/>
              <a:gd name="sh" fmla="*/ 1 h 1436"/>
              <a:gd name="mins" fmla="min sw sh"/>
              <a:gd name="dsw" fmla="+- 0 sw mins"/>
              <a:gd name="dsh" fmla="+- 0 sh mins"/>
              <a:gd name="p0x0" fmla="*/ 180 w 8475"/>
              <a:gd name="p0y0" fmla="*/ 0 h 1436"/>
              <a:gd name="p0x1" fmla="*/ 8295 w 8475"/>
              <a:gd name="p0y1" fmla="*/ 0 h 1436"/>
              <a:gd name="p0x2" fmla="*/ 8394 w 8475"/>
              <a:gd name="p0y2" fmla="*/ 0 h 1436"/>
              <a:gd name="p0x3" fmla="*/ 8475 w 8475"/>
              <a:gd name="p0y3" fmla="*/ 80 h 1436"/>
              <a:gd name="p0x4" fmla="*/ 8475 w 8475"/>
              <a:gd name="p0y4" fmla="*/ 180 h 1436"/>
              <a:gd name="p0x5" fmla="*/ 8475 w 8475"/>
              <a:gd name="p0y5" fmla="*/ 1256 h 1436"/>
              <a:gd name="p0x6" fmla="*/ 8475 w 8475"/>
              <a:gd name="p0y6" fmla="*/ 1356 h 1436"/>
              <a:gd name="p0x7" fmla="*/ 8394 w 8475"/>
              <a:gd name="p0y7" fmla="*/ 1436 h 1436"/>
              <a:gd name="p0x8" fmla="*/ 8295 w 8475"/>
              <a:gd name="p0y8" fmla="*/ 1436 h 1436"/>
              <a:gd name="p0x9" fmla="*/ 180 w 8475"/>
              <a:gd name="p0y9" fmla="*/ 1436 h 1436"/>
              <a:gd name="p0x10" fmla="*/ 80 w 8475"/>
              <a:gd name="p0y10" fmla="*/ 1436 h 1436"/>
              <a:gd name="p0x11" fmla="*/ 0 w 8475"/>
              <a:gd name="p0y11" fmla="*/ 1356 h 1436"/>
              <a:gd name="p0x12" fmla="*/ 0 w 8475"/>
              <a:gd name="p0y12" fmla="*/ 1256 h 1436"/>
              <a:gd name="p0x13" fmla="*/ 0 w 8475"/>
              <a:gd name="p0y13" fmla="*/ 180 h 1436"/>
              <a:gd name="p0x14" fmla="*/ 0 w 8475"/>
              <a:gd name="p0y14" fmla="*/ 80 h 1436"/>
              <a:gd name="p0x15" fmla="*/ 80 w 8475"/>
              <a:gd name="p0y15" fmla="*/ 0 h 1436"/>
              <a:gd name="p0x16" fmla="*/ 180 w 8475"/>
              <a:gd name="p0y16" fmla="*/ 0 h 14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6429375" y="2468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4259" t="-2933" r="-4259" b="-2933"/>
          <a:stretch>
            <a:fillRect/>
          </a:stretch>
        </p:blipFill>
        <p:spPr>
          <a:xfrm>
            <a:off x="6545580" y="2549525"/>
            <a:ext cx="186055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7000875" y="2348817"/>
            <a:ext cx="2476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7000875" y="2673620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取的份数（分数线上面的数）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6233795" y="3334385"/>
            <a:ext cx="5381625" cy="912495"/>
          </a:xfrm>
          <a:custGeom>
            <a:avLst/>
            <a:gdLst>
              <a:gd name="sw" fmla="*/ 1 w 8475"/>
              <a:gd name="sh" fmla="*/ 1 h 1436"/>
              <a:gd name="mins" fmla="min sw sh"/>
              <a:gd name="dsw" fmla="+- 0 sw mins"/>
              <a:gd name="dsh" fmla="+- 0 sh mins"/>
              <a:gd name="p0x0" fmla="*/ 180 w 8475"/>
              <a:gd name="p0y0" fmla="*/ 0 h 1436"/>
              <a:gd name="p0x1" fmla="*/ 8295 w 8475"/>
              <a:gd name="p0y1" fmla="*/ 0 h 1436"/>
              <a:gd name="p0x2" fmla="*/ 8394 w 8475"/>
              <a:gd name="p0y2" fmla="*/ 0 h 1436"/>
              <a:gd name="p0x3" fmla="*/ 8475 w 8475"/>
              <a:gd name="p0y3" fmla="*/ 80 h 1436"/>
              <a:gd name="p0x4" fmla="*/ 8475 w 8475"/>
              <a:gd name="p0y4" fmla="*/ 180 h 1436"/>
              <a:gd name="p0x5" fmla="*/ 8475 w 8475"/>
              <a:gd name="p0y5" fmla="*/ 1256 h 1436"/>
              <a:gd name="p0x6" fmla="*/ 8475 w 8475"/>
              <a:gd name="p0y6" fmla="*/ 1356 h 1436"/>
              <a:gd name="p0x7" fmla="*/ 8394 w 8475"/>
              <a:gd name="p0y7" fmla="*/ 1436 h 1436"/>
              <a:gd name="p0x8" fmla="*/ 8295 w 8475"/>
              <a:gd name="p0y8" fmla="*/ 1436 h 1436"/>
              <a:gd name="p0x9" fmla="*/ 180 w 8475"/>
              <a:gd name="p0y9" fmla="*/ 1436 h 1436"/>
              <a:gd name="p0x10" fmla="*/ 80 w 8475"/>
              <a:gd name="p0y10" fmla="*/ 1436 h 1436"/>
              <a:gd name="p0x11" fmla="*/ 0 w 8475"/>
              <a:gd name="p0y11" fmla="*/ 1356 h 1436"/>
              <a:gd name="p0x12" fmla="*/ 0 w 8475"/>
              <a:gd name="p0y12" fmla="*/ 1256 h 1436"/>
              <a:gd name="p0x13" fmla="*/ 0 w 8475"/>
              <a:gd name="p0y13" fmla="*/ 180 h 1436"/>
              <a:gd name="p0x14" fmla="*/ 0 w 8475"/>
              <a:gd name="p0y14" fmla="*/ 80 h 1436"/>
              <a:gd name="p0x15" fmla="*/ 80 w 8475"/>
              <a:gd name="p0y15" fmla="*/ 0 h 1436"/>
              <a:gd name="p0x16" fmla="*/ 180 w 8475"/>
              <a:gd name="p0y16" fmla="*/ 0 h 14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6429375" y="358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4259" t="-2933" r="-4259" b="-2933"/>
          <a:stretch>
            <a:fillRect/>
          </a:stretch>
        </p:blipFill>
        <p:spPr>
          <a:xfrm>
            <a:off x="6545580" y="3662045"/>
            <a:ext cx="186055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7000875" y="3461309"/>
            <a:ext cx="304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分母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7000875" y="3786111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平均分的总份数（分数线下面的数）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6233795" y="4446905"/>
            <a:ext cx="5381625" cy="912495"/>
          </a:xfrm>
          <a:custGeom>
            <a:avLst/>
            <a:gdLst>
              <a:gd name="sw" fmla="*/ 1 w 8475"/>
              <a:gd name="sh" fmla="*/ 1 h 1436"/>
              <a:gd name="mins" fmla="min sw sh"/>
              <a:gd name="dsw" fmla="+- 0 sw mins"/>
              <a:gd name="dsh" fmla="+- 0 sh mins"/>
              <a:gd name="p0x0" fmla="*/ 180 w 8475"/>
              <a:gd name="p0y0" fmla="*/ 0 h 1436"/>
              <a:gd name="p0x1" fmla="*/ 8295 w 8475"/>
              <a:gd name="p0y1" fmla="*/ 0 h 1436"/>
              <a:gd name="p0x2" fmla="*/ 8394 w 8475"/>
              <a:gd name="p0y2" fmla="*/ 0 h 1436"/>
              <a:gd name="p0x3" fmla="*/ 8475 w 8475"/>
              <a:gd name="p0y3" fmla="*/ 80 h 1436"/>
              <a:gd name="p0x4" fmla="*/ 8475 w 8475"/>
              <a:gd name="p0y4" fmla="*/ 180 h 1436"/>
              <a:gd name="p0x5" fmla="*/ 8475 w 8475"/>
              <a:gd name="p0y5" fmla="*/ 1256 h 1436"/>
              <a:gd name="p0x6" fmla="*/ 8475 w 8475"/>
              <a:gd name="p0y6" fmla="*/ 1356 h 1436"/>
              <a:gd name="p0x7" fmla="*/ 8394 w 8475"/>
              <a:gd name="p0y7" fmla="*/ 1436 h 1436"/>
              <a:gd name="p0x8" fmla="*/ 8295 w 8475"/>
              <a:gd name="p0y8" fmla="*/ 1436 h 1436"/>
              <a:gd name="p0x9" fmla="*/ 180 w 8475"/>
              <a:gd name="p0y9" fmla="*/ 1436 h 1436"/>
              <a:gd name="p0x10" fmla="*/ 80 w 8475"/>
              <a:gd name="p0y10" fmla="*/ 1436 h 1436"/>
              <a:gd name="p0x11" fmla="*/ 0 w 8475"/>
              <a:gd name="p0y11" fmla="*/ 1356 h 1436"/>
              <a:gd name="p0x12" fmla="*/ 0 w 8475"/>
              <a:gd name="p0y12" fmla="*/ 1256 h 1436"/>
              <a:gd name="p0x13" fmla="*/ 0 w 8475"/>
              <a:gd name="p0y13" fmla="*/ 180 h 1436"/>
              <a:gd name="p0x14" fmla="*/ 0 w 8475"/>
              <a:gd name="p0y14" fmla="*/ 80 h 1436"/>
              <a:gd name="p0x15" fmla="*/ 80 w 8475"/>
              <a:gd name="p0y15" fmla="*/ 0 h 1436"/>
              <a:gd name="p0x16" fmla="*/ 180 w 8475"/>
              <a:gd name="p0y16" fmla="*/ 0 h 14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6429375" y="46932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6529070" y="4774565"/>
            <a:ext cx="219075" cy="2520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7000875" y="4573800"/>
            <a:ext cx="263120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关键前提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7000875" y="4898603"/>
            <a:ext cx="2821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必须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平均分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，才能用分数表示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3"/>
            </p:custDataLst>
          </p:nvPr>
        </p:nvSpPr>
        <p:spPr>
          <a:xfrm>
            <a:off x="6233795" y="5559425"/>
            <a:ext cx="5381625" cy="912495"/>
          </a:xfrm>
          <a:custGeom>
            <a:avLst/>
            <a:gdLst>
              <a:gd name="sw" fmla="*/ 1 w 8475"/>
              <a:gd name="sh" fmla="*/ 1 h 1436"/>
              <a:gd name="mins" fmla="min sw sh"/>
              <a:gd name="dsw" fmla="+- 0 sw mins"/>
              <a:gd name="dsh" fmla="+- 0 sh mins"/>
              <a:gd name="p0x0" fmla="*/ 180 w 8475"/>
              <a:gd name="p0y0" fmla="*/ 0 h 1436"/>
              <a:gd name="p0x1" fmla="*/ 8295 w 8475"/>
              <a:gd name="p0y1" fmla="*/ 0 h 1436"/>
              <a:gd name="p0x2" fmla="*/ 8394 w 8475"/>
              <a:gd name="p0y2" fmla="*/ 0 h 1436"/>
              <a:gd name="p0x3" fmla="*/ 8475 w 8475"/>
              <a:gd name="p0y3" fmla="*/ 80 h 1436"/>
              <a:gd name="p0x4" fmla="*/ 8475 w 8475"/>
              <a:gd name="p0y4" fmla="*/ 180 h 1436"/>
              <a:gd name="p0x5" fmla="*/ 8475 w 8475"/>
              <a:gd name="p0y5" fmla="*/ 1256 h 1436"/>
              <a:gd name="p0x6" fmla="*/ 8475 w 8475"/>
              <a:gd name="p0y6" fmla="*/ 1356 h 1436"/>
              <a:gd name="p0x7" fmla="*/ 8394 w 8475"/>
              <a:gd name="p0y7" fmla="*/ 1436 h 1436"/>
              <a:gd name="p0x8" fmla="*/ 8295 w 8475"/>
              <a:gd name="p0y8" fmla="*/ 1436 h 1436"/>
              <a:gd name="p0x9" fmla="*/ 180 w 8475"/>
              <a:gd name="p0y9" fmla="*/ 1436 h 1436"/>
              <a:gd name="p0x10" fmla="*/ 80 w 8475"/>
              <a:gd name="p0y10" fmla="*/ 1436 h 1436"/>
              <a:gd name="p0x11" fmla="*/ 0 w 8475"/>
              <a:gd name="p0y11" fmla="*/ 1356 h 1436"/>
              <a:gd name="p0x12" fmla="*/ 0 w 8475"/>
              <a:gd name="p0y12" fmla="*/ 1256 h 1436"/>
              <a:gd name="p0x13" fmla="*/ 0 w 8475"/>
              <a:gd name="p0y13" fmla="*/ 180 h 1436"/>
              <a:gd name="p0x14" fmla="*/ 0 w 8475"/>
              <a:gd name="p0y14" fmla="*/ 80 h 1436"/>
              <a:gd name="p0x15" fmla="*/ 80 w 8475"/>
              <a:gd name="p0y15" fmla="*/ 0 h 1436"/>
              <a:gd name="p0x16" fmla="*/ 180 w 8475"/>
              <a:gd name="p0y16" fmla="*/ 0 h 14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7312228" y="5739651"/>
            <a:ext cx="32253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 i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350" i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均分</a:t>
            </a:r>
            <a:r>
              <a:rPr lang="en-US" altLang="zh-CN" sz="1350" i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思想在《周礼》中有明确记载</a:t>
            </a:r>
            <a:endParaRPr lang="zh-CN" altLang="en-US" sz="1350" i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8169478" y="6013942"/>
            <a:ext cx="15108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 b="1" i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b="1" i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以均分天下之地</a:t>
            </a:r>
            <a:r>
              <a:rPr lang="en-US" altLang="zh-CN" sz="1350" b="1" i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 b="1" i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分数比大小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"/>
            </p:custDataLst>
          </p:nvPr>
        </p:nvSpPr>
        <p:spPr>
          <a:xfrm>
            <a:off x="571500" y="5943600"/>
            <a:ext cx="11049000" cy="533400"/>
          </a:xfrm>
          <a:custGeom>
            <a:avLst/>
            <a:gdLst>
              <a:gd name="sw" fmla="*/ 1 w 17400"/>
              <a:gd name="sh" fmla="*/ 1 h 840"/>
              <a:gd name="mins" fmla="min sw sh"/>
              <a:gd name="dsw" fmla="+- 0 sw mins"/>
              <a:gd name="dsh" fmla="+- 0 sh mins"/>
              <a:gd name="p0x0" fmla="*/ 180 w 17400"/>
              <a:gd name="p0y0" fmla="*/ 0 h 840"/>
              <a:gd name="p0x1" fmla="*/ 17220 w 17400"/>
              <a:gd name="p0y1" fmla="*/ 0 h 840"/>
              <a:gd name="p0x2" fmla="*/ 17319 w 17400"/>
              <a:gd name="p0y2" fmla="*/ 0 h 840"/>
              <a:gd name="p0x3" fmla="*/ 17400 w 17400"/>
              <a:gd name="p0y3" fmla="*/ 80 h 840"/>
              <a:gd name="p0x4" fmla="*/ 17400 w 17400"/>
              <a:gd name="p0y4" fmla="*/ 180 h 840"/>
              <a:gd name="p0x5" fmla="*/ 17400 w 17400"/>
              <a:gd name="p0y5" fmla="*/ 660 h 840"/>
              <a:gd name="p0x6" fmla="*/ 17400 w 17400"/>
              <a:gd name="p0y6" fmla="*/ 759 h 840"/>
              <a:gd name="p0x7" fmla="*/ 17319 w 17400"/>
              <a:gd name="p0y7" fmla="*/ 840 h 840"/>
              <a:gd name="p0x8" fmla="*/ 17220 w 17400"/>
              <a:gd name="p0y8" fmla="*/ 840 h 840"/>
              <a:gd name="p0x9" fmla="*/ 180 w 17400"/>
              <a:gd name="p0y9" fmla="*/ 840 h 840"/>
              <a:gd name="p0x10" fmla="*/ 80 w 17400"/>
              <a:gd name="p0y10" fmla="*/ 840 h 840"/>
              <a:gd name="p0x11" fmla="*/ 0 w 17400"/>
              <a:gd name="p0y11" fmla="*/ 759 h 840"/>
              <a:gd name="p0x12" fmla="*/ 0 w 17400"/>
              <a:gd name="p0y12" fmla="*/ 660 h 840"/>
              <a:gd name="p0x13" fmla="*/ 0 w 17400"/>
              <a:gd name="p0y13" fmla="*/ 180 h 840"/>
              <a:gd name="p0x14" fmla="*/ 0 w 17400"/>
              <a:gd name="p0y14" fmla="*/ 80 h 840"/>
              <a:gd name="p0x15" fmla="*/ 80 w 17400"/>
              <a:gd name="p0y15" fmla="*/ 0 h 840"/>
              <a:gd name="p0x16" fmla="*/ 180 w 1740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"/>
            </p:custDataLst>
          </p:nvPr>
        </p:nvSpPr>
        <p:spPr>
          <a:xfrm>
            <a:off x="3293110" y="60769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3340735" y="6134100"/>
            <a:ext cx="17145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7"/>
            </p:custDataLst>
          </p:nvPr>
        </p:nvSpPr>
        <p:spPr>
          <a:xfrm>
            <a:off x="3636245" y="6043613"/>
            <a:ext cx="56434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均分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强调公平，分数比较正是</a:t>
            </a:r>
            <a:r>
              <a:rPr 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谁分得多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的数学表达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575945" y="1109345"/>
            <a:ext cx="5514975" cy="3971925"/>
          </a:xfrm>
          <a:custGeom>
            <a:avLst/>
            <a:gdLst>
              <a:gd name="sw" fmla="*/ 1 w 8685"/>
              <a:gd name="sh" fmla="*/ 1 h 6255"/>
              <a:gd name="mins" fmla="min sw sh"/>
              <a:gd name="dsw" fmla="+- 0 sw mins"/>
              <a:gd name="dsh" fmla="+- 0 sh mins"/>
              <a:gd name="p0x0" fmla="*/ 270 w 8685"/>
              <a:gd name="p0y0" fmla="*/ 0 h 6255"/>
              <a:gd name="p0x1" fmla="*/ 8685 w 8685"/>
              <a:gd name="p0y1" fmla="*/ 0 h 6255"/>
              <a:gd name="p0x2" fmla="*/ 8685 w 8685"/>
              <a:gd name="p0y2" fmla="*/ 6255 h 6255"/>
              <a:gd name="p0x3" fmla="*/ 270 w 8685"/>
              <a:gd name="p0y3" fmla="*/ 6255 h 6255"/>
              <a:gd name="p0x4" fmla="*/ 120 w 8685"/>
              <a:gd name="p0y4" fmla="*/ 6255 h 6255"/>
              <a:gd name="p0x5" fmla="*/ 0 w 8685"/>
              <a:gd name="p0y5" fmla="*/ 6134 h 6255"/>
              <a:gd name="p0x6" fmla="*/ 0 w 8685"/>
              <a:gd name="p0y6" fmla="*/ 5985 h 6255"/>
              <a:gd name="p0x7" fmla="*/ 0 w 8685"/>
              <a:gd name="p0y7" fmla="*/ 270 h 6255"/>
              <a:gd name="p0x8" fmla="*/ 0 w 8685"/>
              <a:gd name="p0y8" fmla="*/ 120 h 6255"/>
              <a:gd name="p0x9" fmla="*/ 120 w 8685"/>
              <a:gd name="p0y9" fmla="*/ 0 h 6255"/>
              <a:gd name="p0x10" fmla="*/ 270 w 8685"/>
              <a:gd name="p0y10" fmla="*/ 0 h 62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9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1304925" y="1331595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同分母比较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4"/>
            </p:custDataLst>
          </p:nvPr>
        </p:nvSpPr>
        <p:spPr>
          <a:xfrm>
            <a:off x="2333625" y="2433320"/>
            <a:ext cx="742950" cy="742950"/>
          </a:xfrm>
          <a:custGeom>
            <a:avLst/>
            <a:gdLst>
              <a:gd name="sw" fmla="*/ 1 w 1170"/>
              <a:gd name="sh" fmla="*/ 1 h 1170"/>
              <a:gd name="mins" fmla="min sw sh"/>
              <a:gd name="dsw" fmla="+- 0 sw mins"/>
              <a:gd name="dsh" fmla="+- 0 sh mins"/>
              <a:gd name="p0x0" fmla="*/ 180 w 1170"/>
              <a:gd name="p0y0" fmla="*/ 0 h 1170"/>
              <a:gd name="p0x1" fmla="*/ 990 w 1170"/>
              <a:gd name="p0y1" fmla="*/ 0 h 1170"/>
              <a:gd name="p0x2" fmla="*/ 1089 w 1170"/>
              <a:gd name="p0y2" fmla="*/ 0 h 1170"/>
              <a:gd name="p0x3" fmla="*/ 1170 w 1170"/>
              <a:gd name="p0y3" fmla="*/ 80 h 1170"/>
              <a:gd name="p0x4" fmla="*/ 1170 w 1170"/>
              <a:gd name="p0y4" fmla="*/ 180 h 1170"/>
              <a:gd name="p0x5" fmla="*/ 1170 w 1170"/>
              <a:gd name="p0y5" fmla="*/ 990 h 1170"/>
              <a:gd name="p0x6" fmla="*/ 1170 w 1170"/>
              <a:gd name="p0y6" fmla="*/ 1089 h 1170"/>
              <a:gd name="p0x7" fmla="*/ 1089 w 1170"/>
              <a:gd name="p0y7" fmla="*/ 1170 h 1170"/>
              <a:gd name="p0x8" fmla="*/ 990 w 1170"/>
              <a:gd name="p0y8" fmla="*/ 1170 h 1170"/>
              <a:gd name="p0x9" fmla="*/ 180 w 1170"/>
              <a:gd name="p0y9" fmla="*/ 1170 h 1170"/>
              <a:gd name="p0x10" fmla="*/ 80 w 1170"/>
              <a:gd name="p0y10" fmla="*/ 1170 h 1170"/>
              <a:gd name="p0x11" fmla="*/ 0 w 1170"/>
              <a:gd name="p0y11" fmla="*/ 1089 h 1170"/>
              <a:gd name="p0x12" fmla="*/ 0 w 1170"/>
              <a:gd name="p0y12" fmla="*/ 990 h 1170"/>
              <a:gd name="p0x13" fmla="*/ 0 w 1170"/>
              <a:gd name="p0y13" fmla="*/ 180 h 1170"/>
              <a:gd name="p0x14" fmla="*/ 0 w 1170"/>
              <a:gd name="p0y14" fmla="*/ 80 h 1170"/>
              <a:gd name="p0x15" fmla="*/ 80 w 1170"/>
              <a:gd name="p0y15" fmla="*/ 0 h 1170"/>
              <a:gd name="p0x16" fmla="*/ 180 w 1170"/>
              <a:gd name="p0y16" fmla="*/ 0 h 11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75000">
                <a:srgbClr val="49A078"/>
              </a:gs>
              <a:gs pos="75000">
                <a:srgbClr val="49A078">
                  <a:alpha val="0"/>
                </a:srgbClr>
              </a:gs>
            </a:gsLst>
            <a:lin ang="0"/>
          </a:gra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2487216" y="3224213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3/4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3238652" y="2797969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&gt;</a:t>
            </a:r>
            <a:endParaRPr sz="24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7"/>
            </p:custDataLst>
          </p:nvPr>
        </p:nvSpPr>
        <p:spPr>
          <a:xfrm>
            <a:off x="3590290" y="2433320"/>
            <a:ext cx="742950" cy="742950"/>
          </a:xfrm>
          <a:custGeom>
            <a:avLst/>
            <a:gdLst>
              <a:gd name="sw" fmla="*/ 1 w 1170"/>
              <a:gd name="sh" fmla="*/ 1 h 1170"/>
              <a:gd name="mins" fmla="min sw sh"/>
              <a:gd name="dsw" fmla="+- 0 sw mins"/>
              <a:gd name="dsh" fmla="+- 0 sh mins"/>
              <a:gd name="p0x0" fmla="*/ 180 w 1170"/>
              <a:gd name="p0y0" fmla="*/ 0 h 1170"/>
              <a:gd name="p0x1" fmla="*/ 990 w 1170"/>
              <a:gd name="p0y1" fmla="*/ 0 h 1170"/>
              <a:gd name="p0x2" fmla="*/ 1089 w 1170"/>
              <a:gd name="p0y2" fmla="*/ 0 h 1170"/>
              <a:gd name="p0x3" fmla="*/ 1170 w 1170"/>
              <a:gd name="p0y3" fmla="*/ 80 h 1170"/>
              <a:gd name="p0x4" fmla="*/ 1170 w 1170"/>
              <a:gd name="p0y4" fmla="*/ 180 h 1170"/>
              <a:gd name="p0x5" fmla="*/ 1170 w 1170"/>
              <a:gd name="p0y5" fmla="*/ 990 h 1170"/>
              <a:gd name="p0x6" fmla="*/ 1170 w 1170"/>
              <a:gd name="p0y6" fmla="*/ 1089 h 1170"/>
              <a:gd name="p0x7" fmla="*/ 1089 w 1170"/>
              <a:gd name="p0y7" fmla="*/ 1170 h 1170"/>
              <a:gd name="p0x8" fmla="*/ 990 w 1170"/>
              <a:gd name="p0y8" fmla="*/ 1170 h 1170"/>
              <a:gd name="p0x9" fmla="*/ 180 w 1170"/>
              <a:gd name="p0y9" fmla="*/ 1170 h 1170"/>
              <a:gd name="p0x10" fmla="*/ 80 w 1170"/>
              <a:gd name="p0y10" fmla="*/ 1170 h 1170"/>
              <a:gd name="p0x11" fmla="*/ 0 w 1170"/>
              <a:gd name="p0y11" fmla="*/ 1089 h 1170"/>
              <a:gd name="p0x12" fmla="*/ 0 w 1170"/>
              <a:gd name="p0y12" fmla="*/ 990 h 1170"/>
              <a:gd name="p0x13" fmla="*/ 0 w 1170"/>
              <a:gd name="p0y13" fmla="*/ 180 h 1170"/>
              <a:gd name="p0x14" fmla="*/ 0 w 1170"/>
              <a:gd name="p0y14" fmla="*/ 80 h 1170"/>
              <a:gd name="p0x15" fmla="*/ 80 w 1170"/>
              <a:gd name="p0y15" fmla="*/ 0 h 1170"/>
              <a:gd name="p0x16" fmla="*/ 180 w 1170"/>
              <a:gd name="p0y16" fmla="*/ 0 h 11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25000">
                <a:srgbClr val="49A078"/>
              </a:gs>
              <a:gs pos="25000">
                <a:srgbClr val="49A078">
                  <a:alpha val="0"/>
                </a:srgbClr>
              </a:gs>
            </a:gsLst>
            <a:lin ang="0"/>
          </a:gra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3744211" y="3224213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1/4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9"/>
            </p:custDataLst>
          </p:nvPr>
        </p:nvSpPr>
        <p:spPr>
          <a:xfrm>
            <a:off x="2381250" y="3676650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分子越大，分数越大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2805636" y="3981450"/>
            <a:ext cx="105616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3/4 &gt; 1/4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1"/>
            </p:custDataLst>
          </p:nvPr>
        </p:nvSpPr>
        <p:spPr>
          <a:xfrm>
            <a:off x="6100445" y="1109345"/>
            <a:ext cx="5514975" cy="3971925"/>
          </a:xfrm>
          <a:custGeom>
            <a:avLst/>
            <a:gdLst>
              <a:gd name="sw" fmla="*/ 1 w 8685"/>
              <a:gd name="sh" fmla="*/ 1 h 6255"/>
              <a:gd name="mins" fmla="min sw sh"/>
              <a:gd name="dsw" fmla="+- 0 sw mins"/>
              <a:gd name="dsh" fmla="+- 0 sh mins"/>
              <a:gd name="p0x0" fmla="*/ 0 w 8685"/>
              <a:gd name="p0y0" fmla="*/ 0 h 6255"/>
              <a:gd name="p0x1" fmla="*/ 8415 w 8685"/>
              <a:gd name="p0y1" fmla="*/ 0 h 6255"/>
              <a:gd name="p0x2" fmla="*/ 8564 w 8685"/>
              <a:gd name="p0y2" fmla="*/ 0 h 6255"/>
              <a:gd name="p0x3" fmla="*/ 8685 w 8685"/>
              <a:gd name="p0y3" fmla="*/ 120 h 6255"/>
              <a:gd name="p0x4" fmla="*/ 8685 w 8685"/>
              <a:gd name="p0y4" fmla="*/ 270 h 6255"/>
              <a:gd name="p0x5" fmla="*/ 8685 w 8685"/>
              <a:gd name="p0y5" fmla="*/ 5985 h 6255"/>
              <a:gd name="p0x6" fmla="*/ 8685 w 8685"/>
              <a:gd name="p0y6" fmla="*/ 6134 h 6255"/>
              <a:gd name="p0x7" fmla="*/ 8564 w 8685"/>
              <a:gd name="p0y7" fmla="*/ 6255 h 6255"/>
              <a:gd name="p0x8" fmla="*/ 8415 w 8685"/>
              <a:gd name="p0y8" fmla="*/ 6255 h 6255"/>
              <a:gd name="p0x9" fmla="*/ 0 w 8685"/>
              <a:gd name="p0y9" fmla="*/ 6255 h 6255"/>
              <a:gd name="p0x10" fmla="*/ 0 w 8685"/>
              <a:gd name="p0y10" fmla="*/ 0 h 62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7EAD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22"/>
            </p:custDataLst>
          </p:nvPr>
        </p:nvSpPr>
        <p:spPr>
          <a:xfrm>
            <a:off x="65627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273" t="-1026" r="-2273" b="-1026"/>
          <a:stretch>
            <a:fillRect/>
          </a:stretch>
        </p:blipFill>
        <p:spPr>
          <a:xfrm>
            <a:off x="6662420" y="1385570"/>
            <a:ext cx="219075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6"/>
            </p:custDataLst>
          </p:nvPr>
        </p:nvSpPr>
        <p:spPr>
          <a:xfrm>
            <a:off x="7096125" y="1331595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同分子比较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7"/>
            </p:custDataLst>
          </p:nvPr>
        </p:nvSpPr>
        <p:spPr>
          <a:xfrm>
            <a:off x="8181975" y="2528570"/>
            <a:ext cx="552450" cy="552450"/>
          </a:xfrm>
          <a:custGeom>
            <a:avLst/>
            <a:gdLst>
              <a:gd name="sw" fmla="*/ 1 w 870"/>
              <a:gd name="sh" fmla="*/ 1 h 870"/>
              <a:gd name="mins" fmla="min sw sh"/>
              <a:gd name="dsw" fmla="+- 0 sw mins"/>
              <a:gd name="dsh" fmla="+- 0 sh mins"/>
              <a:gd name="p0x0" fmla="*/ 435 w 870"/>
              <a:gd name="p0y0" fmla="*/ 0 h 870"/>
              <a:gd name="p0x1" fmla="*/ 675 w 870"/>
              <a:gd name="p0y1" fmla="*/ 0 h 870"/>
              <a:gd name="p0x2" fmla="*/ 870 w 870"/>
              <a:gd name="p0y2" fmla="*/ 194 h 870"/>
              <a:gd name="p0x3" fmla="*/ 870 w 870"/>
              <a:gd name="p0y3" fmla="*/ 435 h 870"/>
              <a:gd name="p0x4" fmla="*/ 870 w 870"/>
              <a:gd name="p0y4" fmla="*/ 675 h 870"/>
              <a:gd name="p0x5" fmla="*/ 675 w 870"/>
              <a:gd name="p0y5" fmla="*/ 870 h 870"/>
              <a:gd name="p0x6" fmla="*/ 435 w 870"/>
              <a:gd name="p0y6" fmla="*/ 870 h 870"/>
              <a:gd name="p0x7" fmla="*/ 194 w 870"/>
              <a:gd name="p0y7" fmla="*/ 870 h 870"/>
              <a:gd name="p0x8" fmla="*/ 0 w 870"/>
              <a:gd name="p0y8" fmla="*/ 675 h 870"/>
              <a:gd name="p0x9" fmla="*/ 0 w 870"/>
              <a:gd name="p0y9" fmla="*/ 435 h 870"/>
              <a:gd name="p0x10" fmla="*/ 0 w 870"/>
              <a:gd name="p0y10" fmla="*/ 194 h 870"/>
              <a:gd name="p0x11" fmla="*/ 194 w 870"/>
              <a:gd name="p0y11" fmla="*/ 0 h 870"/>
              <a:gd name="p0x12" fmla="*/ 435 w 870"/>
              <a:gd name="p0y12" fmla="*/ 0 h 87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noFill/>
          <a:ln w="19050" cmpd="sng">
            <a:solidFill>
              <a:srgbClr val="DD978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8"/>
            </p:custDataLst>
          </p:nvPr>
        </p:nvSpPr>
        <p:spPr>
          <a:xfrm>
            <a:off x="8240316" y="3128963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DD9787"/>
                </a:solidFill>
                <a:latin typeface="微软雅黑" panose="020B0503020204020204" charset="-122"/>
                <a:ea typeface="微软雅黑" panose="020B0503020204020204" charset="-122"/>
              </a:rPr>
              <a:t>1/4</a:t>
            </a:r>
            <a:endParaRPr sz="2100" b="1">
              <a:solidFill>
                <a:srgbClr val="DD97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9"/>
            </p:custDataLst>
          </p:nvPr>
        </p:nvSpPr>
        <p:spPr>
          <a:xfrm>
            <a:off x="8896503" y="2797969"/>
            <a:ext cx="49500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&lt;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0"/>
            </p:custDataLst>
          </p:nvPr>
        </p:nvSpPr>
        <p:spPr>
          <a:xfrm>
            <a:off x="9248140" y="2528570"/>
            <a:ext cx="552450" cy="552450"/>
          </a:xfrm>
          <a:custGeom>
            <a:avLst/>
            <a:gdLst>
              <a:gd name="sw" fmla="*/ 1 w 870"/>
              <a:gd name="sh" fmla="*/ 1 h 870"/>
              <a:gd name="mins" fmla="min sw sh"/>
              <a:gd name="dsw" fmla="+- 0 sw mins"/>
              <a:gd name="dsh" fmla="+- 0 sh mins"/>
              <a:gd name="p0x0" fmla="*/ 435 w 870"/>
              <a:gd name="p0y0" fmla="*/ 0 h 870"/>
              <a:gd name="p0x1" fmla="*/ 675 w 870"/>
              <a:gd name="p0y1" fmla="*/ 0 h 870"/>
              <a:gd name="p0x2" fmla="*/ 870 w 870"/>
              <a:gd name="p0y2" fmla="*/ 194 h 870"/>
              <a:gd name="p0x3" fmla="*/ 870 w 870"/>
              <a:gd name="p0y3" fmla="*/ 435 h 870"/>
              <a:gd name="p0x4" fmla="*/ 870 w 870"/>
              <a:gd name="p0y4" fmla="*/ 675 h 870"/>
              <a:gd name="p0x5" fmla="*/ 675 w 870"/>
              <a:gd name="p0y5" fmla="*/ 870 h 870"/>
              <a:gd name="p0x6" fmla="*/ 435 w 870"/>
              <a:gd name="p0y6" fmla="*/ 870 h 870"/>
              <a:gd name="p0x7" fmla="*/ 194 w 870"/>
              <a:gd name="p0y7" fmla="*/ 870 h 870"/>
              <a:gd name="p0x8" fmla="*/ 0 w 870"/>
              <a:gd name="p0y8" fmla="*/ 675 h 870"/>
              <a:gd name="p0x9" fmla="*/ 0 w 870"/>
              <a:gd name="p0y9" fmla="*/ 435 h 870"/>
              <a:gd name="p0x10" fmla="*/ 0 w 870"/>
              <a:gd name="p0y10" fmla="*/ 194 h 870"/>
              <a:gd name="p0x11" fmla="*/ 194 w 870"/>
              <a:gd name="p0y11" fmla="*/ 0 h 870"/>
              <a:gd name="p0x12" fmla="*/ 435 w 870"/>
              <a:gd name="p0y12" fmla="*/ 0 h 87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noFill/>
          <a:ln w="19050" cmpd="sng">
            <a:solidFill>
              <a:srgbClr val="DD978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9306811" y="3128963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DD9787"/>
                </a:solidFill>
                <a:latin typeface="微软雅黑" panose="020B0503020204020204" charset="-122"/>
                <a:ea typeface="微软雅黑" panose="020B0503020204020204" charset="-122"/>
              </a:rPr>
              <a:t>1/3</a:t>
            </a:r>
            <a:endParaRPr sz="2100" b="1">
              <a:solidFill>
                <a:srgbClr val="DD97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8039100" y="3581400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分母越大，分数越小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8463486" y="3886200"/>
            <a:ext cx="105616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1/4 &lt; 1/3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4"/>
            </p:custDataLst>
          </p:nvPr>
        </p:nvSpPr>
        <p:spPr>
          <a:xfrm>
            <a:off x="575945" y="5243195"/>
            <a:ext cx="3597275" cy="542925"/>
          </a:xfrm>
          <a:custGeom>
            <a:avLst/>
            <a:gdLst>
              <a:gd name="sw" fmla="*/ 1 w 5664"/>
              <a:gd name="sh" fmla="*/ 1 h 855"/>
              <a:gd name="mins" fmla="min sw sh"/>
              <a:gd name="dsw" fmla="+- 0 sw mins"/>
              <a:gd name="dsh" fmla="+- 0 sh mins"/>
              <a:gd name="p0x0" fmla="*/ 180 w 5664"/>
              <a:gd name="p0y0" fmla="*/ 0 h 855"/>
              <a:gd name="p0x1" fmla="*/ 5484 w 5664"/>
              <a:gd name="p0y1" fmla="*/ 0 h 855"/>
              <a:gd name="p0x2" fmla="*/ 5584 w 5664"/>
              <a:gd name="p0y2" fmla="*/ 0 h 855"/>
              <a:gd name="p0x3" fmla="*/ 5664 w 5664"/>
              <a:gd name="p0y3" fmla="*/ 80 h 855"/>
              <a:gd name="p0x4" fmla="*/ 5664 w 5664"/>
              <a:gd name="p0y4" fmla="*/ 180 h 855"/>
              <a:gd name="p0x5" fmla="*/ 5664 w 5664"/>
              <a:gd name="p0y5" fmla="*/ 675 h 855"/>
              <a:gd name="p0x6" fmla="*/ 5664 w 5664"/>
              <a:gd name="p0y6" fmla="*/ 774 h 855"/>
              <a:gd name="p0x7" fmla="*/ 5584 w 5664"/>
              <a:gd name="p0y7" fmla="*/ 855 h 855"/>
              <a:gd name="p0x8" fmla="*/ 5484 w 5664"/>
              <a:gd name="p0y8" fmla="*/ 855 h 855"/>
              <a:gd name="p0x9" fmla="*/ 180 w 5664"/>
              <a:gd name="p0y9" fmla="*/ 855 h 855"/>
              <a:gd name="p0x10" fmla="*/ 80 w 5664"/>
              <a:gd name="p0y10" fmla="*/ 855 h 855"/>
              <a:gd name="p0x11" fmla="*/ 0 w 5664"/>
              <a:gd name="p0y11" fmla="*/ 774 h 855"/>
              <a:gd name="p0x12" fmla="*/ 0 w 5664"/>
              <a:gd name="p0y12" fmla="*/ 675 h 855"/>
              <a:gd name="p0x13" fmla="*/ 0 w 5664"/>
              <a:gd name="p0y13" fmla="*/ 180 h 855"/>
              <a:gd name="p0x14" fmla="*/ 0 w 5664"/>
              <a:gd name="p0y14" fmla="*/ 80 h 855"/>
              <a:gd name="p0x15" fmla="*/ 80 w 5664"/>
              <a:gd name="p0y15" fmla="*/ 0 h 855"/>
              <a:gd name="p0x16" fmla="*/ 180 w 5664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5"/>
            </p:custDataLst>
          </p:nvPr>
        </p:nvSpPr>
        <p:spPr>
          <a:xfrm>
            <a:off x="695325" y="54768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847725" y="534828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同一块蛋糕，取的份数越多越大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7"/>
            </p:custDataLst>
          </p:nvPr>
        </p:nvSpPr>
        <p:spPr>
          <a:xfrm>
            <a:off x="4297045" y="5243195"/>
            <a:ext cx="3597275" cy="542925"/>
          </a:xfrm>
          <a:custGeom>
            <a:avLst/>
            <a:gdLst>
              <a:gd name="sw" fmla="*/ 1 w 5664"/>
              <a:gd name="sh" fmla="*/ 1 h 855"/>
              <a:gd name="mins" fmla="min sw sh"/>
              <a:gd name="dsw" fmla="+- 0 sw mins"/>
              <a:gd name="dsh" fmla="+- 0 sh mins"/>
              <a:gd name="p0x0" fmla="*/ 180 w 5664"/>
              <a:gd name="p0y0" fmla="*/ 0 h 855"/>
              <a:gd name="p0x1" fmla="*/ 5484 w 5664"/>
              <a:gd name="p0y1" fmla="*/ 0 h 855"/>
              <a:gd name="p0x2" fmla="*/ 5584 w 5664"/>
              <a:gd name="p0y2" fmla="*/ 0 h 855"/>
              <a:gd name="p0x3" fmla="*/ 5664 w 5664"/>
              <a:gd name="p0y3" fmla="*/ 80 h 855"/>
              <a:gd name="p0x4" fmla="*/ 5664 w 5664"/>
              <a:gd name="p0y4" fmla="*/ 180 h 855"/>
              <a:gd name="p0x5" fmla="*/ 5664 w 5664"/>
              <a:gd name="p0y5" fmla="*/ 675 h 855"/>
              <a:gd name="p0x6" fmla="*/ 5664 w 5664"/>
              <a:gd name="p0y6" fmla="*/ 774 h 855"/>
              <a:gd name="p0x7" fmla="*/ 5584 w 5664"/>
              <a:gd name="p0y7" fmla="*/ 855 h 855"/>
              <a:gd name="p0x8" fmla="*/ 5484 w 5664"/>
              <a:gd name="p0y8" fmla="*/ 855 h 855"/>
              <a:gd name="p0x9" fmla="*/ 180 w 5664"/>
              <a:gd name="p0y9" fmla="*/ 855 h 855"/>
              <a:gd name="p0x10" fmla="*/ 80 w 5664"/>
              <a:gd name="p0y10" fmla="*/ 855 h 855"/>
              <a:gd name="p0x11" fmla="*/ 0 w 5664"/>
              <a:gd name="p0y11" fmla="*/ 774 h 855"/>
              <a:gd name="p0x12" fmla="*/ 0 w 5664"/>
              <a:gd name="p0y12" fmla="*/ 675 h 855"/>
              <a:gd name="p0x13" fmla="*/ 0 w 5664"/>
              <a:gd name="p0y13" fmla="*/ 180 h 855"/>
              <a:gd name="p0x14" fmla="*/ 0 w 5664"/>
              <a:gd name="p0y14" fmla="*/ 80 h 855"/>
              <a:gd name="p0x15" fmla="*/ 80 w 5664"/>
              <a:gd name="p0y15" fmla="*/ 0 h 855"/>
              <a:gd name="p0x16" fmla="*/ 180 w 5664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8"/>
            </p:custDataLst>
          </p:nvPr>
        </p:nvSpPr>
        <p:spPr>
          <a:xfrm>
            <a:off x="4415790" y="54768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9"/>
            </p:custDataLst>
          </p:nvPr>
        </p:nvSpPr>
        <p:spPr>
          <a:xfrm>
            <a:off x="4568799" y="5348288"/>
            <a:ext cx="3166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同样取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份，分的份数越多每份越小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0"/>
            </p:custDataLst>
          </p:nvPr>
        </p:nvSpPr>
        <p:spPr>
          <a:xfrm>
            <a:off x="8018145" y="5243195"/>
            <a:ext cx="3597275" cy="542925"/>
          </a:xfrm>
          <a:custGeom>
            <a:avLst/>
            <a:gdLst>
              <a:gd name="sw" fmla="*/ 1 w 5664"/>
              <a:gd name="sh" fmla="*/ 1 h 855"/>
              <a:gd name="mins" fmla="min sw sh"/>
              <a:gd name="dsw" fmla="+- 0 sw mins"/>
              <a:gd name="dsh" fmla="+- 0 sh mins"/>
              <a:gd name="p0x0" fmla="*/ 180 w 5664"/>
              <a:gd name="p0y0" fmla="*/ 0 h 855"/>
              <a:gd name="p0x1" fmla="*/ 5484 w 5664"/>
              <a:gd name="p0y1" fmla="*/ 0 h 855"/>
              <a:gd name="p0x2" fmla="*/ 5584 w 5664"/>
              <a:gd name="p0y2" fmla="*/ 0 h 855"/>
              <a:gd name="p0x3" fmla="*/ 5664 w 5664"/>
              <a:gd name="p0y3" fmla="*/ 80 h 855"/>
              <a:gd name="p0x4" fmla="*/ 5664 w 5664"/>
              <a:gd name="p0y4" fmla="*/ 180 h 855"/>
              <a:gd name="p0x5" fmla="*/ 5664 w 5664"/>
              <a:gd name="p0y5" fmla="*/ 675 h 855"/>
              <a:gd name="p0x6" fmla="*/ 5664 w 5664"/>
              <a:gd name="p0y6" fmla="*/ 774 h 855"/>
              <a:gd name="p0x7" fmla="*/ 5584 w 5664"/>
              <a:gd name="p0y7" fmla="*/ 855 h 855"/>
              <a:gd name="p0x8" fmla="*/ 5484 w 5664"/>
              <a:gd name="p0y8" fmla="*/ 855 h 855"/>
              <a:gd name="p0x9" fmla="*/ 180 w 5664"/>
              <a:gd name="p0y9" fmla="*/ 855 h 855"/>
              <a:gd name="p0x10" fmla="*/ 80 w 5664"/>
              <a:gd name="p0y10" fmla="*/ 855 h 855"/>
              <a:gd name="p0x11" fmla="*/ 0 w 5664"/>
              <a:gd name="p0y11" fmla="*/ 774 h 855"/>
              <a:gd name="p0x12" fmla="*/ 0 w 5664"/>
              <a:gd name="p0y12" fmla="*/ 675 h 855"/>
              <a:gd name="p0x13" fmla="*/ 0 w 5664"/>
              <a:gd name="p0y13" fmla="*/ 180 h 855"/>
              <a:gd name="p0x14" fmla="*/ 0 w 5664"/>
              <a:gd name="p0y14" fmla="*/ 80 h 855"/>
              <a:gd name="p0x15" fmla="*/ 80 w 5664"/>
              <a:gd name="p0y15" fmla="*/ 0 h 855"/>
              <a:gd name="p0x16" fmla="*/ 180 w 5664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41"/>
            </p:custDataLst>
          </p:nvPr>
        </p:nvSpPr>
        <p:spPr>
          <a:xfrm>
            <a:off x="8136890" y="54768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3BCA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2"/>
            </p:custDataLst>
          </p:nvPr>
        </p:nvSpPr>
        <p:spPr>
          <a:xfrm>
            <a:off x="8289874" y="534828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涂色面积直观展示分数大小关系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43"/>
            </p:custDataLst>
          </p:nvPr>
        </p:nvSpPr>
        <p:spPr>
          <a:xfrm>
            <a:off x="5867400" y="286702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  <a:effectLst>
            <a:outerShdw blurRad="285750" dist="76200" dir="5399999" algn="ctr" rotWithShape="0">
              <a:srgbClr val="344A3E">
                <a:alpha val="902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44"/>
            </p:custDataLst>
          </p:nvPr>
        </p:nvSpPr>
        <p:spPr>
          <a:xfrm>
            <a:off x="5961380" y="2969260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500" b="1" spc="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实践拓展：分数运算的文化根基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同分母分数加减法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8651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04545" y="131508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324718"/>
            <a:ext cx="1085926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同分母加法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617146" y="1753343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2/8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3129410" y="1810493"/>
            <a:ext cx="293932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14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3318567" y="1753343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3/8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830841" y="1810493"/>
            <a:ext cx="293932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4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4019998" y="1753343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5/8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869854" y="2258168"/>
            <a:ext cx="13335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分子相加，分母不变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290258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71525" y="317119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273" t="-391111" r="-2273" b="-391111"/>
          <a:stretch>
            <a:fillRect/>
          </a:stretch>
        </p:blipFill>
        <p:spPr>
          <a:xfrm>
            <a:off x="819150" y="3199765"/>
            <a:ext cx="21907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162050" y="3209401"/>
            <a:ext cx="1085926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同分母减法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2597420" y="3638026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3/8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3109694" y="3695176"/>
            <a:ext cx="333375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−</a:t>
            </a:r>
            <a:endParaRPr sz="14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3338294" y="3638026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2/8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3850558" y="3695176"/>
            <a:ext cx="293932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4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4039714" y="3638026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1/8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2869854" y="4142851"/>
            <a:ext cx="13335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分子相减，分母不变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575945" y="478726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771525" y="505587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6522" t="-7536" r="-6522" b="-7536"/>
          <a:stretch>
            <a:fillRect/>
          </a:stretch>
        </p:blipFill>
        <p:spPr>
          <a:xfrm>
            <a:off x="804545" y="5084445"/>
            <a:ext cx="24765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1162050" y="5094084"/>
            <a:ext cx="1085926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整体减部分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2732265" y="5522709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2974924" y="5579859"/>
            <a:ext cx="333375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−</a:t>
            </a:r>
            <a:endParaRPr sz="14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3203524" y="5522709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5/8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3715788" y="5579859"/>
            <a:ext cx="293932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4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3904955" y="5522709"/>
            <a:ext cx="7027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3/8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2803179" y="6027534"/>
            <a:ext cx="14669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整体减去部分，求剩余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6772910" y="1017905"/>
            <a:ext cx="4842510" cy="1213485"/>
          </a:xfrm>
          <a:custGeom>
            <a:avLst/>
            <a:gdLst>
              <a:gd name="sw" fmla="*/ 1 w 7625"/>
              <a:gd name="sh" fmla="*/ 1 h 1910"/>
              <a:gd name="mins" fmla="min sw sh"/>
              <a:gd name="dsw" fmla="+- 0 sw mins"/>
              <a:gd name="dsh" fmla="+- 0 sh mins"/>
              <a:gd name="p0x0" fmla="*/ 180 w 7625"/>
              <a:gd name="p0y0" fmla="*/ 0 h 1910"/>
              <a:gd name="p0x1" fmla="*/ 7445 w 7625"/>
              <a:gd name="p0y1" fmla="*/ 0 h 1910"/>
              <a:gd name="p0x2" fmla="*/ 7545 w 7625"/>
              <a:gd name="p0y2" fmla="*/ 0 h 1910"/>
              <a:gd name="p0x3" fmla="*/ 7625 w 7625"/>
              <a:gd name="p0y3" fmla="*/ 80 h 1910"/>
              <a:gd name="p0x4" fmla="*/ 7625 w 7625"/>
              <a:gd name="p0y4" fmla="*/ 180 h 1910"/>
              <a:gd name="p0x5" fmla="*/ 7625 w 7625"/>
              <a:gd name="p0y5" fmla="*/ 1730 h 1910"/>
              <a:gd name="p0x6" fmla="*/ 7625 w 7625"/>
              <a:gd name="p0y6" fmla="*/ 1830 h 1910"/>
              <a:gd name="p0x7" fmla="*/ 7545 w 7625"/>
              <a:gd name="p0y7" fmla="*/ 1910 h 1910"/>
              <a:gd name="p0x8" fmla="*/ 7445 w 7625"/>
              <a:gd name="p0y8" fmla="*/ 1910 h 1910"/>
              <a:gd name="p0x9" fmla="*/ 180 w 7625"/>
              <a:gd name="p0y9" fmla="*/ 1910 h 1910"/>
              <a:gd name="p0x10" fmla="*/ 80 w 7625"/>
              <a:gd name="p0y10" fmla="*/ 1910 h 1910"/>
              <a:gd name="p0x11" fmla="*/ 0 w 7625"/>
              <a:gd name="p0y11" fmla="*/ 1830 h 1910"/>
              <a:gd name="p0x12" fmla="*/ 0 w 7625"/>
              <a:gd name="p0y12" fmla="*/ 1730 h 1910"/>
              <a:gd name="p0x13" fmla="*/ 0 w 7625"/>
              <a:gd name="p0y13" fmla="*/ 180 h 1910"/>
              <a:gd name="p0x14" fmla="*/ 0 w 7625"/>
              <a:gd name="p0y14" fmla="*/ 80 h 1910"/>
              <a:gd name="p0x15" fmla="*/ 80 w 7625"/>
              <a:gd name="p0y15" fmla="*/ 0 h 1910"/>
              <a:gd name="p0x16" fmla="*/ 180 w 7625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6968490" y="134620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7001510" y="1374775"/>
            <a:ext cx="247650" cy="2520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7359034" y="1384392"/>
            <a:ext cx="904951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加法规则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6968509" y="1728721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2/8 + 3/8 = 5/8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，分母相同，只需将分子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相加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，分母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保持不变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5"/>
            </p:custDataLst>
          </p:nvPr>
        </p:nvSpPr>
        <p:spPr>
          <a:xfrm>
            <a:off x="6772910" y="2431415"/>
            <a:ext cx="4842510" cy="1213485"/>
          </a:xfrm>
          <a:custGeom>
            <a:avLst/>
            <a:gdLst>
              <a:gd name="sw" fmla="*/ 1 w 7625"/>
              <a:gd name="sh" fmla="*/ 1 h 1910"/>
              <a:gd name="mins" fmla="min sw sh"/>
              <a:gd name="dsw" fmla="+- 0 sw mins"/>
              <a:gd name="dsh" fmla="+- 0 sh mins"/>
              <a:gd name="p0x0" fmla="*/ 180 w 7625"/>
              <a:gd name="p0y0" fmla="*/ 0 h 1910"/>
              <a:gd name="p0x1" fmla="*/ 7445 w 7625"/>
              <a:gd name="p0y1" fmla="*/ 0 h 1910"/>
              <a:gd name="p0x2" fmla="*/ 7545 w 7625"/>
              <a:gd name="p0y2" fmla="*/ 0 h 1910"/>
              <a:gd name="p0x3" fmla="*/ 7625 w 7625"/>
              <a:gd name="p0y3" fmla="*/ 80 h 1910"/>
              <a:gd name="p0x4" fmla="*/ 7625 w 7625"/>
              <a:gd name="p0y4" fmla="*/ 180 h 1910"/>
              <a:gd name="p0x5" fmla="*/ 7625 w 7625"/>
              <a:gd name="p0y5" fmla="*/ 1730 h 1910"/>
              <a:gd name="p0x6" fmla="*/ 7625 w 7625"/>
              <a:gd name="p0y6" fmla="*/ 1830 h 1910"/>
              <a:gd name="p0x7" fmla="*/ 7545 w 7625"/>
              <a:gd name="p0y7" fmla="*/ 1910 h 1910"/>
              <a:gd name="p0x8" fmla="*/ 7445 w 7625"/>
              <a:gd name="p0y8" fmla="*/ 1910 h 1910"/>
              <a:gd name="p0x9" fmla="*/ 180 w 7625"/>
              <a:gd name="p0y9" fmla="*/ 1910 h 1910"/>
              <a:gd name="p0x10" fmla="*/ 80 w 7625"/>
              <a:gd name="p0y10" fmla="*/ 1910 h 1910"/>
              <a:gd name="p0x11" fmla="*/ 0 w 7625"/>
              <a:gd name="p0y11" fmla="*/ 1830 h 1910"/>
              <a:gd name="p0x12" fmla="*/ 0 w 7625"/>
              <a:gd name="p0y12" fmla="*/ 1730 h 1910"/>
              <a:gd name="p0x13" fmla="*/ 0 w 7625"/>
              <a:gd name="p0y13" fmla="*/ 180 h 1910"/>
              <a:gd name="p0x14" fmla="*/ 0 w 7625"/>
              <a:gd name="p0y14" fmla="*/ 80 h 1910"/>
              <a:gd name="p0x15" fmla="*/ 80 w 7625"/>
              <a:gd name="p0y15" fmla="*/ 0 h 1910"/>
              <a:gd name="p0x16" fmla="*/ 180 w 7625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46"/>
            </p:custDataLst>
          </p:nvPr>
        </p:nvSpPr>
        <p:spPr>
          <a:xfrm>
            <a:off x="6968490" y="275971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1228" t="-897" r="-1228" b="-897"/>
          <a:stretch>
            <a:fillRect/>
          </a:stretch>
        </p:blipFill>
        <p:spPr>
          <a:xfrm>
            <a:off x="7032625" y="2788285"/>
            <a:ext cx="185420" cy="2520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0"/>
            </p:custDataLst>
          </p:nvPr>
        </p:nvSpPr>
        <p:spPr>
          <a:xfrm>
            <a:off x="7359034" y="2797883"/>
            <a:ext cx="904951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减法规则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1"/>
            </p:custDataLst>
          </p:nvPr>
        </p:nvSpPr>
        <p:spPr>
          <a:xfrm>
            <a:off x="6968509" y="3142212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3/8 − 2/8 = 1/8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，分母相同，只需将分子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相减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，分母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保持不变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52"/>
            </p:custDataLst>
          </p:nvPr>
        </p:nvSpPr>
        <p:spPr>
          <a:xfrm>
            <a:off x="6772910" y="3844925"/>
            <a:ext cx="4842510" cy="1213485"/>
          </a:xfrm>
          <a:custGeom>
            <a:avLst/>
            <a:gdLst>
              <a:gd name="sw" fmla="*/ 1 w 7625"/>
              <a:gd name="sh" fmla="*/ 1 h 1910"/>
              <a:gd name="mins" fmla="min sw sh"/>
              <a:gd name="dsw" fmla="+- 0 sw mins"/>
              <a:gd name="dsh" fmla="+- 0 sh mins"/>
              <a:gd name="p0x0" fmla="*/ 180 w 7625"/>
              <a:gd name="p0y0" fmla="*/ 0 h 1910"/>
              <a:gd name="p0x1" fmla="*/ 7445 w 7625"/>
              <a:gd name="p0y1" fmla="*/ 0 h 1910"/>
              <a:gd name="p0x2" fmla="*/ 7545 w 7625"/>
              <a:gd name="p0y2" fmla="*/ 0 h 1910"/>
              <a:gd name="p0x3" fmla="*/ 7625 w 7625"/>
              <a:gd name="p0y3" fmla="*/ 80 h 1910"/>
              <a:gd name="p0x4" fmla="*/ 7625 w 7625"/>
              <a:gd name="p0y4" fmla="*/ 180 h 1910"/>
              <a:gd name="p0x5" fmla="*/ 7625 w 7625"/>
              <a:gd name="p0y5" fmla="*/ 1730 h 1910"/>
              <a:gd name="p0x6" fmla="*/ 7625 w 7625"/>
              <a:gd name="p0y6" fmla="*/ 1830 h 1910"/>
              <a:gd name="p0x7" fmla="*/ 7545 w 7625"/>
              <a:gd name="p0y7" fmla="*/ 1910 h 1910"/>
              <a:gd name="p0x8" fmla="*/ 7445 w 7625"/>
              <a:gd name="p0y8" fmla="*/ 1910 h 1910"/>
              <a:gd name="p0x9" fmla="*/ 180 w 7625"/>
              <a:gd name="p0y9" fmla="*/ 1910 h 1910"/>
              <a:gd name="p0x10" fmla="*/ 80 w 7625"/>
              <a:gd name="p0y10" fmla="*/ 1910 h 1910"/>
              <a:gd name="p0x11" fmla="*/ 0 w 7625"/>
              <a:gd name="p0y11" fmla="*/ 1830 h 1910"/>
              <a:gd name="p0x12" fmla="*/ 0 w 7625"/>
              <a:gd name="p0y12" fmla="*/ 1730 h 1910"/>
              <a:gd name="p0x13" fmla="*/ 0 w 7625"/>
              <a:gd name="p0y13" fmla="*/ 180 h 1910"/>
              <a:gd name="p0x14" fmla="*/ 0 w 7625"/>
              <a:gd name="p0y14" fmla="*/ 80 h 1910"/>
              <a:gd name="p0x15" fmla="*/ 80 w 7625"/>
              <a:gd name="p0y15" fmla="*/ 0 h 1910"/>
              <a:gd name="p0x16" fmla="*/ 180 w 7625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53"/>
            </p:custDataLst>
          </p:nvPr>
        </p:nvSpPr>
        <p:spPr>
          <a:xfrm>
            <a:off x="6968490" y="417322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5668" r="-5668"/>
          <a:stretch>
            <a:fillRect/>
          </a:stretch>
        </p:blipFill>
        <p:spPr>
          <a:xfrm>
            <a:off x="6985000" y="4201795"/>
            <a:ext cx="280670" cy="252095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7"/>
            </p:custDataLst>
          </p:nvPr>
        </p:nvSpPr>
        <p:spPr>
          <a:xfrm>
            <a:off x="7359034" y="4211384"/>
            <a:ext cx="1085926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整体减部分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8"/>
            </p:custDataLst>
          </p:nvPr>
        </p:nvSpPr>
        <p:spPr>
          <a:xfrm>
            <a:off x="6968509" y="4555712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1 − 5/8 = 3/8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，把整体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看作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8/8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，减去已吃掉的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5/8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，剩余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3/8</a:t>
            </a:r>
            <a:endParaRPr lang="en-US" alt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59"/>
            </p:custDataLst>
          </p:nvPr>
        </p:nvSpPr>
        <p:spPr>
          <a:xfrm>
            <a:off x="6772910" y="5258435"/>
            <a:ext cx="4842510" cy="1213485"/>
          </a:xfrm>
          <a:custGeom>
            <a:avLst/>
            <a:gdLst>
              <a:gd name="sw" fmla="*/ 1 w 7625"/>
              <a:gd name="sh" fmla="*/ 1 h 1910"/>
              <a:gd name="mins" fmla="min sw sh"/>
              <a:gd name="dsw" fmla="+- 0 sw mins"/>
              <a:gd name="dsh" fmla="+- 0 sh mins"/>
              <a:gd name="p0x0" fmla="*/ 180 w 7625"/>
              <a:gd name="p0y0" fmla="*/ 0 h 1910"/>
              <a:gd name="p0x1" fmla="*/ 7445 w 7625"/>
              <a:gd name="p0y1" fmla="*/ 0 h 1910"/>
              <a:gd name="p0x2" fmla="*/ 7545 w 7625"/>
              <a:gd name="p0y2" fmla="*/ 0 h 1910"/>
              <a:gd name="p0x3" fmla="*/ 7625 w 7625"/>
              <a:gd name="p0y3" fmla="*/ 80 h 1910"/>
              <a:gd name="p0x4" fmla="*/ 7625 w 7625"/>
              <a:gd name="p0y4" fmla="*/ 180 h 1910"/>
              <a:gd name="p0x5" fmla="*/ 7625 w 7625"/>
              <a:gd name="p0y5" fmla="*/ 1730 h 1910"/>
              <a:gd name="p0x6" fmla="*/ 7625 w 7625"/>
              <a:gd name="p0y6" fmla="*/ 1830 h 1910"/>
              <a:gd name="p0x7" fmla="*/ 7545 w 7625"/>
              <a:gd name="p0y7" fmla="*/ 1910 h 1910"/>
              <a:gd name="p0x8" fmla="*/ 7445 w 7625"/>
              <a:gd name="p0y8" fmla="*/ 1910 h 1910"/>
              <a:gd name="p0x9" fmla="*/ 180 w 7625"/>
              <a:gd name="p0y9" fmla="*/ 1910 h 1910"/>
              <a:gd name="p0x10" fmla="*/ 80 w 7625"/>
              <a:gd name="p0y10" fmla="*/ 1910 h 1910"/>
              <a:gd name="p0x11" fmla="*/ 0 w 7625"/>
              <a:gd name="p0y11" fmla="*/ 1830 h 1910"/>
              <a:gd name="p0x12" fmla="*/ 0 w 7625"/>
              <a:gd name="p0y12" fmla="*/ 1730 h 1910"/>
              <a:gd name="p0x13" fmla="*/ 0 w 7625"/>
              <a:gd name="p0y13" fmla="*/ 180 h 1910"/>
              <a:gd name="p0x14" fmla="*/ 0 w 7625"/>
              <a:gd name="p0y14" fmla="*/ 80 h 1910"/>
              <a:gd name="p0x15" fmla="*/ 80 w 7625"/>
              <a:gd name="p0y15" fmla="*/ 0 h 1910"/>
              <a:gd name="p0x16" fmla="*/ 180 w 7625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60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3846" t="-10556" r="-3846" b="-10556"/>
          <a:stretch>
            <a:fillRect/>
          </a:stretch>
        </p:blipFill>
        <p:spPr>
          <a:xfrm>
            <a:off x="6985000" y="5588635"/>
            <a:ext cx="133350" cy="13843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63"/>
            </p:custDataLst>
          </p:nvPr>
        </p:nvSpPr>
        <p:spPr>
          <a:xfrm>
            <a:off x="7173296" y="5572487"/>
            <a:ext cx="151023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</a:t>
            </a:r>
            <a:r>
              <a:rPr lang="zh-CN" altLang="en-US"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少广篇</a:t>
            </a:r>
            <a:endParaRPr lang="zh-CN" altLang="en-US" sz="105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64"/>
            </p:custDataLst>
          </p:nvPr>
        </p:nvSpPr>
        <p:spPr>
          <a:xfrm>
            <a:off x="6968509" y="5816803"/>
            <a:ext cx="4451966" cy="3495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古人用</a:t>
            </a:r>
            <a:r>
              <a:rPr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算筹</a:t>
            </a: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完成分数加减，运算规则与今日</a:t>
            </a:r>
            <a:r>
              <a:rPr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完全一致</a:t>
            </a:r>
            <a:r>
              <a:rPr 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分母不变，分子相加减，跨越两千年的数学智慧</a:t>
            </a:r>
            <a:endParaRPr lang="zh-CN" altLang="en-US"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190750"/>
          </a:xfrm>
          <a:custGeom>
            <a:avLst/>
            <a:gdLst>
              <a:gd name="sw" fmla="*/ 1 w 5585"/>
              <a:gd name="sh" fmla="*/ 1 h 3450"/>
              <a:gd name="mins" fmla="min sw sh"/>
              <a:gd name="dsw" fmla="+- 0 sw mins"/>
              <a:gd name="dsh" fmla="+- 0 sh mins"/>
              <a:gd name="p0x0" fmla="*/ 180 w 5585"/>
              <a:gd name="p0y0" fmla="*/ 0 h 3450"/>
              <a:gd name="p0x1" fmla="*/ 5405 w 5585"/>
              <a:gd name="p0y1" fmla="*/ 0 h 3450"/>
              <a:gd name="p0x2" fmla="*/ 5504 w 5585"/>
              <a:gd name="p0y2" fmla="*/ 0 h 3450"/>
              <a:gd name="p0x3" fmla="*/ 5585 w 5585"/>
              <a:gd name="p0y3" fmla="*/ 80 h 3450"/>
              <a:gd name="p0x4" fmla="*/ 5585 w 5585"/>
              <a:gd name="p0y4" fmla="*/ 180 h 3450"/>
              <a:gd name="p0x5" fmla="*/ 5585 w 5585"/>
              <a:gd name="p0y5" fmla="*/ 3270 h 3450"/>
              <a:gd name="p0x6" fmla="*/ 5585 w 5585"/>
              <a:gd name="p0y6" fmla="*/ 3369 h 3450"/>
              <a:gd name="p0x7" fmla="*/ 5504 w 5585"/>
              <a:gd name="p0y7" fmla="*/ 3450 h 3450"/>
              <a:gd name="p0x8" fmla="*/ 5405 w 5585"/>
              <a:gd name="p0y8" fmla="*/ 3450 h 3450"/>
              <a:gd name="p0x9" fmla="*/ 180 w 5585"/>
              <a:gd name="p0y9" fmla="*/ 3450 h 3450"/>
              <a:gd name="p0x10" fmla="*/ 80 w 5585"/>
              <a:gd name="p0y10" fmla="*/ 3450 h 3450"/>
              <a:gd name="p0x11" fmla="*/ 0 w 5585"/>
              <a:gd name="p0y11" fmla="*/ 3369 h 3450"/>
              <a:gd name="p0x12" fmla="*/ 0 w 5585"/>
              <a:gd name="p0y12" fmla="*/ 3270 h 3450"/>
              <a:gd name="p0x13" fmla="*/ 0 w 5585"/>
              <a:gd name="p0y13" fmla="*/ 180 h 3450"/>
              <a:gd name="p0x14" fmla="*/ 0 w 5585"/>
              <a:gd name="p0y14" fmla="*/ 80 h 3450"/>
              <a:gd name="p0x15" fmla="*/ 80 w 5585"/>
              <a:gd name="p0y15" fmla="*/ 0 h 3450"/>
              <a:gd name="p0x16" fmla="*/ 180 w 5585"/>
              <a:gd name="p0y16" fmla="*/ 0 h 3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766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1847850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79355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32410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用分数表示涂色部分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2190750"/>
          </a:xfrm>
          <a:custGeom>
            <a:avLst/>
            <a:gdLst>
              <a:gd name="sw" fmla="*/ 1 w 5585"/>
              <a:gd name="sh" fmla="*/ 1 h 3450"/>
              <a:gd name="mins" fmla="min sw sh"/>
              <a:gd name="dsw" fmla="+- 0 sw mins"/>
              <a:gd name="dsh" fmla="+- 0 sh mins"/>
              <a:gd name="p0x0" fmla="*/ 180 w 5585"/>
              <a:gd name="p0y0" fmla="*/ 0 h 3450"/>
              <a:gd name="p0x1" fmla="*/ 5405 w 5585"/>
              <a:gd name="p0y1" fmla="*/ 0 h 3450"/>
              <a:gd name="p0x2" fmla="*/ 5504 w 5585"/>
              <a:gd name="p0y2" fmla="*/ 0 h 3450"/>
              <a:gd name="p0x3" fmla="*/ 5585 w 5585"/>
              <a:gd name="p0y3" fmla="*/ 80 h 3450"/>
              <a:gd name="p0x4" fmla="*/ 5585 w 5585"/>
              <a:gd name="p0y4" fmla="*/ 180 h 3450"/>
              <a:gd name="p0x5" fmla="*/ 5585 w 5585"/>
              <a:gd name="p0y5" fmla="*/ 3270 h 3450"/>
              <a:gd name="p0x6" fmla="*/ 5585 w 5585"/>
              <a:gd name="p0y6" fmla="*/ 3369 h 3450"/>
              <a:gd name="p0x7" fmla="*/ 5504 w 5585"/>
              <a:gd name="p0y7" fmla="*/ 3450 h 3450"/>
              <a:gd name="p0x8" fmla="*/ 5405 w 5585"/>
              <a:gd name="p0y8" fmla="*/ 3450 h 3450"/>
              <a:gd name="p0x9" fmla="*/ 180 w 5585"/>
              <a:gd name="p0y9" fmla="*/ 3450 h 3450"/>
              <a:gd name="p0x10" fmla="*/ 80 w 5585"/>
              <a:gd name="p0y10" fmla="*/ 3450 h 3450"/>
              <a:gd name="p0x11" fmla="*/ 0 w 5585"/>
              <a:gd name="p0y11" fmla="*/ 3369 h 3450"/>
              <a:gd name="p0x12" fmla="*/ 0 w 5585"/>
              <a:gd name="p0y12" fmla="*/ 3270 h 3450"/>
              <a:gd name="p0x13" fmla="*/ 0 w 5585"/>
              <a:gd name="p0y13" fmla="*/ 180 h 3450"/>
              <a:gd name="p0x14" fmla="*/ 0 w 5585"/>
              <a:gd name="p0y14" fmla="*/ 80 h 3450"/>
              <a:gd name="p0x15" fmla="*/ 80 w 5585"/>
              <a:gd name="p0y15" fmla="*/ 0 h 3450"/>
              <a:gd name="p0x16" fmla="*/ 180 w 5585"/>
              <a:gd name="p0y16" fmla="*/ 0 h 3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518025" y="1766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4603750" y="1847850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051451" y="179355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518051" y="232410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同分母分数大小比较与加减运算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2190750"/>
          </a:xfrm>
          <a:custGeom>
            <a:avLst/>
            <a:gdLst>
              <a:gd name="sw" fmla="*/ 1 w 5585"/>
              <a:gd name="sh" fmla="*/ 1 h 3450"/>
              <a:gd name="mins" fmla="min sw sh"/>
              <a:gd name="dsw" fmla="+- 0 sw mins"/>
              <a:gd name="dsh" fmla="+- 0 sh mins"/>
              <a:gd name="p0x0" fmla="*/ 180 w 5585"/>
              <a:gd name="p0y0" fmla="*/ 0 h 3450"/>
              <a:gd name="p0x1" fmla="*/ 5405 w 5585"/>
              <a:gd name="p0y1" fmla="*/ 0 h 3450"/>
              <a:gd name="p0x2" fmla="*/ 5504 w 5585"/>
              <a:gd name="p0y2" fmla="*/ 0 h 3450"/>
              <a:gd name="p0x3" fmla="*/ 5585 w 5585"/>
              <a:gd name="p0y3" fmla="*/ 80 h 3450"/>
              <a:gd name="p0x4" fmla="*/ 5585 w 5585"/>
              <a:gd name="p0y4" fmla="*/ 180 h 3450"/>
              <a:gd name="p0x5" fmla="*/ 5585 w 5585"/>
              <a:gd name="p0y5" fmla="*/ 3270 h 3450"/>
              <a:gd name="p0x6" fmla="*/ 5585 w 5585"/>
              <a:gd name="p0y6" fmla="*/ 3369 h 3450"/>
              <a:gd name="p0x7" fmla="*/ 5504 w 5585"/>
              <a:gd name="p0y7" fmla="*/ 3450 h 3450"/>
              <a:gd name="p0x8" fmla="*/ 5405 w 5585"/>
              <a:gd name="p0y8" fmla="*/ 3450 h 3450"/>
              <a:gd name="p0x9" fmla="*/ 180 w 5585"/>
              <a:gd name="p0y9" fmla="*/ 3450 h 3450"/>
              <a:gd name="p0x10" fmla="*/ 80 w 5585"/>
              <a:gd name="p0y10" fmla="*/ 3450 h 3450"/>
              <a:gd name="p0x11" fmla="*/ 0 w 5585"/>
              <a:gd name="p0y11" fmla="*/ 3369 h 3450"/>
              <a:gd name="p0x12" fmla="*/ 0 w 5585"/>
              <a:gd name="p0y12" fmla="*/ 3270 h 3450"/>
              <a:gd name="p0x13" fmla="*/ 0 w 5585"/>
              <a:gd name="p0y13" fmla="*/ 180 h 3450"/>
              <a:gd name="p0x14" fmla="*/ 0 w 5585"/>
              <a:gd name="p0y14" fmla="*/ 80 h 3450"/>
              <a:gd name="p0x15" fmla="*/ 80 w 5585"/>
              <a:gd name="p0y15" fmla="*/ 0 h 3450"/>
              <a:gd name="p0x16" fmla="*/ 180 w 5585"/>
              <a:gd name="p0y16" fmla="*/ 0 h 3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264525" y="1766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4167" t="-2933" r="-4167" b="-2933"/>
          <a:stretch>
            <a:fillRect/>
          </a:stretch>
        </p:blipFill>
        <p:spPr>
          <a:xfrm>
            <a:off x="8350250" y="1847850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797976" y="179355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64576" y="232410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用折纸法验证分数加减结果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3500120"/>
            <a:ext cx="3546475" cy="2190750"/>
          </a:xfrm>
          <a:custGeom>
            <a:avLst/>
            <a:gdLst>
              <a:gd name="sw" fmla="*/ 1 w 5585"/>
              <a:gd name="sh" fmla="*/ 1 h 3450"/>
              <a:gd name="mins" fmla="min sw sh"/>
              <a:gd name="dsw" fmla="+- 0 sw mins"/>
              <a:gd name="dsh" fmla="+- 0 sh mins"/>
              <a:gd name="p0x0" fmla="*/ 180 w 5585"/>
              <a:gd name="p0y0" fmla="*/ 0 h 3450"/>
              <a:gd name="p0x1" fmla="*/ 5405 w 5585"/>
              <a:gd name="p0y1" fmla="*/ 0 h 3450"/>
              <a:gd name="p0x2" fmla="*/ 5504 w 5585"/>
              <a:gd name="p0y2" fmla="*/ 0 h 3450"/>
              <a:gd name="p0x3" fmla="*/ 5585 w 5585"/>
              <a:gd name="p0y3" fmla="*/ 80 h 3450"/>
              <a:gd name="p0x4" fmla="*/ 5585 w 5585"/>
              <a:gd name="p0y4" fmla="*/ 180 h 3450"/>
              <a:gd name="p0x5" fmla="*/ 5585 w 5585"/>
              <a:gd name="p0y5" fmla="*/ 3270 h 3450"/>
              <a:gd name="p0x6" fmla="*/ 5585 w 5585"/>
              <a:gd name="p0y6" fmla="*/ 3369 h 3450"/>
              <a:gd name="p0x7" fmla="*/ 5504 w 5585"/>
              <a:gd name="p0y7" fmla="*/ 3450 h 3450"/>
              <a:gd name="p0x8" fmla="*/ 5405 w 5585"/>
              <a:gd name="p0y8" fmla="*/ 3450 h 3450"/>
              <a:gd name="p0x9" fmla="*/ 180 w 5585"/>
              <a:gd name="p0y9" fmla="*/ 3450 h 3450"/>
              <a:gd name="p0x10" fmla="*/ 80 w 5585"/>
              <a:gd name="p0y10" fmla="*/ 3450 h 3450"/>
              <a:gd name="p0x11" fmla="*/ 0 w 5585"/>
              <a:gd name="p0y11" fmla="*/ 3369 h 3450"/>
              <a:gd name="p0x12" fmla="*/ 0 w 5585"/>
              <a:gd name="p0y12" fmla="*/ 3270 h 3450"/>
              <a:gd name="p0x13" fmla="*/ 0 w 5585"/>
              <a:gd name="p0y13" fmla="*/ 180 h 3450"/>
              <a:gd name="p0x14" fmla="*/ 0 w 5585"/>
              <a:gd name="p0y14" fmla="*/ 80 h 3450"/>
              <a:gd name="p0x15" fmla="*/ 80 w 5585"/>
              <a:gd name="p0y15" fmla="*/ 0 h 3450"/>
              <a:gd name="p0x16" fmla="*/ 180 w 5585"/>
              <a:gd name="p0y16" fmla="*/ 0 h 3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41573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738" t="-7536" r="-2738" b="-7536"/>
          <a:stretch>
            <a:fillRect/>
          </a:stretch>
        </p:blipFill>
        <p:spPr>
          <a:xfrm>
            <a:off x="840105" y="4238625"/>
            <a:ext cx="281305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304925" y="4184333"/>
            <a:ext cx="15501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分田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71525" y="47148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将一块田平均分给几户人家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4322445" y="3500120"/>
            <a:ext cx="3546475" cy="2190750"/>
          </a:xfrm>
          <a:custGeom>
            <a:avLst/>
            <a:gdLst>
              <a:gd name="sw" fmla="*/ 1 w 5585"/>
              <a:gd name="sh" fmla="*/ 1 h 3450"/>
              <a:gd name="mins" fmla="min sw sh"/>
              <a:gd name="dsw" fmla="+- 0 sw mins"/>
              <a:gd name="dsh" fmla="+- 0 sh mins"/>
              <a:gd name="p0x0" fmla="*/ 180 w 5585"/>
              <a:gd name="p0y0" fmla="*/ 0 h 3450"/>
              <a:gd name="p0x1" fmla="*/ 5405 w 5585"/>
              <a:gd name="p0y1" fmla="*/ 0 h 3450"/>
              <a:gd name="p0x2" fmla="*/ 5504 w 5585"/>
              <a:gd name="p0y2" fmla="*/ 0 h 3450"/>
              <a:gd name="p0x3" fmla="*/ 5585 w 5585"/>
              <a:gd name="p0y3" fmla="*/ 80 h 3450"/>
              <a:gd name="p0x4" fmla="*/ 5585 w 5585"/>
              <a:gd name="p0y4" fmla="*/ 180 h 3450"/>
              <a:gd name="p0x5" fmla="*/ 5585 w 5585"/>
              <a:gd name="p0y5" fmla="*/ 3270 h 3450"/>
              <a:gd name="p0x6" fmla="*/ 5585 w 5585"/>
              <a:gd name="p0y6" fmla="*/ 3369 h 3450"/>
              <a:gd name="p0x7" fmla="*/ 5504 w 5585"/>
              <a:gd name="p0y7" fmla="*/ 3450 h 3450"/>
              <a:gd name="p0x8" fmla="*/ 5405 w 5585"/>
              <a:gd name="p0y8" fmla="*/ 3450 h 3450"/>
              <a:gd name="p0x9" fmla="*/ 180 w 5585"/>
              <a:gd name="p0y9" fmla="*/ 3450 h 3450"/>
              <a:gd name="p0x10" fmla="*/ 80 w 5585"/>
              <a:gd name="p0y10" fmla="*/ 3450 h 3450"/>
              <a:gd name="p0x11" fmla="*/ 0 w 5585"/>
              <a:gd name="p0y11" fmla="*/ 3369 h 3450"/>
              <a:gd name="p0x12" fmla="*/ 0 w 5585"/>
              <a:gd name="p0y12" fmla="*/ 3270 h 3450"/>
              <a:gd name="p0x13" fmla="*/ 0 w 5585"/>
              <a:gd name="p0y13" fmla="*/ 180 h 3450"/>
              <a:gd name="p0x14" fmla="*/ 0 w 5585"/>
              <a:gd name="p0y14" fmla="*/ 80 h 3450"/>
              <a:gd name="p0x15" fmla="*/ 80 w 5585"/>
              <a:gd name="p0y15" fmla="*/ 0 h 3450"/>
              <a:gd name="p0x16" fmla="*/ 180 w 5585"/>
              <a:gd name="p0y16" fmla="*/ 0 h 3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4518025" y="41573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4603750" y="4238625"/>
            <a:ext cx="24765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5051451" y="418433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《九章算术》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4518051" y="47148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其中的分数应用题至今仍是经典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8068945" y="3500120"/>
            <a:ext cx="3546475" cy="2190750"/>
          </a:xfrm>
          <a:custGeom>
            <a:avLst/>
            <a:gdLst>
              <a:gd name="sw" fmla="*/ 1 w 5585"/>
              <a:gd name="sh" fmla="*/ 1 h 3450"/>
              <a:gd name="mins" fmla="min sw sh"/>
              <a:gd name="dsw" fmla="+- 0 sw mins"/>
              <a:gd name="dsh" fmla="+- 0 sh mins"/>
              <a:gd name="p0x0" fmla="*/ 180 w 5585"/>
              <a:gd name="p0y0" fmla="*/ 0 h 3450"/>
              <a:gd name="p0x1" fmla="*/ 5405 w 5585"/>
              <a:gd name="p0y1" fmla="*/ 0 h 3450"/>
              <a:gd name="p0x2" fmla="*/ 5504 w 5585"/>
              <a:gd name="p0y2" fmla="*/ 0 h 3450"/>
              <a:gd name="p0x3" fmla="*/ 5585 w 5585"/>
              <a:gd name="p0y3" fmla="*/ 80 h 3450"/>
              <a:gd name="p0x4" fmla="*/ 5585 w 5585"/>
              <a:gd name="p0y4" fmla="*/ 180 h 3450"/>
              <a:gd name="p0x5" fmla="*/ 5585 w 5585"/>
              <a:gd name="p0y5" fmla="*/ 3270 h 3450"/>
              <a:gd name="p0x6" fmla="*/ 5585 w 5585"/>
              <a:gd name="p0y6" fmla="*/ 3369 h 3450"/>
              <a:gd name="p0x7" fmla="*/ 5504 w 5585"/>
              <a:gd name="p0y7" fmla="*/ 3450 h 3450"/>
              <a:gd name="p0x8" fmla="*/ 5405 w 5585"/>
              <a:gd name="p0y8" fmla="*/ 3450 h 3450"/>
              <a:gd name="p0x9" fmla="*/ 180 w 5585"/>
              <a:gd name="p0y9" fmla="*/ 3450 h 3450"/>
              <a:gd name="p0x10" fmla="*/ 80 w 5585"/>
              <a:gd name="p0y10" fmla="*/ 3450 h 3450"/>
              <a:gd name="p0x11" fmla="*/ 0 w 5585"/>
              <a:gd name="p0y11" fmla="*/ 3369 h 3450"/>
              <a:gd name="p0x12" fmla="*/ 0 w 5585"/>
              <a:gd name="p0y12" fmla="*/ 3270 h 3450"/>
              <a:gd name="p0x13" fmla="*/ 0 w 5585"/>
              <a:gd name="p0y13" fmla="*/ 180 h 3450"/>
              <a:gd name="p0x14" fmla="*/ 0 w 5585"/>
              <a:gd name="p0y14" fmla="*/ 80 h 3450"/>
              <a:gd name="p0x15" fmla="*/ 80 w 5585"/>
              <a:gd name="p0y15" fmla="*/ 0 h 3450"/>
              <a:gd name="p0x16" fmla="*/ 180 w 5585"/>
              <a:gd name="p0y16" fmla="*/ 0 h 3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264525" y="41573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350250" y="4238625"/>
            <a:ext cx="247650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8797976" y="418433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折纸探索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8264576" y="47148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引导学生用折纸法探索分数运算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575945" y="5890895"/>
            <a:ext cx="11039475" cy="581025"/>
          </a:xfrm>
          <a:custGeom>
            <a:avLst/>
            <a:gdLst>
              <a:gd name="sw" fmla="*/ 1 w 17385"/>
              <a:gd name="sh" fmla="*/ 1 h 915"/>
              <a:gd name="mins" fmla="min sw sh"/>
              <a:gd name="dsw" fmla="+- 0 sw mins"/>
              <a:gd name="dsh" fmla="+- 0 sh mins"/>
              <a:gd name="p0x0" fmla="*/ 180 w 17385"/>
              <a:gd name="p0y0" fmla="*/ 0 h 915"/>
              <a:gd name="p0x1" fmla="*/ 17205 w 17385"/>
              <a:gd name="p0y1" fmla="*/ 0 h 915"/>
              <a:gd name="p0x2" fmla="*/ 17304 w 17385"/>
              <a:gd name="p0y2" fmla="*/ 0 h 915"/>
              <a:gd name="p0x3" fmla="*/ 17385 w 17385"/>
              <a:gd name="p0y3" fmla="*/ 80 h 915"/>
              <a:gd name="p0x4" fmla="*/ 17385 w 17385"/>
              <a:gd name="p0y4" fmla="*/ 180 h 915"/>
              <a:gd name="p0x5" fmla="*/ 17385 w 17385"/>
              <a:gd name="p0y5" fmla="*/ 735 h 915"/>
              <a:gd name="p0x6" fmla="*/ 17385 w 17385"/>
              <a:gd name="p0y6" fmla="*/ 834 h 915"/>
              <a:gd name="p0x7" fmla="*/ 17304 w 17385"/>
              <a:gd name="p0y7" fmla="*/ 915 h 915"/>
              <a:gd name="p0x8" fmla="*/ 17205 w 17385"/>
              <a:gd name="p0y8" fmla="*/ 915 h 915"/>
              <a:gd name="p0x9" fmla="*/ 180 w 17385"/>
              <a:gd name="p0y9" fmla="*/ 915 h 915"/>
              <a:gd name="p0x10" fmla="*/ 80 w 17385"/>
              <a:gd name="p0y10" fmla="*/ 915 h 915"/>
              <a:gd name="p0x11" fmla="*/ 0 w 17385"/>
              <a:gd name="p0y11" fmla="*/ 834 h 915"/>
              <a:gd name="p0x12" fmla="*/ 0 w 17385"/>
              <a:gd name="p0y12" fmla="*/ 735 h 915"/>
              <a:gd name="p0x13" fmla="*/ 0 w 17385"/>
              <a:gd name="p0y13" fmla="*/ 180 h 915"/>
              <a:gd name="p0x14" fmla="*/ 0 w 17385"/>
              <a:gd name="p0y14" fmla="*/ 80 h 915"/>
              <a:gd name="p0x15" fmla="*/ 80 w 17385"/>
              <a:gd name="p0y15" fmla="*/ 0 h 915"/>
              <a:gd name="p0x16" fmla="*/ 180 w 1738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2543810" y="6010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1667" t="-3651" r="-1667" b="-3651"/>
          <a:stretch>
            <a:fillRect/>
          </a:stretch>
        </p:blipFill>
        <p:spPr>
          <a:xfrm>
            <a:off x="2636520" y="6071870"/>
            <a:ext cx="157480" cy="2146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3039447" y="5998845"/>
            <a:ext cx="714174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用折纸法探索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1/2 + 1/4 = 3/4，为异分母运算埋下伏笔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6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6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4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46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3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3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35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1109</Words>
  <Application>WPS 演示</Application>
  <PresentationFormat>宽屏</PresentationFormat>
  <Paragraphs>255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认识分数——从算筹分数到《九章算术》</vt:lpstr>
      <vt:lpstr>文化溯源：分数的漫长诞生之路</vt:lpstr>
      <vt:lpstr>PowerPoint 演示文稿</vt:lpstr>
      <vt:lpstr>PowerPoint 演示文稿</vt:lpstr>
      <vt:lpstr>知识建构：分数的意义与比较</vt:lpstr>
      <vt:lpstr>PowerPoint 演示文稿</vt:lpstr>
      <vt:lpstr>PowerPoint 演示文稿</vt:lpstr>
      <vt:lpstr>实践拓展：分数运算的文化根基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