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  <Relationship Id="rId20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2.jpeg"/><Relationship Id="rId4" Type="http://schemas.openxmlformats.org/officeDocument/2006/relationships/image" Target="../media/image2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31135-50"/>
          <p:cNvPicPr/>
          <p:nvPr/>
        </p:nvPicPr>
        <p:blipFill>
          <a:blip r:embed="rId2">
            <a:alphaModFix amt="28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30572-3"/>
          <p:cNvSpPr/>
          <p:nvPr/>
        </p:nvSpPr>
        <p:spPr>
          <a:xfrm>
            <a:off x="200025" y="200025"/>
            <a:ext cx="428625" cy="428625"/>
          </a:xfrm>
          <a:prstGeom prst="ellipse">
            <a:avLst/>
          </a:prstGeom>
          <a:solidFill>
            <a:srgbClr val="C9BBA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30572-4"/>
          <p:cNvSpPr/>
          <p:nvPr/>
        </p:nvSpPr>
        <p:spPr>
          <a:xfrm>
            <a:off x="328613" y="328613"/>
            <a:ext cx="257175" cy="257175"/>
          </a:xfrm>
          <a:prstGeom prst="ellipse">
            <a:avLst/>
          </a:prstGeom>
          <a:solidFill>
            <a:srgbClr val="EDE8DE">
              <a:alpha val="1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30572-5"/>
          <p:cNvSpPr/>
          <p:nvPr/>
        </p:nvSpPr>
        <p:spPr>
          <a:xfrm>
            <a:off x="8515350" y="200025"/>
            <a:ext cx="428625" cy="428625"/>
          </a:xfrm>
          <a:prstGeom prst="ellipse">
            <a:avLst/>
          </a:prstGeom>
          <a:solidFill>
            <a:srgbClr val="C9BBA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30572-6"/>
          <p:cNvSpPr/>
          <p:nvPr/>
        </p:nvSpPr>
        <p:spPr>
          <a:xfrm>
            <a:off x="8558213" y="328613"/>
            <a:ext cx="257175" cy="257175"/>
          </a:xfrm>
          <a:prstGeom prst="ellipse">
            <a:avLst/>
          </a:prstGeom>
          <a:solidFill>
            <a:srgbClr val="EDE8DE">
              <a:alpha val="1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30572-7"/>
          <p:cNvSpPr/>
          <p:nvPr/>
        </p:nvSpPr>
        <p:spPr>
          <a:xfrm>
            <a:off x="200025" y="4514850"/>
            <a:ext cx="428625" cy="428625"/>
          </a:xfrm>
          <a:prstGeom prst="ellipse">
            <a:avLst/>
          </a:prstGeom>
          <a:solidFill>
            <a:srgbClr val="C9BBA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30572-8"/>
          <p:cNvSpPr/>
          <p:nvPr/>
        </p:nvSpPr>
        <p:spPr>
          <a:xfrm>
            <a:off x="328613" y="4557713"/>
            <a:ext cx="257175" cy="257175"/>
          </a:xfrm>
          <a:prstGeom prst="ellipse">
            <a:avLst/>
          </a:prstGeom>
          <a:solidFill>
            <a:srgbClr val="EDE8DE">
              <a:alpha val="1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30573-9"/>
          <p:cNvSpPr/>
          <p:nvPr/>
        </p:nvSpPr>
        <p:spPr>
          <a:xfrm>
            <a:off x="8515350" y="4514850"/>
            <a:ext cx="428625" cy="428625"/>
          </a:xfrm>
          <a:prstGeom prst="ellipse">
            <a:avLst/>
          </a:prstGeom>
          <a:solidFill>
            <a:srgbClr val="C9BBA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30573-10"/>
          <p:cNvSpPr/>
          <p:nvPr/>
        </p:nvSpPr>
        <p:spPr>
          <a:xfrm>
            <a:off x="8558213" y="4557713"/>
            <a:ext cx="257175" cy="257175"/>
          </a:xfrm>
          <a:prstGeom prst="ellipse">
            <a:avLst/>
          </a:prstGeom>
          <a:solidFill>
            <a:srgbClr val="EDE8DE">
              <a:alpha val="1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230574-14"/>
          <p:cNvCxnSpPr/>
          <p:nvPr/>
        </p:nvCxnSpPr>
        <p:spPr>
          <a:xfrm>
            <a:off x="2550319" y="1418332"/>
            <a:ext cx="4043363" cy="914"/>
          </a:xfrm>
          <a:prstGeom prst="line">
            <a:avLst/>
          </a:prstGeom>
          <a:ln w="7144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639230574-15"/>
          <p:cNvCxnSpPr/>
          <p:nvPr/>
        </p:nvCxnSpPr>
        <p:spPr>
          <a:xfrm>
            <a:off x="4014788" y="2988171"/>
            <a:ext cx="428625" cy="914"/>
          </a:xfrm>
          <a:prstGeom prst="line">
            <a:avLst/>
          </a:prstGeom>
          <a:ln w="9525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9231099-49"/>
          <p:cNvSpPr/>
          <p:nvPr/>
        </p:nvSpPr>
        <p:spPr>
          <a:xfrm>
            <a:off x="4529138" y="296807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C7452B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30574-16"/>
          <p:cNvCxnSpPr/>
          <p:nvPr/>
        </p:nvCxnSpPr>
        <p:spPr>
          <a:xfrm>
            <a:off x="4700588" y="2988171"/>
            <a:ext cx="428625" cy="914"/>
          </a:xfrm>
          <a:prstGeom prst="line">
            <a:avLst/>
          </a:prstGeom>
          <a:ln w="9525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30575-18"/>
          <p:cNvSpPr/>
          <p:nvPr/>
        </p:nvSpPr>
        <p:spPr>
          <a:xfrm>
            <a:off x="3657600" y="3733502"/>
            <a:ext cx="1014413" cy="271463"/>
          </a:xfrm>
          <a:prstGeom prst="roundRect">
            <a:avLst>
              <a:gd name="adj" fmla="val 50000"/>
            </a:avLst>
          </a:prstGeom>
          <a:solidFill>
            <a:srgbClr val="EDE8DE"/>
          </a:solidFill>
          <a:ln w="7144" algn="in">
            <a:solidFill>
              <a:srgbClr val="D6C9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230575-20"/>
          <p:cNvSpPr/>
          <p:nvPr/>
        </p:nvSpPr>
        <p:spPr>
          <a:xfrm>
            <a:off x="4900613" y="3733502"/>
            <a:ext cx="585788" cy="271463"/>
          </a:xfrm>
          <a:prstGeom prst="roundRect">
            <a:avLst>
              <a:gd name="adj" fmla="val 50000"/>
            </a:avLst>
          </a:prstGeom>
          <a:solidFill>
            <a:srgbClr val="EDE8DE"/>
          </a:solidFill>
          <a:ln w="7144" algn="in">
            <a:solidFill>
              <a:srgbClr val="D6C9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639230573-12"/>
          <p:cNvSpPr txBox="1"/>
          <p:nvPr/>
        </p:nvSpPr>
        <p:spPr>
          <a:xfrm>
            <a:off x="2557463" y="1138535"/>
            <a:ext cx="4029075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450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九年级 · 数学</a:t>
            </a:r>
            <a:endParaRPr/>
          </a:p>
        </p:txBody>
      </p:sp>
      <p:sp>
        <p:nvSpPr>
          <p:cNvPr id="18" name="el-1785639230573-11"/>
          <p:cNvSpPr txBox="1"/>
          <p:nvPr/>
        </p:nvSpPr>
        <p:spPr>
          <a:xfrm>
            <a:off x="2510314" y="1621929"/>
            <a:ext cx="4123372" cy="10400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4095"/>
              </a:lnSpc>
            </a:pPr>
            <a:r>
              <a:rPr b="1" sz="3150" spc="338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</a:t>
            </a:r>
            <a:r>
              <a:rPr b="1" sz="600" spc="338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3150" spc="338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——</a:t>
            </a:r>
            <a:r>
              <a:rPr b="1" sz="600" spc="338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3150" spc="338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从传统纹样</a:t>
            </a:r>
            <a:endParaRPr/>
          </a:p>
          <a:p>
            <a:pPr algn="ctr">
              <a:lnSpc>
                <a:spcPts val="4095"/>
              </a:lnSpc>
            </a:pPr>
            <a:r>
              <a:rPr b="1" sz="3150" spc="338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到图形的变换</a:t>
            </a:r>
            <a:endParaRPr/>
          </a:p>
        </p:txBody>
      </p:sp>
      <p:sp>
        <p:nvSpPr>
          <p:cNvPr id="19" name="el-1785639230574-13"/>
          <p:cNvSpPr txBox="1"/>
          <p:nvPr/>
        </p:nvSpPr>
        <p:spPr>
          <a:xfrm>
            <a:off x="2478881" y="3314402"/>
            <a:ext cx="41862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69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用传统文化理解数学之美</a:t>
            </a:r>
            <a:endParaRPr/>
          </a:p>
        </p:txBody>
      </p:sp>
      <p:sp>
        <p:nvSpPr>
          <p:cNvPr id="20" name="el-1785639230574-17"/>
          <p:cNvSpPr txBox="1"/>
          <p:nvPr/>
        </p:nvSpPr>
        <p:spPr>
          <a:xfrm>
            <a:off x="3743325" y="3783509"/>
            <a:ext cx="8429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6B5D4E"/>
                </a:solidFill>
                <a:latin typeface="Microsoft YaHei"/>
                <a:ea typeface="Microsoft YaHei"/>
                <a:cs typeface="Microsoft YaHei"/>
              </a:rPr>
              <a:t>第二十三章</a:t>
            </a:r>
            <a:endParaRPr/>
          </a:p>
        </p:txBody>
      </p:sp>
      <p:sp>
        <p:nvSpPr>
          <p:cNvPr id="21" name="el-1785639230575-19"/>
          <p:cNvSpPr txBox="1"/>
          <p:nvPr/>
        </p:nvSpPr>
        <p:spPr>
          <a:xfrm>
            <a:off x="4986338" y="3783509"/>
            <a:ext cx="4143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6B5D4E"/>
                </a:solidFill>
                <a:latin typeface="Microsoft YaHei"/>
                <a:ea typeface="Microsoft YaHei"/>
                <a:cs typeface="Microsoft YaHei"/>
              </a:rPr>
              <a:t>旋转</a:t>
            </a:r>
            <a:endParaRPr/>
          </a:p>
        </p:txBody>
      </p:sp>
      <p:sp>
        <p:nvSpPr>
          <p:cNvPr id="22" name="el-1785639230235-1"/>
          <p:cNvSpPr/>
          <p:nvPr/>
        </p:nvSpPr>
        <p:spPr>
          <a:xfrm>
            <a:off x="1357313" y="857250"/>
            <a:ext cx="100013" cy="100013"/>
          </a:xfrm>
          <a:prstGeom prst="ellipse">
            <a:avLst/>
          </a:prstGeom>
          <a:solidFill>
            <a:srgbClr val="C7452B"/>
          </a:solidFill>
          <a:ln>
            <a:noFill/>
          </a:ln>
          <a:effectLst>
            <a:outerShdw blurRad="0" dist="0" dir="0" sx="157143" sy="157143" kx="0" ky="0" algn="ctr">
              <a:srgbClr val="C7452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5639230235-2"/>
          <p:cNvSpPr/>
          <p:nvPr/>
        </p:nvSpPr>
        <p:spPr>
          <a:xfrm>
            <a:off x="7615238" y="4257675"/>
            <a:ext cx="100013" cy="100013"/>
          </a:xfrm>
          <a:prstGeom prst="ellipse">
            <a:avLst/>
          </a:prstGeom>
          <a:solidFill>
            <a:srgbClr val="C7452B"/>
          </a:solidFill>
          <a:ln>
            <a:noFill/>
          </a:ln>
          <a:effectLst>
            <a:outerShdw blurRad="0" dist="0" dir="0" sx="157143" sy="157143" kx="0" ky="0" algn="ctr">
              <a:srgbClr val="C7452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8904-1"/>
          <p:cNvSpPr/>
          <p:nvPr/>
        </p:nvSpPr>
        <p:spPr>
          <a:xfrm>
            <a:off x="3857625" y="1857375"/>
            <a:ext cx="1428750" cy="1428750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28904-2"/>
          <p:cNvSpPr/>
          <p:nvPr/>
        </p:nvSpPr>
        <p:spPr>
          <a:xfrm>
            <a:off x="4107656" y="2107406"/>
            <a:ext cx="928688" cy="928688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28904-3"/>
          <p:cNvSpPr/>
          <p:nvPr/>
        </p:nvSpPr>
        <p:spPr>
          <a:xfrm rot="900000">
            <a:off x="285750" y="285750"/>
            <a:ext cx="714375" cy="714375"/>
          </a:xfrm>
          <a:prstGeom prst="ellipse">
            <a:avLst/>
          </a:prstGeom>
          <a:gradFill rotWithShape="1">
            <a:gsLst>
              <a:gs pos="0">
                <a:srgbClr val="C9BBA4">
                  <a:alpha val="12000"/>
                </a:srgbClr>
              </a:gs>
              <a:gs pos="70000">
                <a:srgbClr val="C9BBA4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  <a:effectLst>
            <a:outerShdw blurRad="0" dist="202056" dir="2700000" sx="100000" sy="100000" kx="0" ky="0" algn="ctr">
              <a:srgbClr val="C9BBA4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el-1785639228905-4"/>
          <p:cNvSpPr/>
          <p:nvPr/>
        </p:nvSpPr>
        <p:spPr>
          <a:xfrm rot="-9900000">
            <a:off x="8143875" y="4143375"/>
            <a:ext cx="714375" cy="714375"/>
          </a:xfrm>
          <a:prstGeom prst="ellipse">
            <a:avLst/>
          </a:prstGeom>
          <a:gradFill rotWithShape="1">
            <a:gsLst>
              <a:gs pos="0">
                <a:srgbClr val="C9BBA4">
                  <a:alpha val="12000"/>
                </a:srgbClr>
              </a:gs>
              <a:gs pos="70000">
                <a:srgbClr val="C9BBA4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  <a:effectLst>
            <a:outerShdw blurRad="0" dist="202056" dir="-8100000" sx="100000" sy="100000" kx="0" ky="0" algn="ctr">
              <a:srgbClr val="C9BBA4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el-1785639228905-5"/>
          <p:cNvSpPr/>
          <p:nvPr/>
        </p:nvSpPr>
        <p:spPr>
          <a:xfrm rot="2700000">
            <a:off x="8111746" y="325059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cubicBezTo>
                  <a:pt x="0" y="22386"/>
                  <a:pt x="22386" y="0"/>
                  <a:pt x="50000" y="0"/>
                </a:cubicBezTo>
                <a:cubicBezTo>
                  <a:pt x="77614" y="0"/>
                  <a:pt x="100000" y="22386"/>
                  <a:pt x="100000" y="5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639228905-6"/>
          <p:cNvSpPr/>
          <p:nvPr/>
        </p:nvSpPr>
        <p:spPr>
          <a:xfrm rot="2700000">
            <a:off x="8111746" y="325059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cubicBezTo>
                  <a:pt x="22386" y="0"/>
                  <a:pt x="0" y="22386"/>
                  <a:pt x="0" y="50000"/>
                </a:cubicBezTo>
                <a:cubicBezTo>
                  <a:pt x="0" y="77614"/>
                  <a:pt x="22386" y="100000"/>
                  <a:pt x="50000" y="10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639228905-7"/>
          <p:cNvSpPr/>
          <p:nvPr/>
        </p:nvSpPr>
        <p:spPr>
          <a:xfrm rot="2700000">
            <a:off x="325059" y="4111246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cubicBezTo>
                  <a:pt x="0" y="77614"/>
                  <a:pt x="22386" y="100000"/>
                  <a:pt x="50000" y="100000"/>
                </a:cubicBezTo>
                <a:cubicBezTo>
                  <a:pt x="77614" y="100000"/>
                  <a:pt x="100000" y="77614"/>
                  <a:pt x="100000" y="5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9228905-8"/>
          <p:cNvSpPr/>
          <p:nvPr/>
        </p:nvSpPr>
        <p:spPr>
          <a:xfrm rot="2700000">
            <a:off x="325059" y="4111246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cubicBezTo>
                  <a:pt x="77614" y="0"/>
                  <a:pt x="100000" y="22386"/>
                  <a:pt x="100000" y="50000"/>
                </a:cubicBezTo>
                <a:cubicBezTo>
                  <a:pt x="100000" y="77614"/>
                  <a:pt x="77614" y="100000"/>
                  <a:pt x="50000" y="10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9228918-26"/>
          <p:cNvSpPr/>
          <p:nvPr/>
        </p:nvSpPr>
        <p:spPr>
          <a:xfrm>
            <a:off x="4484489" y="1797993"/>
            <a:ext cx="175022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7846"/>
                </a:moveTo>
                <a:lnTo>
                  <a:pt x="0" y="37846"/>
                </a:lnTo>
                <a:cubicBezTo>
                  <a:pt x="148" y="27128"/>
                  <a:pt x="2815" y="18205"/>
                  <a:pt x="8000" y="11077"/>
                </a:cubicBezTo>
                <a:lnTo>
                  <a:pt x="8000" y="11077"/>
                </a:lnTo>
                <a:lnTo>
                  <a:pt x="8000" y="11077"/>
                </a:lnTo>
                <a:cubicBezTo>
                  <a:pt x="13148" y="3897"/>
                  <a:pt x="19593" y="205"/>
                  <a:pt x="27333" y="0"/>
                </a:cubicBezTo>
                <a:lnTo>
                  <a:pt x="27333" y="0"/>
                </a:lnTo>
                <a:lnTo>
                  <a:pt x="29167" y="0"/>
                </a:lnTo>
                <a:cubicBezTo>
                  <a:pt x="31278" y="0"/>
                  <a:pt x="33019" y="949"/>
                  <a:pt x="34389" y="2846"/>
                </a:cubicBezTo>
                <a:lnTo>
                  <a:pt x="34389" y="2846"/>
                </a:lnTo>
                <a:cubicBezTo>
                  <a:pt x="35759" y="4744"/>
                  <a:pt x="36444" y="7154"/>
                  <a:pt x="36444" y="10077"/>
                </a:cubicBezTo>
                <a:lnTo>
                  <a:pt x="36444" y="10077"/>
                </a:lnTo>
                <a:cubicBezTo>
                  <a:pt x="36444" y="13051"/>
                  <a:pt x="35759" y="15487"/>
                  <a:pt x="34389" y="17385"/>
                </a:cubicBezTo>
                <a:lnTo>
                  <a:pt x="34389" y="17385"/>
                </a:lnTo>
                <a:cubicBezTo>
                  <a:pt x="33019" y="19282"/>
                  <a:pt x="31278" y="20231"/>
                  <a:pt x="29167" y="20231"/>
                </a:cubicBezTo>
                <a:lnTo>
                  <a:pt x="29167" y="20231"/>
                </a:lnTo>
                <a:lnTo>
                  <a:pt x="27333" y="20231"/>
                </a:lnTo>
                <a:cubicBezTo>
                  <a:pt x="23704" y="20436"/>
                  <a:pt x="20667" y="22103"/>
                  <a:pt x="18222" y="25231"/>
                </a:cubicBezTo>
                <a:lnTo>
                  <a:pt x="18222" y="25231"/>
                </a:lnTo>
                <a:cubicBezTo>
                  <a:pt x="15963" y="28615"/>
                  <a:pt x="14759" y="32821"/>
                  <a:pt x="14611" y="37846"/>
                </a:cubicBezTo>
                <a:lnTo>
                  <a:pt x="14611" y="37846"/>
                </a:lnTo>
                <a:lnTo>
                  <a:pt x="14611" y="40385"/>
                </a:lnTo>
                <a:lnTo>
                  <a:pt x="29167" y="40385"/>
                </a:lnTo>
                <a:cubicBezTo>
                  <a:pt x="33278" y="40590"/>
                  <a:pt x="36704" y="42590"/>
                  <a:pt x="39444" y="46385"/>
                </a:cubicBezTo>
                <a:lnTo>
                  <a:pt x="39444" y="46385"/>
                </a:lnTo>
                <a:cubicBezTo>
                  <a:pt x="42148" y="50179"/>
                  <a:pt x="43593" y="54923"/>
                  <a:pt x="43778" y="60615"/>
                </a:cubicBezTo>
                <a:lnTo>
                  <a:pt x="43778" y="60615"/>
                </a:lnTo>
                <a:lnTo>
                  <a:pt x="43778" y="80769"/>
                </a:lnTo>
                <a:cubicBezTo>
                  <a:pt x="43593" y="86462"/>
                  <a:pt x="42148" y="91205"/>
                  <a:pt x="39444" y="95000"/>
                </a:cubicBezTo>
                <a:lnTo>
                  <a:pt x="39444" y="95000"/>
                </a:lnTo>
                <a:cubicBezTo>
                  <a:pt x="36704" y="98744"/>
                  <a:pt x="33278" y="100744"/>
                  <a:pt x="29167" y="101000"/>
                </a:cubicBezTo>
                <a:lnTo>
                  <a:pt x="29167" y="101000"/>
                </a:lnTo>
                <a:lnTo>
                  <a:pt x="14611" y="101000"/>
                </a:lnTo>
                <a:cubicBezTo>
                  <a:pt x="10500" y="100744"/>
                  <a:pt x="7074" y="98744"/>
                  <a:pt x="4333" y="95000"/>
                </a:cubicBezTo>
                <a:lnTo>
                  <a:pt x="4333" y="95000"/>
                </a:lnTo>
                <a:cubicBezTo>
                  <a:pt x="1593" y="91205"/>
                  <a:pt x="148" y="86462"/>
                  <a:pt x="0" y="80769"/>
                </a:cubicBezTo>
                <a:lnTo>
                  <a:pt x="0" y="80769"/>
                </a:lnTo>
                <a:lnTo>
                  <a:pt x="0" y="70692"/>
                </a:lnTo>
                <a:lnTo>
                  <a:pt x="0" y="60615"/>
                </a:lnTo>
                <a:lnTo>
                  <a:pt x="0" y="37846"/>
                </a:lnTo>
                <a:moveTo>
                  <a:pt x="58333" y="37846"/>
                </a:moveTo>
                <a:lnTo>
                  <a:pt x="58333" y="37846"/>
                </a:lnTo>
                <a:cubicBezTo>
                  <a:pt x="58481" y="27128"/>
                  <a:pt x="61148" y="18205"/>
                  <a:pt x="66333" y="11077"/>
                </a:cubicBezTo>
                <a:lnTo>
                  <a:pt x="66333" y="11077"/>
                </a:lnTo>
                <a:lnTo>
                  <a:pt x="66333" y="11077"/>
                </a:lnTo>
                <a:cubicBezTo>
                  <a:pt x="71481" y="3897"/>
                  <a:pt x="77926" y="205"/>
                  <a:pt x="85667" y="0"/>
                </a:cubicBezTo>
                <a:lnTo>
                  <a:pt x="85667" y="0"/>
                </a:lnTo>
                <a:lnTo>
                  <a:pt x="87500" y="0"/>
                </a:lnTo>
                <a:cubicBezTo>
                  <a:pt x="89611" y="0"/>
                  <a:pt x="91352" y="949"/>
                  <a:pt x="92722" y="2846"/>
                </a:cubicBezTo>
                <a:lnTo>
                  <a:pt x="92722" y="2846"/>
                </a:lnTo>
                <a:cubicBezTo>
                  <a:pt x="94093" y="4744"/>
                  <a:pt x="94778" y="7154"/>
                  <a:pt x="94778" y="10077"/>
                </a:cubicBezTo>
                <a:lnTo>
                  <a:pt x="94778" y="10077"/>
                </a:lnTo>
                <a:cubicBezTo>
                  <a:pt x="94778" y="13051"/>
                  <a:pt x="94093" y="15487"/>
                  <a:pt x="92722" y="17385"/>
                </a:cubicBezTo>
                <a:lnTo>
                  <a:pt x="92722" y="17385"/>
                </a:lnTo>
                <a:cubicBezTo>
                  <a:pt x="91352" y="19282"/>
                  <a:pt x="89611" y="20231"/>
                  <a:pt x="87500" y="20231"/>
                </a:cubicBezTo>
                <a:lnTo>
                  <a:pt x="87500" y="20231"/>
                </a:lnTo>
                <a:lnTo>
                  <a:pt x="85667" y="20231"/>
                </a:lnTo>
                <a:cubicBezTo>
                  <a:pt x="82037" y="20436"/>
                  <a:pt x="79000" y="22103"/>
                  <a:pt x="76556" y="25231"/>
                </a:cubicBezTo>
                <a:lnTo>
                  <a:pt x="76556" y="25231"/>
                </a:lnTo>
                <a:cubicBezTo>
                  <a:pt x="74296" y="28615"/>
                  <a:pt x="73093" y="32821"/>
                  <a:pt x="72944" y="37846"/>
                </a:cubicBezTo>
                <a:lnTo>
                  <a:pt x="72944" y="37846"/>
                </a:lnTo>
                <a:lnTo>
                  <a:pt x="72944" y="40385"/>
                </a:lnTo>
                <a:lnTo>
                  <a:pt x="87500" y="40385"/>
                </a:lnTo>
                <a:cubicBezTo>
                  <a:pt x="91611" y="40590"/>
                  <a:pt x="95037" y="42590"/>
                  <a:pt x="97778" y="46385"/>
                </a:cubicBezTo>
                <a:lnTo>
                  <a:pt x="97778" y="46385"/>
                </a:lnTo>
                <a:cubicBezTo>
                  <a:pt x="100481" y="50179"/>
                  <a:pt x="101926" y="54923"/>
                  <a:pt x="102111" y="60615"/>
                </a:cubicBezTo>
                <a:lnTo>
                  <a:pt x="102111" y="60615"/>
                </a:lnTo>
                <a:lnTo>
                  <a:pt x="102111" y="80769"/>
                </a:lnTo>
                <a:cubicBezTo>
                  <a:pt x="101926" y="86462"/>
                  <a:pt x="100481" y="91205"/>
                  <a:pt x="97778" y="95000"/>
                </a:cubicBezTo>
                <a:lnTo>
                  <a:pt x="97778" y="95000"/>
                </a:lnTo>
                <a:cubicBezTo>
                  <a:pt x="95037" y="98744"/>
                  <a:pt x="91611" y="100744"/>
                  <a:pt x="87500" y="101000"/>
                </a:cubicBezTo>
                <a:lnTo>
                  <a:pt x="87500" y="101000"/>
                </a:lnTo>
                <a:lnTo>
                  <a:pt x="72944" y="101000"/>
                </a:lnTo>
                <a:cubicBezTo>
                  <a:pt x="68833" y="100744"/>
                  <a:pt x="65407" y="98744"/>
                  <a:pt x="62667" y="95000"/>
                </a:cubicBezTo>
                <a:lnTo>
                  <a:pt x="62667" y="95000"/>
                </a:lnTo>
                <a:cubicBezTo>
                  <a:pt x="59926" y="91205"/>
                  <a:pt x="58481" y="86462"/>
                  <a:pt x="58333" y="80769"/>
                </a:cubicBezTo>
                <a:lnTo>
                  <a:pt x="58333" y="80769"/>
                </a:lnTo>
                <a:lnTo>
                  <a:pt x="58333" y="70692"/>
                </a:lnTo>
                <a:lnTo>
                  <a:pt x="58333" y="60615"/>
                </a:lnTo>
                <a:lnTo>
                  <a:pt x="58333" y="37846"/>
                </a:lnTo>
              </a:path>
            </a:pathLst>
          </a:custGeom>
          <a:solidFill>
            <a:srgbClr val="C7452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28907-11"/>
          <p:cNvSpPr/>
          <p:nvPr/>
        </p:nvSpPr>
        <p:spPr>
          <a:xfrm>
            <a:off x="4286250" y="3039219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7452B">
                  <a:alpha val="0"/>
                </a:srgbClr>
              </a:gs>
              <a:gs pos="50000">
                <a:srgbClr val="C7452B">
                  <a:alpha val="70000"/>
                </a:srgbClr>
              </a:gs>
              <a:gs pos="100000">
                <a:srgbClr val="C7452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28912-21"/>
          <p:cNvSpPr/>
          <p:nvPr/>
        </p:nvSpPr>
        <p:spPr>
          <a:xfrm>
            <a:off x="4179094" y="4259312"/>
            <a:ext cx="42863" cy="42863"/>
          </a:xfrm>
          <a:prstGeom prst="ellipse">
            <a:avLst/>
          </a:prstGeom>
          <a:solidFill>
            <a:srgbClr val="C7452B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28912-22"/>
          <p:cNvSpPr/>
          <p:nvPr/>
        </p:nvSpPr>
        <p:spPr>
          <a:xfrm>
            <a:off x="4364831" y="4259312"/>
            <a:ext cx="42863" cy="42863"/>
          </a:xfrm>
          <a:prstGeom prst="ellipse">
            <a:avLst/>
          </a:prstGeom>
          <a:solidFill>
            <a:srgbClr val="C9BBA4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28913-23"/>
          <p:cNvSpPr/>
          <p:nvPr/>
        </p:nvSpPr>
        <p:spPr>
          <a:xfrm>
            <a:off x="4550569" y="4259312"/>
            <a:ext cx="42863" cy="42863"/>
          </a:xfrm>
          <a:prstGeom prst="ellipse">
            <a:avLst/>
          </a:prstGeom>
          <a:solidFill>
            <a:srgbClr val="C7452B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28913-24"/>
          <p:cNvSpPr/>
          <p:nvPr/>
        </p:nvSpPr>
        <p:spPr>
          <a:xfrm>
            <a:off x="4736306" y="4259312"/>
            <a:ext cx="42863" cy="42863"/>
          </a:xfrm>
          <a:prstGeom prst="ellipse">
            <a:avLst/>
          </a:prstGeom>
          <a:solidFill>
            <a:srgbClr val="C9BBA4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28913-25"/>
          <p:cNvSpPr/>
          <p:nvPr/>
        </p:nvSpPr>
        <p:spPr>
          <a:xfrm>
            <a:off x="4922044" y="4259312"/>
            <a:ext cx="42863" cy="42863"/>
          </a:xfrm>
          <a:prstGeom prst="ellipse">
            <a:avLst/>
          </a:prstGeom>
          <a:solidFill>
            <a:srgbClr val="C7452B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28906-9"/>
          <p:cNvSpPr txBox="1"/>
          <p:nvPr/>
        </p:nvSpPr>
        <p:spPr>
          <a:xfrm>
            <a:off x="1528763" y="2189113"/>
            <a:ext cx="6086475" cy="535781"/>
          </a:xfrm>
          <a:prstGeom prst="rect">
            <a:avLst/>
          </a:prstGeom>
          <a:noFill/>
          <a:ln>
            <a:noFill/>
          </a:ln>
          <a:effectLst>
            <a:outerShdw blurRad="114300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338">
                <a:solidFill>
                  <a:srgbClr val="F7F3EC"/>
                </a:solidFill>
                <a:latin typeface="华文中宋"/>
                <a:ea typeface="华文中宋"/>
                <a:cs typeface="华文中宋"/>
              </a:rPr>
              <a:t>引子——旋转中的对称之美</a:t>
            </a:r>
            <a:endParaRPr/>
          </a:p>
        </p:txBody>
      </p:sp>
      <p:sp>
        <p:nvSpPr>
          <p:cNvPr id="18" name="el-1785639228907-10"/>
          <p:cNvSpPr txBox="1"/>
          <p:nvPr/>
        </p:nvSpPr>
        <p:spPr>
          <a:xfrm>
            <a:off x="2454593" y="3367832"/>
            <a:ext cx="4234815" cy="5485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160"/>
              </a:lnSpc>
            </a:pPr>
            <a:r>
              <a:rPr sz="1350" spc="225">
                <a:solidFill>
                  <a:srgbClr val="F7F3EC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从风车的转动到敦煌的藻井，</a:t>
            </a:r>
            <a:endParaRPr/>
          </a:p>
          <a:p>
            <a:pPr algn="ctr">
              <a:lnSpc>
                <a:spcPts val="2160"/>
              </a:lnSpc>
            </a:pPr>
            <a:r>
              <a:rPr sz="1350" spc="225">
                <a:solidFill>
                  <a:srgbClr val="F7F3EC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旋转，是自然界和人类文明中最优美的运动之一</a:t>
            </a:r>
            <a:endParaRPr/>
          </a:p>
        </p:txBody>
      </p:sp>
      <p:sp>
        <p:nvSpPr>
          <p:cNvPr id="19" name="el-1785639228909-12"/>
          <p:cNvSpPr/>
          <p:nvPr/>
        </p:nvSpPr>
        <p:spPr>
          <a:xfrm>
            <a:off x="4286250" y="84132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28910-13"/>
          <p:cNvSpPr/>
          <p:nvPr/>
        </p:nvSpPr>
        <p:spPr>
          <a:xfrm rot="2700000">
            <a:off x="4286250" y="84132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28910-14"/>
          <p:cNvSpPr/>
          <p:nvPr/>
        </p:nvSpPr>
        <p:spPr>
          <a:xfrm rot="5400000">
            <a:off x="4286250" y="84132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28910-15"/>
          <p:cNvSpPr/>
          <p:nvPr/>
        </p:nvSpPr>
        <p:spPr>
          <a:xfrm rot="8100000">
            <a:off x="4286250" y="84132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28910-16"/>
          <p:cNvSpPr/>
          <p:nvPr/>
        </p:nvSpPr>
        <p:spPr>
          <a:xfrm rot="10800000">
            <a:off x="4286250" y="84132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28911-17"/>
          <p:cNvSpPr/>
          <p:nvPr/>
        </p:nvSpPr>
        <p:spPr>
          <a:xfrm rot="-8100000">
            <a:off x="4286250" y="84132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28911-18"/>
          <p:cNvSpPr/>
          <p:nvPr/>
        </p:nvSpPr>
        <p:spPr>
          <a:xfrm rot="-5400000">
            <a:off x="4286250" y="84132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28911-19"/>
          <p:cNvSpPr/>
          <p:nvPr/>
        </p:nvSpPr>
        <p:spPr>
          <a:xfrm rot="-2700000">
            <a:off x="4286250" y="84132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28912-20"/>
          <p:cNvSpPr/>
          <p:nvPr/>
        </p:nvSpPr>
        <p:spPr>
          <a:xfrm>
            <a:off x="4514850" y="1069925"/>
            <a:ext cx="114300" cy="114300"/>
          </a:xfrm>
          <a:prstGeom prst="ellipse">
            <a:avLst/>
          </a:prstGeom>
          <a:solidFill>
            <a:srgbClr val="C7452B"/>
          </a:solidFill>
          <a:ln>
            <a:noFill/>
          </a:ln>
          <a:effectLst>
            <a:outerShdw blurRad="85725" dist="0" dir="0" sx="100000" sy="100000" kx="0" ky="0" algn="ctr">
              <a:srgbClr val="C7452B">
                <a:alpha val="60000"/>
              </a:srgbClr>
            </a:outerShdw>
          </a:effectLst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9545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29546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29577-44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29577-45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29546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9229546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2954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29546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29574-40"/>
          <p:cNvSpPr/>
          <p:nvPr/>
        </p:nvSpPr>
        <p:spPr>
          <a:xfrm>
            <a:off x="400050" y="169452"/>
            <a:ext cx="171450" cy="1683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556" y="4389"/>
                </a:moveTo>
                <a:lnTo>
                  <a:pt x="43556" y="4389"/>
                </a:lnTo>
                <a:cubicBezTo>
                  <a:pt x="43963" y="6093"/>
                  <a:pt x="43759" y="7667"/>
                  <a:pt x="42944" y="9111"/>
                </a:cubicBezTo>
                <a:lnTo>
                  <a:pt x="42944" y="9111"/>
                </a:lnTo>
                <a:lnTo>
                  <a:pt x="42944" y="9111"/>
                </a:lnTo>
                <a:cubicBezTo>
                  <a:pt x="42167" y="10667"/>
                  <a:pt x="40944" y="11704"/>
                  <a:pt x="39278" y="12222"/>
                </a:cubicBezTo>
                <a:lnTo>
                  <a:pt x="39278" y="12222"/>
                </a:lnTo>
                <a:cubicBezTo>
                  <a:pt x="31463" y="14704"/>
                  <a:pt x="25074" y="19130"/>
                  <a:pt x="20111" y="25500"/>
                </a:cubicBezTo>
                <a:lnTo>
                  <a:pt x="20111" y="25500"/>
                </a:lnTo>
                <a:cubicBezTo>
                  <a:pt x="15185" y="32019"/>
                  <a:pt x="12648" y="39574"/>
                  <a:pt x="12500" y="48167"/>
                </a:cubicBezTo>
                <a:lnTo>
                  <a:pt x="12500" y="48167"/>
                </a:lnTo>
                <a:cubicBezTo>
                  <a:pt x="12759" y="58833"/>
                  <a:pt x="16407" y="67685"/>
                  <a:pt x="23444" y="74722"/>
                </a:cubicBezTo>
                <a:lnTo>
                  <a:pt x="23444" y="74722"/>
                </a:lnTo>
                <a:cubicBezTo>
                  <a:pt x="30481" y="81759"/>
                  <a:pt x="39333" y="85407"/>
                  <a:pt x="50000" y="85667"/>
                </a:cubicBezTo>
                <a:lnTo>
                  <a:pt x="50000" y="85667"/>
                </a:lnTo>
                <a:cubicBezTo>
                  <a:pt x="60667" y="85407"/>
                  <a:pt x="69519" y="81759"/>
                  <a:pt x="76556" y="74722"/>
                </a:cubicBezTo>
                <a:lnTo>
                  <a:pt x="76556" y="74722"/>
                </a:lnTo>
                <a:cubicBezTo>
                  <a:pt x="83593" y="67685"/>
                  <a:pt x="87241" y="58833"/>
                  <a:pt x="87500" y="48167"/>
                </a:cubicBezTo>
                <a:lnTo>
                  <a:pt x="87500" y="48167"/>
                </a:lnTo>
                <a:cubicBezTo>
                  <a:pt x="87352" y="39574"/>
                  <a:pt x="84815" y="32019"/>
                  <a:pt x="79889" y="25500"/>
                </a:cubicBezTo>
                <a:lnTo>
                  <a:pt x="79889" y="25500"/>
                </a:lnTo>
                <a:cubicBezTo>
                  <a:pt x="75074" y="19130"/>
                  <a:pt x="68685" y="14704"/>
                  <a:pt x="60722" y="12222"/>
                </a:cubicBezTo>
                <a:lnTo>
                  <a:pt x="60722" y="12222"/>
                </a:lnTo>
                <a:cubicBezTo>
                  <a:pt x="59056" y="11704"/>
                  <a:pt x="57833" y="10667"/>
                  <a:pt x="57056" y="9111"/>
                </a:cubicBezTo>
                <a:lnTo>
                  <a:pt x="57056" y="9111"/>
                </a:lnTo>
                <a:cubicBezTo>
                  <a:pt x="56241" y="7667"/>
                  <a:pt x="56037" y="6093"/>
                  <a:pt x="56444" y="4389"/>
                </a:cubicBezTo>
                <a:lnTo>
                  <a:pt x="56444" y="4389"/>
                </a:lnTo>
                <a:cubicBezTo>
                  <a:pt x="57111" y="2722"/>
                  <a:pt x="58148" y="1500"/>
                  <a:pt x="59556" y="722"/>
                </a:cubicBezTo>
                <a:lnTo>
                  <a:pt x="59556" y="722"/>
                </a:lnTo>
                <a:cubicBezTo>
                  <a:pt x="61000" y="-56"/>
                  <a:pt x="62574" y="-185"/>
                  <a:pt x="64278" y="333"/>
                </a:cubicBezTo>
                <a:lnTo>
                  <a:pt x="64278" y="333"/>
                </a:lnTo>
                <a:cubicBezTo>
                  <a:pt x="74796" y="3593"/>
                  <a:pt x="83315" y="9519"/>
                  <a:pt x="89833" y="18111"/>
                </a:cubicBezTo>
                <a:lnTo>
                  <a:pt x="89833" y="18111"/>
                </a:lnTo>
                <a:cubicBezTo>
                  <a:pt x="96352" y="26556"/>
                  <a:pt x="99741" y="36574"/>
                  <a:pt x="100000" y="48167"/>
                </a:cubicBezTo>
                <a:lnTo>
                  <a:pt x="100000" y="48167"/>
                </a:lnTo>
                <a:cubicBezTo>
                  <a:pt x="99852" y="57537"/>
                  <a:pt x="97574" y="65926"/>
                  <a:pt x="93167" y="73333"/>
                </a:cubicBezTo>
                <a:lnTo>
                  <a:pt x="93167" y="73333"/>
                </a:lnTo>
                <a:cubicBezTo>
                  <a:pt x="88722" y="80889"/>
                  <a:pt x="82741" y="86889"/>
                  <a:pt x="75222" y="91333"/>
                </a:cubicBezTo>
                <a:lnTo>
                  <a:pt x="75222" y="91333"/>
                </a:lnTo>
                <a:cubicBezTo>
                  <a:pt x="67778" y="95741"/>
                  <a:pt x="59370" y="98019"/>
                  <a:pt x="50000" y="98167"/>
                </a:cubicBezTo>
                <a:lnTo>
                  <a:pt x="50000" y="98167"/>
                </a:lnTo>
                <a:cubicBezTo>
                  <a:pt x="40630" y="98019"/>
                  <a:pt x="32222" y="95741"/>
                  <a:pt x="24778" y="91333"/>
                </a:cubicBezTo>
                <a:lnTo>
                  <a:pt x="24778" y="91333"/>
                </a:lnTo>
                <a:cubicBezTo>
                  <a:pt x="17259" y="86889"/>
                  <a:pt x="11278" y="80889"/>
                  <a:pt x="6833" y="73333"/>
                </a:cubicBezTo>
                <a:lnTo>
                  <a:pt x="6833" y="73333"/>
                </a:lnTo>
                <a:cubicBezTo>
                  <a:pt x="2426" y="65926"/>
                  <a:pt x="148" y="57537"/>
                  <a:pt x="0" y="48167"/>
                </a:cubicBezTo>
                <a:lnTo>
                  <a:pt x="0" y="48167"/>
                </a:lnTo>
                <a:cubicBezTo>
                  <a:pt x="259" y="36574"/>
                  <a:pt x="3648" y="26556"/>
                  <a:pt x="10167" y="18111"/>
                </a:cubicBezTo>
                <a:lnTo>
                  <a:pt x="10167" y="18111"/>
                </a:lnTo>
                <a:cubicBezTo>
                  <a:pt x="16685" y="9519"/>
                  <a:pt x="25204" y="3593"/>
                  <a:pt x="35722" y="333"/>
                </a:cubicBezTo>
                <a:lnTo>
                  <a:pt x="35722" y="333"/>
                </a:lnTo>
                <a:cubicBezTo>
                  <a:pt x="37426" y="-185"/>
                  <a:pt x="39000" y="-56"/>
                  <a:pt x="40444" y="722"/>
                </a:cubicBezTo>
                <a:lnTo>
                  <a:pt x="40444" y="722"/>
                </a:lnTo>
                <a:cubicBezTo>
                  <a:pt x="42000" y="1500"/>
                  <a:pt x="43037" y="2722"/>
                  <a:pt x="43556" y="4389"/>
                </a:cubicBezTo>
                <a:lnTo>
                  <a:pt x="43556" y="4389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29549-11"/>
          <p:cNvSpPr/>
          <p:nvPr/>
        </p:nvSpPr>
        <p:spPr>
          <a:xfrm>
            <a:off x="400050" y="1331119"/>
            <a:ext cx="2667000" cy="1681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14" y="0"/>
                </a:moveTo>
                <a:lnTo>
                  <a:pt x="96786" y="0"/>
                </a:lnTo>
                <a:lnTo>
                  <a:pt x="97100" y="23"/>
                </a:lnTo>
                <a:lnTo>
                  <a:pt x="97414" y="96"/>
                </a:lnTo>
                <a:lnTo>
                  <a:pt x="97718" y="220"/>
                </a:lnTo>
                <a:lnTo>
                  <a:pt x="98014" y="390"/>
                </a:lnTo>
                <a:lnTo>
                  <a:pt x="98300" y="599"/>
                </a:lnTo>
                <a:lnTo>
                  <a:pt x="98571" y="859"/>
                </a:lnTo>
                <a:lnTo>
                  <a:pt x="98825" y="1153"/>
                </a:lnTo>
                <a:lnTo>
                  <a:pt x="99057" y="1492"/>
                </a:lnTo>
                <a:lnTo>
                  <a:pt x="99271" y="1859"/>
                </a:lnTo>
                <a:lnTo>
                  <a:pt x="99457" y="2260"/>
                </a:lnTo>
                <a:lnTo>
                  <a:pt x="99621" y="2689"/>
                </a:lnTo>
                <a:lnTo>
                  <a:pt x="99754" y="3141"/>
                </a:lnTo>
                <a:lnTo>
                  <a:pt x="99861" y="3610"/>
                </a:lnTo>
                <a:lnTo>
                  <a:pt x="99939" y="4090"/>
                </a:lnTo>
                <a:lnTo>
                  <a:pt x="99986" y="4588"/>
                </a:lnTo>
                <a:lnTo>
                  <a:pt x="100000" y="5085"/>
                </a:lnTo>
                <a:lnTo>
                  <a:pt x="100000" y="94915"/>
                </a:lnTo>
                <a:lnTo>
                  <a:pt x="99986" y="95412"/>
                </a:lnTo>
                <a:lnTo>
                  <a:pt x="99939" y="95910"/>
                </a:lnTo>
                <a:lnTo>
                  <a:pt x="99861" y="96390"/>
                </a:lnTo>
                <a:lnTo>
                  <a:pt x="99754" y="96859"/>
                </a:lnTo>
                <a:lnTo>
                  <a:pt x="99621" y="97311"/>
                </a:lnTo>
                <a:lnTo>
                  <a:pt x="99457" y="97740"/>
                </a:lnTo>
                <a:lnTo>
                  <a:pt x="99271" y="98141"/>
                </a:lnTo>
                <a:lnTo>
                  <a:pt x="99057" y="98508"/>
                </a:lnTo>
                <a:lnTo>
                  <a:pt x="98825" y="98847"/>
                </a:lnTo>
                <a:lnTo>
                  <a:pt x="98571" y="99141"/>
                </a:lnTo>
                <a:lnTo>
                  <a:pt x="98300" y="99401"/>
                </a:lnTo>
                <a:lnTo>
                  <a:pt x="98014" y="99610"/>
                </a:lnTo>
                <a:lnTo>
                  <a:pt x="97718" y="99780"/>
                </a:lnTo>
                <a:lnTo>
                  <a:pt x="97414" y="99904"/>
                </a:lnTo>
                <a:lnTo>
                  <a:pt x="97100" y="99977"/>
                </a:lnTo>
                <a:lnTo>
                  <a:pt x="96786" y="100000"/>
                </a:lnTo>
                <a:lnTo>
                  <a:pt x="3214" y="100000"/>
                </a:lnTo>
                <a:lnTo>
                  <a:pt x="2900" y="99977"/>
                </a:lnTo>
                <a:lnTo>
                  <a:pt x="2586" y="99904"/>
                </a:lnTo>
                <a:lnTo>
                  <a:pt x="2282" y="99780"/>
                </a:lnTo>
                <a:lnTo>
                  <a:pt x="1986" y="99610"/>
                </a:lnTo>
                <a:lnTo>
                  <a:pt x="1700" y="99401"/>
                </a:lnTo>
                <a:lnTo>
                  <a:pt x="1429" y="99141"/>
                </a:lnTo>
                <a:lnTo>
                  <a:pt x="1175" y="98847"/>
                </a:lnTo>
                <a:lnTo>
                  <a:pt x="943" y="98508"/>
                </a:lnTo>
                <a:lnTo>
                  <a:pt x="729" y="98141"/>
                </a:lnTo>
                <a:lnTo>
                  <a:pt x="543" y="97740"/>
                </a:lnTo>
                <a:lnTo>
                  <a:pt x="379" y="97311"/>
                </a:lnTo>
                <a:lnTo>
                  <a:pt x="246" y="96859"/>
                </a:lnTo>
                <a:lnTo>
                  <a:pt x="139" y="96390"/>
                </a:lnTo>
                <a:lnTo>
                  <a:pt x="61" y="95910"/>
                </a:lnTo>
                <a:lnTo>
                  <a:pt x="14" y="95412"/>
                </a:lnTo>
                <a:lnTo>
                  <a:pt x="0" y="94915"/>
                </a:lnTo>
                <a:lnTo>
                  <a:pt x="0" y="5085"/>
                </a:lnTo>
                <a:lnTo>
                  <a:pt x="14" y="4588"/>
                </a:lnTo>
                <a:lnTo>
                  <a:pt x="61" y="4090"/>
                </a:lnTo>
                <a:lnTo>
                  <a:pt x="139" y="3610"/>
                </a:lnTo>
                <a:lnTo>
                  <a:pt x="246" y="3141"/>
                </a:lnTo>
                <a:lnTo>
                  <a:pt x="379" y="2689"/>
                </a:lnTo>
                <a:lnTo>
                  <a:pt x="543" y="2260"/>
                </a:lnTo>
                <a:lnTo>
                  <a:pt x="729" y="1859"/>
                </a:lnTo>
                <a:lnTo>
                  <a:pt x="943" y="1492"/>
                </a:lnTo>
                <a:lnTo>
                  <a:pt x="1175" y="1153"/>
                </a:lnTo>
                <a:lnTo>
                  <a:pt x="1429" y="859"/>
                </a:lnTo>
                <a:lnTo>
                  <a:pt x="1700" y="599"/>
                </a:lnTo>
                <a:lnTo>
                  <a:pt x="1986" y="390"/>
                </a:lnTo>
                <a:lnTo>
                  <a:pt x="2282" y="220"/>
                </a:lnTo>
                <a:lnTo>
                  <a:pt x="2586" y="96"/>
                </a:lnTo>
                <a:lnTo>
                  <a:pt x="2900" y="23"/>
                </a:lnTo>
                <a:lnTo>
                  <a:pt x="3214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29576-41"/>
          <p:cNvSpPr/>
          <p:nvPr/>
        </p:nvSpPr>
        <p:spPr>
          <a:xfrm>
            <a:off x="535781" y="274320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67" y="6267"/>
                </a:moveTo>
                <a:lnTo>
                  <a:pt x="56267" y="6267"/>
                </a:lnTo>
                <a:cubicBezTo>
                  <a:pt x="56267" y="8089"/>
                  <a:pt x="56844" y="9578"/>
                  <a:pt x="58000" y="10733"/>
                </a:cubicBezTo>
                <a:lnTo>
                  <a:pt x="58000" y="10733"/>
                </a:lnTo>
                <a:lnTo>
                  <a:pt x="58000" y="10733"/>
                </a:lnTo>
                <a:cubicBezTo>
                  <a:pt x="59156" y="11933"/>
                  <a:pt x="60667" y="12533"/>
                  <a:pt x="62533" y="12533"/>
                </a:cubicBezTo>
                <a:lnTo>
                  <a:pt x="62533" y="12533"/>
                </a:lnTo>
                <a:lnTo>
                  <a:pt x="68733" y="12533"/>
                </a:lnTo>
                <a:cubicBezTo>
                  <a:pt x="70556" y="12533"/>
                  <a:pt x="72067" y="13111"/>
                  <a:pt x="73267" y="14267"/>
                </a:cubicBezTo>
                <a:lnTo>
                  <a:pt x="73267" y="14267"/>
                </a:lnTo>
                <a:cubicBezTo>
                  <a:pt x="74422" y="15422"/>
                  <a:pt x="75000" y="16911"/>
                  <a:pt x="75000" y="18733"/>
                </a:cubicBezTo>
                <a:lnTo>
                  <a:pt x="75000" y="18733"/>
                </a:lnTo>
                <a:cubicBezTo>
                  <a:pt x="75000" y="20556"/>
                  <a:pt x="74422" y="22067"/>
                  <a:pt x="73267" y="23267"/>
                </a:cubicBezTo>
                <a:lnTo>
                  <a:pt x="73267" y="23267"/>
                </a:lnTo>
                <a:cubicBezTo>
                  <a:pt x="72067" y="24422"/>
                  <a:pt x="70556" y="25000"/>
                  <a:pt x="68733" y="25000"/>
                </a:cubicBezTo>
                <a:lnTo>
                  <a:pt x="68733" y="25000"/>
                </a:lnTo>
                <a:lnTo>
                  <a:pt x="6267" y="25000"/>
                </a:lnTo>
                <a:cubicBezTo>
                  <a:pt x="4444" y="25000"/>
                  <a:pt x="2933" y="25578"/>
                  <a:pt x="1733" y="26733"/>
                </a:cubicBezTo>
                <a:lnTo>
                  <a:pt x="1733" y="26733"/>
                </a:lnTo>
                <a:cubicBezTo>
                  <a:pt x="578" y="27933"/>
                  <a:pt x="0" y="29444"/>
                  <a:pt x="0" y="31267"/>
                </a:cubicBezTo>
                <a:lnTo>
                  <a:pt x="0" y="31267"/>
                </a:lnTo>
                <a:cubicBezTo>
                  <a:pt x="0" y="33089"/>
                  <a:pt x="578" y="34578"/>
                  <a:pt x="1733" y="35733"/>
                </a:cubicBezTo>
                <a:lnTo>
                  <a:pt x="1733" y="35733"/>
                </a:lnTo>
                <a:cubicBezTo>
                  <a:pt x="2933" y="36933"/>
                  <a:pt x="4444" y="37533"/>
                  <a:pt x="6267" y="37533"/>
                </a:cubicBezTo>
                <a:lnTo>
                  <a:pt x="6267" y="37533"/>
                </a:lnTo>
                <a:lnTo>
                  <a:pt x="68733" y="37533"/>
                </a:lnTo>
                <a:cubicBezTo>
                  <a:pt x="74067" y="37400"/>
                  <a:pt x="78489" y="35556"/>
                  <a:pt x="82000" y="32000"/>
                </a:cubicBezTo>
                <a:lnTo>
                  <a:pt x="82000" y="32000"/>
                </a:lnTo>
                <a:cubicBezTo>
                  <a:pt x="85556" y="28489"/>
                  <a:pt x="87400" y="24067"/>
                  <a:pt x="87533" y="18733"/>
                </a:cubicBezTo>
                <a:lnTo>
                  <a:pt x="87533" y="18733"/>
                </a:lnTo>
                <a:cubicBezTo>
                  <a:pt x="87400" y="13400"/>
                  <a:pt x="85556" y="8978"/>
                  <a:pt x="82000" y="5467"/>
                </a:cubicBezTo>
                <a:lnTo>
                  <a:pt x="82000" y="5467"/>
                </a:lnTo>
                <a:cubicBezTo>
                  <a:pt x="78489" y="1956"/>
                  <a:pt x="74067" y="133"/>
                  <a:pt x="68733" y="0"/>
                </a:cubicBezTo>
                <a:lnTo>
                  <a:pt x="68733" y="0"/>
                </a:lnTo>
                <a:lnTo>
                  <a:pt x="62533" y="0"/>
                </a:lnTo>
                <a:cubicBezTo>
                  <a:pt x="60667" y="0"/>
                  <a:pt x="59156" y="578"/>
                  <a:pt x="58000" y="1733"/>
                </a:cubicBezTo>
                <a:lnTo>
                  <a:pt x="58000" y="1733"/>
                </a:lnTo>
                <a:cubicBezTo>
                  <a:pt x="56844" y="2933"/>
                  <a:pt x="56267" y="4444"/>
                  <a:pt x="56267" y="6267"/>
                </a:cubicBezTo>
                <a:lnTo>
                  <a:pt x="56267" y="6267"/>
                </a:lnTo>
                <a:moveTo>
                  <a:pt x="68733" y="75000"/>
                </a:moveTo>
                <a:lnTo>
                  <a:pt x="68733" y="75000"/>
                </a:lnTo>
                <a:cubicBezTo>
                  <a:pt x="68733" y="76822"/>
                  <a:pt x="69333" y="78311"/>
                  <a:pt x="70533" y="79467"/>
                </a:cubicBezTo>
                <a:lnTo>
                  <a:pt x="70533" y="79467"/>
                </a:lnTo>
                <a:lnTo>
                  <a:pt x="70533" y="79467"/>
                </a:lnTo>
                <a:cubicBezTo>
                  <a:pt x="71689" y="80667"/>
                  <a:pt x="73178" y="81267"/>
                  <a:pt x="75000" y="81267"/>
                </a:cubicBezTo>
                <a:lnTo>
                  <a:pt x="75000" y="81267"/>
                </a:lnTo>
                <a:lnTo>
                  <a:pt x="81267" y="81267"/>
                </a:lnTo>
                <a:cubicBezTo>
                  <a:pt x="86600" y="81133"/>
                  <a:pt x="91022" y="79311"/>
                  <a:pt x="94533" y="75800"/>
                </a:cubicBezTo>
                <a:lnTo>
                  <a:pt x="94533" y="75800"/>
                </a:lnTo>
                <a:cubicBezTo>
                  <a:pt x="98044" y="72289"/>
                  <a:pt x="99867" y="67867"/>
                  <a:pt x="100000" y="62533"/>
                </a:cubicBezTo>
                <a:lnTo>
                  <a:pt x="100000" y="62533"/>
                </a:lnTo>
                <a:cubicBezTo>
                  <a:pt x="99867" y="57156"/>
                  <a:pt x="98044" y="52711"/>
                  <a:pt x="94533" y="49200"/>
                </a:cubicBezTo>
                <a:lnTo>
                  <a:pt x="94533" y="49200"/>
                </a:lnTo>
                <a:cubicBezTo>
                  <a:pt x="91022" y="45689"/>
                  <a:pt x="86600" y="43867"/>
                  <a:pt x="81267" y="43733"/>
                </a:cubicBezTo>
                <a:lnTo>
                  <a:pt x="81267" y="43733"/>
                </a:lnTo>
                <a:lnTo>
                  <a:pt x="6267" y="43733"/>
                </a:lnTo>
                <a:cubicBezTo>
                  <a:pt x="4444" y="43733"/>
                  <a:pt x="2933" y="44333"/>
                  <a:pt x="1733" y="45533"/>
                </a:cubicBezTo>
                <a:lnTo>
                  <a:pt x="1733" y="45533"/>
                </a:lnTo>
                <a:cubicBezTo>
                  <a:pt x="578" y="46689"/>
                  <a:pt x="0" y="48178"/>
                  <a:pt x="0" y="50000"/>
                </a:cubicBezTo>
                <a:lnTo>
                  <a:pt x="0" y="50000"/>
                </a:lnTo>
                <a:cubicBezTo>
                  <a:pt x="0" y="51822"/>
                  <a:pt x="578" y="53311"/>
                  <a:pt x="1733" y="54467"/>
                </a:cubicBezTo>
                <a:lnTo>
                  <a:pt x="1733" y="54467"/>
                </a:lnTo>
                <a:cubicBezTo>
                  <a:pt x="2933" y="55667"/>
                  <a:pt x="4444" y="56267"/>
                  <a:pt x="6267" y="56267"/>
                </a:cubicBezTo>
                <a:lnTo>
                  <a:pt x="6267" y="56267"/>
                </a:lnTo>
                <a:lnTo>
                  <a:pt x="81267" y="56267"/>
                </a:lnTo>
                <a:cubicBezTo>
                  <a:pt x="83089" y="56267"/>
                  <a:pt x="84578" y="56844"/>
                  <a:pt x="85733" y="58000"/>
                </a:cubicBezTo>
                <a:lnTo>
                  <a:pt x="85733" y="58000"/>
                </a:lnTo>
                <a:cubicBezTo>
                  <a:pt x="86933" y="59156"/>
                  <a:pt x="87533" y="60667"/>
                  <a:pt x="87533" y="62533"/>
                </a:cubicBezTo>
                <a:lnTo>
                  <a:pt x="87533" y="62533"/>
                </a:lnTo>
                <a:cubicBezTo>
                  <a:pt x="87533" y="64356"/>
                  <a:pt x="86933" y="65844"/>
                  <a:pt x="85733" y="67000"/>
                </a:cubicBezTo>
                <a:lnTo>
                  <a:pt x="85733" y="67000"/>
                </a:lnTo>
                <a:cubicBezTo>
                  <a:pt x="84578" y="68156"/>
                  <a:pt x="83089" y="68733"/>
                  <a:pt x="81267" y="68733"/>
                </a:cubicBezTo>
                <a:lnTo>
                  <a:pt x="81267" y="68733"/>
                </a:lnTo>
                <a:lnTo>
                  <a:pt x="75000" y="68733"/>
                </a:lnTo>
                <a:cubicBezTo>
                  <a:pt x="73178" y="68733"/>
                  <a:pt x="71689" y="69333"/>
                  <a:pt x="70533" y="70533"/>
                </a:cubicBezTo>
                <a:lnTo>
                  <a:pt x="70533" y="70533"/>
                </a:lnTo>
                <a:cubicBezTo>
                  <a:pt x="69333" y="71689"/>
                  <a:pt x="68733" y="73178"/>
                  <a:pt x="68733" y="75000"/>
                </a:cubicBezTo>
                <a:lnTo>
                  <a:pt x="68733" y="75000"/>
                </a:lnTo>
                <a:moveTo>
                  <a:pt x="25000" y="100000"/>
                </a:moveTo>
                <a:lnTo>
                  <a:pt x="25000" y="100000"/>
                </a:lnTo>
                <a:lnTo>
                  <a:pt x="31267" y="100000"/>
                </a:lnTo>
                <a:cubicBezTo>
                  <a:pt x="36600" y="99867"/>
                  <a:pt x="41022" y="98044"/>
                  <a:pt x="44533" y="94533"/>
                </a:cubicBezTo>
                <a:lnTo>
                  <a:pt x="44533" y="94533"/>
                </a:lnTo>
                <a:cubicBezTo>
                  <a:pt x="48044" y="91022"/>
                  <a:pt x="49867" y="86600"/>
                  <a:pt x="50000" y="81267"/>
                </a:cubicBezTo>
                <a:lnTo>
                  <a:pt x="50000" y="81267"/>
                </a:lnTo>
                <a:cubicBezTo>
                  <a:pt x="49867" y="75933"/>
                  <a:pt x="48044" y="71511"/>
                  <a:pt x="44533" y="68000"/>
                </a:cubicBezTo>
                <a:lnTo>
                  <a:pt x="44533" y="68000"/>
                </a:lnTo>
                <a:cubicBezTo>
                  <a:pt x="41022" y="64444"/>
                  <a:pt x="36600" y="62622"/>
                  <a:pt x="31267" y="62533"/>
                </a:cubicBezTo>
                <a:lnTo>
                  <a:pt x="31267" y="62533"/>
                </a:lnTo>
                <a:lnTo>
                  <a:pt x="6267" y="62533"/>
                </a:lnTo>
                <a:cubicBezTo>
                  <a:pt x="4444" y="62533"/>
                  <a:pt x="2933" y="63111"/>
                  <a:pt x="1733" y="64267"/>
                </a:cubicBezTo>
                <a:lnTo>
                  <a:pt x="1733" y="64267"/>
                </a:lnTo>
                <a:cubicBezTo>
                  <a:pt x="578" y="65422"/>
                  <a:pt x="0" y="66911"/>
                  <a:pt x="0" y="68733"/>
                </a:cubicBezTo>
                <a:lnTo>
                  <a:pt x="0" y="68733"/>
                </a:lnTo>
                <a:cubicBezTo>
                  <a:pt x="0" y="70556"/>
                  <a:pt x="578" y="72067"/>
                  <a:pt x="1733" y="73267"/>
                </a:cubicBezTo>
                <a:lnTo>
                  <a:pt x="1733" y="73267"/>
                </a:lnTo>
                <a:cubicBezTo>
                  <a:pt x="2933" y="74422"/>
                  <a:pt x="4444" y="75000"/>
                  <a:pt x="6267" y="75000"/>
                </a:cubicBezTo>
                <a:lnTo>
                  <a:pt x="6267" y="75000"/>
                </a:lnTo>
                <a:lnTo>
                  <a:pt x="31267" y="75000"/>
                </a:lnTo>
                <a:cubicBezTo>
                  <a:pt x="33089" y="75000"/>
                  <a:pt x="34578" y="75578"/>
                  <a:pt x="35733" y="76733"/>
                </a:cubicBezTo>
                <a:lnTo>
                  <a:pt x="35733" y="76733"/>
                </a:lnTo>
                <a:cubicBezTo>
                  <a:pt x="36933" y="77933"/>
                  <a:pt x="37533" y="79444"/>
                  <a:pt x="37533" y="81267"/>
                </a:cubicBezTo>
                <a:lnTo>
                  <a:pt x="37533" y="81267"/>
                </a:lnTo>
                <a:cubicBezTo>
                  <a:pt x="37533" y="83089"/>
                  <a:pt x="36933" y="84578"/>
                  <a:pt x="35733" y="85733"/>
                </a:cubicBezTo>
                <a:lnTo>
                  <a:pt x="35733" y="85733"/>
                </a:lnTo>
                <a:cubicBezTo>
                  <a:pt x="34578" y="86933"/>
                  <a:pt x="33089" y="87533"/>
                  <a:pt x="31267" y="87533"/>
                </a:cubicBezTo>
                <a:lnTo>
                  <a:pt x="31267" y="87533"/>
                </a:lnTo>
                <a:lnTo>
                  <a:pt x="25000" y="87533"/>
                </a:lnTo>
                <a:cubicBezTo>
                  <a:pt x="23178" y="87533"/>
                  <a:pt x="21689" y="88111"/>
                  <a:pt x="20533" y="89267"/>
                </a:cubicBezTo>
                <a:lnTo>
                  <a:pt x="20533" y="89267"/>
                </a:lnTo>
                <a:cubicBezTo>
                  <a:pt x="19333" y="90422"/>
                  <a:pt x="18733" y="91911"/>
                  <a:pt x="18733" y="93733"/>
                </a:cubicBezTo>
                <a:lnTo>
                  <a:pt x="18733" y="93733"/>
                </a:lnTo>
                <a:cubicBezTo>
                  <a:pt x="18733" y="95556"/>
                  <a:pt x="19333" y="97067"/>
                  <a:pt x="20533" y="98267"/>
                </a:cubicBezTo>
                <a:lnTo>
                  <a:pt x="20533" y="98267"/>
                </a:lnTo>
                <a:cubicBezTo>
                  <a:pt x="21689" y="99422"/>
                  <a:pt x="23178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29549-12"/>
          <p:cNvSpPr/>
          <p:nvPr/>
        </p:nvSpPr>
        <p:spPr>
          <a:xfrm>
            <a:off x="3238500" y="1331119"/>
            <a:ext cx="2667000" cy="1681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14" y="0"/>
                </a:moveTo>
                <a:lnTo>
                  <a:pt x="96786" y="0"/>
                </a:lnTo>
                <a:lnTo>
                  <a:pt x="97100" y="23"/>
                </a:lnTo>
                <a:lnTo>
                  <a:pt x="97414" y="96"/>
                </a:lnTo>
                <a:lnTo>
                  <a:pt x="97718" y="220"/>
                </a:lnTo>
                <a:lnTo>
                  <a:pt x="98014" y="390"/>
                </a:lnTo>
                <a:lnTo>
                  <a:pt x="98300" y="599"/>
                </a:lnTo>
                <a:lnTo>
                  <a:pt x="98571" y="859"/>
                </a:lnTo>
                <a:lnTo>
                  <a:pt x="98825" y="1153"/>
                </a:lnTo>
                <a:lnTo>
                  <a:pt x="99057" y="1492"/>
                </a:lnTo>
                <a:lnTo>
                  <a:pt x="99271" y="1859"/>
                </a:lnTo>
                <a:lnTo>
                  <a:pt x="99457" y="2260"/>
                </a:lnTo>
                <a:lnTo>
                  <a:pt x="99621" y="2689"/>
                </a:lnTo>
                <a:lnTo>
                  <a:pt x="99754" y="3141"/>
                </a:lnTo>
                <a:lnTo>
                  <a:pt x="99861" y="3610"/>
                </a:lnTo>
                <a:lnTo>
                  <a:pt x="99939" y="4090"/>
                </a:lnTo>
                <a:lnTo>
                  <a:pt x="99986" y="4588"/>
                </a:lnTo>
                <a:lnTo>
                  <a:pt x="100000" y="5085"/>
                </a:lnTo>
                <a:lnTo>
                  <a:pt x="100000" y="94915"/>
                </a:lnTo>
                <a:lnTo>
                  <a:pt x="99986" y="95412"/>
                </a:lnTo>
                <a:lnTo>
                  <a:pt x="99939" y="95910"/>
                </a:lnTo>
                <a:lnTo>
                  <a:pt x="99861" y="96390"/>
                </a:lnTo>
                <a:lnTo>
                  <a:pt x="99754" y="96859"/>
                </a:lnTo>
                <a:lnTo>
                  <a:pt x="99621" y="97311"/>
                </a:lnTo>
                <a:lnTo>
                  <a:pt x="99457" y="97740"/>
                </a:lnTo>
                <a:lnTo>
                  <a:pt x="99271" y="98141"/>
                </a:lnTo>
                <a:lnTo>
                  <a:pt x="99057" y="98508"/>
                </a:lnTo>
                <a:lnTo>
                  <a:pt x="98825" y="98847"/>
                </a:lnTo>
                <a:lnTo>
                  <a:pt x="98571" y="99141"/>
                </a:lnTo>
                <a:lnTo>
                  <a:pt x="98300" y="99401"/>
                </a:lnTo>
                <a:lnTo>
                  <a:pt x="98014" y="99610"/>
                </a:lnTo>
                <a:lnTo>
                  <a:pt x="97718" y="99780"/>
                </a:lnTo>
                <a:lnTo>
                  <a:pt x="97414" y="99904"/>
                </a:lnTo>
                <a:lnTo>
                  <a:pt x="97100" y="99977"/>
                </a:lnTo>
                <a:lnTo>
                  <a:pt x="96786" y="100000"/>
                </a:lnTo>
                <a:lnTo>
                  <a:pt x="3214" y="100000"/>
                </a:lnTo>
                <a:lnTo>
                  <a:pt x="2900" y="99977"/>
                </a:lnTo>
                <a:lnTo>
                  <a:pt x="2586" y="99904"/>
                </a:lnTo>
                <a:lnTo>
                  <a:pt x="2282" y="99780"/>
                </a:lnTo>
                <a:lnTo>
                  <a:pt x="1986" y="99610"/>
                </a:lnTo>
                <a:lnTo>
                  <a:pt x="1700" y="99401"/>
                </a:lnTo>
                <a:lnTo>
                  <a:pt x="1429" y="99141"/>
                </a:lnTo>
                <a:lnTo>
                  <a:pt x="1175" y="98847"/>
                </a:lnTo>
                <a:lnTo>
                  <a:pt x="943" y="98508"/>
                </a:lnTo>
                <a:lnTo>
                  <a:pt x="729" y="98141"/>
                </a:lnTo>
                <a:lnTo>
                  <a:pt x="543" y="97740"/>
                </a:lnTo>
                <a:lnTo>
                  <a:pt x="379" y="97311"/>
                </a:lnTo>
                <a:lnTo>
                  <a:pt x="246" y="96859"/>
                </a:lnTo>
                <a:lnTo>
                  <a:pt x="139" y="96390"/>
                </a:lnTo>
                <a:lnTo>
                  <a:pt x="61" y="95910"/>
                </a:lnTo>
                <a:lnTo>
                  <a:pt x="14" y="95412"/>
                </a:lnTo>
                <a:lnTo>
                  <a:pt x="0" y="94915"/>
                </a:lnTo>
                <a:lnTo>
                  <a:pt x="0" y="5085"/>
                </a:lnTo>
                <a:lnTo>
                  <a:pt x="14" y="4588"/>
                </a:lnTo>
                <a:lnTo>
                  <a:pt x="61" y="4090"/>
                </a:lnTo>
                <a:lnTo>
                  <a:pt x="139" y="3610"/>
                </a:lnTo>
                <a:lnTo>
                  <a:pt x="246" y="3141"/>
                </a:lnTo>
                <a:lnTo>
                  <a:pt x="379" y="2689"/>
                </a:lnTo>
                <a:lnTo>
                  <a:pt x="543" y="2260"/>
                </a:lnTo>
                <a:lnTo>
                  <a:pt x="729" y="1859"/>
                </a:lnTo>
                <a:lnTo>
                  <a:pt x="943" y="1492"/>
                </a:lnTo>
                <a:lnTo>
                  <a:pt x="1175" y="1153"/>
                </a:lnTo>
                <a:lnTo>
                  <a:pt x="1429" y="859"/>
                </a:lnTo>
                <a:lnTo>
                  <a:pt x="1700" y="599"/>
                </a:lnTo>
                <a:lnTo>
                  <a:pt x="1986" y="390"/>
                </a:lnTo>
                <a:lnTo>
                  <a:pt x="2282" y="220"/>
                </a:lnTo>
                <a:lnTo>
                  <a:pt x="2586" y="96"/>
                </a:lnTo>
                <a:lnTo>
                  <a:pt x="2900" y="23"/>
                </a:lnTo>
                <a:lnTo>
                  <a:pt x="3214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229576-42"/>
          <p:cNvSpPr/>
          <p:nvPr/>
        </p:nvSpPr>
        <p:spPr>
          <a:xfrm>
            <a:off x="3374231" y="274320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9111" y="133"/>
                  <a:pt x="67444" y="2356"/>
                  <a:pt x="75000" y="6667"/>
                </a:cubicBezTo>
                <a:lnTo>
                  <a:pt x="75000" y="6667"/>
                </a:lnTo>
                <a:lnTo>
                  <a:pt x="75000" y="6667"/>
                </a:lnTo>
                <a:cubicBezTo>
                  <a:pt x="82556" y="11067"/>
                  <a:pt x="88667" y="17178"/>
                  <a:pt x="93333" y="25000"/>
                </a:cubicBezTo>
                <a:lnTo>
                  <a:pt x="93333" y="25000"/>
                </a:lnTo>
                <a:cubicBezTo>
                  <a:pt x="97778" y="32956"/>
                  <a:pt x="100000" y="41289"/>
                  <a:pt x="100000" y="50000"/>
                </a:cubicBezTo>
                <a:lnTo>
                  <a:pt x="100000" y="50000"/>
                </a:lnTo>
                <a:cubicBezTo>
                  <a:pt x="100000" y="58711"/>
                  <a:pt x="97778" y="67044"/>
                  <a:pt x="93333" y="75000"/>
                </a:cubicBezTo>
                <a:lnTo>
                  <a:pt x="93333" y="75000"/>
                </a:lnTo>
                <a:cubicBezTo>
                  <a:pt x="88667" y="82822"/>
                  <a:pt x="82556" y="88933"/>
                  <a:pt x="75000" y="93333"/>
                </a:cubicBezTo>
                <a:lnTo>
                  <a:pt x="75000" y="93333"/>
                </a:lnTo>
                <a:cubicBezTo>
                  <a:pt x="67444" y="97644"/>
                  <a:pt x="59111" y="99867"/>
                  <a:pt x="50000" y="100000"/>
                </a:cubicBezTo>
                <a:lnTo>
                  <a:pt x="50000" y="100000"/>
                </a:lnTo>
                <a:cubicBezTo>
                  <a:pt x="40889" y="99867"/>
                  <a:pt x="32556" y="97644"/>
                  <a:pt x="25000" y="93333"/>
                </a:cubicBezTo>
                <a:lnTo>
                  <a:pt x="25000" y="93333"/>
                </a:lnTo>
                <a:cubicBezTo>
                  <a:pt x="17444" y="88933"/>
                  <a:pt x="11333" y="82822"/>
                  <a:pt x="6667" y="75000"/>
                </a:cubicBezTo>
                <a:lnTo>
                  <a:pt x="6667" y="75000"/>
                </a:lnTo>
                <a:cubicBezTo>
                  <a:pt x="2222" y="67044"/>
                  <a:pt x="0" y="58711"/>
                  <a:pt x="0" y="50000"/>
                </a:cubicBezTo>
                <a:lnTo>
                  <a:pt x="0" y="50000"/>
                </a:lnTo>
                <a:cubicBezTo>
                  <a:pt x="0" y="41289"/>
                  <a:pt x="2222" y="32956"/>
                  <a:pt x="6667" y="25000"/>
                </a:cubicBezTo>
                <a:lnTo>
                  <a:pt x="6667" y="25000"/>
                </a:lnTo>
                <a:cubicBezTo>
                  <a:pt x="11333" y="17178"/>
                  <a:pt x="17444" y="11067"/>
                  <a:pt x="25000" y="6667"/>
                </a:cubicBezTo>
                <a:lnTo>
                  <a:pt x="25000" y="6667"/>
                </a:lnTo>
                <a:cubicBezTo>
                  <a:pt x="32556" y="2356"/>
                  <a:pt x="40889" y="133"/>
                  <a:pt x="50000" y="0"/>
                </a:cubicBezTo>
                <a:lnTo>
                  <a:pt x="50000" y="0"/>
                </a:lnTo>
                <a:moveTo>
                  <a:pt x="45333" y="23467"/>
                </a:moveTo>
                <a:lnTo>
                  <a:pt x="45333" y="23467"/>
                </a:lnTo>
                <a:lnTo>
                  <a:pt x="45333" y="50000"/>
                </a:lnTo>
                <a:cubicBezTo>
                  <a:pt x="45333" y="51689"/>
                  <a:pt x="46044" y="53000"/>
                  <a:pt x="47467" y="53933"/>
                </a:cubicBezTo>
                <a:lnTo>
                  <a:pt x="47467" y="53933"/>
                </a:lnTo>
                <a:lnTo>
                  <a:pt x="66200" y="66400"/>
                </a:lnTo>
                <a:cubicBezTo>
                  <a:pt x="68689" y="67822"/>
                  <a:pt x="70844" y="67378"/>
                  <a:pt x="72667" y="65067"/>
                </a:cubicBezTo>
                <a:lnTo>
                  <a:pt x="72667" y="65067"/>
                </a:lnTo>
                <a:cubicBezTo>
                  <a:pt x="74089" y="62578"/>
                  <a:pt x="73622" y="60422"/>
                  <a:pt x="71267" y="58600"/>
                </a:cubicBezTo>
                <a:lnTo>
                  <a:pt x="71267" y="58600"/>
                </a:lnTo>
                <a:lnTo>
                  <a:pt x="54667" y="47467"/>
                </a:lnTo>
                <a:lnTo>
                  <a:pt x="54667" y="23467"/>
                </a:lnTo>
                <a:cubicBezTo>
                  <a:pt x="54400" y="20578"/>
                  <a:pt x="52844" y="19000"/>
                  <a:pt x="50000" y="18733"/>
                </a:cubicBezTo>
                <a:lnTo>
                  <a:pt x="50000" y="18733"/>
                </a:lnTo>
                <a:cubicBezTo>
                  <a:pt x="47156" y="19000"/>
                  <a:pt x="45600" y="20578"/>
                  <a:pt x="45333" y="23467"/>
                </a:cubicBezTo>
                <a:lnTo>
                  <a:pt x="45333" y="23467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29550-13"/>
          <p:cNvSpPr/>
          <p:nvPr/>
        </p:nvSpPr>
        <p:spPr>
          <a:xfrm>
            <a:off x="6076950" y="1331119"/>
            <a:ext cx="2667000" cy="1681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14" y="0"/>
                </a:moveTo>
                <a:lnTo>
                  <a:pt x="96786" y="0"/>
                </a:lnTo>
                <a:lnTo>
                  <a:pt x="97100" y="23"/>
                </a:lnTo>
                <a:lnTo>
                  <a:pt x="97414" y="96"/>
                </a:lnTo>
                <a:lnTo>
                  <a:pt x="97718" y="220"/>
                </a:lnTo>
                <a:lnTo>
                  <a:pt x="98014" y="390"/>
                </a:lnTo>
                <a:lnTo>
                  <a:pt x="98300" y="599"/>
                </a:lnTo>
                <a:lnTo>
                  <a:pt x="98571" y="859"/>
                </a:lnTo>
                <a:lnTo>
                  <a:pt x="98825" y="1153"/>
                </a:lnTo>
                <a:lnTo>
                  <a:pt x="99057" y="1492"/>
                </a:lnTo>
                <a:lnTo>
                  <a:pt x="99271" y="1859"/>
                </a:lnTo>
                <a:lnTo>
                  <a:pt x="99457" y="2260"/>
                </a:lnTo>
                <a:lnTo>
                  <a:pt x="99621" y="2689"/>
                </a:lnTo>
                <a:lnTo>
                  <a:pt x="99754" y="3141"/>
                </a:lnTo>
                <a:lnTo>
                  <a:pt x="99861" y="3610"/>
                </a:lnTo>
                <a:lnTo>
                  <a:pt x="99939" y="4090"/>
                </a:lnTo>
                <a:lnTo>
                  <a:pt x="99986" y="4588"/>
                </a:lnTo>
                <a:lnTo>
                  <a:pt x="100000" y="5085"/>
                </a:lnTo>
                <a:lnTo>
                  <a:pt x="100000" y="94915"/>
                </a:lnTo>
                <a:lnTo>
                  <a:pt x="99986" y="95412"/>
                </a:lnTo>
                <a:lnTo>
                  <a:pt x="99939" y="95910"/>
                </a:lnTo>
                <a:lnTo>
                  <a:pt x="99861" y="96390"/>
                </a:lnTo>
                <a:lnTo>
                  <a:pt x="99754" y="96859"/>
                </a:lnTo>
                <a:lnTo>
                  <a:pt x="99621" y="97311"/>
                </a:lnTo>
                <a:lnTo>
                  <a:pt x="99457" y="97740"/>
                </a:lnTo>
                <a:lnTo>
                  <a:pt x="99271" y="98141"/>
                </a:lnTo>
                <a:lnTo>
                  <a:pt x="99057" y="98508"/>
                </a:lnTo>
                <a:lnTo>
                  <a:pt x="98825" y="98847"/>
                </a:lnTo>
                <a:lnTo>
                  <a:pt x="98571" y="99141"/>
                </a:lnTo>
                <a:lnTo>
                  <a:pt x="98300" y="99401"/>
                </a:lnTo>
                <a:lnTo>
                  <a:pt x="98014" y="99610"/>
                </a:lnTo>
                <a:lnTo>
                  <a:pt x="97718" y="99780"/>
                </a:lnTo>
                <a:lnTo>
                  <a:pt x="97414" y="99904"/>
                </a:lnTo>
                <a:lnTo>
                  <a:pt x="97100" y="99977"/>
                </a:lnTo>
                <a:lnTo>
                  <a:pt x="96786" y="100000"/>
                </a:lnTo>
                <a:lnTo>
                  <a:pt x="3214" y="100000"/>
                </a:lnTo>
                <a:lnTo>
                  <a:pt x="2900" y="99977"/>
                </a:lnTo>
                <a:lnTo>
                  <a:pt x="2586" y="99904"/>
                </a:lnTo>
                <a:lnTo>
                  <a:pt x="2282" y="99780"/>
                </a:lnTo>
                <a:lnTo>
                  <a:pt x="1986" y="99610"/>
                </a:lnTo>
                <a:lnTo>
                  <a:pt x="1700" y="99401"/>
                </a:lnTo>
                <a:lnTo>
                  <a:pt x="1429" y="99141"/>
                </a:lnTo>
                <a:lnTo>
                  <a:pt x="1175" y="98847"/>
                </a:lnTo>
                <a:lnTo>
                  <a:pt x="943" y="98508"/>
                </a:lnTo>
                <a:lnTo>
                  <a:pt x="729" y="98141"/>
                </a:lnTo>
                <a:lnTo>
                  <a:pt x="543" y="97740"/>
                </a:lnTo>
                <a:lnTo>
                  <a:pt x="379" y="97311"/>
                </a:lnTo>
                <a:lnTo>
                  <a:pt x="246" y="96859"/>
                </a:lnTo>
                <a:lnTo>
                  <a:pt x="139" y="96390"/>
                </a:lnTo>
                <a:lnTo>
                  <a:pt x="61" y="95910"/>
                </a:lnTo>
                <a:lnTo>
                  <a:pt x="14" y="95412"/>
                </a:lnTo>
                <a:lnTo>
                  <a:pt x="0" y="94915"/>
                </a:lnTo>
                <a:lnTo>
                  <a:pt x="0" y="5085"/>
                </a:lnTo>
                <a:lnTo>
                  <a:pt x="14" y="4588"/>
                </a:lnTo>
                <a:lnTo>
                  <a:pt x="61" y="4090"/>
                </a:lnTo>
                <a:lnTo>
                  <a:pt x="139" y="3610"/>
                </a:lnTo>
                <a:lnTo>
                  <a:pt x="246" y="3141"/>
                </a:lnTo>
                <a:lnTo>
                  <a:pt x="379" y="2689"/>
                </a:lnTo>
                <a:lnTo>
                  <a:pt x="543" y="2260"/>
                </a:lnTo>
                <a:lnTo>
                  <a:pt x="729" y="1859"/>
                </a:lnTo>
                <a:lnTo>
                  <a:pt x="943" y="1492"/>
                </a:lnTo>
                <a:lnTo>
                  <a:pt x="1175" y="1153"/>
                </a:lnTo>
                <a:lnTo>
                  <a:pt x="1429" y="859"/>
                </a:lnTo>
                <a:lnTo>
                  <a:pt x="1700" y="599"/>
                </a:lnTo>
                <a:lnTo>
                  <a:pt x="1986" y="390"/>
                </a:lnTo>
                <a:lnTo>
                  <a:pt x="2282" y="220"/>
                </a:lnTo>
                <a:lnTo>
                  <a:pt x="2586" y="96"/>
                </a:lnTo>
                <a:lnTo>
                  <a:pt x="2900" y="23"/>
                </a:lnTo>
                <a:lnTo>
                  <a:pt x="3214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639229577-43"/>
          <p:cNvSpPr/>
          <p:nvPr/>
        </p:nvSpPr>
        <p:spPr>
          <a:xfrm>
            <a:off x="6212681" y="274320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000" y="40267"/>
                </a:moveTo>
                <a:lnTo>
                  <a:pt x="66000" y="40267"/>
                </a:lnTo>
                <a:lnTo>
                  <a:pt x="75400" y="31867"/>
                </a:lnTo>
                <a:cubicBezTo>
                  <a:pt x="78111" y="35733"/>
                  <a:pt x="79933" y="40022"/>
                  <a:pt x="80867" y="44733"/>
                </a:cubicBezTo>
                <a:lnTo>
                  <a:pt x="80867" y="44733"/>
                </a:lnTo>
                <a:lnTo>
                  <a:pt x="68133" y="45733"/>
                </a:lnTo>
                <a:cubicBezTo>
                  <a:pt x="67778" y="43644"/>
                  <a:pt x="67067" y="41822"/>
                  <a:pt x="66000" y="40267"/>
                </a:cubicBezTo>
                <a:lnTo>
                  <a:pt x="66000" y="40267"/>
                </a:lnTo>
                <a:moveTo>
                  <a:pt x="93333" y="43933"/>
                </a:moveTo>
                <a:lnTo>
                  <a:pt x="93333" y="43933"/>
                </a:lnTo>
                <a:cubicBezTo>
                  <a:pt x="92178" y="36244"/>
                  <a:pt x="89378" y="29467"/>
                  <a:pt x="84933" y="23600"/>
                </a:cubicBezTo>
                <a:lnTo>
                  <a:pt x="84933" y="23600"/>
                </a:lnTo>
                <a:lnTo>
                  <a:pt x="84933" y="23467"/>
                </a:lnTo>
                <a:cubicBezTo>
                  <a:pt x="86400" y="22267"/>
                  <a:pt x="87133" y="20822"/>
                  <a:pt x="87133" y="19133"/>
                </a:cubicBezTo>
                <a:lnTo>
                  <a:pt x="87133" y="19133"/>
                </a:lnTo>
                <a:cubicBezTo>
                  <a:pt x="87267" y="17444"/>
                  <a:pt x="86667" y="15956"/>
                  <a:pt x="85333" y="14667"/>
                </a:cubicBezTo>
                <a:lnTo>
                  <a:pt x="85333" y="14667"/>
                </a:lnTo>
                <a:cubicBezTo>
                  <a:pt x="84044" y="13467"/>
                  <a:pt x="82556" y="12867"/>
                  <a:pt x="80867" y="12867"/>
                </a:cubicBezTo>
                <a:lnTo>
                  <a:pt x="80867" y="12867"/>
                </a:lnTo>
                <a:cubicBezTo>
                  <a:pt x="79178" y="12867"/>
                  <a:pt x="77733" y="13600"/>
                  <a:pt x="76533" y="15067"/>
                </a:cubicBezTo>
                <a:lnTo>
                  <a:pt x="76533" y="15067"/>
                </a:lnTo>
                <a:lnTo>
                  <a:pt x="76400" y="15067"/>
                </a:lnTo>
                <a:cubicBezTo>
                  <a:pt x="70533" y="10622"/>
                  <a:pt x="63756" y="7822"/>
                  <a:pt x="56067" y="6667"/>
                </a:cubicBezTo>
                <a:lnTo>
                  <a:pt x="56067" y="6667"/>
                </a:lnTo>
                <a:lnTo>
                  <a:pt x="56067" y="6467"/>
                </a:lnTo>
                <a:cubicBezTo>
                  <a:pt x="56067" y="4644"/>
                  <a:pt x="55533" y="3133"/>
                  <a:pt x="54467" y="1933"/>
                </a:cubicBezTo>
                <a:lnTo>
                  <a:pt x="54467" y="1933"/>
                </a:lnTo>
                <a:cubicBezTo>
                  <a:pt x="53311" y="644"/>
                  <a:pt x="51822" y="0"/>
                  <a:pt x="50000" y="0"/>
                </a:cubicBezTo>
                <a:lnTo>
                  <a:pt x="50000" y="0"/>
                </a:lnTo>
                <a:cubicBezTo>
                  <a:pt x="48178" y="0"/>
                  <a:pt x="46689" y="644"/>
                  <a:pt x="45533" y="1933"/>
                </a:cubicBezTo>
                <a:lnTo>
                  <a:pt x="45533" y="1933"/>
                </a:lnTo>
                <a:cubicBezTo>
                  <a:pt x="44467" y="3133"/>
                  <a:pt x="43933" y="4644"/>
                  <a:pt x="43933" y="6467"/>
                </a:cubicBezTo>
                <a:lnTo>
                  <a:pt x="43933" y="6467"/>
                </a:lnTo>
                <a:lnTo>
                  <a:pt x="43933" y="6667"/>
                </a:lnTo>
                <a:cubicBezTo>
                  <a:pt x="36244" y="7822"/>
                  <a:pt x="29467" y="10622"/>
                  <a:pt x="23600" y="15067"/>
                </a:cubicBezTo>
                <a:lnTo>
                  <a:pt x="23600" y="15067"/>
                </a:lnTo>
                <a:lnTo>
                  <a:pt x="23467" y="15067"/>
                </a:lnTo>
                <a:cubicBezTo>
                  <a:pt x="22267" y="13600"/>
                  <a:pt x="20822" y="12867"/>
                  <a:pt x="19133" y="12867"/>
                </a:cubicBezTo>
                <a:lnTo>
                  <a:pt x="19133" y="12867"/>
                </a:lnTo>
                <a:cubicBezTo>
                  <a:pt x="17444" y="12733"/>
                  <a:pt x="15956" y="13333"/>
                  <a:pt x="14667" y="14667"/>
                </a:cubicBezTo>
                <a:lnTo>
                  <a:pt x="14667" y="14667"/>
                </a:lnTo>
                <a:cubicBezTo>
                  <a:pt x="13467" y="15956"/>
                  <a:pt x="12867" y="17444"/>
                  <a:pt x="12867" y="19133"/>
                </a:cubicBezTo>
                <a:lnTo>
                  <a:pt x="12867" y="19133"/>
                </a:lnTo>
                <a:cubicBezTo>
                  <a:pt x="12867" y="20822"/>
                  <a:pt x="13600" y="22267"/>
                  <a:pt x="15067" y="23467"/>
                </a:cubicBezTo>
                <a:lnTo>
                  <a:pt x="15067" y="23467"/>
                </a:lnTo>
                <a:lnTo>
                  <a:pt x="15067" y="23600"/>
                </a:lnTo>
                <a:cubicBezTo>
                  <a:pt x="10622" y="29467"/>
                  <a:pt x="7822" y="36244"/>
                  <a:pt x="6667" y="43933"/>
                </a:cubicBezTo>
                <a:lnTo>
                  <a:pt x="6667" y="43933"/>
                </a:lnTo>
                <a:lnTo>
                  <a:pt x="6467" y="43933"/>
                </a:lnTo>
                <a:cubicBezTo>
                  <a:pt x="4644" y="43933"/>
                  <a:pt x="3133" y="44467"/>
                  <a:pt x="1933" y="45533"/>
                </a:cubicBezTo>
                <a:lnTo>
                  <a:pt x="1933" y="45533"/>
                </a:lnTo>
                <a:cubicBezTo>
                  <a:pt x="644" y="46689"/>
                  <a:pt x="0" y="48178"/>
                  <a:pt x="0" y="50000"/>
                </a:cubicBezTo>
                <a:lnTo>
                  <a:pt x="0" y="50000"/>
                </a:lnTo>
                <a:cubicBezTo>
                  <a:pt x="0" y="51822"/>
                  <a:pt x="644" y="53311"/>
                  <a:pt x="1933" y="54467"/>
                </a:cubicBezTo>
                <a:lnTo>
                  <a:pt x="1933" y="54467"/>
                </a:lnTo>
                <a:cubicBezTo>
                  <a:pt x="3133" y="55533"/>
                  <a:pt x="4644" y="56067"/>
                  <a:pt x="6467" y="56067"/>
                </a:cubicBezTo>
                <a:lnTo>
                  <a:pt x="6467" y="56067"/>
                </a:lnTo>
                <a:lnTo>
                  <a:pt x="6667" y="56067"/>
                </a:lnTo>
                <a:cubicBezTo>
                  <a:pt x="7822" y="63756"/>
                  <a:pt x="10622" y="70533"/>
                  <a:pt x="15067" y="76400"/>
                </a:cubicBezTo>
                <a:lnTo>
                  <a:pt x="15067" y="76400"/>
                </a:lnTo>
                <a:lnTo>
                  <a:pt x="15067" y="76533"/>
                </a:lnTo>
                <a:cubicBezTo>
                  <a:pt x="13600" y="77733"/>
                  <a:pt x="12867" y="79178"/>
                  <a:pt x="12867" y="80867"/>
                </a:cubicBezTo>
                <a:lnTo>
                  <a:pt x="12867" y="80867"/>
                </a:lnTo>
                <a:cubicBezTo>
                  <a:pt x="12733" y="82556"/>
                  <a:pt x="13333" y="84044"/>
                  <a:pt x="14667" y="85333"/>
                </a:cubicBezTo>
                <a:lnTo>
                  <a:pt x="14667" y="85333"/>
                </a:lnTo>
                <a:cubicBezTo>
                  <a:pt x="15956" y="86533"/>
                  <a:pt x="17444" y="87133"/>
                  <a:pt x="19133" y="87133"/>
                </a:cubicBezTo>
                <a:lnTo>
                  <a:pt x="19133" y="87133"/>
                </a:lnTo>
                <a:cubicBezTo>
                  <a:pt x="20822" y="87133"/>
                  <a:pt x="22267" y="86467"/>
                  <a:pt x="23467" y="85133"/>
                </a:cubicBezTo>
                <a:lnTo>
                  <a:pt x="23467" y="85133"/>
                </a:lnTo>
                <a:lnTo>
                  <a:pt x="23600" y="84933"/>
                </a:lnTo>
                <a:cubicBezTo>
                  <a:pt x="29467" y="89378"/>
                  <a:pt x="36244" y="92178"/>
                  <a:pt x="43933" y="93333"/>
                </a:cubicBezTo>
                <a:lnTo>
                  <a:pt x="43933" y="93333"/>
                </a:lnTo>
                <a:lnTo>
                  <a:pt x="43933" y="93533"/>
                </a:lnTo>
                <a:cubicBezTo>
                  <a:pt x="43933" y="95356"/>
                  <a:pt x="44467" y="96867"/>
                  <a:pt x="45533" y="98067"/>
                </a:cubicBezTo>
                <a:lnTo>
                  <a:pt x="45533" y="98067"/>
                </a:lnTo>
                <a:cubicBezTo>
                  <a:pt x="46689" y="99356"/>
                  <a:pt x="48178" y="100000"/>
                  <a:pt x="50000" y="100000"/>
                </a:cubicBezTo>
                <a:lnTo>
                  <a:pt x="50000" y="100000"/>
                </a:lnTo>
                <a:cubicBezTo>
                  <a:pt x="51822" y="100000"/>
                  <a:pt x="53311" y="99356"/>
                  <a:pt x="54467" y="98067"/>
                </a:cubicBezTo>
                <a:lnTo>
                  <a:pt x="54467" y="98067"/>
                </a:lnTo>
                <a:cubicBezTo>
                  <a:pt x="55533" y="96867"/>
                  <a:pt x="56067" y="95356"/>
                  <a:pt x="56067" y="93533"/>
                </a:cubicBezTo>
                <a:lnTo>
                  <a:pt x="56067" y="93533"/>
                </a:lnTo>
                <a:lnTo>
                  <a:pt x="56067" y="93333"/>
                </a:lnTo>
                <a:cubicBezTo>
                  <a:pt x="63756" y="92178"/>
                  <a:pt x="70533" y="89378"/>
                  <a:pt x="76400" y="84933"/>
                </a:cubicBezTo>
                <a:lnTo>
                  <a:pt x="76400" y="84933"/>
                </a:lnTo>
                <a:lnTo>
                  <a:pt x="76533" y="84933"/>
                </a:lnTo>
                <a:cubicBezTo>
                  <a:pt x="77733" y="86400"/>
                  <a:pt x="79178" y="87133"/>
                  <a:pt x="80867" y="87133"/>
                </a:cubicBezTo>
                <a:lnTo>
                  <a:pt x="80867" y="87133"/>
                </a:lnTo>
                <a:cubicBezTo>
                  <a:pt x="82556" y="87267"/>
                  <a:pt x="84044" y="86667"/>
                  <a:pt x="85333" y="85333"/>
                </a:cubicBezTo>
                <a:lnTo>
                  <a:pt x="85333" y="85333"/>
                </a:lnTo>
                <a:cubicBezTo>
                  <a:pt x="86667" y="84044"/>
                  <a:pt x="87267" y="82556"/>
                  <a:pt x="87133" y="80867"/>
                </a:cubicBezTo>
                <a:lnTo>
                  <a:pt x="87133" y="80867"/>
                </a:lnTo>
                <a:cubicBezTo>
                  <a:pt x="87133" y="79178"/>
                  <a:pt x="86467" y="77733"/>
                  <a:pt x="85133" y="76533"/>
                </a:cubicBezTo>
                <a:lnTo>
                  <a:pt x="85133" y="76533"/>
                </a:lnTo>
                <a:lnTo>
                  <a:pt x="84933" y="76400"/>
                </a:lnTo>
                <a:cubicBezTo>
                  <a:pt x="89378" y="70533"/>
                  <a:pt x="92178" y="63756"/>
                  <a:pt x="93333" y="56067"/>
                </a:cubicBezTo>
                <a:lnTo>
                  <a:pt x="93333" y="56067"/>
                </a:lnTo>
                <a:lnTo>
                  <a:pt x="93533" y="56067"/>
                </a:lnTo>
                <a:cubicBezTo>
                  <a:pt x="95356" y="56067"/>
                  <a:pt x="96867" y="55533"/>
                  <a:pt x="98067" y="54467"/>
                </a:cubicBezTo>
                <a:lnTo>
                  <a:pt x="98067" y="54467"/>
                </a:lnTo>
                <a:cubicBezTo>
                  <a:pt x="99356" y="53311"/>
                  <a:pt x="100000" y="51822"/>
                  <a:pt x="100000" y="50000"/>
                </a:cubicBezTo>
                <a:lnTo>
                  <a:pt x="100000" y="50000"/>
                </a:lnTo>
                <a:cubicBezTo>
                  <a:pt x="100000" y="48178"/>
                  <a:pt x="99356" y="46689"/>
                  <a:pt x="98067" y="45533"/>
                </a:cubicBezTo>
                <a:lnTo>
                  <a:pt x="98067" y="45533"/>
                </a:lnTo>
                <a:cubicBezTo>
                  <a:pt x="96867" y="44467"/>
                  <a:pt x="95356" y="43933"/>
                  <a:pt x="93533" y="43933"/>
                </a:cubicBezTo>
                <a:lnTo>
                  <a:pt x="93533" y="43933"/>
                </a:lnTo>
                <a:lnTo>
                  <a:pt x="93333" y="43933"/>
                </a:lnTo>
                <a:moveTo>
                  <a:pt x="31867" y="24600"/>
                </a:moveTo>
                <a:lnTo>
                  <a:pt x="31867" y="24600"/>
                </a:lnTo>
                <a:cubicBezTo>
                  <a:pt x="35733" y="21889"/>
                  <a:pt x="40022" y="20067"/>
                  <a:pt x="44733" y="19133"/>
                </a:cubicBezTo>
                <a:lnTo>
                  <a:pt x="44733" y="19133"/>
                </a:lnTo>
                <a:lnTo>
                  <a:pt x="45733" y="31867"/>
                </a:lnTo>
                <a:cubicBezTo>
                  <a:pt x="43778" y="32222"/>
                  <a:pt x="41956" y="32933"/>
                  <a:pt x="40267" y="34000"/>
                </a:cubicBezTo>
                <a:lnTo>
                  <a:pt x="40267" y="34000"/>
                </a:lnTo>
                <a:lnTo>
                  <a:pt x="31867" y="24600"/>
                </a:lnTo>
                <a:moveTo>
                  <a:pt x="19133" y="44733"/>
                </a:moveTo>
                <a:lnTo>
                  <a:pt x="19133" y="44733"/>
                </a:lnTo>
                <a:cubicBezTo>
                  <a:pt x="20067" y="39933"/>
                  <a:pt x="21889" y="35644"/>
                  <a:pt x="24600" y="31867"/>
                </a:cubicBezTo>
                <a:lnTo>
                  <a:pt x="24600" y="31867"/>
                </a:lnTo>
                <a:lnTo>
                  <a:pt x="34000" y="40267"/>
                </a:lnTo>
                <a:cubicBezTo>
                  <a:pt x="32933" y="41956"/>
                  <a:pt x="32222" y="43778"/>
                  <a:pt x="31867" y="45733"/>
                </a:cubicBezTo>
                <a:lnTo>
                  <a:pt x="31867" y="45733"/>
                </a:lnTo>
                <a:lnTo>
                  <a:pt x="19133" y="44733"/>
                </a:lnTo>
                <a:moveTo>
                  <a:pt x="24600" y="68133"/>
                </a:moveTo>
                <a:lnTo>
                  <a:pt x="24600" y="68133"/>
                </a:lnTo>
                <a:cubicBezTo>
                  <a:pt x="21889" y="64267"/>
                  <a:pt x="20067" y="59978"/>
                  <a:pt x="19133" y="55267"/>
                </a:cubicBezTo>
                <a:lnTo>
                  <a:pt x="19133" y="55267"/>
                </a:lnTo>
                <a:lnTo>
                  <a:pt x="31867" y="54267"/>
                </a:lnTo>
                <a:cubicBezTo>
                  <a:pt x="32222" y="56222"/>
                  <a:pt x="32933" y="58044"/>
                  <a:pt x="34000" y="59733"/>
                </a:cubicBezTo>
                <a:lnTo>
                  <a:pt x="34000" y="59733"/>
                </a:lnTo>
                <a:lnTo>
                  <a:pt x="24600" y="68133"/>
                </a:lnTo>
                <a:moveTo>
                  <a:pt x="44933" y="80867"/>
                </a:moveTo>
                <a:lnTo>
                  <a:pt x="44933" y="80867"/>
                </a:lnTo>
                <a:cubicBezTo>
                  <a:pt x="40089" y="79933"/>
                  <a:pt x="35733" y="78111"/>
                  <a:pt x="31867" y="75400"/>
                </a:cubicBezTo>
                <a:lnTo>
                  <a:pt x="31867" y="75400"/>
                </a:lnTo>
                <a:lnTo>
                  <a:pt x="40267" y="66000"/>
                </a:lnTo>
                <a:cubicBezTo>
                  <a:pt x="41956" y="67067"/>
                  <a:pt x="43778" y="67778"/>
                  <a:pt x="45733" y="68133"/>
                </a:cubicBezTo>
                <a:lnTo>
                  <a:pt x="45733" y="68133"/>
                </a:lnTo>
                <a:lnTo>
                  <a:pt x="44933" y="80867"/>
                </a:lnTo>
                <a:moveTo>
                  <a:pt x="68133" y="75400"/>
                </a:moveTo>
                <a:lnTo>
                  <a:pt x="68133" y="75400"/>
                </a:lnTo>
                <a:cubicBezTo>
                  <a:pt x="64400" y="78111"/>
                  <a:pt x="60111" y="79933"/>
                  <a:pt x="55267" y="80867"/>
                </a:cubicBezTo>
                <a:lnTo>
                  <a:pt x="55267" y="80867"/>
                </a:lnTo>
                <a:lnTo>
                  <a:pt x="54267" y="68133"/>
                </a:lnTo>
                <a:cubicBezTo>
                  <a:pt x="56356" y="67778"/>
                  <a:pt x="58178" y="67067"/>
                  <a:pt x="59733" y="66000"/>
                </a:cubicBezTo>
                <a:lnTo>
                  <a:pt x="59733" y="66000"/>
                </a:lnTo>
                <a:lnTo>
                  <a:pt x="68133" y="75400"/>
                </a:lnTo>
                <a:moveTo>
                  <a:pt x="80867" y="55267"/>
                </a:moveTo>
                <a:lnTo>
                  <a:pt x="80867" y="55267"/>
                </a:lnTo>
                <a:cubicBezTo>
                  <a:pt x="79933" y="60111"/>
                  <a:pt x="78178" y="64400"/>
                  <a:pt x="75600" y="68133"/>
                </a:cubicBezTo>
                <a:lnTo>
                  <a:pt x="75600" y="68133"/>
                </a:lnTo>
                <a:lnTo>
                  <a:pt x="66000" y="59733"/>
                </a:lnTo>
                <a:cubicBezTo>
                  <a:pt x="67067" y="58044"/>
                  <a:pt x="67844" y="56222"/>
                  <a:pt x="68333" y="54267"/>
                </a:cubicBezTo>
                <a:lnTo>
                  <a:pt x="68333" y="54267"/>
                </a:lnTo>
                <a:lnTo>
                  <a:pt x="80867" y="55267"/>
                </a:lnTo>
                <a:moveTo>
                  <a:pt x="68133" y="24600"/>
                </a:moveTo>
                <a:lnTo>
                  <a:pt x="68133" y="24600"/>
                </a:lnTo>
                <a:lnTo>
                  <a:pt x="59733" y="34000"/>
                </a:lnTo>
                <a:cubicBezTo>
                  <a:pt x="58178" y="32933"/>
                  <a:pt x="56356" y="32222"/>
                  <a:pt x="54267" y="31867"/>
                </a:cubicBezTo>
                <a:lnTo>
                  <a:pt x="54267" y="31867"/>
                </a:lnTo>
                <a:lnTo>
                  <a:pt x="55267" y="19133"/>
                </a:lnTo>
                <a:cubicBezTo>
                  <a:pt x="60111" y="20067"/>
                  <a:pt x="64400" y="21889"/>
                  <a:pt x="68133" y="24600"/>
                </a:cubicBezTo>
                <a:lnTo>
                  <a:pt x="68133" y="24600"/>
                </a:lnTo>
                <a:moveTo>
                  <a:pt x="50000" y="43733"/>
                </a:moveTo>
                <a:lnTo>
                  <a:pt x="50000" y="43733"/>
                </a:lnTo>
                <a:cubicBezTo>
                  <a:pt x="51822" y="43733"/>
                  <a:pt x="53311" y="44333"/>
                  <a:pt x="54467" y="45533"/>
                </a:cubicBezTo>
                <a:lnTo>
                  <a:pt x="54467" y="45533"/>
                </a:lnTo>
                <a:lnTo>
                  <a:pt x="54467" y="45533"/>
                </a:lnTo>
                <a:cubicBezTo>
                  <a:pt x="55667" y="46689"/>
                  <a:pt x="56267" y="48178"/>
                  <a:pt x="56267" y="50000"/>
                </a:cubicBezTo>
                <a:lnTo>
                  <a:pt x="56267" y="50000"/>
                </a:lnTo>
                <a:cubicBezTo>
                  <a:pt x="56267" y="51822"/>
                  <a:pt x="55667" y="53311"/>
                  <a:pt x="54467" y="54467"/>
                </a:cubicBezTo>
                <a:lnTo>
                  <a:pt x="54467" y="54467"/>
                </a:lnTo>
                <a:cubicBezTo>
                  <a:pt x="53311" y="55667"/>
                  <a:pt x="51822" y="56267"/>
                  <a:pt x="50000" y="56267"/>
                </a:cubicBezTo>
                <a:lnTo>
                  <a:pt x="50000" y="56267"/>
                </a:lnTo>
                <a:cubicBezTo>
                  <a:pt x="48178" y="56267"/>
                  <a:pt x="46689" y="55667"/>
                  <a:pt x="45533" y="54467"/>
                </a:cubicBezTo>
                <a:lnTo>
                  <a:pt x="45533" y="54467"/>
                </a:lnTo>
                <a:cubicBezTo>
                  <a:pt x="44333" y="53311"/>
                  <a:pt x="43733" y="51822"/>
                  <a:pt x="43733" y="50000"/>
                </a:cubicBezTo>
                <a:lnTo>
                  <a:pt x="43733" y="50000"/>
                </a:lnTo>
                <a:cubicBezTo>
                  <a:pt x="43733" y="48178"/>
                  <a:pt x="44333" y="46689"/>
                  <a:pt x="45533" y="45533"/>
                </a:cubicBezTo>
                <a:lnTo>
                  <a:pt x="45533" y="45533"/>
                </a:lnTo>
                <a:cubicBezTo>
                  <a:pt x="46689" y="44333"/>
                  <a:pt x="48178" y="43733"/>
                  <a:pt x="50000" y="43733"/>
                </a:cubicBezTo>
                <a:lnTo>
                  <a:pt x="50000" y="43733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639229550-14"/>
          <p:cNvCxnSpPr/>
          <p:nvPr/>
        </p:nvCxnSpPr>
        <p:spPr>
          <a:xfrm>
            <a:off x="400050" y="3530203"/>
            <a:ext cx="4064794" cy="914"/>
          </a:xfrm>
          <a:prstGeom prst="line">
            <a:avLst/>
          </a:prstGeom>
          <a:ln w="7144" cap="flat">
            <a:solidFill>
              <a:srgbClr val="EDE8D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29552-23"/>
          <p:cNvSpPr/>
          <p:nvPr/>
        </p:nvSpPr>
        <p:spPr>
          <a:xfrm>
            <a:off x="428625" y="3255169"/>
            <a:ext cx="214313" cy="214313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639229550-15"/>
          <p:cNvCxnSpPr/>
          <p:nvPr/>
        </p:nvCxnSpPr>
        <p:spPr>
          <a:xfrm>
            <a:off x="4679156" y="3530203"/>
            <a:ext cx="4064794" cy="914"/>
          </a:xfrm>
          <a:prstGeom prst="line">
            <a:avLst/>
          </a:prstGeom>
          <a:ln w="7144" cap="flat">
            <a:solidFill>
              <a:srgbClr val="EDE8D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639229552-25"/>
          <p:cNvSpPr/>
          <p:nvPr/>
        </p:nvSpPr>
        <p:spPr>
          <a:xfrm>
            <a:off x="4707731" y="3255169"/>
            <a:ext cx="214313" cy="214313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639229550-16"/>
          <p:cNvCxnSpPr/>
          <p:nvPr/>
        </p:nvCxnSpPr>
        <p:spPr>
          <a:xfrm>
            <a:off x="400050" y="3980260"/>
            <a:ext cx="4064794" cy="914"/>
          </a:xfrm>
          <a:prstGeom prst="line">
            <a:avLst/>
          </a:prstGeom>
          <a:ln w="7144" cap="flat">
            <a:solidFill>
              <a:srgbClr val="EDE8D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229553-27"/>
          <p:cNvSpPr/>
          <p:nvPr/>
        </p:nvSpPr>
        <p:spPr>
          <a:xfrm>
            <a:off x="428625" y="3705225"/>
            <a:ext cx="214313" cy="214313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5639229550-17"/>
          <p:cNvCxnSpPr/>
          <p:nvPr/>
        </p:nvCxnSpPr>
        <p:spPr>
          <a:xfrm>
            <a:off x="4679156" y="3980260"/>
            <a:ext cx="4064794" cy="914"/>
          </a:xfrm>
          <a:prstGeom prst="line">
            <a:avLst/>
          </a:prstGeom>
          <a:ln w="7144" cap="flat">
            <a:solidFill>
              <a:srgbClr val="EDE8D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639229553-29"/>
          <p:cNvSpPr/>
          <p:nvPr/>
        </p:nvSpPr>
        <p:spPr>
          <a:xfrm>
            <a:off x="4707731" y="3705225"/>
            <a:ext cx="214313" cy="214313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29553-30"/>
          <p:cNvSpPr/>
          <p:nvPr/>
        </p:nvSpPr>
        <p:spPr>
          <a:xfrm>
            <a:off x="7154540" y="3784253"/>
            <a:ext cx="71438" cy="71438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5639229547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639229547-8"/>
          <p:cNvSpPr txBox="1"/>
          <p:nvPr/>
        </p:nvSpPr>
        <p:spPr>
          <a:xfrm>
            <a:off x="671513" y="113109"/>
            <a:ext cx="19359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生活中的旋转现象</a:t>
            </a:r>
            <a:endParaRPr/>
          </a:p>
        </p:txBody>
      </p:sp>
      <p:sp>
        <p:nvSpPr>
          <p:cNvPr id="28" name="el-1785639229547-9"/>
          <p:cNvSpPr txBox="1"/>
          <p:nvPr/>
        </p:nvSpPr>
        <p:spPr>
          <a:xfrm>
            <a:off x="8020125" y="179784"/>
            <a:ext cx="78097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九年级 · 旋转</a:t>
            </a:r>
            <a:endParaRPr/>
          </a:p>
        </p:txBody>
      </p:sp>
      <p:sp>
        <p:nvSpPr>
          <p:cNvPr id="29" name="el-1785639229555-34"/>
          <p:cNvSpPr txBox="1"/>
          <p:nvPr/>
        </p:nvSpPr>
        <p:spPr>
          <a:xfrm>
            <a:off x="750094" y="2709863"/>
            <a:ext cx="73580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风车转动</a:t>
            </a:r>
            <a:endParaRPr/>
          </a:p>
        </p:txBody>
      </p:sp>
      <p:sp>
        <p:nvSpPr>
          <p:cNvPr id="30" name="el-1785639229555-35"/>
          <p:cNvSpPr txBox="1"/>
          <p:nvPr/>
        </p:nvSpPr>
        <p:spPr>
          <a:xfrm>
            <a:off x="3588544" y="2709863"/>
            <a:ext cx="73580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时钟指针</a:t>
            </a:r>
            <a:endParaRPr/>
          </a:p>
        </p:txBody>
      </p:sp>
      <p:sp>
        <p:nvSpPr>
          <p:cNvPr id="31" name="el-1785639229555-36"/>
          <p:cNvSpPr txBox="1"/>
          <p:nvPr/>
        </p:nvSpPr>
        <p:spPr>
          <a:xfrm>
            <a:off x="6426994" y="2709863"/>
            <a:ext cx="73580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敦煌藻井</a:t>
            </a:r>
            <a:endParaRPr/>
          </a:p>
        </p:txBody>
      </p:sp>
      <p:sp>
        <p:nvSpPr>
          <p:cNvPr id="32" name="el-1785639229551-22"/>
          <p:cNvSpPr txBox="1"/>
          <p:nvPr/>
        </p:nvSpPr>
        <p:spPr>
          <a:xfrm>
            <a:off x="371475" y="3255169"/>
            <a:ext cx="328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3" name="el-1785639229551-18"/>
          <p:cNvSpPr txBox="1"/>
          <p:nvPr/>
        </p:nvSpPr>
        <p:spPr>
          <a:xfrm>
            <a:off x="742950" y="3240881"/>
            <a:ext cx="3800475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风车在风中不停地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转动</a:t>
            </a:r>
            <a:endParaRPr/>
          </a:p>
        </p:txBody>
      </p:sp>
      <p:sp>
        <p:nvSpPr>
          <p:cNvPr id="34" name="el-1785639229552-24"/>
          <p:cNvSpPr txBox="1"/>
          <p:nvPr/>
        </p:nvSpPr>
        <p:spPr>
          <a:xfrm>
            <a:off x="4650581" y="3255169"/>
            <a:ext cx="328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35" name="el-1785639229551-19"/>
          <p:cNvSpPr txBox="1"/>
          <p:nvPr/>
        </p:nvSpPr>
        <p:spPr>
          <a:xfrm>
            <a:off x="5022056" y="3240881"/>
            <a:ext cx="3800475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时钟的指针从3时走到5时，时针转动了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60°</a:t>
            </a:r>
            <a:endParaRPr/>
          </a:p>
        </p:txBody>
      </p:sp>
      <p:sp>
        <p:nvSpPr>
          <p:cNvPr id="36" name="el-1785639229552-26"/>
          <p:cNvSpPr txBox="1"/>
          <p:nvPr/>
        </p:nvSpPr>
        <p:spPr>
          <a:xfrm>
            <a:off x="371475" y="3705225"/>
            <a:ext cx="328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7" name="el-1785639229551-20"/>
          <p:cNvSpPr txBox="1"/>
          <p:nvPr/>
        </p:nvSpPr>
        <p:spPr>
          <a:xfrm>
            <a:off x="742950" y="3690938"/>
            <a:ext cx="3800475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敦煌藻井的纹样层层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旋转展开</a:t>
            </a:r>
            <a:endParaRPr/>
          </a:p>
        </p:txBody>
      </p:sp>
      <p:sp>
        <p:nvSpPr>
          <p:cNvPr id="38" name="el-1785639229553-28"/>
          <p:cNvSpPr txBox="1"/>
          <p:nvPr/>
        </p:nvSpPr>
        <p:spPr>
          <a:xfrm>
            <a:off x="4650581" y="3705225"/>
            <a:ext cx="328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39" name="el-1785639229551-21"/>
          <p:cNvSpPr txBox="1"/>
          <p:nvPr/>
        </p:nvSpPr>
        <p:spPr>
          <a:xfrm>
            <a:off x="5022056" y="3690938"/>
            <a:ext cx="3800475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共同特点：都绕着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某一点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转动 　</a:t>
            </a:r>
            <a:endParaRPr/>
          </a:p>
        </p:txBody>
      </p:sp>
      <p:sp>
        <p:nvSpPr>
          <p:cNvPr id="40" name="el-1785639229547-10"/>
          <p:cNvSpPr txBox="1"/>
          <p:nvPr/>
        </p:nvSpPr>
        <p:spPr>
          <a:xfrm>
            <a:off x="8310637" y="4911328"/>
            <a:ext cx="20471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41" name="el-1785639229554-31"/>
          <p:cNvSpPr/>
          <p:nvPr/>
        </p:nvSpPr>
        <p:spPr>
          <a:xfrm>
            <a:off x="407194" y="1338263"/>
            <a:ext cx="2652713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467"/>
                </a:moveTo>
                <a:lnTo>
                  <a:pt x="276" y="2407"/>
                </a:lnTo>
                <a:lnTo>
                  <a:pt x="677" y="1400"/>
                </a:lnTo>
                <a:lnTo>
                  <a:pt x="1168" y="570"/>
                </a:lnTo>
                <a:lnTo>
                  <a:pt x="1681" y="0"/>
                </a:lnTo>
                <a:lnTo>
                  <a:pt x="98319" y="0"/>
                </a:lnTo>
                <a:lnTo>
                  <a:pt x="98832" y="570"/>
                </a:lnTo>
                <a:lnTo>
                  <a:pt x="99323" y="1400"/>
                </a:lnTo>
                <a:lnTo>
                  <a:pt x="99724" y="2407"/>
                </a:lnTo>
                <a:lnTo>
                  <a:pt x="100000" y="3467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2" name="el-1785639229561-37"/>
          <p:cNvPicPr/>
          <p:nvPr/>
        </p:nvPicPr>
        <p:blipFill>
          <a:blip r:embed="rId2"/>
          <a:srcRect l="0" t="6819" r="0" b="6819"/>
          <a:stretch>
            <a:fillRect/>
          </a:stretch>
        </p:blipFill>
        <p:spPr>
          <a:xfrm>
            <a:off x="407194" y="1338263"/>
            <a:ext cx="2652713" cy="1285875"/>
          </a:xfrm>
          <a:prstGeom prst="rect">
            <a:avLst/>
          </a:prstGeom>
          <a:ln>
            <a:noFill/>
          </a:ln>
        </p:spPr>
      </p:pic>
      <p:sp>
        <p:nvSpPr>
          <p:cNvPr id="43" name="el-1785639229554-32"/>
          <p:cNvSpPr/>
          <p:nvPr/>
        </p:nvSpPr>
        <p:spPr>
          <a:xfrm>
            <a:off x="3245644" y="1338263"/>
            <a:ext cx="2652713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467"/>
                </a:moveTo>
                <a:lnTo>
                  <a:pt x="276" y="2407"/>
                </a:lnTo>
                <a:lnTo>
                  <a:pt x="677" y="1400"/>
                </a:lnTo>
                <a:lnTo>
                  <a:pt x="1168" y="570"/>
                </a:lnTo>
                <a:lnTo>
                  <a:pt x="1681" y="0"/>
                </a:lnTo>
                <a:lnTo>
                  <a:pt x="98319" y="0"/>
                </a:lnTo>
                <a:lnTo>
                  <a:pt x="98832" y="570"/>
                </a:lnTo>
                <a:lnTo>
                  <a:pt x="99323" y="1400"/>
                </a:lnTo>
                <a:lnTo>
                  <a:pt x="99724" y="2407"/>
                </a:lnTo>
                <a:lnTo>
                  <a:pt x="100000" y="3467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4" name="el-1785639229566-38"/>
          <p:cNvPicPr/>
          <p:nvPr/>
        </p:nvPicPr>
        <p:blipFill>
          <a:blip r:embed="rId3"/>
          <a:srcRect l="0" t="6819" r="0" b="6819"/>
          <a:stretch>
            <a:fillRect/>
          </a:stretch>
        </p:blipFill>
        <p:spPr>
          <a:xfrm>
            <a:off x="3245644" y="1338263"/>
            <a:ext cx="2652713" cy="1285875"/>
          </a:xfrm>
          <a:prstGeom prst="rect">
            <a:avLst/>
          </a:prstGeom>
          <a:ln>
            <a:noFill/>
          </a:ln>
        </p:spPr>
      </p:pic>
      <p:sp>
        <p:nvSpPr>
          <p:cNvPr id="45" name="el-1785639229554-33"/>
          <p:cNvSpPr/>
          <p:nvPr/>
        </p:nvSpPr>
        <p:spPr>
          <a:xfrm>
            <a:off x="6084094" y="1338263"/>
            <a:ext cx="2652713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467"/>
                </a:moveTo>
                <a:lnTo>
                  <a:pt x="276" y="2407"/>
                </a:lnTo>
                <a:lnTo>
                  <a:pt x="677" y="1400"/>
                </a:lnTo>
                <a:lnTo>
                  <a:pt x="1168" y="570"/>
                </a:lnTo>
                <a:lnTo>
                  <a:pt x="1681" y="0"/>
                </a:lnTo>
                <a:lnTo>
                  <a:pt x="98319" y="0"/>
                </a:lnTo>
                <a:lnTo>
                  <a:pt x="98832" y="570"/>
                </a:lnTo>
                <a:lnTo>
                  <a:pt x="99323" y="1400"/>
                </a:lnTo>
                <a:lnTo>
                  <a:pt x="99724" y="2407"/>
                </a:lnTo>
                <a:lnTo>
                  <a:pt x="100000" y="3467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6" name="el-1785639229571-39"/>
          <p:cNvPicPr/>
          <p:nvPr/>
        </p:nvPicPr>
        <p:blipFill>
          <a:blip r:embed="rId4"/>
          <a:srcRect l="0" t="6819" r="0" b="6819"/>
          <a:stretch>
            <a:fillRect/>
          </a:stretch>
        </p:blipFill>
        <p:spPr>
          <a:xfrm>
            <a:off x="6084094" y="1338263"/>
            <a:ext cx="2652713" cy="128587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9051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29051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29089-49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29089-50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29051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9229052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29051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29052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29077-43"/>
          <p:cNvSpPr/>
          <p:nvPr/>
        </p:nvSpPr>
        <p:spPr>
          <a:xfrm>
            <a:off x="405408" y="178594"/>
            <a:ext cx="160734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412" y="37563"/>
                </a:moveTo>
                <a:lnTo>
                  <a:pt x="18412" y="37563"/>
                </a:lnTo>
                <a:cubicBezTo>
                  <a:pt x="20059" y="32604"/>
                  <a:pt x="22667" y="28208"/>
                  <a:pt x="26235" y="24375"/>
                </a:cubicBezTo>
                <a:lnTo>
                  <a:pt x="26235" y="24375"/>
                </a:lnTo>
                <a:cubicBezTo>
                  <a:pt x="33020" y="17500"/>
                  <a:pt x="40824" y="14063"/>
                  <a:pt x="49647" y="14063"/>
                </a:cubicBezTo>
                <a:lnTo>
                  <a:pt x="49647" y="14063"/>
                </a:lnTo>
                <a:cubicBezTo>
                  <a:pt x="58471" y="14063"/>
                  <a:pt x="66255" y="17500"/>
                  <a:pt x="73000" y="24375"/>
                </a:cubicBezTo>
                <a:lnTo>
                  <a:pt x="73000" y="24375"/>
                </a:lnTo>
                <a:lnTo>
                  <a:pt x="76529" y="28125"/>
                </a:lnTo>
                <a:lnTo>
                  <a:pt x="66176" y="28125"/>
                </a:lnTo>
                <a:cubicBezTo>
                  <a:pt x="64255" y="28125"/>
                  <a:pt x="62667" y="28792"/>
                  <a:pt x="61412" y="30125"/>
                </a:cubicBezTo>
                <a:lnTo>
                  <a:pt x="61412" y="30125"/>
                </a:lnTo>
                <a:cubicBezTo>
                  <a:pt x="60196" y="31417"/>
                  <a:pt x="59588" y="33104"/>
                  <a:pt x="59588" y="35188"/>
                </a:cubicBezTo>
                <a:lnTo>
                  <a:pt x="59588" y="35188"/>
                </a:lnTo>
                <a:cubicBezTo>
                  <a:pt x="59588" y="37229"/>
                  <a:pt x="60196" y="38896"/>
                  <a:pt x="61412" y="40188"/>
                </a:cubicBezTo>
                <a:lnTo>
                  <a:pt x="61412" y="40188"/>
                </a:lnTo>
                <a:cubicBezTo>
                  <a:pt x="62667" y="41521"/>
                  <a:pt x="64255" y="42188"/>
                  <a:pt x="66176" y="42188"/>
                </a:cubicBezTo>
                <a:lnTo>
                  <a:pt x="66176" y="42188"/>
                </a:lnTo>
                <a:lnTo>
                  <a:pt x="92647" y="42188"/>
                </a:lnTo>
                <a:cubicBezTo>
                  <a:pt x="92647" y="42188"/>
                  <a:pt x="92647" y="42188"/>
                  <a:pt x="92647" y="42188"/>
                </a:cubicBezTo>
                <a:lnTo>
                  <a:pt x="92647" y="42188"/>
                </a:lnTo>
                <a:cubicBezTo>
                  <a:pt x="92647" y="42188"/>
                  <a:pt x="92647" y="42188"/>
                  <a:pt x="92647" y="42188"/>
                </a:cubicBezTo>
                <a:lnTo>
                  <a:pt x="92647" y="42188"/>
                </a:lnTo>
                <a:lnTo>
                  <a:pt x="92647" y="42188"/>
                </a:lnTo>
                <a:cubicBezTo>
                  <a:pt x="94569" y="42188"/>
                  <a:pt x="96157" y="41521"/>
                  <a:pt x="97412" y="40188"/>
                </a:cubicBezTo>
                <a:lnTo>
                  <a:pt x="97412" y="40188"/>
                </a:lnTo>
                <a:cubicBezTo>
                  <a:pt x="98667" y="38896"/>
                  <a:pt x="99294" y="37229"/>
                  <a:pt x="99294" y="35188"/>
                </a:cubicBezTo>
                <a:lnTo>
                  <a:pt x="99294" y="35188"/>
                </a:lnTo>
                <a:lnTo>
                  <a:pt x="99294" y="7062"/>
                </a:lnTo>
                <a:cubicBezTo>
                  <a:pt x="99294" y="4979"/>
                  <a:pt x="98667" y="3292"/>
                  <a:pt x="97412" y="2000"/>
                </a:cubicBezTo>
                <a:lnTo>
                  <a:pt x="97412" y="2000"/>
                </a:lnTo>
                <a:cubicBezTo>
                  <a:pt x="96157" y="667"/>
                  <a:pt x="94569" y="0"/>
                  <a:pt x="92647" y="0"/>
                </a:cubicBezTo>
                <a:lnTo>
                  <a:pt x="92647" y="0"/>
                </a:lnTo>
                <a:cubicBezTo>
                  <a:pt x="90725" y="0"/>
                  <a:pt x="89137" y="667"/>
                  <a:pt x="87882" y="2000"/>
                </a:cubicBezTo>
                <a:lnTo>
                  <a:pt x="87882" y="2000"/>
                </a:lnTo>
                <a:cubicBezTo>
                  <a:pt x="86667" y="3292"/>
                  <a:pt x="86059" y="4979"/>
                  <a:pt x="86059" y="7062"/>
                </a:cubicBezTo>
                <a:lnTo>
                  <a:pt x="86059" y="7062"/>
                </a:lnTo>
                <a:lnTo>
                  <a:pt x="86059" y="18250"/>
                </a:lnTo>
                <a:lnTo>
                  <a:pt x="82294" y="14500"/>
                </a:lnTo>
                <a:cubicBezTo>
                  <a:pt x="76255" y="8042"/>
                  <a:pt x="69294" y="3729"/>
                  <a:pt x="61412" y="1563"/>
                </a:cubicBezTo>
                <a:lnTo>
                  <a:pt x="61412" y="1563"/>
                </a:lnTo>
                <a:cubicBezTo>
                  <a:pt x="53569" y="-521"/>
                  <a:pt x="45706" y="-521"/>
                  <a:pt x="37824" y="1563"/>
                </a:cubicBezTo>
                <a:lnTo>
                  <a:pt x="37824" y="1563"/>
                </a:lnTo>
                <a:cubicBezTo>
                  <a:pt x="29980" y="3729"/>
                  <a:pt x="23020" y="8042"/>
                  <a:pt x="16941" y="14500"/>
                </a:cubicBezTo>
                <a:lnTo>
                  <a:pt x="16941" y="14500"/>
                </a:lnTo>
                <a:cubicBezTo>
                  <a:pt x="11843" y="19917"/>
                  <a:pt x="8196" y="26000"/>
                  <a:pt x="6000" y="32750"/>
                </a:cubicBezTo>
                <a:lnTo>
                  <a:pt x="6000" y="32750"/>
                </a:lnTo>
                <a:cubicBezTo>
                  <a:pt x="5451" y="34667"/>
                  <a:pt x="5510" y="36500"/>
                  <a:pt x="6176" y="38250"/>
                </a:cubicBezTo>
                <a:lnTo>
                  <a:pt x="6176" y="38250"/>
                </a:lnTo>
                <a:cubicBezTo>
                  <a:pt x="7039" y="39833"/>
                  <a:pt x="8294" y="41000"/>
                  <a:pt x="9941" y="41750"/>
                </a:cubicBezTo>
                <a:lnTo>
                  <a:pt x="9941" y="41750"/>
                </a:lnTo>
                <a:cubicBezTo>
                  <a:pt x="11706" y="42333"/>
                  <a:pt x="13431" y="42250"/>
                  <a:pt x="15118" y="41500"/>
                </a:cubicBezTo>
                <a:lnTo>
                  <a:pt x="15118" y="41500"/>
                </a:lnTo>
                <a:cubicBezTo>
                  <a:pt x="16608" y="40625"/>
                  <a:pt x="17706" y="39313"/>
                  <a:pt x="18412" y="37563"/>
                </a:cubicBezTo>
                <a:lnTo>
                  <a:pt x="18412" y="37563"/>
                </a:lnTo>
                <a:moveTo>
                  <a:pt x="4765" y="56500"/>
                </a:moveTo>
                <a:lnTo>
                  <a:pt x="4765" y="56500"/>
                </a:lnTo>
                <a:cubicBezTo>
                  <a:pt x="3667" y="56917"/>
                  <a:pt x="2706" y="57563"/>
                  <a:pt x="1882" y="58438"/>
                </a:cubicBezTo>
                <a:lnTo>
                  <a:pt x="1882" y="58438"/>
                </a:lnTo>
                <a:cubicBezTo>
                  <a:pt x="1059" y="59313"/>
                  <a:pt x="510" y="60333"/>
                  <a:pt x="235" y="61500"/>
                </a:cubicBezTo>
                <a:lnTo>
                  <a:pt x="235" y="61500"/>
                </a:lnTo>
                <a:cubicBezTo>
                  <a:pt x="235" y="61667"/>
                  <a:pt x="157" y="61896"/>
                  <a:pt x="0" y="62187"/>
                </a:cubicBezTo>
                <a:lnTo>
                  <a:pt x="0" y="62187"/>
                </a:lnTo>
                <a:cubicBezTo>
                  <a:pt x="0" y="62604"/>
                  <a:pt x="0" y="62979"/>
                  <a:pt x="0" y="63313"/>
                </a:cubicBezTo>
                <a:lnTo>
                  <a:pt x="0" y="63313"/>
                </a:lnTo>
                <a:lnTo>
                  <a:pt x="0" y="91438"/>
                </a:lnTo>
                <a:cubicBezTo>
                  <a:pt x="0" y="93479"/>
                  <a:pt x="627" y="95146"/>
                  <a:pt x="1882" y="96438"/>
                </a:cubicBezTo>
                <a:lnTo>
                  <a:pt x="1882" y="96438"/>
                </a:lnTo>
                <a:cubicBezTo>
                  <a:pt x="3098" y="97771"/>
                  <a:pt x="4686" y="98438"/>
                  <a:pt x="6647" y="98438"/>
                </a:cubicBezTo>
                <a:lnTo>
                  <a:pt x="6647" y="98438"/>
                </a:lnTo>
                <a:cubicBezTo>
                  <a:pt x="8569" y="98438"/>
                  <a:pt x="10137" y="97771"/>
                  <a:pt x="11353" y="96438"/>
                </a:cubicBezTo>
                <a:lnTo>
                  <a:pt x="11353" y="96438"/>
                </a:lnTo>
                <a:cubicBezTo>
                  <a:pt x="12608" y="95146"/>
                  <a:pt x="13235" y="93479"/>
                  <a:pt x="13235" y="91438"/>
                </a:cubicBezTo>
                <a:lnTo>
                  <a:pt x="13235" y="91438"/>
                </a:lnTo>
                <a:lnTo>
                  <a:pt x="13235" y="80188"/>
                </a:lnTo>
                <a:lnTo>
                  <a:pt x="16941" y="83938"/>
                </a:lnTo>
                <a:lnTo>
                  <a:pt x="16941" y="83938"/>
                </a:lnTo>
                <a:cubicBezTo>
                  <a:pt x="23020" y="90396"/>
                  <a:pt x="29980" y="94708"/>
                  <a:pt x="37824" y="96875"/>
                </a:cubicBezTo>
                <a:lnTo>
                  <a:pt x="37824" y="96875"/>
                </a:lnTo>
                <a:cubicBezTo>
                  <a:pt x="45706" y="98958"/>
                  <a:pt x="53569" y="98958"/>
                  <a:pt x="61412" y="96875"/>
                </a:cubicBezTo>
                <a:lnTo>
                  <a:pt x="61412" y="96875"/>
                </a:lnTo>
                <a:cubicBezTo>
                  <a:pt x="69294" y="94708"/>
                  <a:pt x="76255" y="90396"/>
                  <a:pt x="82294" y="83938"/>
                </a:cubicBezTo>
                <a:lnTo>
                  <a:pt x="82294" y="83938"/>
                </a:lnTo>
                <a:cubicBezTo>
                  <a:pt x="87392" y="78521"/>
                  <a:pt x="91059" y="72438"/>
                  <a:pt x="93294" y="65688"/>
                </a:cubicBezTo>
                <a:lnTo>
                  <a:pt x="93294" y="65688"/>
                </a:lnTo>
                <a:cubicBezTo>
                  <a:pt x="93843" y="63771"/>
                  <a:pt x="93765" y="61938"/>
                  <a:pt x="93059" y="60188"/>
                </a:cubicBezTo>
                <a:lnTo>
                  <a:pt x="93059" y="60188"/>
                </a:lnTo>
                <a:cubicBezTo>
                  <a:pt x="92235" y="58604"/>
                  <a:pt x="91000" y="57438"/>
                  <a:pt x="89353" y="56688"/>
                </a:cubicBezTo>
                <a:lnTo>
                  <a:pt x="89353" y="56688"/>
                </a:lnTo>
                <a:cubicBezTo>
                  <a:pt x="87549" y="56104"/>
                  <a:pt x="85824" y="56188"/>
                  <a:pt x="84176" y="56938"/>
                </a:cubicBezTo>
                <a:lnTo>
                  <a:pt x="84176" y="56938"/>
                </a:lnTo>
                <a:cubicBezTo>
                  <a:pt x="82647" y="57813"/>
                  <a:pt x="81549" y="59125"/>
                  <a:pt x="80882" y="60875"/>
                </a:cubicBezTo>
                <a:lnTo>
                  <a:pt x="80882" y="60875"/>
                </a:lnTo>
                <a:cubicBezTo>
                  <a:pt x="79196" y="65833"/>
                  <a:pt x="76569" y="70229"/>
                  <a:pt x="73000" y="74063"/>
                </a:cubicBezTo>
                <a:lnTo>
                  <a:pt x="73000" y="74063"/>
                </a:lnTo>
                <a:cubicBezTo>
                  <a:pt x="66255" y="80938"/>
                  <a:pt x="58471" y="84375"/>
                  <a:pt x="49647" y="84375"/>
                </a:cubicBezTo>
                <a:lnTo>
                  <a:pt x="49647" y="84375"/>
                </a:lnTo>
                <a:cubicBezTo>
                  <a:pt x="40824" y="84375"/>
                  <a:pt x="33020" y="80938"/>
                  <a:pt x="26235" y="74063"/>
                </a:cubicBezTo>
                <a:lnTo>
                  <a:pt x="26235" y="74063"/>
                </a:lnTo>
                <a:lnTo>
                  <a:pt x="26235" y="74063"/>
                </a:lnTo>
                <a:lnTo>
                  <a:pt x="22765" y="70313"/>
                </a:lnTo>
                <a:lnTo>
                  <a:pt x="33118" y="70313"/>
                </a:lnTo>
                <a:cubicBezTo>
                  <a:pt x="35039" y="70313"/>
                  <a:pt x="36608" y="69646"/>
                  <a:pt x="37824" y="68313"/>
                </a:cubicBezTo>
                <a:lnTo>
                  <a:pt x="37824" y="68313"/>
                </a:lnTo>
                <a:cubicBezTo>
                  <a:pt x="39078" y="67021"/>
                  <a:pt x="39706" y="65354"/>
                  <a:pt x="39706" y="63313"/>
                </a:cubicBezTo>
                <a:lnTo>
                  <a:pt x="39706" y="63313"/>
                </a:lnTo>
                <a:cubicBezTo>
                  <a:pt x="39706" y="61229"/>
                  <a:pt x="39078" y="59542"/>
                  <a:pt x="37824" y="58250"/>
                </a:cubicBezTo>
                <a:lnTo>
                  <a:pt x="37824" y="58250"/>
                </a:lnTo>
                <a:cubicBezTo>
                  <a:pt x="36608" y="56917"/>
                  <a:pt x="35039" y="56250"/>
                  <a:pt x="33118" y="56250"/>
                </a:cubicBezTo>
                <a:lnTo>
                  <a:pt x="33118" y="56250"/>
                </a:lnTo>
                <a:lnTo>
                  <a:pt x="6647" y="56250"/>
                </a:lnTo>
                <a:cubicBezTo>
                  <a:pt x="6333" y="56250"/>
                  <a:pt x="6039" y="56250"/>
                  <a:pt x="5765" y="56250"/>
                </a:cubicBezTo>
                <a:lnTo>
                  <a:pt x="5765" y="56250"/>
                </a:lnTo>
                <a:cubicBezTo>
                  <a:pt x="5373" y="56417"/>
                  <a:pt x="5039" y="56500"/>
                  <a:pt x="4765" y="56500"/>
                </a:cubicBezTo>
                <a:lnTo>
                  <a:pt x="4765" y="565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29054-11"/>
          <p:cNvSpPr/>
          <p:nvPr/>
        </p:nvSpPr>
        <p:spPr>
          <a:xfrm>
            <a:off x="4714875" y="952500"/>
            <a:ext cx="4029075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37"/>
                </a:lnTo>
                <a:lnTo>
                  <a:pt x="98288" y="159"/>
                </a:lnTo>
                <a:lnTo>
                  <a:pt x="98489" y="364"/>
                </a:lnTo>
                <a:lnTo>
                  <a:pt x="98686" y="645"/>
                </a:lnTo>
                <a:lnTo>
                  <a:pt x="98875" y="991"/>
                </a:lnTo>
                <a:lnTo>
                  <a:pt x="99054" y="1421"/>
                </a:lnTo>
                <a:lnTo>
                  <a:pt x="99222" y="1907"/>
                </a:lnTo>
                <a:lnTo>
                  <a:pt x="99376" y="2467"/>
                </a:lnTo>
                <a:lnTo>
                  <a:pt x="99518" y="3075"/>
                </a:lnTo>
                <a:lnTo>
                  <a:pt x="99641" y="3738"/>
                </a:lnTo>
                <a:lnTo>
                  <a:pt x="99749" y="4449"/>
                </a:lnTo>
                <a:lnTo>
                  <a:pt x="99837" y="5196"/>
                </a:lnTo>
                <a:lnTo>
                  <a:pt x="99908" y="5972"/>
                </a:lnTo>
                <a:lnTo>
                  <a:pt x="99960" y="6766"/>
                </a:lnTo>
                <a:lnTo>
                  <a:pt x="99991" y="7589"/>
                </a:lnTo>
                <a:lnTo>
                  <a:pt x="100000" y="8411"/>
                </a:lnTo>
                <a:lnTo>
                  <a:pt x="100000" y="91589"/>
                </a:lnTo>
                <a:lnTo>
                  <a:pt x="99991" y="92411"/>
                </a:lnTo>
                <a:lnTo>
                  <a:pt x="99960" y="93234"/>
                </a:lnTo>
                <a:lnTo>
                  <a:pt x="99908" y="94028"/>
                </a:lnTo>
                <a:lnTo>
                  <a:pt x="99837" y="94804"/>
                </a:lnTo>
                <a:lnTo>
                  <a:pt x="99749" y="95551"/>
                </a:lnTo>
                <a:lnTo>
                  <a:pt x="99641" y="96262"/>
                </a:lnTo>
                <a:lnTo>
                  <a:pt x="99518" y="96925"/>
                </a:lnTo>
                <a:lnTo>
                  <a:pt x="99376" y="97533"/>
                </a:lnTo>
                <a:lnTo>
                  <a:pt x="99222" y="98093"/>
                </a:lnTo>
                <a:lnTo>
                  <a:pt x="99054" y="98579"/>
                </a:lnTo>
                <a:lnTo>
                  <a:pt x="98875" y="99009"/>
                </a:lnTo>
                <a:lnTo>
                  <a:pt x="98686" y="99355"/>
                </a:lnTo>
                <a:lnTo>
                  <a:pt x="98489" y="99636"/>
                </a:lnTo>
                <a:lnTo>
                  <a:pt x="98288" y="99841"/>
                </a:lnTo>
                <a:lnTo>
                  <a:pt x="98080" y="99963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63"/>
                </a:lnTo>
                <a:lnTo>
                  <a:pt x="1712" y="99841"/>
                </a:lnTo>
                <a:lnTo>
                  <a:pt x="1511" y="99636"/>
                </a:lnTo>
                <a:lnTo>
                  <a:pt x="1314" y="99355"/>
                </a:lnTo>
                <a:lnTo>
                  <a:pt x="1125" y="99009"/>
                </a:lnTo>
                <a:lnTo>
                  <a:pt x="946" y="98579"/>
                </a:lnTo>
                <a:lnTo>
                  <a:pt x="778" y="98093"/>
                </a:lnTo>
                <a:lnTo>
                  <a:pt x="624" y="97533"/>
                </a:lnTo>
                <a:lnTo>
                  <a:pt x="482" y="96925"/>
                </a:lnTo>
                <a:lnTo>
                  <a:pt x="359" y="96262"/>
                </a:lnTo>
                <a:lnTo>
                  <a:pt x="251" y="95551"/>
                </a:lnTo>
                <a:lnTo>
                  <a:pt x="163" y="94804"/>
                </a:lnTo>
                <a:lnTo>
                  <a:pt x="92" y="94028"/>
                </a:lnTo>
                <a:lnTo>
                  <a:pt x="40" y="93234"/>
                </a:lnTo>
                <a:lnTo>
                  <a:pt x="9" y="92411"/>
                </a:lnTo>
                <a:lnTo>
                  <a:pt x="0" y="91589"/>
                </a:lnTo>
                <a:lnTo>
                  <a:pt x="0" y="8411"/>
                </a:lnTo>
                <a:lnTo>
                  <a:pt x="9" y="7589"/>
                </a:lnTo>
                <a:lnTo>
                  <a:pt x="40" y="6766"/>
                </a:lnTo>
                <a:lnTo>
                  <a:pt x="92" y="5972"/>
                </a:lnTo>
                <a:lnTo>
                  <a:pt x="163" y="5196"/>
                </a:lnTo>
                <a:lnTo>
                  <a:pt x="251" y="4449"/>
                </a:lnTo>
                <a:lnTo>
                  <a:pt x="359" y="3738"/>
                </a:lnTo>
                <a:lnTo>
                  <a:pt x="482" y="3075"/>
                </a:lnTo>
                <a:lnTo>
                  <a:pt x="624" y="2467"/>
                </a:lnTo>
                <a:lnTo>
                  <a:pt x="778" y="1907"/>
                </a:lnTo>
                <a:lnTo>
                  <a:pt x="946" y="1421"/>
                </a:lnTo>
                <a:lnTo>
                  <a:pt x="1125" y="991"/>
                </a:lnTo>
                <a:lnTo>
                  <a:pt x="1314" y="645"/>
                </a:lnTo>
                <a:lnTo>
                  <a:pt x="1511" y="364"/>
                </a:lnTo>
                <a:lnTo>
                  <a:pt x="1712" y="159"/>
                </a:lnTo>
                <a:lnTo>
                  <a:pt x="1920" y="37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29055-14"/>
          <p:cNvSpPr/>
          <p:nvPr/>
        </p:nvSpPr>
        <p:spPr>
          <a:xfrm>
            <a:off x="4714875" y="952500"/>
            <a:ext cx="85725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2"/>
                </a:lnTo>
                <a:lnTo>
                  <a:pt x="70972" y="364"/>
                </a:lnTo>
                <a:lnTo>
                  <a:pt x="61732" y="643"/>
                </a:lnTo>
                <a:lnTo>
                  <a:pt x="52860" y="998"/>
                </a:lnTo>
                <a:lnTo>
                  <a:pt x="44443" y="1424"/>
                </a:lnTo>
                <a:lnTo>
                  <a:pt x="36561" y="1918"/>
                </a:lnTo>
                <a:lnTo>
                  <a:pt x="29289" y="2475"/>
                </a:lnTo>
                <a:lnTo>
                  <a:pt x="22699" y="3090"/>
                </a:lnTo>
                <a:lnTo>
                  <a:pt x="16853" y="3756"/>
                </a:lnTo>
                <a:lnTo>
                  <a:pt x="11808" y="4467"/>
                </a:lnTo>
                <a:lnTo>
                  <a:pt x="7612" y="5217"/>
                </a:lnTo>
                <a:lnTo>
                  <a:pt x="4306" y="5998"/>
                </a:lnTo>
                <a:lnTo>
                  <a:pt x="1921" y="6802"/>
                </a:lnTo>
                <a:lnTo>
                  <a:pt x="482" y="7622"/>
                </a:lnTo>
                <a:lnTo>
                  <a:pt x="0" y="8451"/>
                </a:lnTo>
                <a:lnTo>
                  <a:pt x="0" y="91549"/>
                </a:lnTo>
                <a:lnTo>
                  <a:pt x="482" y="92378"/>
                </a:lnTo>
                <a:lnTo>
                  <a:pt x="1921" y="93198"/>
                </a:lnTo>
                <a:lnTo>
                  <a:pt x="4306" y="94002"/>
                </a:lnTo>
                <a:lnTo>
                  <a:pt x="7612" y="94783"/>
                </a:lnTo>
                <a:lnTo>
                  <a:pt x="11808" y="95533"/>
                </a:lnTo>
                <a:lnTo>
                  <a:pt x="16853" y="96244"/>
                </a:lnTo>
                <a:lnTo>
                  <a:pt x="22699" y="96910"/>
                </a:lnTo>
                <a:lnTo>
                  <a:pt x="29289" y="97525"/>
                </a:lnTo>
                <a:lnTo>
                  <a:pt x="36561" y="98082"/>
                </a:lnTo>
                <a:lnTo>
                  <a:pt x="44443" y="98576"/>
                </a:lnTo>
                <a:lnTo>
                  <a:pt x="52860" y="99002"/>
                </a:lnTo>
                <a:lnTo>
                  <a:pt x="61732" y="99357"/>
                </a:lnTo>
                <a:lnTo>
                  <a:pt x="70972" y="99636"/>
                </a:lnTo>
                <a:lnTo>
                  <a:pt x="80491" y="99838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282" y="99959"/>
                </a:lnTo>
                <a:lnTo>
                  <a:pt x="88620" y="99838"/>
                </a:lnTo>
                <a:lnTo>
                  <a:pt x="83067" y="99636"/>
                </a:lnTo>
                <a:lnTo>
                  <a:pt x="77677" y="99357"/>
                </a:lnTo>
                <a:lnTo>
                  <a:pt x="72502" y="99002"/>
                </a:lnTo>
                <a:lnTo>
                  <a:pt x="67592" y="98576"/>
                </a:lnTo>
                <a:lnTo>
                  <a:pt x="62994" y="98082"/>
                </a:lnTo>
                <a:lnTo>
                  <a:pt x="58752" y="97525"/>
                </a:lnTo>
                <a:lnTo>
                  <a:pt x="54908" y="96910"/>
                </a:lnTo>
                <a:lnTo>
                  <a:pt x="51498" y="96244"/>
                </a:lnTo>
                <a:lnTo>
                  <a:pt x="48555" y="95533"/>
                </a:lnTo>
                <a:lnTo>
                  <a:pt x="46107" y="94783"/>
                </a:lnTo>
                <a:lnTo>
                  <a:pt x="44178" y="94002"/>
                </a:lnTo>
                <a:lnTo>
                  <a:pt x="42788" y="93198"/>
                </a:lnTo>
                <a:lnTo>
                  <a:pt x="41948" y="92378"/>
                </a:lnTo>
                <a:lnTo>
                  <a:pt x="41667" y="91549"/>
                </a:lnTo>
                <a:lnTo>
                  <a:pt x="41667" y="8451"/>
                </a:lnTo>
                <a:lnTo>
                  <a:pt x="41948" y="7622"/>
                </a:lnTo>
                <a:lnTo>
                  <a:pt x="42788" y="6802"/>
                </a:lnTo>
                <a:lnTo>
                  <a:pt x="44178" y="5998"/>
                </a:lnTo>
                <a:lnTo>
                  <a:pt x="46107" y="5217"/>
                </a:lnTo>
                <a:lnTo>
                  <a:pt x="48555" y="4467"/>
                </a:lnTo>
                <a:lnTo>
                  <a:pt x="51498" y="3756"/>
                </a:lnTo>
                <a:lnTo>
                  <a:pt x="54908" y="3090"/>
                </a:lnTo>
                <a:lnTo>
                  <a:pt x="58752" y="2475"/>
                </a:lnTo>
                <a:lnTo>
                  <a:pt x="62994" y="1918"/>
                </a:lnTo>
                <a:lnTo>
                  <a:pt x="67592" y="1424"/>
                </a:lnTo>
                <a:lnTo>
                  <a:pt x="72502" y="998"/>
                </a:lnTo>
                <a:lnTo>
                  <a:pt x="77677" y="643"/>
                </a:lnTo>
                <a:lnTo>
                  <a:pt x="83067" y="364"/>
                </a:lnTo>
                <a:lnTo>
                  <a:pt x="88620" y="162"/>
                </a:lnTo>
                <a:lnTo>
                  <a:pt x="94282" y="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29061-32"/>
          <p:cNvSpPr/>
          <p:nvPr/>
        </p:nvSpPr>
        <p:spPr>
          <a:xfrm>
            <a:off x="4714875" y="2095500"/>
            <a:ext cx="4029075" cy="385763"/>
          </a:xfrm>
          <a:prstGeom prst="roundRect">
            <a:avLst>
              <a:gd name="adj" fmla="val 19753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28575" dist="7144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229065-40"/>
          <p:cNvSpPr/>
          <p:nvPr/>
        </p:nvSpPr>
        <p:spPr>
          <a:xfrm>
            <a:off x="4836319" y="2159794"/>
            <a:ext cx="257175" cy="257175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29086-44"/>
          <p:cNvSpPr/>
          <p:nvPr/>
        </p:nvSpPr>
        <p:spPr>
          <a:xfrm>
            <a:off x="4907756" y="223123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50000" y="31250"/>
                </a:moveTo>
                <a:lnTo>
                  <a:pt x="50000" y="31250"/>
                </a:lnTo>
                <a:cubicBezTo>
                  <a:pt x="53389" y="31250"/>
                  <a:pt x="56528" y="32083"/>
                  <a:pt x="59417" y="33750"/>
                </a:cubicBezTo>
                <a:lnTo>
                  <a:pt x="59417" y="33750"/>
                </a:lnTo>
                <a:lnTo>
                  <a:pt x="59417" y="33750"/>
                </a:lnTo>
                <a:cubicBezTo>
                  <a:pt x="62250" y="35472"/>
                  <a:pt x="64528" y="37778"/>
                  <a:pt x="66250" y="40667"/>
                </a:cubicBezTo>
                <a:lnTo>
                  <a:pt x="66250" y="40667"/>
                </a:lnTo>
                <a:cubicBezTo>
                  <a:pt x="67917" y="43611"/>
                  <a:pt x="68750" y="46722"/>
                  <a:pt x="68750" y="50000"/>
                </a:cubicBezTo>
                <a:lnTo>
                  <a:pt x="68750" y="50000"/>
                </a:lnTo>
                <a:cubicBezTo>
                  <a:pt x="68750" y="53278"/>
                  <a:pt x="67917" y="56417"/>
                  <a:pt x="66250" y="59417"/>
                </a:cubicBezTo>
                <a:lnTo>
                  <a:pt x="66250" y="59417"/>
                </a:lnTo>
                <a:cubicBezTo>
                  <a:pt x="64528" y="62250"/>
                  <a:pt x="62250" y="64528"/>
                  <a:pt x="59417" y="66250"/>
                </a:cubicBezTo>
                <a:lnTo>
                  <a:pt x="59417" y="66250"/>
                </a:lnTo>
                <a:cubicBezTo>
                  <a:pt x="56528" y="67917"/>
                  <a:pt x="53389" y="68750"/>
                  <a:pt x="50000" y="68750"/>
                </a:cubicBezTo>
                <a:lnTo>
                  <a:pt x="50000" y="68750"/>
                </a:lnTo>
                <a:cubicBezTo>
                  <a:pt x="46611" y="68750"/>
                  <a:pt x="43500" y="67917"/>
                  <a:pt x="40667" y="66250"/>
                </a:cubicBezTo>
                <a:lnTo>
                  <a:pt x="40667" y="66250"/>
                </a:lnTo>
                <a:cubicBezTo>
                  <a:pt x="37778" y="64528"/>
                  <a:pt x="35472" y="62250"/>
                  <a:pt x="33750" y="59417"/>
                </a:cubicBezTo>
                <a:lnTo>
                  <a:pt x="33750" y="59417"/>
                </a:lnTo>
                <a:cubicBezTo>
                  <a:pt x="32083" y="56417"/>
                  <a:pt x="31250" y="53278"/>
                  <a:pt x="31250" y="50000"/>
                </a:cubicBezTo>
                <a:lnTo>
                  <a:pt x="31250" y="50000"/>
                </a:lnTo>
                <a:cubicBezTo>
                  <a:pt x="31250" y="46722"/>
                  <a:pt x="32083" y="43611"/>
                  <a:pt x="33750" y="40667"/>
                </a:cubicBezTo>
                <a:lnTo>
                  <a:pt x="33750" y="40667"/>
                </a:lnTo>
                <a:cubicBezTo>
                  <a:pt x="35472" y="37778"/>
                  <a:pt x="37778" y="35472"/>
                  <a:pt x="40667" y="33750"/>
                </a:cubicBezTo>
                <a:lnTo>
                  <a:pt x="40667" y="33750"/>
                </a:lnTo>
                <a:cubicBezTo>
                  <a:pt x="43500" y="32083"/>
                  <a:pt x="46611" y="31250"/>
                  <a:pt x="50000" y="31250"/>
                </a:cubicBezTo>
                <a:lnTo>
                  <a:pt x="50000" y="3125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29062-33"/>
          <p:cNvSpPr/>
          <p:nvPr/>
        </p:nvSpPr>
        <p:spPr>
          <a:xfrm>
            <a:off x="4714875" y="2566988"/>
            <a:ext cx="4029075" cy="385763"/>
          </a:xfrm>
          <a:prstGeom prst="roundRect">
            <a:avLst>
              <a:gd name="adj" fmla="val 19753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28575" dist="7144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9229066-41"/>
          <p:cNvSpPr/>
          <p:nvPr/>
        </p:nvSpPr>
        <p:spPr>
          <a:xfrm>
            <a:off x="4836319" y="2631281"/>
            <a:ext cx="257175" cy="257175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29087-45"/>
          <p:cNvSpPr/>
          <p:nvPr/>
        </p:nvSpPr>
        <p:spPr>
          <a:xfrm>
            <a:off x="4914900" y="2702719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9500"/>
                </a:moveTo>
                <a:lnTo>
                  <a:pt x="93545" y="29500"/>
                </a:lnTo>
                <a:cubicBezTo>
                  <a:pt x="94818" y="28167"/>
                  <a:pt x="95455" y="26667"/>
                  <a:pt x="95455" y="25000"/>
                </a:cubicBezTo>
                <a:lnTo>
                  <a:pt x="95455" y="25000"/>
                </a:lnTo>
                <a:lnTo>
                  <a:pt x="95455" y="25000"/>
                </a:lnTo>
                <a:cubicBezTo>
                  <a:pt x="95455" y="23333"/>
                  <a:pt x="94818" y="21833"/>
                  <a:pt x="93545" y="20500"/>
                </a:cubicBezTo>
                <a:lnTo>
                  <a:pt x="93545" y="20500"/>
                </a:lnTo>
                <a:lnTo>
                  <a:pt x="73091" y="1750"/>
                </a:lnTo>
                <a:cubicBezTo>
                  <a:pt x="71636" y="583"/>
                  <a:pt x="70000" y="0"/>
                  <a:pt x="68182" y="0"/>
                </a:cubicBezTo>
                <a:lnTo>
                  <a:pt x="68182" y="0"/>
                </a:lnTo>
                <a:cubicBezTo>
                  <a:pt x="66364" y="0"/>
                  <a:pt x="64727" y="583"/>
                  <a:pt x="63273" y="1750"/>
                </a:cubicBezTo>
                <a:lnTo>
                  <a:pt x="63273" y="1750"/>
                </a:lnTo>
                <a:cubicBezTo>
                  <a:pt x="62000" y="3083"/>
                  <a:pt x="61364" y="4583"/>
                  <a:pt x="61364" y="6250"/>
                </a:cubicBezTo>
                <a:lnTo>
                  <a:pt x="61364" y="6250"/>
                </a:lnTo>
                <a:cubicBezTo>
                  <a:pt x="61364" y="7917"/>
                  <a:pt x="62000" y="9417"/>
                  <a:pt x="63273" y="10750"/>
                </a:cubicBezTo>
                <a:lnTo>
                  <a:pt x="63273" y="10750"/>
                </a:lnTo>
                <a:lnTo>
                  <a:pt x="72273" y="18750"/>
                </a:lnTo>
                <a:lnTo>
                  <a:pt x="6818" y="18750"/>
                </a:lnTo>
                <a:cubicBezTo>
                  <a:pt x="4818" y="18750"/>
                  <a:pt x="3182" y="19333"/>
                  <a:pt x="1909" y="20500"/>
                </a:cubicBezTo>
                <a:lnTo>
                  <a:pt x="1909" y="20500"/>
                </a:lnTo>
                <a:cubicBezTo>
                  <a:pt x="636" y="21667"/>
                  <a:pt x="0" y="23167"/>
                  <a:pt x="0" y="25000"/>
                </a:cubicBezTo>
                <a:lnTo>
                  <a:pt x="0" y="25000"/>
                </a:lnTo>
                <a:cubicBezTo>
                  <a:pt x="0" y="26833"/>
                  <a:pt x="636" y="28333"/>
                  <a:pt x="1909" y="29500"/>
                </a:cubicBezTo>
                <a:lnTo>
                  <a:pt x="1909" y="29500"/>
                </a:lnTo>
                <a:cubicBezTo>
                  <a:pt x="3182" y="30667"/>
                  <a:pt x="4818" y="31250"/>
                  <a:pt x="6818" y="31250"/>
                </a:cubicBezTo>
                <a:lnTo>
                  <a:pt x="6818" y="31250"/>
                </a:lnTo>
                <a:lnTo>
                  <a:pt x="72273" y="31250"/>
                </a:lnTo>
                <a:lnTo>
                  <a:pt x="63273" y="39250"/>
                </a:lnTo>
                <a:cubicBezTo>
                  <a:pt x="62000" y="40583"/>
                  <a:pt x="61364" y="42083"/>
                  <a:pt x="61364" y="43750"/>
                </a:cubicBezTo>
                <a:lnTo>
                  <a:pt x="61364" y="43750"/>
                </a:lnTo>
                <a:cubicBezTo>
                  <a:pt x="61364" y="45417"/>
                  <a:pt x="62000" y="46917"/>
                  <a:pt x="63273" y="48250"/>
                </a:cubicBezTo>
                <a:lnTo>
                  <a:pt x="63273" y="48250"/>
                </a:lnTo>
                <a:cubicBezTo>
                  <a:pt x="64727" y="49417"/>
                  <a:pt x="66364" y="50000"/>
                  <a:pt x="68182" y="50000"/>
                </a:cubicBezTo>
                <a:lnTo>
                  <a:pt x="68182" y="50000"/>
                </a:lnTo>
                <a:cubicBezTo>
                  <a:pt x="70000" y="50000"/>
                  <a:pt x="71636" y="49417"/>
                  <a:pt x="73091" y="48250"/>
                </a:cubicBezTo>
                <a:lnTo>
                  <a:pt x="73091" y="48250"/>
                </a:lnTo>
                <a:lnTo>
                  <a:pt x="93545" y="29500"/>
                </a:lnTo>
                <a:moveTo>
                  <a:pt x="22364" y="98250"/>
                </a:moveTo>
                <a:lnTo>
                  <a:pt x="22364" y="98250"/>
                </a:lnTo>
                <a:cubicBezTo>
                  <a:pt x="23818" y="99417"/>
                  <a:pt x="25455" y="100000"/>
                  <a:pt x="27273" y="100000"/>
                </a:cubicBezTo>
                <a:lnTo>
                  <a:pt x="27273" y="100000"/>
                </a:lnTo>
                <a:lnTo>
                  <a:pt x="27273" y="100000"/>
                </a:lnTo>
                <a:cubicBezTo>
                  <a:pt x="29091" y="100000"/>
                  <a:pt x="30727" y="99417"/>
                  <a:pt x="32182" y="98250"/>
                </a:cubicBezTo>
                <a:lnTo>
                  <a:pt x="32182" y="98250"/>
                </a:lnTo>
                <a:cubicBezTo>
                  <a:pt x="33455" y="96917"/>
                  <a:pt x="34091" y="95417"/>
                  <a:pt x="34091" y="93750"/>
                </a:cubicBezTo>
                <a:lnTo>
                  <a:pt x="34091" y="93750"/>
                </a:lnTo>
                <a:cubicBezTo>
                  <a:pt x="34091" y="92083"/>
                  <a:pt x="33455" y="90583"/>
                  <a:pt x="32182" y="89250"/>
                </a:cubicBezTo>
                <a:lnTo>
                  <a:pt x="32182" y="89250"/>
                </a:lnTo>
                <a:lnTo>
                  <a:pt x="23182" y="81250"/>
                </a:lnTo>
                <a:lnTo>
                  <a:pt x="88636" y="81250"/>
                </a:lnTo>
                <a:cubicBezTo>
                  <a:pt x="90636" y="81250"/>
                  <a:pt x="92273" y="80667"/>
                  <a:pt x="93545" y="79500"/>
                </a:cubicBezTo>
                <a:lnTo>
                  <a:pt x="93545" y="79500"/>
                </a:lnTo>
                <a:cubicBezTo>
                  <a:pt x="94818" y="78333"/>
                  <a:pt x="95455" y="76833"/>
                  <a:pt x="95455" y="75000"/>
                </a:cubicBezTo>
                <a:lnTo>
                  <a:pt x="95455" y="75000"/>
                </a:lnTo>
                <a:cubicBezTo>
                  <a:pt x="95455" y="73167"/>
                  <a:pt x="94818" y="71667"/>
                  <a:pt x="93545" y="70500"/>
                </a:cubicBezTo>
                <a:lnTo>
                  <a:pt x="93545" y="70500"/>
                </a:lnTo>
                <a:cubicBezTo>
                  <a:pt x="92273" y="69333"/>
                  <a:pt x="90636" y="68750"/>
                  <a:pt x="88636" y="68750"/>
                </a:cubicBezTo>
                <a:lnTo>
                  <a:pt x="88636" y="68750"/>
                </a:lnTo>
                <a:lnTo>
                  <a:pt x="23182" y="68750"/>
                </a:lnTo>
                <a:lnTo>
                  <a:pt x="32182" y="60750"/>
                </a:lnTo>
                <a:cubicBezTo>
                  <a:pt x="33455" y="59417"/>
                  <a:pt x="34091" y="57917"/>
                  <a:pt x="34091" y="56250"/>
                </a:cubicBezTo>
                <a:lnTo>
                  <a:pt x="34091" y="56250"/>
                </a:lnTo>
                <a:cubicBezTo>
                  <a:pt x="34091" y="54583"/>
                  <a:pt x="33455" y="53083"/>
                  <a:pt x="32182" y="51750"/>
                </a:cubicBezTo>
                <a:lnTo>
                  <a:pt x="32182" y="51750"/>
                </a:lnTo>
                <a:cubicBezTo>
                  <a:pt x="30727" y="50583"/>
                  <a:pt x="29091" y="50000"/>
                  <a:pt x="27273" y="50000"/>
                </a:cubicBezTo>
                <a:lnTo>
                  <a:pt x="27273" y="50000"/>
                </a:lnTo>
                <a:cubicBezTo>
                  <a:pt x="25455" y="50000"/>
                  <a:pt x="23818" y="50583"/>
                  <a:pt x="22364" y="51750"/>
                </a:cubicBezTo>
                <a:lnTo>
                  <a:pt x="22364" y="51750"/>
                </a:lnTo>
                <a:lnTo>
                  <a:pt x="1909" y="70500"/>
                </a:lnTo>
                <a:cubicBezTo>
                  <a:pt x="636" y="71833"/>
                  <a:pt x="0" y="73333"/>
                  <a:pt x="0" y="75000"/>
                </a:cubicBezTo>
                <a:lnTo>
                  <a:pt x="0" y="75000"/>
                </a:lnTo>
                <a:cubicBezTo>
                  <a:pt x="0" y="76667"/>
                  <a:pt x="636" y="78167"/>
                  <a:pt x="1909" y="79500"/>
                </a:cubicBezTo>
                <a:lnTo>
                  <a:pt x="1909" y="79500"/>
                </a:lnTo>
                <a:lnTo>
                  <a:pt x="22364" y="9825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29062-34"/>
          <p:cNvSpPr/>
          <p:nvPr/>
        </p:nvSpPr>
        <p:spPr>
          <a:xfrm>
            <a:off x="4714875" y="3038475"/>
            <a:ext cx="4029075" cy="385763"/>
          </a:xfrm>
          <a:prstGeom prst="roundRect">
            <a:avLst>
              <a:gd name="adj" fmla="val 19753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28575" dist="7144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5639229066-42"/>
          <p:cNvSpPr/>
          <p:nvPr/>
        </p:nvSpPr>
        <p:spPr>
          <a:xfrm>
            <a:off x="4836319" y="3102769"/>
            <a:ext cx="257175" cy="257175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29088-46"/>
          <p:cNvSpPr/>
          <p:nvPr/>
        </p:nvSpPr>
        <p:spPr>
          <a:xfrm>
            <a:off x="4908649" y="3175099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000" y="95667"/>
                </a:moveTo>
                <a:lnTo>
                  <a:pt x="34000" y="95667"/>
                </a:lnTo>
                <a:cubicBezTo>
                  <a:pt x="32056" y="97500"/>
                  <a:pt x="29833" y="98417"/>
                  <a:pt x="27333" y="98417"/>
                </a:cubicBezTo>
                <a:lnTo>
                  <a:pt x="27333" y="98417"/>
                </a:lnTo>
                <a:lnTo>
                  <a:pt x="27333" y="98417"/>
                </a:lnTo>
                <a:cubicBezTo>
                  <a:pt x="24889" y="98417"/>
                  <a:pt x="22667" y="97500"/>
                  <a:pt x="20667" y="95667"/>
                </a:cubicBezTo>
                <a:lnTo>
                  <a:pt x="20667" y="95667"/>
                </a:lnTo>
                <a:lnTo>
                  <a:pt x="2750" y="77750"/>
                </a:lnTo>
                <a:cubicBezTo>
                  <a:pt x="917" y="75806"/>
                  <a:pt x="0" y="73583"/>
                  <a:pt x="0" y="71083"/>
                </a:cubicBezTo>
                <a:lnTo>
                  <a:pt x="0" y="71083"/>
                </a:lnTo>
                <a:cubicBezTo>
                  <a:pt x="0" y="68639"/>
                  <a:pt x="917" y="66417"/>
                  <a:pt x="2750" y="64417"/>
                </a:cubicBezTo>
                <a:lnTo>
                  <a:pt x="2750" y="64417"/>
                </a:lnTo>
                <a:lnTo>
                  <a:pt x="12667" y="54500"/>
                </a:lnTo>
                <a:lnTo>
                  <a:pt x="22083" y="63833"/>
                </a:lnTo>
                <a:cubicBezTo>
                  <a:pt x="23528" y="65167"/>
                  <a:pt x="24944" y="65167"/>
                  <a:pt x="26333" y="63833"/>
                </a:cubicBezTo>
                <a:lnTo>
                  <a:pt x="26333" y="63833"/>
                </a:lnTo>
                <a:cubicBezTo>
                  <a:pt x="27556" y="62444"/>
                  <a:pt x="27556" y="61028"/>
                  <a:pt x="26333" y="59583"/>
                </a:cubicBezTo>
                <a:lnTo>
                  <a:pt x="26333" y="59583"/>
                </a:lnTo>
                <a:lnTo>
                  <a:pt x="17000" y="50167"/>
                </a:lnTo>
                <a:lnTo>
                  <a:pt x="25167" y="42000"/>
                </a:lnTo>
                <a:lnTo>
                  <a:pt x="34583" y="51333"/>
                </a:lnTo>
                <a:cubicBezTo>
                  <a:pt x="36028" y="52667"/>
                  <a:pt x="37444" y="52667"/>
                  <a:pt x="38833" y="51333"/>
                </a:cubicBezTo>
                <a:lnTo>
                  <a:pt x="38833" y="51333"/>
                </a:lnTo>
                <a:cubicBezTo>
                  <a:pt x="40167" y="49944"/>
                  <a:pt x="40167" y="48528"/>
                  <a:pt x="38833" y="47083"/>
                </a:cubicBezTo>
                <a:lnTo>
                  <a:pt x="38833" y="47083"/>
                </a:lnTo>
                <a:lnTo>
                  <a:pt x="29500" y="37667"/>
                </a:lnTo>
                <a:lnTo>
                  <a:pt x="37667" y="29500"/>
                </a:lnTo>
                <a:lnTo>
                  <a:pt x="47083" y="38833"/>
                </a:lnTo>
                <a:cubicBezTo>
                  <a:pt x="48528" y="40167"/>
                  <a:pt x="49944" y="40167"/>
                  <a:pt x="51333" y="38833"/>
                </a:cubicBezTo>
                <a:lnTo>
                  <a:pt x="51333" y="38833"/>
                </a:lnTo>
                <a:cubicBezTo>
                  <a:pt x="52667" y="37444"/>
                  <a:pt x="52667" y="36028"/>
                  <a:pt x="51333" y="34583"/>
                </a:cubicBezTo>
                <a:lnTo>
                  <a:pt x="51333" y="34583"/>
                </a:lnTo>
                <a:lnTo>
                  <a:pt x="42000" y="25167"/>
                </a:lnTo>
                <a:lnTo>
                  <a:pt x="50167" y="17000"/>
                </a:lnTo>
                <a:lnTo>
                  <a:pt x="59583" y="26333"/>
                </a:lnTo>
                <a:cubicBezTo>
                  <a:pt x="61028" y="27667"/>
                  <a:pt x="62444" y="27667"/>
                  <a:pt x="63833" y="26333"/>
                </a:cubicBezTo>
                <a:lnTo>
                  <a:pt x="63833" y="26333"/>
                </a:lnTo>
                <a:cubicBezTo>
                  <a:pt x="65167" y="24944"/>
                  <a:pt x="65167" y="23528"/>
                  <a:pt x="63833" y="22083"/>
                </a:cubicBezTo>
                <a:lnTo>
                  <a:pt x="63833" y="22083"/>
                </a:lnTo>
                <a:lnTo>
                  <a:pt x="54500" y="12667"/>
                </a:lnTo>
                <a:lnTo>
                  <a:pt x="64417" y="2750"/>
                </a:lnTo>
                <a:cubicBezTo>
                  <a:pt x="66417" y="917"/>
                  <a:pt x="68639" y="0"/>
                  <a:pt x="71083" y="0"/>
                </a:cubicBezTo>
                <a:lnTo>
                  <a:pt x="71083" y="0"/>
                </a:lnTo>
                <a:cubicBezTo>
                  <a:pt x="73583" y="0"/>
                  <a:pt x="75806" y="917"/>
                  <a:pt x="77750" y="2750"/>
                </a:cubicBezTo>
                <a:lnTo>
                  <a:pt x="77750" y="2750"/>
                </a:lnTo>
                <a:lnTo>
                  <a:pt x="95667" y="20667"/>
                </a:lnTo>
                <a:cubicBezTo>
                  <a:pt x="97500" y="22667"/>
                  <a:pt x="98417" y="24889"/>
                  <a:pt x="98417" y="27333"/>
                </a:cubicBezTo>
                <a:lnTo>
                  <a:pt x="98417" y="27333"/>
                </a:lnTo>
                <a:cubicBezTo>
                  <a:pt x="98417" y="29833"/>
                  <a:pt x="97500" y="32056"/>
                  <a:pt x="95667" y="34000"/>
                </a:cubicBezTo>
                <a:lnTo>
                  <a:pt x="95667" y="34000"/>
                </a:lnTo>
                <a:lnTo>
                  <a:pt x="34000" y="956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29055-12"/>
          <p:cNvSpPr/>
          <p:nvPr/>
        </p:nvSpPr>
        <p:spPr>
          <a:xfrm>
            <a:off x="4714875" y="3552825"/>
            <a:ext cx="4029075" cy="333375"/>
          </a:xfrm>
          <a:prstGeom prst="roundRect">
            <a:avLst>
              <a:gd name="adj" fmla="val 22857"/>
            </a:avLst>
          </a:pr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29088-47"/>
          <p:cNvSpPr/>
          <p:nvPr/>
        </p:nvSpPr>
        <p:spPr>
          <a:xfrm>
            <a:off x="4833640" y="3648075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29055-13"/>
          <p:cNvSpPr/>
          <p:nvPr/>
        </p:nvSpPr>
        <p:spPr>
          <a:xfrm>
            <a:off x="4714875" y="4014788"/>
            <a:ext cx="4029075" cy="347663"/>
          </a:xfrm>
          <a:prstGeom prst="roundRect">
            <a:avLst>
              <a:gd name="adj" fmla="val 21918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639229089-48"/>
          <p:cNvSpPr/>
          <p:nvPr/>
        </p:nvSpPr>
        <p:spPr>
          <a:xfrm>
            <a:off x="4836319" y="411718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9111" y="133"/>
                  <a:pt x="67444" y="2356"/>
                  <a:pt x="75000" y="6667"/>
                </a:cubicBezTo>
                <a:lnTo>
                  <a:pt x="75000" y="6667"/>
                </a:lnTo>
                <a:lnTo>
                  <a:pt x="75000" y="6667"/>
                </a:lnTo>
                <a:cubicBezTo>
                  <a:pt x="82556" y="11067"/>
                  <a:pt x="88667" y="17178"/>
                  <a:pt x="93333" y="25000"/>
                </a:cubicBezTo>
                <a:lnTo>
                  <a:pt x="93333" y="25000"/>
                </a:lnTo>
                <a:cubicBezTo>
                  <a:pt x="97778" y="32956"/>
                  <a:pt x="100000" y="41289"/>
                  <a:pt x="100000" y="50000"/>
                </a:cubicBezTo>
                <a:lnTo>
                  <a:pt x="100000" y="50000"/>
                </a:lnTo>
                <a:cubicBezTo>
                  <a:pt x="100000" y="58711"/>
                  <a:pt x="97778" y="67044"/>
                  <a:pt x="93333" y="75000"/>
                </a:cubicBezTo>
                <a:lnTo>
                  <a:pt x="93333" y="75000"/>
                </a:lnTo>
                <a:cubicBezTo>
                  <a:pt x="88667" y="82822"/>
                  <a:pt x="82556" y="88933"/>
                  <a:pt x="75000" y="93333"/>
                </a:cubicBezTo>
                <a:lnTo>
                  <a:pt x="75000" y="93333"/>
                </a:lnTo>
                <a:cubicBezTo>
                  <a:pt x="67444" y="97644"/>
                  <a:pt x="59111" y="99867"/>
                  <a:pt x="50000" y="100000"/>
                </a:cubicBezTo>
                <a:lnTo>
                  <a:pt x="50000" y="100000"/>
                </a:lnTo>
                <a:cubicBezTo>
                  <a:pt x="40889" y="99867"/>
                  <a:pt x="32556" y="97644"/>
                  <a:pt x="25000" y="93333"/>
                </a:cubicBezTo>
                <a:lnTo>
                  <a:pt x="25000" y="93333"/>
                </a:lnTo>
                <a:cubicBezTo>
                  <a:pt x="17444" y="88933"/>
                  <a:pt x="11333" y="82822"/>
                  <a:pt x="6667" y="75000"/>
                </a:cubicBezTo>
                <a:lnTo>
                  <a:pt x="6667" y="75000"/>
                </a:lnTo>
                <a:cubicBezTo>
                  <a:pt x="2222" y="67044"/>
                  <a:pt x="0" y="58711"/>
                  <a:pt x="0" y="50000"/>
                </a:cubicBezTo>
                <a:lnTo>
                  <a:pt x="0" y="50000"/>
                </a:lnTo>
                <a:cubicBezTo>
                  <a:pt x="0" y="41289"/>
                  <a:pt x="2222" y="32956"/>
                  <a:pt x="6667" y="25000"/>
                </a:cubicBezTo>
                <a:lnTo>
                  <a:pt x="6667" y="25000"/>
                </a:lnTo>
                <a:cubicBezTo>
                  <a:pt x="11333" y="17178"/>
                  <a:pt x="17444" y="11067"/>
                  <a:pt x="25000" y="6667"/>
                </a:cubicBezTo>
                <a:lnTo>
                  <a:pt x="25000" y="6667"/>
                </a:lnTo>
                <a:cubicBezTo>
                  <a:pt x="32556" y="2356"/>
                  <a:pt x="40889" y="133"/>
                  <a:pt x="50000" y="0"/>
                </a:cubicBezTo>
                <a:lnTo>
                  <a:pt x="50000" y="0"/>
                </a:lnTo>
                <a:moveTo>
                  <a:pt x="45333" y="23467"/>
                </a:moveTo>
                <a:lnTo>
                  <a:pt x="45333" y="23467"/>
                </a:lnTo>
                <a:lnTo>
                  <a:pt x="45333" y="50000"/>
                </a:lnTo>
                <a:cubicBezTo>
                  <a:pt x="45333" y="51689"/>
                  <a:pt x="46044" y="53000"/>
                  <a:pt x="47467" y="53933"/>
                </a:cubicBezTo>
                <a:lnTo>
                  <a:pt x="47467" y="53933"/>
                </a:lnTo>
                <a:lnTo>
                  <a:pt x="66200" y="66400"/>
                </a:lnTo>
                <a:cubicBezTo>
                  <a:pt x="68689" y="67822"/>
                  <a:pt x="70844" y="67378"/>
                  <a:pt x="72667" y="65067"/>
                </a:cubicBezTo>
                <a:lnTo>
                  <a:pt x="72667" y="65067"/>
                </a:lnTo>
                <a:cubicBezTo>
                  <a:pt x="74089" y="62578"/>
                  <a:pt x="73622" y="60422"/>
                  <a:pt x="71267" y="58600"/>
                </a:cubicBezTo>
                <a:lnTo>
                  <a:pt x="71267" y="58600"/>
                </a:lnTo>
                <a:lnTo>
                  <a:pt x="54667" y="47467"/>
                </a:lnTo>
                <a:lnTo>
                  <a:pt x="54667" y="23467"/>
                </a:lnTo>
                <a:cubicBezTo>
                  <a:pt x="54400" y="20578"/>
                  <a:pt x="52844" y="19000"/>
                  <a:pt x="50000" y="18733"/>
                </a:cubicBezTo>
                <a:lnTo>
                  <a:pt x="50000" y="18733"/>
                </a:lnTo>
                <a:cubicBezTo>
                  <a:pt x="47156" y="19000"/>
                  <a:pt x="45600" y="20578"/>
                  <a:pt x="45333" y="23467"/>
                </a:cubicBezTo>
                <a:lnTo>
                  <a:pt x="45333" y="23467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5639229053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639229053-8"/>
          <p:cNvSpPr txBox="1"/>
          <p:nvPr/>
        </p:nvSpPr>
        <p:spPr>
          <a:xfrm>
            <a:off x="671513" y="113109"/>
            <a:ext cx="21645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旋转的定义与三要素</a:t>
            </a:r>
            <a:endParaRPr/>
          </a:p>
        </p:txBody>
      </p:sp>
      <p:sp>
        <p:nvSpPr>
          <p:cNvPr id="28" name="el-1785639229053-9"/>
          <p:cNvSpPr txBox="1"/>
          <p:nvPr/>
        </p:nvSpPr>
        <p:spPr>
          <a:xfrm>
            <a:off x="8020125" y="179784"/>
            <a:ext cx="78097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九年级 · 旋转</a:t>
            </a:r>
            <a:endParaRPr/>
          </a:p>
        </p:txBody>
      </p:sp>
      <p:sp>
        <p:nvSpPr>
          <p:cNvPr id="29" name="el-1785639229059-24"/>
          <p:cNvSpPr txBox="1"/>
          <p:nvPr/>
        </p:nvSpPr>
        <p:spPr>
          <a:xfrm>
            <a:off x="4922044" y="1095375"/>
            <a:ext cx="3736181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📖 定义</a:t>
            </a:r>
            <a:endParaRPr/>
          </a:p>
        </p:txBody>
      </p:sp>
      <p:sp>
        <p:nvSpPr>
          <p:cNvPr id="30" name="el-1785639229058-22"/>
          <p:cNvSpPr txBox="1"/>
          <p:nvPr/>
        </p:nvSpPr>
        <p:spPr>
          <a:xfrm>
            <a:off x="4922044" y="1395413"/>
            <a:ext cx="3650456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把一个平面图形绕着平面内某一点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转动一个角度，叫做图形的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</a:t>
            </a:r>
            <a:endParaRPr/>
          </a:p>
        </p:txBody>
      </p:sp>
      <p:sp>
        <p:nvSpPr>
          <p:cNvPr id="31" name="el-1785639229064-37"/>
          <p:cNvSpPr txBox="1"/>
          <p:nvPr/>
        </p:nvSpPr>
        <p:spPr>
          <a:xfrm>
            <a:off x="5193506" y="2183606"/>
            <a:ext cx="350758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旋转中心——点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32" name="el-1785639229064-38"/>
          <p:cNvSpPr txBox="1"/>
          <p:nvPr/>
        </p:nvSpPr>
        <p:spPr>
          <a:xfrm>
            <a:off x="5193506" y="2655094"/>
            <a:ext cx="350758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旋转方向——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顺时针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逆时针</a:t>
            </a:r>
            <a:endParaRPr/>
          </a:p>
        </p:txBody>
      </p:sp>
      <p:sp>
        <p:nvSpPr>
          <p:cNvPr id="33" name="el-1785639229065-39"/>
          <p:cNvSpPr txBox="1"/>
          <p:nvPr/>
        </p:nvSpPr>
        <p:spPr>
          <a:xfrm>
            <a:off x="5193506" y="3126581"/>
            <a:ext cx="350758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旋转角——转动的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角度</a:t>
            </a:r>
            <a:endParaRPr/>
          </a:p>
        </p:txBody>
      </p:sp>
      <p:sp>
        <p:nvSpPr>
          <p:cNvPr id="34" name="el-1785639229059-25"/>
          <p:cNvSpPr txBox="1"/>
          <p:nvPr/>
        </p:nvSpPr>
        <p:spPr>
          <a:xfrm>
            <a:off x="5022056" y="3624263"/>
            <a:ext cx="299174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A5A5A"/>
                </a:solidFill>
                <a:latin typeface="Microsoft YaHei"/>
                <a:ea typeface="Microsoft YaHei"/>
                <a:cs typeface="Microsoft YaHei"/>
              </a:rPr>
              <a:t>对应点：P 经过旋转变为 P'，P 和 P' 是对应点</a:t>
            </a:r>
            <a:endParaRPr/>
          </a:p>
        </p:txBody>
      </p:sp>
      <p:sp>
        <p:nvSpPr>
          <p:cNvPr id="35" name="el-1785639229058-23"/>
          <p:cNvSpPr txBox="1"/>
          <p:nvPr/>
        </p:nvSpPr>
        <p:spPr>
          <a:xfrm>
            <a:off x="5064919" y="4093369"/>
            <a:ext cx="334915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A5A5A"/>
                </a:solidFill>
                <a:latin typeface="Microsoft YaHei"/>
                <a:ea typeface="Microsoft YaHei"/>
                <a:cs typeface="Microsoft YaHei"/>
              </a:rPr>
              <a:t>示例：钟表指针旋转，中心是表盘中心，旋转角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 60°</a:t>
            </a:r>
            <a:endParaRPr/>
          </a:p>
        </p:txBody>
      </p:sp>
      <p:sp>
        <p:nvSpPr>
          <p:cNvPr id="36" name="el-1785639229053-10"/>
          <p:cNvSpPr txBox="1"/>
          <p:nvPr/>
        </p:nvSpPr>
        <p:spPr>
          <a:xfrm>
            <a:off x="8309149" y="4911328"/>
            <a:ext cx="20620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37" name="el-1785639229060-26"/>
          <p:cNvSpPr/>
          <p:nvPr/>
        </p:nvSpPr>
        <p:spPr>
          <a:xfrm>
            <a:off x="1343025" y="1585913"/>
            <a:ext cx="2143125" cy="2143125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C9BBA4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8" name="el-1785639229057-18"/>
          <p:cNvSpPr txBox="1"/>
          <p:nvPr/>
        </p:nvSpPr>
        <p:spPr>
          <a:xfrm>
            <a:off x="3300413" y="1700213"/>
            <a:ext cx="16534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P</a:t>
            </a:r>
            <a:endParaRPr/>
          </a:p>
        </p:txBody>
      </p:sp>
      <p:sp>
        <p:nvSpPr>
          <p:cNvPr id="39" name="el-1785639229057-19"/>
          <p:cNvSpPr txBox="1"/>
          <p:nvPr/>
        </p:nvSpPr>
        <p:spPr>
          <a:xfrm>
            <a:off x="1285875" y="3557588"/>
            <a:ext cx="20940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P'</a:t>
            </a:r>
            <a:endParaRPr/>
          </a:p>
        </p:txBody>
      </p:sp>
      <p:sp>
        <p:nvSpPr>
          <p:cNvPr id="40" name="el-1785639229061-30"/>
          <p:cNvSpPr/>
          <p:nvPr/>
        </p:nvSpPr>
        <p:spPr>
          <a:xfrm rot="2099999">
            <a:off x="2153159" y="2569769"/>
            <a:ext cx="14288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B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229061-31"/>
          <p:cNvSpPr/>
          <p:nvPr/>
        </p:nvSpPr>
        <p:spPr>
          <a:xfrm rot="-7499999">
            <a:off x="2740168" y="1962862"/>
            <a:ext cx="14288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B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229062-35"/>
          <p:cNvSpPr/>
          <p:nvPr/>
        </p:nvSpPr>
        <p:spPr>
          <a:xfrm rot="1199999">
            <a:off x="1961307" y="2204194"/>
            <a:ext cx="549374" cy="5493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cubicBezTo>
                  <a:pt x="0" y="77614"/>
                  <a:pt x="22386" y="100000"/>
                  <a:pt x="50000" y="100000"/>
                </a:cubicBezTo>
                <a:cubicBezTo>
                  <a:pt x="77614" y="100000"/>
                  <a:pt x="100000" y="77614"/>
                  <a:pt x="100000" y="50000"/>
                </a:cubicBezTo>
              </a:path>
            </a:pathLst>
          </a:custGeom>
          <a:noFill/>
          <a:ln w="14288" algn="in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5639229062-36"/>
          <p:cNvSpPr/>
          <p:nvPr/>
        </p:nvSpPr>
        <p:spPr>
          <a:xfrm rot="1199999">
            <a:off x="1961307" y="2204194"/>
            <a:ext cx="549374" cy="5493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cubicBezTo>
                  <a:pt x="77614" y="0"/>
                  <a:pt x="100000" y="22386"/>
                  <a:pt x="100000" y="50000"/>
                </a:cubicBezTo>
                <a:cubicBezTo>
                  <a:pt x="100000" y="77614"/>
                  <a:pt x="77614" y="100000"/>
                  <a:pt x="50000" y="100000"/>
                </a:cubicBezTo>
              </a:path>
            </a:pathLst>
          </a:custGeom>
          <a:noFill/>
          <a:ln w="14288" algn="in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639229060-27"/>
          <p:cNvSpPr/>
          <p:nvPr/>
        </p:nvSpPr>
        <p:spPr>
          <a:xfrm>
            <a:off x="2343150" y="2586038"/>
            <a:ext cx="142875" cy="142875"/>
          </a:xfrm>
          <a:prstGeom prst="ellipse">
            <a:avLst/>
          </a:prstGeom>
          <a:solidFill>
            <a:srgbClr val="C7452B"/>
          </a:solidFill>
          <a:ln>
            <a:noFill/>
          </a:ln>
          <a:effectLst>
            <a:outerShdw blurRad="0" dist="0" dir="0" sx="160000" sy="160000" kx="0" ky="0" algn="ctr">
              <a:srgbClr val="C7452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5" name="el-1785639229060-28"/>
          <p:cNvSpPr/>
          <p:nvPr/>
        </p:nvSpPr>
        <p:spPr>
          <a:xfrm>
            <a:off x="3200400" y="1871663"/>
            <a:ext cx="100013" cy="100013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639229061-29"/>
          <p:cNvSpPr/>
          <p:nvPr/>
        </p:nvSpPr>
        <p:spPr>
          <a:xfrm>
            <a:off x="1628775" y="3443288"/>
            <a:ext cx="100013" cy="100013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639229057-16"/>
          <p:cNvSpPr/>
          <p:nvPr/>
        </p:nvSpPr>
        <p:spPr>
          <a:xfrm>
            <a:off x="2235994" y="2157413"/>
            <a:ext cx="268486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229058-21"/>
          <p:cNvSpPr/>
          <p:nvPr/>
        </p:nvSpPr>
        <p:spPr>
          <a:xfrm>
            <a:off x="2728913" y="2057400"/>
            <a:ext cx="400050" cy="147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229057-15"/>
          <p:cNvSpPr txBox="1"/>
          <p:nvPr/>
        </p:nvSpPr>
        <p:spPr>
          <a:xfrm>
            <a:off x="2264569" y="2157413"/>
            <a:ext cx="30420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60°</a:t>
            </a:r>
            <a:endParaRPr/>
          </a:p>
        </p:txBody>
      </p:sp>
      <p:sp>
        <p:nvSpPr>
          <p:cNvPr id="50" name="el-1785639229057-17"/>
          <p:cNvSpPr txBox="1"/>
          <p:nvPr/>
        </p:nvSpPr>
        <p:spPr>
          <a:xfrm>
            <a:off x="2543175" y="2500313"/>
            <a:ext cx="1857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51" name="el-1785639229057-20"/>
          <p:cNvSpPr txBox="1"/>
          <p:nvPr/>
        </p:nvSpPr>
        <p:spPr>
          <a:xfrm>
            <a:off x="2757488" y="2057400"/>
            <a:ext cx="42862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顺时针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9425-1"/>
          <p:cNvSpPr/>
          <p:nvPr/>
        </p:nvSpPr>
        <p:spPr>
          <a:xfrm>
            <a:off x="3786188" y="1785938"/>
            <a:ext cx="1571625" cy="1571625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12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29426-2"/>
          <p:cNvSpPr/>
          <p:nvPr/>
        </p:nvSpPr>
        <p:spPr>
          <a:xfrm>
            <a:off x="4036219" y="2035969"/>
            <a:ext cx="1071563" cy="1071563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7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29426-3"/>
          <p:cNvSpPr/>
          <p:nvPr/>
        </p:nvSpPr>
        <p:spPr>
          <a:xfrm rot="900000">
            <a:off x="285750" y="285750"/>
            <a:ext cx="714375" cy="714375"/>
          </a:xfrm>
          <a:prstGeom prst="ellipse">
            <a:avLst/>
          </a:prstGeom>
          <a:gradFill rotWithShape="1">
            <a:gsLst>
              <a:gs pos="0">
                <a:srgbClr val="C9BBA4">
                  <a:alpha val="12000"/>
                </a:srgbClr>
              </a:gs>
              <a:gs pos="70000">
                <a:srgbClr val="C9BBA4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  <a:effectLst>
            <a:outerShdw blurRad="0" dist="202056" dir="2700000" sx="100000" sy="100000" kx="0" ky="0" algn="ctr">
              <a:srgbClr val="C9BBA4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el-1785639229426-4"/>
          <p:cNvSpPr/>
          <p:nvPr/>
        </p:nvSpPr>
        <p:spPr>
          <a:xfrm rot="-9900000">
            <a:off x="8143875" y="4143375"/>
            <a:ext cx="714375" cy="714375"/>
          </a:xfrm>
          <a:prstGeom prst="ellipse">
            <a:avLst/>
          </a:prstGeom>
          <a:gradFill rotWithShape="1">
            <a:gsLst>
              <a:gs pos="0">
                <a:srgbClr val="C9BBA4">
                  <a:alpha val="12000"/>
                </a:srgbClr>
              </a:gs>
              <a:gs pos="70000">
                <a:srgbClr val="C9BBA4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  <a:effectLst>
            <a:outerShdw blurRad="0" dist="202056" dir="-8100000" sx="100000" sy="100000" kx="0" ky="0" algn="ctr">
              <a:srgbClr val="C9BBA4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el-1785639229426-5"/>
          <p:cNvSpPr/>
          <p:nvPr/>
        </p:nvSpPr>
        <p:spPr>
          <a:xfrm rot="2700000">
            <a:off x="8111746" y="325059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cubicBezTo>
                  <a:pt x="0" y="22386"/>
                  <a:pt x="22386" y="0"/>
                  <a:pt x="50000" y="0"/>
                </a:cubicBezTo>
                <a:cubicBezTo>
                  <a:pt x="77614" y="0"/>
                  <a:pt x="100000" y="22386"/>
                  <a:pt x="100000" y="5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639229426-6"/>
          <p:cNvSpPr/>
          <p:nvPr/>
        </p:nvSpPr>
        <p:spPr>
          <a:xfrm rot="2700000">
            <a:off x="8111746" y="325059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cubicBezTo>
                  <a:pt x="22386" y="0"/>
                  <a:pt x="0" y="22386"/>
                  <a:pt x="0" y="50000"/>
                </a:cubicBezTo>
                <a:cubicBezTo>
                  <a:pt x="0" y="77614"/>
                  <a:pt x="22386" y="100000"/>
                  <a:pt x="50000" y="10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639229427-7"/>
          <p:cNvSpPr/>
          <p:nvPr/>
        </p:nvSpPr>
        <p:spPr>
          <a:xfrm rot="2700000">
            <a:off x="325059" y="4111246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cubicBezTo>
                  <a:pt x="0" y="77614"/>
                  <a:pt x="22386" y="100000"/>
                  <a:pt x="50000" y="100000"/>
                </a:cubicBezTo>
                <a:cubicBezTo>
                  <a:pt x="77614" y="100000"/>
                  <a:pt x="100000" y="77614"/>
                  <a:pt x="100000" y="5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9229427-8"/>
          <p:cNvSpPr/>
          <p:nvPr/>
        </p:nvSpPr>
        <p:spPr>
          <a:xfrm rot="2700000">
            <a:off x="325059" y="4111246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cubicBezTo>
                  <a:pt x="77614" y="0"/>
                  <a:pt x="100000" y="22386"/>
                  <a:pt x="100000" y="50000"/>
                </a:cubicBezTo>
                <a:cubicBezTo>
                  <a:pt x="100000" y="77614"/>
                  <a:pt x="77614" y="100000"/>
                  <a:pt x="50000" y="10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9229445-29"/>
          <p:cNvSpPr/>
          <p:nvPr/>
        </p:nvSpPr>
        <p:spPr>
          <a:xfrm>
            <a:off x="4484489" y="2019449"/>
            <a:ext cx="175022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7846"/>
                </a:moveTo>
                <a:lnTo>
                  <a:pt x="0" y="37846"/>
                </a:lnTo>
                <a:cubicBezTo>
                  <a:pt x="148" y="27128"/>
                  <a:pt x="2815" y="18205"/>
                  <a:pt x="8000" y="11077"/>
                </a:cubicBezTo>
                <a:lnTo>
                  <a:pt x="8000" y="11077"/>
                </a:lnTo>
                <a:lnTo>
                  <a:pt x="8000" y="11077"/>
                </a:lnTo>
                <a:cubicBezTo>
                  <a:pt x="13148" y="3897"/>
                  <a:pt x="19593" y="205"/>
                  <a:pt x="27333" y="0"/>
                </a:cubicBezTo>
                <a:lnTo>
                  <a:pt x="27333" y="0"/>
                </a:lnTo>
                <a:lnTo>
                  <a:pt x="29167" y="0"/>
                </a:lnTo>
                <a:cubicBezTo>
                  <a:pt x="31278" y="0"/>
                  <a:pt x="33019" y="949"/>
                  <a:pt x="34389" y="2846"/>
                </a:cubicBezTo>
                <a:lnTo>
                  <a:pt x="34389" y="2846"/>
                </a:lnTo>
                <a:cubicBezTo>
                  <a:pt x="35759" y="4744"/>
                  <a:pt x="36444" y="7154"/>
                  <a:pt x="36444" y="10077"/>
                </a:cubicBezTo>
                <a:lnTo>
                  <a:pt x="36444" y="10077"/>
                </a:lnTo>
                <a:cubicBezTo>
                  <a:pt x="36444" y="13051"/>
                  <a:pt x="35759" y="15487"/>
                  <a:pt x="34389" y="17385"/>
                </a:cubicBezTo>
                <a:lnTo>
                  <a:pt x="34389" y="17385"/>
                </a:lnTo>
                <a:cubicBezTo>
                  <a:pt x="33019" y="19282"/>
                  <a:pt x="31278" y="20231"/>
                  <a:pt x="29167" y="20231"/>
                </a:cubicBezTo>
                <a:lnTo>
                  <a:pt x="29167" y="20231"/>
                </a:lnTo>
                <a:lnTo>
                  <a:pt x="27333" y="20231"/>
                </a:lnTo>
                <a:cubicBezTo>
                  <a:pt x="23704" y="20436"/>
                  <a:pt x="20667" y="22103"/>
                  <a:pt x="18222" y="25231"/>
                </a:cubicBezTo>
                <a:lnTo>
                  <a:pt x="18222" y="25231"/>
                </a:lnTo>
                <a:cubicBezTo>
                  <a:pt x="15963" y="28615"/>
                  <a:pt x="14759" y="32821"/>
                  <a:pt x="14611" y="37846"/>
                </a:cubicBezTo>
                <a:lnTo>
                  <a:pt x="14611" y="37846"/>
                </a:lnTo>
                <a:lnTo>
                  <a:pt x="14611" y="40385"/>
                </a:lnTo>
                <a:lnTo>
                  <a:pt x="29167" y="40385"/>
                </a:lnTo>
                <a:cubicBezTo>
                  <a:pt x="33278" y="40590"/>
                  <a:pt x="36704" y="42590"/>
                  <a:pt x="39444" y="46385"/>
                </a:cubicBezTo>
                <a:lnTo>
                  <a:pt x="39444" y="46385"/>
                </a:lnTo>
                <a:cubicBezTo>
                  <a:pt x="42148" y="50179"/>
                  <a:pt x="43593" y="54923"/>
                  <a:pt x="43778" y="60615"/>
                </a:cubicBezTo>
                <a:lnTo>
                  <a:pt x="43778" y="60615"/>
                </a:lnTo>
                <a:lnTo>
                  <a:pt x="43778" y="80769"/>
                </a:lnTo>
                <a:cubicBezTo>
                  <a:pt x="43593" y="86462"/>
                  <a:pt x="42148" y="91205"/>
                  <a:pt x="39444" y="95000"/>
                </a:cubicBezTo>
                <a:lnTo>
                  <a:pt x="39444" y="95000"/>
                </a:lnTo>
                <a:cubicBezTo>
                  <a:pt x="36704" y="98744"/>
                  <a:pt x="33278" y="100744"/>
                  <a:pt x="29167" y="101000"/>
                </a:cubicBezTo>
                <a:lnTo>
                  <a:pt x="29167" y="101000"/>
                </a:lnTo>
                <a:lnTo>
                  <a:pt x="14611" y="101000"/>
                </a:lnTo>
                <a:cubicBezTo>
                  <a:pt x="10500" y="100744"/>
                  <a:pt x="7074" y="98744"/>
                  <a:pt x="4333" y="95000"/>
                </a:cubicBezTo>
                <a:lnTo>
                  <a:pt x="4333" y="95000"/>
                </a:lnTo>
                <a:cubicBezTo>
                  <a:pt x="1593" y="91205"/>
                  <a:pt x="148" y="86462"/>
                  <a:pt x="0" y="80769"/>
                </a:cubicBezTo>
                <a:lnTo>
                  <a:pt x="0" y="80769"/>
                </a:lnTo>
                <a:lnTo>
                  <a:pt x="0" y="70692"/>
                </a:lnTo>
                <a:lnTo>
                  <a:pt x="0" y="60615"/>
                </a:lnTo>
                <a:lnTo>
                  <a:pt x="0" y="37846"/>
                </a:lnTo>
                <a:moveTo>
                  <a:pt x="58333" y="37846"/>
                </a:moveTo>
                <a:lnTo>
                  <a:pt x="58333" y="37846"/>
                </a:lnTo>
                <a:cubicBezTo>
                  <a:pt x="58481" y="27128"/>
                  <a:pt x="61148" y="18205"/>
                  <a:pt x="66333" y="11077"/>
                </a:cubicBezTo>
                <a:lnTo>
                  <a:pt x="66333" y="11077"/>
                </a:lnTo>
                <a:lnTo>
                  <a:pt x="66333" y="11077"/>
                </a:lnTo>
                <a:cubicBezTo>
                  <a:pt x="71481" y="3897"/>
                  <a:pt x="77926" y="205"/>
                  <a:pt x="85667" y="0"/>
                </a:cubicBezTo>
                <a:lnTo>
                  <a:pt x="85667" y="0"/>
                </a:lnTo>
                <a:lnTo>
                  <a:pt x="87500" y="0"/>
                </a:lnTo>
                <a:cubicBezTo>
                  <a:pt x="89611" y="0"/>
                  <a:pt x="91352" y="949"/>
                  <a:pt x="92722" y="2846"/>
                </a:cubicBezTo>
                <a:lnTo>
                  <a:pt x="92722" y="2846"/>
                </a:lnTo>
                <a:cubicBezTo>
                  <a:pt x="94093" y="4744"/>
                  <a:pt x="94778" y="7154"/>
                  <a:pt x="94778" y="10077"/>
                </a:cubicBezTo>
                <a:lnTo>
                  <a:pt x="94778" y="10077"/>
                </a:lnTo>
                <a:cubicBezTo>
                  <a:pt x="94778" y="13051"/>
                  <a:pt x="94093" y="15487"/>
                  <a:pt x="92722" y="17385"/>
                </a:cubicBezTo>
                <a:lnTo>
                  <a:pt x="92722" y="17385"/>
                </a:lnTo>
                <a:cubicBezTo>
                  <a:pt x="91352" y="19282"/>
                  <a:pt x="89611" y="20231"/>
                  <a:pt x="87500" y="20231"/>
                </a:cubicBezTo>
                <a:lnTo>
                  <a:pt x="87500" y="20231"/>
                </a:lnTo>
                <a:lnTo>
                  <a:pt x="85667" y="20231"/>
                </a:lnTo>
                <a:cubicBezTo>
                  <a:pt x="82037" y="20436"/>
                  <a:pt x="79000" y="22103"/>
                  <a:pt x="76556" y="25231"/>
                </a:cubicBezTo>
                <a:lnTo>
                  <a:pt x="76556" y="25231"/>
                </a:lnTo>
                <a:cubicBezTo>
                  <a:pt x="74296" y="28615"/>
                  <a:pt x="73093" y="32821"/>
                  <a:pt x="72944" y="37846"/>
                </a:cubicBezTo>
                <a:lnTo>
                  <a:pt x="72944" y="37846"/>
                </a:lnTo>
                <a:lnTo>
                  <a:pt x="72944" y="40385"/>
                </a:lnTo>
                <a:lnTo>
                  <a:pt x="87500" y="40385"/>
                </a:lnTo>
                <a:cubicBezTo>
                  <a:pt x="91611" y="40590"/>
                  <a:pt x="95037" y="42590"/>
                  <a:pt x="97778" y="46385"/>
                </a:cubicBezTo>
                <a:lnTo>
                  <a:pt x="97778" y="46385"/>
                </a:lnTo>
                <a:cubicBezTo>
                  <a:pt x="100481" y="50179"/>
                  <a:pt x="101926" y="54923"/>
                  <a:pt x="102111" y="60615"/>
                </a:cubicBezTo>
                <a:lnTo>
                  <a:pt x="102111" y="60615"/>
                </a:lnTo>
                <a:lnTo>
                  <a:pt x="102111" y="80769"/>
                </a:lnTo>
                <a:cubicBezTo>
                  <a:pt x="101926" y="86462"/>
                  <a:pt x="100481" y="91205"/>
                  <a:pt x="97778" y="95000"/>
                </a:cubicBezTo>
                <a:lnTo>
                  <a:pt x="97778" y="95000"/>
                </a:lnTo>
                <a:cubicBezTo>
                  <a:pt x="95037" y="98744"/>
                  <a:pt x="91611" y="100744"/>
                  <a:pt x="87500" y="101000"/>
                </a:cubicBezTo>
                <a:lnTo>
                  <a:pt x="87500" y="101000"/>
                </a:lnTo>
                <a:lnTo>
                  <a:pt x="72944" y="101000"/>
                </a:lnTo>
                <a:cubicBezTo>
                  <a:pt x="68833" y="100744"/>
                  <a:pt x="65407" y="98744"/>
                  <a:pt x="62667" y="95000"/>
                </a:cubicBezTo>
                <a:lnTo>
                  <a:pt x="62667" y="95000"/>
                </a:lnTo>
                <a:cubicBezTo>
                  <a:pt x="59926" y="91205"/>
                  <a:pt x="58481" y="86462"/>
                  <a:pt x="58333" y="80769"/>
                </a:cubicBezTo>
                <a:lnTo>
                  <a:pt x="58333" y="80769"/>
                </a:lnTo>
                <a:lnTo>
                  <a:pt x="58333" y="70692"/>
                </a:lnTo>
                <a:lnTo>
                  <a:pt x="58333" y="60615"/>
                </a:lnTo>
                <a:lnTo>
                  <a:pt x="58333" y="37846"/>
                </a:lnTo>
              </a:path>
            </a:pathLst>
          </a:custGeom>
          <a:solidFill>
            <a:srgbClr val="C7452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29428-11"/>
          <p:cNvSpPr/>
          <p:nvPr/>
        </p:nvSpPr>
        <p:spPr>
          <a:xfrm>
            <a:off x="4286250" y="3174950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7452B">
                  <a:alpha val="0"/>
                </a:srgbClr>
              </a:gs>
              <a:gs pos="50000">
                <a:srgbClr val="C7452B">
                  <a:alpha val="70000"/>
                </a:srgbClr>
              </a:gs>
              <a:gs pos="100000">
                <a:srgbClr val="C7452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29435-24"/>
          <p:cNvSpPr/>
          <p:nvPr/>
        </p:nvSpPr>
        <p:spPr>
          <a:xfrm>
            <a:off x="4179094" y="4052144"/>
            <a:ext cx="42863" cy="42863"/>
          </a:xfrm>
          <a:prstGeom prst="ellipse">
            <a:avLst/>
          </a:prstGeom>
          <a:solidFill>
            <a:srgbClr val="C7452B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29435-25"/>
          <p:cNvSpPr/>
          <p:nvPr/>
        </p:nvSpPr>
        <p:spPr>
          <a:xfrm>
            <a:off x="4364831" y="4052144"/>
            <a:ext cx="42863" cy="42863"/>
          </a:xfrm>
          <a:prstGeom prst="ellipse">
            <a:avLst/>
          </a:prstGeom>
          <a:solidFill>
            <a:srgbClr val="C9BBA4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29435-26"/>
          <p:cNvSpPr/>
          <p:nvPr/>
        </p:nvSpPr>
        <p:spPr>
          <a:xfrm>
            <a:off x="4550569" y="4052144"/>
            <a:ext cx="42863" cy="42863"/>
          </a:xfrm>
          <a:prstGeom prst="ellipse">
            <a:avLst/>
          </a:prstGeom>
          <a:solidFill>
            <a:srgbClr val="C7452B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29436-27"/>
          <p:cNvSpPr/>
          <p:nvPr/>
        </p:nvSpPr>
        <p:spPr>
          <a:xfrm>
            <a:off x="4736306" y="4052144"/>
            <a:ext cx="42863" cy="42863"/>
          </a:xfrm>
          <a:prstGeom prst="ellipse">
            <a:avLst/>
          </a:prstGeom>
          <a:solidFill>
            <a:srgbClr val="C9BBA4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29436-28"/>
          <p:cNvSpPr/>
          <p:nvPr/>
        </p:nvSpPr>
        <p:spPr>
          <a:xfrm>
            <a:off x="4922044" y="4052144"/>
            <a:ext cx="42863" cy="42863"/>
          </a:xfrm>
          <a:prstGeom prst="ellipse">
            <a:avLst/>
          </a:prstGeom>
          <a:solidFill>
            <a:srgbClr val="C7452B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29428-9"/>
          <p:cNvSpPr txBox="1"/>
          <p:nvPr/>
        </p:nvSpPr>
        <p:spPr>
          <a:xfrm>
            <a:off x="1528763" y="2381994"/>
            <a:ext cx="6086475" cy="535781"/>
          </a:xfrm>
          <a:prstGeom prst="rect">
            <a:avLst/>
          </a:prstGeom>
          <a:noFill/>
          <a:ln>
            <a:noFill/>
          </a:ln>
          <a:effectLst>
            <a:outerShdw blurRad="142875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338">
                <a:solidFill>
                  <a:srgbClr val="F7F3EC"/>
                </a:solidFill>
                <a:latin typeface="华文中宋"/>
                <a:ea typeface="华文中宋"/>
                <a:cs typeface="华文中宋"/>
              </a:rPr>
              <a:t>旋转的性质——不变量之美</a:t>
            </a:r>
            <a:endParaRPr/>
          </a:p>
        </p:txBody>
      </p:sp>
      <p:sp>
        <p:nvSpPr>
          <p:cNvPr id="18" name="el-1785639229428-10"/>
          <p:cNvSpPr txBox="1"/>
          <p:nvPr/>
        </p:nvSpPr>
        <p:spPr>
          <a:xfrm>
            <a:off x="2986088" y="3474988"/>
            <a:ext cx="3171825" cy="291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225">
                <a:solidFill>
                  <a:srgbClr val="F7F3EC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旋转前后，什么变了？什么没变？</a:t>
            </a:r>
            <a:endParaRPr/>
          </a:p>
        </p:txBody>
      </p:sp>
      <p:sp>
        <p:nvSpPr>
          <p:cNvPr id="19" name="el-1785639229431-12"/>
          <p:cNvSpPr/>
          <p:nvPr/>
        </p:nvSpPr>
        <p:spPr>
          <a:xfrm>
            <a:off x="4250531" y="1048494"/>
            <a:ext cx="642938" cy="642938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639229431-13"/>
          <p:cNvSpPr/>
          <p:nvPr/>
        </p:nvSpPr>
        <p:spPr>
          <a:xfrm>
            <a:off x="4350544" y="1148507"/>
            <a:ext cx="442913" cy="442913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639229431-14"/>
          <p:cNvSpPr/>
          <p:nvPr/>
        </p:nvSpPr>
        <p:spPr>
          <a:xfrm>
            <a:off x="4450556" y="1248519"/>
            <a:ext cx="242888" cy="242888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3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639229432-15"/>
          <p:cNvSpPr/>
          <p:nvPr/>
        </p:nvSpPr>
        <p:spPr>
          <a:xfrm rot="8100000">
            <a:off x="4584852" y="138281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185" y="0"/>
                </a:moveTo>
                <a:lnTo>
                  <a:pt x="100000" y="0"/>
                </a:lnTo>
                <a:lnTo>
                  <a:pt x="100000" y="31815"/>
                </a:lnTo>
                <a:cubicBezTo>
                  <a:pt x="100000" y="69472"/>
                  <a:pt x="69472" y="100000"/>
                  <a:pt x="31815" y="100000"/>
                </a:cubicBezTo>
                <a:lnTo>
                  <a:pt x="0" y="100000"/>
                </a:lnTo>
                <a:lnTo>
                  <a:pt x="0" y="68185"/>
                </a:lnTo>
                <a:cubicBezTo>
                  <a:pt x="0" y="30528"/>
                  <a:pt x="30528" y="0"/>
                  <a:pt x="68185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29432-16"/>
          <p:cNvSpPr/>
          <p:nvPr/>
        </p:nvSpPr>
        <p:spPr>
          <a:xfrm rot="10800000">
            <a:off x="4443413" y="144140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100000" y="0"/>
                </a:lnTo>
                <a:lnTo>
                  <a:pt x="100000" y="51786"/>
                </a:lnTo>
                <a:cubicBezTo>
                  <a:pt x="100000" y="78414"/>
                  <a:pt x="78414" y="100000"/>
                  <a:pt x="51786" y="100000"/>
                </a:cubicBezTo>
                <a:lnTo>
                  <a:pt x="0" y="100000"/>
                </a:lnTo>
                <a:lnTo>
                  <a:pt x="0" y="48214"/>
                </a:lnTo>
                <a:cubicBezTo>
                  <a:pt x="0" y="21586"/>
                  <a:pt x="21586" y="0"/>
                  <a:pt x="48214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29433-17"/>
          <p:cNvSpPr/>
          <p:nvPr/>
        </p:nvSpPr>
        <p:spPr>
          <a:xfrm rot="-8100000">
            <a:off x="4301974" y="138281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185" y="0"/>
                </a:moveTo>
                <a:lnTo>
                  <a:pt x="100000" y="0"/>
                </a:lnTo>
                <a:lnTo>
                  <a:pt x="100000" y="31815"/>
                </a:lnTo>
                <a:cubicBezTo>
                  <a:pt x="100000" y="69472"/>
                  <a:pt x="69472" y="100000"/>
                  <a:pt x="31815" y="100000"/>
                </a:cubicBezTo>
                <a:lnTo>
                  <a:pt x="0" y="100000"/>
                </a:lnTo>
                <a:lnTo>
                  <a:pt x="0" y="68185"/>
                </a:lnTo>
                <a:cubicBezTo>
                  <a:pt x="0" y="30528"/>
                  <a:pt x="30528" y="0"/>
                  <a:pt x="68185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29433-18"/>
          <p:cNvSpPr/>
          <p:nvPr/>
        </p:nvSpPr>
        <p:spPr>
          <a:xfrm rot="-5400000">
            <a:off x="4243388" y="124137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100000" y="0"/>
                </a:lnTo>
                <a:lnTo>
                  <a:pt x="100000" y="51786"/>
                </a:lnTo>
                <a:cubicBezTo>
                  <a:pt x="100000" y="78414"/>
                  <a:pt x="78414" y="100000"/>
                  <a:pt x="51786" y="100000"/>
                </a:cubicBezTo>
                <a:lnTo>
                  <a:pt x="0" y="100000"/>
                </a:lnTo>
                <a:lnTo>
                  <a:pt x="0" y="48214"/>
                </a:lnTo>
                <a:cubicBezTo>
                  <a:pt x="0" y="21586"/>
                  <a:pt x="21586" y="0"/>
                  <a:pt x="48214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29433-19"/>
          <p:cNvSpPr/>
          <p:nvPr/>
        </p:nvSpPr>
        <p:spPr>
          <a:xfrm rot="-2700000">
            <a:off x="4301974" y="109993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185" y="0"/>
                </a:moveTo>
                <a:lnTo>
                  <a:pt x="100000" y="0"/>
                </a:lnTo>
                <a:lnTo>
                  <a:pt x="100000" y="31815"/>
                </a:lnTo>
                <a:cubicBezTo>
                  <a:pt x="100000" y="69472"/>
                  <a:pt x="69472" y="100000"/>
                  <a:pt x="31815" y="100000"/>
                </a:cubicBezTo>
                <a:lnTo>
                  <a:pt x="0" y="100000"/>
                </a:lnTo>
                <a:lnTo>
                  <a:pt x="0" y="68185"/>
                </a:lnTo>
                <a:cubicBezTo>
                  <a:pt x="0" y="30528"/>
                  <a:pt x="30528" y="0"/>
                  <a:pt x="68185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29434-20"/>
          <p:cNvSpPr/>
          <p:nvPr/>
        </p:nvSpPr>
        <p:spPr>
          <a:xfrm>
            <a:off x="4507706" y="130566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100000" y="0"/>
                </a:lnTo>
                <a:lnTo>
                  <a:pt x="100000" y="51786"/>
                </a:lnTo>
                <a:cubicBezTo>
                  <a:pt x="100000" y="78414"/>
                  <a:pt x="78414" y="100000"/>
                  <a:pt x="51786" y="100000"/>
                </a:cubicBezTo>
                <a:lnTo>
                  <a:pt x="0" y="100000"/>
                </a:lnTo>
                <a:lnTo>
                  <a:pt x="0" y="48214"/>
                </a:lnTo>
                <a:cubicBezTo>
                  <a:pt x="0" y="21586"/>
                  <a:pt x="21586" y="0"/>
                  <a:pt x="48214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29434-21"/>
          <p:cNvSpPr/>
          <p:nvPr/>
        </p:nvSpPr>
        <p:spPr>
          <a:xfrm>
            <a:off x="4507706" y="130566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100000" y="0"/>
                </a:lnTo>
                <a:lnTo>
                  <a:pt x="100000" y="51786"/>
                </a:lnTo>
                <a:cubicBezTo>
                  <a:pt x="100000" y="78414"/>
                  <a:pt x="78414" y="100000"/>
                  <a:pt x="51786" y="100000"/>
                </a:cubicBezTo>
                <a:lnTo>
                  <a:pt x="0" y="100000"/>
                </a:lnTo>
                <a:lnTo>
                  <a:pt x="0" y="48214"/>
                </a:lnTo>
                <a:cubicBezTo>
                  <a:pt x="0" y="21586"/>
                  <a:pt x="21586" y="0"/>
                  <a:pt x="48214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29434-22"/>
          <p:cNvSpPr/>
          <p:nvPr/>
        </p:nvSpPr>
        <p:spPr>
          <a:xfrm>
            <a:off x="4507706" y="130566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100000" y="0"/>
                </a:lnTo>
                <a:lnTo>
                  <a:pt x="100000" y="51786"/>
                </a:lnTo>
                <a:cubicBezTo>
                  <a:pt x="100000" y="78414"/>
                  <a:pt x="78414" y="100000"/>
                  <a:pt x="51786" y="100000"/>
                </a:cubicBezTo>
                <a:lnTo>
                  <a:pt x="0" y="100000"/>
                </a:lnTo>
                <a:lnTo>
                  <a:pt x="0" y="48214"/>
                </a:lnTo>
                <a:cubicBezTo>
                  <a:pt x="0" y="21586"/>
                  <a:pt x="21586" y="0"/>
                  <a:pt x="48214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29434-23"/>
          <p:cNvSpPr/>
          <p:nvPr/>
        </p:nvSpPr>
        <p:spPr>
          <a:xfrm>
            <a:off x="4521994" y="1319957"/>
            <a:ext cx="100013" cy="100013"/>
          </a:xfrm>
          <a:prstGeom prst="ellipse">
            <a:avLst/>
          </a:prstGeom>
          <a:solidFill>
            <a:srgbClr val="C7452B"/>
          </a:solidFill>
          <a:ln>
            <a:noFill/>
          </a:ln>
          <a:effectLst>
            <a:outerShdw blurRad="114300" dist="0" dir="0" sx="100000" sy="100000" kx="0" ky="0" algn="ctr">
              <a:srgbClr val="C7452B">
                <a:alpha val="50000"/>
              </a:srgbClr>
            </a:outerShdw>
          </a:effectLst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9585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29586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29618-57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29618-58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29586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9229586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2958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29586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29615-51"/>
          <p:cNvSpPr/>
          <p:nvPr/>
        </p:nvSpPr>
        <p:spPr>
          <a:xfrm>
            <a:off x="400050" y="169452"/>
            <a:ext cx="171450" cy="1683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556" y="4389"/>
                </a:moveTo>
                <a:lnTo>
                  <a:pt x="43556" y="4389"/>
                </a:lnTo>
                <a:cubicBezTo>
                  <a:pt x="43963" y="6093"/>
                  <a:pt x="43759" y="7667"/>
                  <a:pt x="42944" y="9111"/>
                </a:cubicBezTo>
                <a:lnTo>
                  <a:pt x="42944" y="9111"/>
                </a:lnTo>
                <a:lnTo>
                  <a:pt x="42944" y="9111"/>
                </a:lnTo>
                <a:cubicBezTo>
                  <a:pt x="42167" y="10667"/>
                  <a:pt x="40944" y="11704"/>
                  <a:pt x="39278" y="12222"/>
                </a:cubicBezTo>
                <a:lnTo>
                  <a:pt x="39278" y="12222"/>
                </a:lnTo>
                <a:cubicBezTo>
                  <a:pt x="31463" y="14704"/>
                  <a:pt x="25074" y="19130"/>
                  <a:pt x="20111" y="25500"/>
                </a:cubicBezTo>
                <a:lnTo>
                  <a:pt x="20111" y="25500"/>
                </a:lnTo>
                <a:cubicBezTo>
                  <a:pt x="15185" y="32019"/>
                  <a:pt x="12648" y="39574"/>
                  <a:pt x="12500" y="48167"/>
                </a:cubicBezTo>
                <a:lnTo>
                  <a:pt x="12500" y="48167"/>
                </a:lnTo>
                <a:cubicBezTo>
                  <a:pt x="12759" y="58833"/>
                  <a:pt x="16407" y="67685"/>
                  <a:pt x="23444" y="74722"/>
                </a:cubicBezTo>
                <a:lnTo>
                  <a:pt x="23444" y="74722"/>
                </a:lnTo>
                <a:cubicBezTo>
                  <a:pt x="30481" y="81759"/>
                  <a:pt x="39333" y="85407"/>
                  <a:pt x="50000" y="85667"/>
                </a:cubicBezTo>
                <a:lnTo>
                  <a:pt x="50000" y="85667"/>
                </a:lnTo>
                <a:cubicBezTo>
                  <a:pt x="60667" y="85407"/>
                  <a:pt x="69519" y="81759"/>
                  <a:pt x="76556" y="74722"/>
                </a:cubicBezTo>
                <a:lnTo>
                  <a:pt x="76556" y="74722"/>
                </a:lnTo>
                <a:cubicBezTo>
                  <a:pt x="83593" y="67685"/>
                  <a:pt x="87241" y="58833"/>
                  <a:pt x="87500" y="48167"/>
                </a:cubicBezTo>
                <a:lnTo>
                  <a:pt x="87500" y="48167"/>
                </a:lnTo>
                <a:cubicBezTo>
                  <a:pt x="87352" y="39574"/>
                  <a:pt x="84815" y="32019"/>
                  <a:pt x="79889" y="25500"/>
                </a:cubicBezTo>
                <a:lnTo>
                  <a:pt x="79889" y="25500"/>
                </a:lnTo>
                <a:cubicBezTo>
                  <a:pt x="75074" y="19130"/>
                  <a:pt x="68685" y="14704"/>
                  <a:pt x="60722" y="12222"/>
                </a:cubicBezTo>
                <a:lnTo>
                  <a:pt x="60722" y="12222"/>
                </a:lnTo>
                <a:cubicBezTo>
                  <a:pt x="59056" y="11704"/>
                  <a:pt x="57833" y="10667"/>
                  <a:pt x="57056" y="9111"/>
                </a:cubicBezTo>
                <a:lnTo>
                  <a:pt x="57056" y="9111"/>
                </a:lnTo>
                <a:cubicBezTo>
                  <a:pt x="56241" y="7667"/>
                  <a:pt x="56037" y="6093"/>
                  <a:pt x="56444" y="4389"/>
                </a:cubicBezTo>
                <a:lnTo>
                  <a:pt x="56444" y="4389"/>
                </a:lnTo>
                <a:cubicBezTo>
                  <a:pt x="57111" y="2722"/>
                  <a:pt x="58148" y="1500"/>
                  <a:pt x="59556" y="722"/>
                </a:cubicBezTo>
                <a:lnTo>
                  <a:pt x="59556" y="722"/>
                </a:lnTo>
                <a:cubicBezTo>
                  <a:pt x="61000" y="-56"/>
                  <a:pt x="62574" y="-185"/>
                  <a:pt x="64278" y="333"/>
                </a:cubicBezTo>
                <a:lnTo>
                  <a:pt x="64278" y="333"/>
                </a:lnTo>
                <a:cubicBezTo>
                  <a:pt x="74796" y="3593"/>
                  <a:pt x="83315" y="9519"/>
                  <a:pt x="89833" y="18111"/>
                </a:cubicBezTo>
                <a:lnTo>
                  <a:pt x="89833" y="18111"/>
                </a:lnTo>
                <a:cubicBezTo>
                  <a:pt x="96352" y="26556"/>
                  <a:pt x="99741" y="36574"/>
                  <a:pt x="100000" y="48167"/>
                </a:cubicBezTo>
                <a:lnTo>
                  <a:pt x="100000" y="48167"/>
                </a:lnTo>
                <a:cubicBezTo>
                  <a:pt x="99852" y="57537"/>
                  <a:pt x="97574" y="65926"/>
                  <a:pt x="93167" y="73333"/>
                </a:cubicBezTo>
                <a:lnTo>
                  <a:pt x="93167" y="73333"/>
                </a:lnTo>
                <a:cubicBezTo>
                  <a:pt x="88722" y="80889"/>
                  <a:pt x="82741" y="86889"/>
                  <a:pt x="75222" y="91333"/>
                </a:cubicBezTo>
                <a:lnTo>
                  <a:pt x="75222" y="91333"/>
                </a:lnTo>
                <a:cubicBezTo>
                  <a:pt x="67778" y="95741"/>
                  <a:pt x="59370" y="98019"/>
                  <a:pt x="50000" y="98167"/>
                </a:cubicBezTo>
                <a:lnTo>
                  <a:pt x="50000" y="98167"/>
                </a:lnTo>
                <a:cubicBezTo>
                  <a:pt x="40630" y="98019"/>
                  <a:pt x="32222" y="95741"/>
                  <a:pt x="24778" y="91333"/>
                </a:cubicBezTo>
                <a:lnTo>
                  <a:pt x="24778" y="91333"/>
                </a:lnTo>
                <a:cubicBezTo>
                  <a:pt x="17259" y="86889"/>
                  <a:pt x="11278" y="80889"/>
                  <a:pt x="6833" y="73333"/>
                </a:cubicBezTo>
                <a:lnTo>
                  <a:pt x="6833" y="73333"/>
                </a:lnTo>
                <a:cubicBezTo>
                  <a:pt x="2426" y="65926"/>
                  <a:pt x="148" y="57537"/>
                  <a:pt x="0" y="48167"/>
                </a:cubicBezTo>
                <a:lnTo>
                  <a:pt x="0" y="48167"/>
                </a:lnTo>
                <a:cubicBezTo>
                  <a:pt x="259" y="36574"/>
                  <a:pt x="3648" y="26556"/>
                  <a:pt x="10167" y="18111"/>
                </a:cubicBezTo>
                <a:lnTo>
                  <a:pt x="10167" y="18111"/>
                </a:lnTo>
                <a:cubicBezTo>
                  <a:pt x="16685" y="9519"/>
                  <a:pt x="25204" y="3593"/>
                  <a:pt x="35722" y="333"/>
                </a:cubicBezTo>
                <a:lnTo>
                  <a:pt x="35722" y="333"/>
                </a:lnTo>
                <a:cubicBezTo>
                  <a:pt x="37426" y="-185"/>
                  <a:pt x="39000" y="-56"/>
                  <a:pt x="40444" y="722"/>
                </a:cubicBezTo>
                <a:lnTo>
                  <a:pt x="40444" y="722"/>
                </a:lnTo>
                <a:cubicBezTo>
                  <a:pt x="42000" y="1500"/>
                  <a:pt x="43037" y="2722"/>
                  <a:pt x="43556" y="4389"/>
                </a:cubicBezTo>
                <a:lnTo>
                  <a:pt x="43556" y="4389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29588-11"/>
          <p:cNvSpPr/>
          <p:nvPr/>
        </p:nvSpPr>
        <p:spPr>
          <a:xfrm>
            <a:off x="400050" y="1042988"/>
            <a:ext cx="4043363" cy="3228975"/>
          </a:xfrm>
          <a:prstGeom prst="roundRect">
            <a:avLst>
              <a:gd name="adj" fmla="val 4720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100013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29617-53"/>
          <p:cNvSpPr/>
          <p:nvPr/>
        </p:nvSpPr>
        <p:spPr>
          <a:xfrm>
            <a:off x="521494" y="1216819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250" y="0"/>
                </a:moveTo>
                <a:lnTo>
                  <a:pt x="63250" y="0"/>
                </a:lnTo>
                <a:lnTo>
                  <a:pt x="35167" y="0"/>
                </a:lnTo>
                <a:lnTo>
                  <a:pt x="28167" y="0"/>
                </a:lnTo>
                <a:cubicBezTo>
                  <a:pt x="26111" y="0"/>
                  <a:pt x="24417" y="571"/>
                  <a:pt x="23083" y="1714"/>
                </a:cubicBezTo>
                <a:lnTo>
                  <a:pt x="23083" y="1714"/>
                </a:lnTo>
                <a:cubicBezTo>
                  <a:pt x="21750" y="2810"/>
                  <a:pt x="21083" y="4238"/>
                  <a:pt x="21083" y="6000"/>
                </a:cubicBezTo>
                <a:lnTo>
                  <a:pt x="21083" y="6000"/>
                </a:lnTo>
                <a:cubicBezTo>
                  <a:pt x="21083" y="7762"/>
                  <a:pt x="21750" y="9214"/>
                  <a:pt x="23083" y="10357"/>
                </a:cubicBezTo>
                <a:lnTo>
                  <a:pt x="23083" y="10357"/>
                </a:lnTo>
                <a:cubicBezTo>
                  <a:pt x="24417" y="11500"/>
                  <a:pt x="26111" y="12071"/>
                  <a:pt x="28167" y="12071"/>
                </a:cubicBezTo>
                <a:lnTo>
                  <a:pt x="28167" y="12071"/>
                </a:lnTo>
                <a:lnTo>
                  <a:pt x="28167" y="37071"/>
                </a:lnTo>
                <a:cubicBezTo>
                  <a:pt x="28167" y="39357"/>
                  <a:pt x="27500" y="41429"/>
                  <a:pt x="26167" y="43286"/>
                </a:cubicBezTo>
                <a:lnTo>
                  <a:pt x="26167" y="43286"/>
                </a:lnTo>
                <a:lnTo>
                  <a:pt x="2167" y="76500"/>
                </a:lnTo>
                <a:cubicBezTo>
                  <a:pt x="722" y="78595"/>
                  <a:pt x="0" y="80905"/>
                  <a:pt x="0" y="83429"/>
                </a:cubicBezTo>
                <a:lnTo>
                  <a:pt x="0" y="83429"/>
                </a:lnTo>
                <a:cubicBezTo>
                  <a:pt x="167" y="87095"/>
                  <a:pt x="1639" y="90167"/>
                  <a:pt x="4417" y="92643"/>
                </a:cubicBezTo>
                <a:lnTo>
                  <a:pt x="4417" y="92643"/>
                </a:lnTo>
                <a:cubicBezTo>
                  <a:pt x="7306" y="95024"/>
                  <a:pt x="10889" y="96286"/>
                  <a:pt x="15167" y="96429"/>
                </a:cubicBezTo>
                <a:lnTo>
                  <a:pt x="15167" y="96429"/>
                </a:lnTo>
                <a:lnTo>
                  <a:pt x="83250" y="96429"/>
                </a:lnTo>
                <a:cubicBezTo>
                  <a:pt x="87528" y="96286"/>
                  <a:pt x="91139" y="95024"/>
                  <a:pt x="94083" y="92643"/>
                </a:cubicBezTo>
                <a:lnTo>
                  <a:pt x="94083" y="92643"/>
                </a:lnTo>
                <a:cubicBezTo>
                  <a:pt x="96861" y="90167"/>
                  <a:pt x="98306" y="87095"/>
                  <a:pt x="98417" y="83429"/>
                </a:cubicBezTo>
                <a:lnTo>
                  <a:pt x="98417" y="83429"/>
                </a:lnTo>
                <a:cubicBezTo>
                  <a:pt x="98417" y="80905"/>
                  <a:pt x="97694" y="78595"/>
                  <a:pt x="96250" y="76500"/>
                </a:cubicBezTo>
                <a:lnTo>
                  <a:pt x="96250" y="76500"/>
                </a:lnTo>
                <a:lnTo>
                  <a:pt x="72500" y="43286"/>
                </a:lnTo>
                <a:cubicBezTo>
                  <a:pt x="71056" y="41429"/>
                  <a:pt x="70333" y="39357"/>
                  <a:pt x="70333" y="37071"/>
                </a:cubicBezTo>
                <a:lnTo>
                  <a:pt x="70333" y="37071"/>
                </a:lnTo>
                <a:lnTo>
                  <a:pt x="70333" y="12071"/>
                </a:lnTo>
                <a:cubicBezTo>
                  <a:pt x="72389" y="12071"/>
                  <a:pt x="74056" y="11500"/>
                  <a:pt x="75333" y="10357"/>
                </a:cubicBezTo>
                <a:lnTo>
                  <a:pt x="75333" y="10357"/>
                </a:lnTo>
                <a:cubicBezTo>
                  <a:pt x="76667" y="9214"/>
                  <a:pt x="77333" y="7762"/>
                  <a:pt x="77333" y="6000"/>
                </a:cubicBezTo>
                <a:lnTo>
                  <a:pt x="77333" y="6000"/>
                </a:lnTo>
                <a:cubicBezTo>
                  <a:pt x="77333" y="4238"/>
                  <a:pt x="76667" y="2810"/>
                  <a:pt x="75333" y="1714"/>
                </a:cubicBezTo>
                <a:lnTo>
                  <a:pt x="75333" y="1714"/>
                </a:lnTo>
                <a:cubicBezTo>
                  <a:pt x="74056" y="571"/>
                  <a:pt x="72389" y="0"/>
                  <a:pt x="70333" y="0"/>
                </a:cubicBezTo>
                <a:lnTo>
                  <a:pt x="70333" y="0"/>
                </a:lnTo>
                <a:lnTo>
                  <a:pt x="63250" y="0"/>
                </a:lnTo>
                <a:moveTo>
                  <a:pt x="42167" y="37071"/>
                </a:moveTo>
                <a:lnTo>
                  <a:pt x="42167" y="37071"/>
                </a:lnTo>
                <a:lnTo>
                  <a:pt x="42167" y="12071"/>
                </a:lnTo>
                <a:lnTo>
                  <a:pt x="56250" y="12071"/>
                </a:lnTo>
                <a:lnTo>
                  <a:pt x="56250" y="37071"/>
                </a:lnTo>
                <a:cubicBezTo>
                  <a:pt x="56250" y="41595"/>
                  <a:pt x="57639" y="45810"/>
                  <a:pt x="60417" y="49714"/>
                </a:cubicBezTo>
                <a:lnTo>
                  <a:pt x="60417" y="49714"/>
                </a:lnTo>
                <a:lnTo>
                  <a:pt x="68083" y="60286"/>
                </a:lnTo>
                <a:lnTo>
                  <a:pt x="30583" y="60286"/>
                </a:lnTo>
                <a:lnTo>
                  <a:pt x="38000" y="49714"/>
                </a:lnTo>
                <a:cubicBezTo>
                  <a:pt x="40778" y="45810"/>
                  <a:pt x="42167" y="41595"/>
                  <a:pt x="42167" y="37071"/>
                </a:cubicBezTo>
                <a:lnTo>
                  <a:pt x="42167" y="37071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29598-48"/>
          <p:cNvSpPr/>
          <p:nvPr/>
        </p:nvSpPr>
        <p:spPr>
          <a:xfrm>
            <a:off x="521494" y="3514725"/>
            <a:ext cx="100013" cy="100013"/>
          </a:xfrm>
          <a:prstGeom prst="ellipse">
            <a:avLst/>
          </a:prstGeom>
          <a:solidFill>
            <a:srgbClr val="C7452B"/>
          </a:solidFill>
          <a:ln w="7144" algn="in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639229598-49"/>
          <p:cNvSpPr/>
          <p:nvPr/>
        </p:nvSpPr>
        <p:spPr>
          <a:xfrm>
            <a:off x="521494" y="3757613"/>
            <a:ext cx="100013" cy="100013"/>
          </a:xfrm>
          <a:prstGeom prst="ellipse">
            <a:avLst/>
          </a:prstGeom>
          <a:solidFill>
            <a:srgbClr val="3B6EA5"/>
          </a:solidFill>
          <a:ln w="7144" algn="in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639229599-50"/>
          <p:cNvSpPr/>
          <p:nvPr/>
        </p:nvSpPr>
        <p:spPr>
          <a:xfrm>
            <a:off x="521494" y="4000500"/>
            <a:ext cx="100013" cy="100013"/>
          </a:xfrm>
          <a:prstGeom prst="ellipse">
            <a:avLst/>
          </a:prstGeom>
          <a:solidFill>
            <a:srgbClr val="4A8C6F"/>
          </a:solidFill>
          <a:ln w="7144" algn="in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229591-15"/>
          <p:cNvSpPr/>
          <p:nvPr/>
        </p:nvSpPr>
        <p:spPr>
          <a:xfrm>
            <a:off x="4700588" y="1160859"/>
            <a:ext cx="4043363" cy="726281"/>
          </a:xfrm>
          <a:prstGeom prst="roundRect">
            <a:avLst>
              <a:gd name="adj" fmla="val 15738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9229592-18"/>
          <p:cNvSpPr/>
          <p:nvPr/>
        </p:nvSpPr>
        <p:spPr>
          <a:xfrm>
            <a:off x="4700588" y="1160859"/>
            <a:ext cx="85725" cy="7262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7"/>
                </a:lnTo>
                <a:lnTo>
                  <a:pt x="70972" y="508"/>
                </a:lnTo>
                <a:lnTo>
                  <a:pt x="61732" y="898"/>
                </a:lnTo>
                <a:lnTo>
                  <a:pt x="52860" y="1394"/>
                </a:lnTo>
                <a:lnTo>
                  <a:pt x="44443" y="1989"/>
                </a:lnTo>
                <a:lnTo>
                  <a:pt x="36561" y="2679"/>
                </a:lnTo>
                <a:lnTo>
                  <a:pt x="29289" y="3457"/>
                </a:lnTo>
                <a:lnTo>
                  <a:pt x="22699" y="4315"/>
                </a:lnTo>
                <a:lnTo>
                  <a:pt x="16853" y="5246"/>
                </a:lnTo>
                <a:lnTo>
                  <a:pt x="11808" y="6239"/>
                </a:lnTo>
                <a:lnTo>
                  <a:pt x="7612" y="7286"/>
                </a:lnTo>
                <a:lnTo>
                  <a:pt x="4306" y="8377"/>
                </a:lnTo>
                <a:lnTo>
                  <a:pt x="1921" y="9501"/>
                </a:lnTo>
                <a:lnTo>
                  <a:pt x="482" y="10646"/>
                </a:lnTo>
                <a:lnTo>
                  <a:pt x="0" y="11803"/>
                </a:lnTo>
                <a:lnTo>
                  <a:pt x="0" y="88197"/>
                </a:lnTo>
                <a:lnTo>
                  <a:pt x="482" y="89354"/>
                </a:lnTo>
                <a:lnTo>
                  <a:pt x="1921" y="90499"/>
                </a:lnTo>
                <a:lnTo>
                  <a:pt x="4306" y="91623"/>
                </a:lnTo>
                <a:lnTo>
                  <a:pt x="7612" y="92714"/>
                </a:lnTo>
                <a:lnTo>
                  <a:pt x="11808" y="93761"/>
                </a:lnTo>
                <a:lnTo>
                  <a:pt x="16853" y="94754"/>
                </a:lnTo>
                <a:lnTo>
                  <a:pt x="22699" y="95685"/>
                </a:lnTo>
                <a:lnTo>
                  <a:pt x="29289" y="96543"/>
                </a:lnTo>
                <a:lnTo>
                  <a:pt x="36561" y="97321"/>
                </a:lnTo>
                <a:lnTo>
                  <a:pt x="44443" y="98011"/>
                </a:lnTo>
                <a:lnTo>
                  <a:pt x="52860" y="98606"/>
                </a:lnTo>
                <a:lnTo>
                  <a:pt x="61732" y="99102"/>
                </a:lnTo>
                <a:lnTo>
                  <a:pt x="70972" y="99492"/>
                </a:lnTo>
                <a:lnTo>
                  <a:pt x="80491" y="99773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43"/>
                </a:lnTo>
                <a:lnTo>
                  <a:pt x="86994" y="99773"/>
                </a:lnTo>
                <a:lnTo>
                  <a:pt x="80648" y="99492"/>
                </a:lnTo>
                <a:lnTo>
                  <a:pt x="74488" y="99102"/>
                </a:lnTo>
                <a:lnTo>
                  <a:pt x="68574" y="98606"/>
                </a:lnTo>
                <a:lnTo>
                  <a:pt x="62962" y="98011"/>
                </a:lnTo>
                <a:lnTo>
                  <a:pt x="57707" y="97321"/>
                </a:lnTo>
                <a:lnTo>
                  <a:pt x="52860" y="96543"/>
                </a:lnTo>
                <a:lnTo>
                  <a:pt x="48466" y="95685"/>
                </a:lnTo>
                <a:lnTo>
                  <a:pt x="44569" y="94754"/>
                </a:lnTo>
                <a:lnTo>
                  <a:pt x="41205" y="93761"/>
                </a:lnTo>
                <a:lnTo>
                  <a:pt x="38408" y="92714"/>
                </a:lnTo>
                <a:lnTo>
                  <a:pt x="36204" y="91623"/>
                </a:lnTo>
                <a:lnTo>
                  <a:pt x="34614" y="90499"/>
                </a:lnTo>
                <a:lnTo>
                  <a:pt x="33654" y="89354"/>
                </a:lnTo>
                <a:lnTo>
                  <a:pt x="33333" y="88197"/>
                </a:lnTo>
                <a:lnTo>
                  <a:pt x="33333" y="11803"/>
                </a:lnTo>
                <a:lnTo>
                  <a:pt x="33654" y="10646"/>
                </a:lnTo>
                <a:lnTo>
                  <a:pt x="34614" y="9501"/>
                </a:lnTo>
                <a:lnTo>
                  <a:pt x="36204" y="8377"/>
                </a:lnTo>
                <a:lnTo>
                  <a:pt x="38408" y="7286"/>
                </a:lnTo>
                <a:lnTo>
                  <a:pt x="41205" y="6239"/>
                </a:lnTo>
                <a:lnTo>
                  <a:pt x="44569" y="5246"/>
                </a:lnTo>
                <a:lnTo>
                  <a:pt x="48466" y="4315"/>
                </a:lnTo>
                <a:lnTo>
                  <a:pt x="52860" y="3457"/>
                </a:lnTo>
                <a:lnTo>
                  <a:pt x="57707" y="2679"/>
                </a:lnTo>
                <a:lnTo>
                  <a:pt x="62962" y="1989"/>
                </a:lnTo>
                <a:lnTo>
                  <a:pt x="68574" y="1394"/>
                </a:lnTo>
                <a:lnTo>
                  <a:pt x="74488" y="898"/>
                </a:lnTo>
                <a:lnTo>
                  <a:pt x="80648" y="508"/>
                </a:lnTo>
                <a:lnTo>
                  <a:pt x="86994" y="227"/>
                </a:lnTo>
                <a:lnTo>
                  <a:pt x="93466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29617-54"/>
          <p:cNvSpPr/>
          <p:nvPr/>
        </p:nvSpPr>
        <p:spPr>
          <a:xfrm>
            <a:off x="4922044" y="1324534"/>
            <a:ext cx="71438" cy="12508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625" y="7308"/>
                </a:moveTo>
                <a:lnTo>
                  <a:pt x="58625" y="7308"/>
                </a:lnTo>
                <a:cubicBezTo>
                  <a:pt x="58375" y="4436"/>
                  <a:pt x="56292" y="2308"/>
                  <a:pt x="52375" y="923"/>
                </a:cubicBezTo>
                <a:lnTo>
                  <a:pt x="52375" y="923"/>
                </a:lnTo>
                <a:cubicBezTo>
                  <a:pt x="48208" y="-410"/>
                  <a:pt x="44167" y="-333"/>
                  <a:pt x="40250" y="1154"/>
                </a:cubicBezTo>
                <a:lnTo>
                  <a:pt x="40250" y="1154"/>
                </a:lnTo>
                <a:lnTo>
                  <a:pt x="5125" y="15615"/>
                </a:lnTo>
                <a:cubicBezTo>
                  <a:pt x="2458" y="16795"/>
                  <a:pt x="875" y="18359"/>
                  <a:pt x="375" y="20308"/>
                </a:cubicBezTo>
                <a:lnTo>
                  <a:pt x="375" y="20308"/>
                </a:lnTo>
                <a:cubicBezTo>
                  <a:pt x="-375" y="22154"/>
                  <a:pt x="125" y="23974"/>
                  <a:pt x="1875" y="25769"/>
                </a:cubicBezTo>
                <a:lnTo>
                  <a:pt x="1875" y="25769"/>
                </a:lnTo>
                <a:cubicBezTo>
                  <a:pt x="3792" y="27410"/>
                  <a:pt x="6333" y="28385"/>
                  <a:pt x="9500" y="28692"/>
                </a:cubicBezTo>
                <a:lnTo>
                  <a:pt x="9500" y="28692"/>
                </a:lnTo>
                <a:cubicBezTo>
                  <a:pt x="12417" y="29154"/>
                  <a:pt x="15333" y="28846"/>
                  <a:pt x="18250" y="27769"/>
                </a:cubicBezTo>
                <a:lnTo>
                  <a:pt x="18250" y="27769"/>
                </a:lnTo>
                <a:lnTo>
                  <a:pt x="35125" y="20769"/>
                </a:lnTo>
                <a:lnTo>
                  <a:pt x="35125" y="86615"/>
                </a:lnTo>
                <a:lnTo>
                  <a:pt x="11750" y="86615"/>
                </a:lnTo>
                <a:cubicBezTo>
                  <a:pt x="8333" y="86615"/>
                  <a:pt x="5500" y="87282"/>
                  <a:pt x="3250" y="88615"/>
                </a:cubicBezTo>
                <a:lnTo>
                  <a:pt x="3250" y="88615"/>
                </a:lnTo>
                <a:cubicBezTo>
                  <a:pt x="1083" y="90000"/>
                  <a:pt x="0" y="91744"/>
                  <a:pt x="0" y="93846"/>
                </a:cubicBezTo>
                <a:lnTo>
                  <a:pt x="0" y="93846"/>
                </a:lnTo>
                <a:cubicBezTo>
                  <a:pt x="0" y="95949"/>
                  <a:pt x="1083" y="97667"/>
                  <a:pt x="3250" y="99000"/>
                </a:cubicBezTo>
                <a:lnTo>
                  <a:pt x="3250" y="99000"/>
                </a:lnTo>
                <a:cubicBezTo>
                  <a:pt x="5500" y="100333"/>
                  <a:pt x="8333" y="101000"/>
                  <a:pt x="11750" y="101000"/>
                </a:cubicBezTo>
                <a:lnTo>
                  <a:pt x="11750" y="101000"/>
                </a:lnTo>
                <a:lnTo>
                  <a:pt x="46875" y="101000"/>
                </a:lnTo>
                <a:lnTo>
                  <a:pt x="82000" y="101000"/>
                </a:lnTo>
                <a:cubicBezTo>
                  <a:pt x="85417" y="101000"/>
                  <a:pt x="88250" y="100333"/>
                  <a:pt x="90500" y="99000"/>
                </a:cubicBezTo>
                <a:lnTo>
                  <a:pt x="90500" y="99000"/>
                </a:lnTo>
                <a:cubicBezTo>
                  <a:pt x="92667" y="97667"/>
                  <a:pt x="93750" y="95949"/>
                  <a:pt x="93750" y="93846"/>
                </a:cubicBezTo>
                <a:lnTo>
                  <a:pt x="93750" y="93846"/>
                </a:lnTo>
                <a:cubicBezTo>
                  <a:pt x="93750" y="91744"/>
                  <a:pt x="92667" y="90000"/>
                  <a:pt x="90500" y="88615"/>
                </a:cubicBezTo>
                <a:lnTo>
                  <a:pt x="90500" y="88615"/>
                </a:lnTo>
                <a:cubicBezTo>
                  <a:pt x="88250" y="87282"/>
                  <a:pt x="85417" y="86615"/>
                  <a:pt x="82000" y="86615"/>
                </a:cubicBezTo>
                <a:lnTo>
                  <a:pt x="82000" y="86615"/>
                </a:lnTo>
                <a:lnTo>
                  <a:pt x="58625" y="86615"/>
                </a:lnTo>
                <a:lnTo>
                  <a:pt x="58625" y="7308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29591-16"/>
          <p:cNvSpPr/>
          <p:nvPr/>
        </p:nvSpPr>
        <p:spPr>
          <a:xfrm>
            <a:off x="4700588" y="2015728"/>
            <a:ext cx="4043363" cy="726281"/>
          </a:xfrm>
          <a:prstGeom prst="roundRect">
            <a:avLst>
              <a:gd name="adj" fmla="val 15738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5639229592-19"/>
          <p:cNvSpPr/>
          <p:nvPr/>
        </p:nvSpPr>
        <p:spPr>
          <a:xfrm>
            <a:off x="4700588" y="2015728"/>
            <a:ext cx="85725" cy="7262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7"/>
                </a:lnTo>
                <a:lnTo>
                  <a:pt x="70972" y="508"/>
                </a:lnTo>
                <a:lnTo>
                  <a:pt x="61732" y="898"/>
                </a:lnTo>
                <a:lnTo>
                  <a:pt x="52860" y="1394"/>
                </a:lnTo>
                <a:lnTo>
                  <a:pt x="44443" y="1989"/>
                </a:lnTo>
                <a:lnTo>
                  <a:pt x="36561" y="2679"/>
                </a:lnTo>
                <a:lnTo>
                  <a:pt x="29289" y="3457"/>
                </a:lnTo>
                <a:lnTo>
                  <a:pt x="22699" y="4315"/>
                </a:lnTo>
                <a:lnTo>
                  <a:pt x="16853" y="5246"/>
                </a:lnTo>
                <a:lnTo>
                  <a:pt x="11808" y="6239"/>
                </a:lnTo>
                <a:lnTo>
                  <a:pt x="7612" y="7286"/>
                </a:lnTo>
                <a:lnTo>
                  <a:pt x="4306" y="8377"/>
                </a:lnTo>
                <a:lnTo>
                  <a:pt x="1921" y="9501"/>
                </a:lnTo>
                <a:lnTo>
                  <a:pt x="482" y="10646"/>
                </a:lnTo>
                <a:lnTo>
                  <a:pt x="0" y="11803"/>
                </a:lnTo>
                <a:lnTo>
                  <a:pt x="0" y="88197"/>
                </a:lnTo>
                <a:lnTo>
                  <a:pt x="482" y="89354"/>
                </a:lnTo>
                <a:lnTo>
                  <a:pt x="1921" y="90499"/>
                </a:lnTo>
                <a:lnTo>
                  <a:pt x="4306" y="91623"/>
                </a:lnTo>
                <a:lnTo>
                  <a:pt x="7612" y="92714"/>
                </a:lnTo>
                <a:lnTo>
                  <a:pt x="11808" y="93761"/>
                </a:lnTo>
                <a:lnTo>
                  <a:pt x="16853" y="94754"/>
                </a:lnTo>
                <a:lnTo>
                  <a:pt x="22699" y="95685"/>
                </a:lnTo>
                <a:lnTo>
                  <a:pt x="29289" y="96543"/>
                </a:lnTo>
                <a:lnTo>
                  <a:pt x="36561" y="97321"/>
                </a:lnTo>
                <a:lnTo>
                  <a:pt x="44443" y="98011"/>
                </a:lnTo>
                <a:lnTo>
                  <a:pt x="52860" y="98606"/>
                </a:lnTo>
                <a:lnTo>
                  <a:pt x="61732" y="99102"/>
                </a:lnTo>
                <a:lnTo>
                  <a:pt x="70972" y="99492"/>
                </a:lnTo>
                <a:lnTo>
                  <a:pt x="80491" y="99773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43"/>
                </a:lnTo>
                <a:lnTo>
                  <a:pt x="86994" y="99773"/>
                </a:lnTo>
                <a:lnTo>
                  <a:pt x="80648" y="99492"/>
                </a:lnTo>
                <a:lnTo>
                  <a:pt x="74488" y="99102"/>
                </a:lnTo>
                <a:lnTo>
                  <a:pt x="68574" y="98606"/>
                </a:lnTo>
                <a:lnTo>
                  <a:pt x="62962" y="98011"/>
                </a:lnTo>
                <a:lnTo>
                  <a:pt x="57707" y="97321"/>
                </a:lnTo>
                <a:lnTo>
                  <a:pt x="52860" y="96543"/>
                </a:lnTo>
                <a:lnTo>
                  <a:pt x="48466" y="95685"/>
                </a:lnTo>
                <a:lnTo>
                  <a:pt x="44569" y="94754"/>
                </a:lnTo>
                <a:lnTo>
                  <a:pt x="41205" y="93761"/>
                </a:lnTo>
                <a:lnTo>
                  <a:pt x="38408" y="92714"/>
                </a:lnTo>
                <a:lnTo>
                  <a:pt x="36204" y="91623"/>
                </a:lnTo>
                <a:lnTo>
                  <a:pt x="34614" y="90499"/>
                </a:lnTo>
                <a:lnTo>
                  <a:pt x="33654" y="89354"/>
                </a:lnTo>
                <a:lnTo>
                  <a:pt x="33333" y="88197"/>
                </a:lnTo>
                <a:lnTo>
                  <a:pt x="33333" y="11803"/>
                </a:lnTo>
                <a:lnTo>
                  <a:pt x="33654" y="10646"/>
                </a:lnTo>
                <a:lnTo>
                  <a:pt x="34614" y="9501"/>
                </a:lnTo>
                <a:lnTo>
                  <a:pt x="36204" y="8377"/>
                </a:lnTo>
                <a:lnTo>
                  <a:pt x="38408" y="7286"/>
                </a:lnTo>
                <a:lnTo>
                  <a:pt x="41205" y="6239"/>
                </a:lnTo>
                <a:lnTo>
                  <a:pt x="44569" y="5246"/>
                </a:lnTo>
                <a:lnTo>
                  <a:pt x="48466" y="4315"/>
                </a:lnTo>
                <a:lnTo>
                  <a:pt x="52860" y="3457"/>
                </a:lnTo>
                <a:lnTo>
                  <a:pt x="57707" y="2679"/>
                </a:lnTo>
                <a:lnTo>
                  <a:pt x="62962" y="1989"/>
                </a:lnTo>
                <a:lnTo>
                  <a:pt x="68574" y="1394"/>
                </a:lnTo>
                <a:lnTo>
                  <a:pt x="74488" y="898"/>
                </a:lnTo>
                <a:lnTo>
                  <a:pt x="80648" y="508"/>
                </a:lnTo>
                <a:lnTo>
                  <a:pt x="86994" y="227"/>
                </a:lnTo>
                <a:lnTo>
                  <a:pt x="93466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29618-55"/>
          <p:cNvSpPr/>
          <p:nvPr/>
        </p:nvSpPr>
        <p:spPr>
          <a:xfrm>
            <a:off x="4913068" y="2179439"/>
            <a:ext cx="8939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667" y="14462"/>
                </a:moveTo>
                <a:lnTo>
                  <a:pt x="46667" y="14462"/>
                </a:lnTo>
                <a:cubicBezTo>
                  <a:pt x="39259" y="14462"/>
                  <a:pt x="32963" y="16256"/>
                  <a:pt x="27778" y="19846"/>
                </a:cubicBezTo>
                <a:lnTo>
                  <a:pt x="27778" y="19846"/>
                </a:lnTo>
                <a:lnTo>
                  <a:pt x="18000" y="26846"/>
                </a:lnTo>
                <a:cubicBezTo>
                  <a:pt x="15852" y="28179"/>
                  <a:pt x="13370" y="28846"/>
                  <a:pt x="10556" y="28846"/>
                </a:cubicBezTo>
                <a:lnTo>
                  <a:pt x="10556" y="28846"/>
                </a:lnTo>
                <a:cubicBezTo>
                  <a:pt x="7741" y="28846"/>
                  <a:pt x="5222" y="28179"/>
                  <a:pt x="3000" y="26846"/>
                </a:cubicBezTo>
                <a:lnTo>
                  <a:pt x="3000" y="26846"/>
                </a:lnTo>
                <a:cubicBezTo>
                  <a:pt x="1074" y="25308"/>
                  <a:pt x="111" y="23564"/>
                  <a:pt x="111" y="21615"/>
                </a:cubicBezTo>
                <a:lnTo>
                  <a:pt x="111" y="21615"/>
                </a:lnTo>
                <a:cubicBezTo>
                  <a:pt x="111" y="19667"/>
                  <a:pt x="1074" y="17949"/>
                  <a:pt x="3000" y="16462"/>
                </a:cubicBezTo>
                <a:lnTo>
                  <a:pt x="3000" y="16462"/>
                </a:lnTo>
                <a:lnTo>
                  <a:pt x="13111" y="9692"/>
                </a:lnTo>
                <a:cubicBezTo>
                  <a:pt x="22444" y="3385"/>
                  <a:pt x="33630" y="154"/>
                  <a:pt x="46667" y="0"/>
                </a:cubicBezTo>
                <a:lnTo>
                  <a:pt x="46667" y="0"/>
                </a:lnTo>
                <a:cubicBezTo>
                  <a:pt x="60148" y="308"/>
                  <a:pt x="71222" y="3538"/>
                  <a:pt x="79889" y="9692"/>
                </a:cubicBezTo>
                <a:lnTo>
                  <a:pt x="79889" y="9692"/>
                </a:lnTo>
                <a:cubicBezTo>
                  <a:pt x="88778" y="15692"/>
                  <a:pt x="93444" y="23359"/>
                  <a:pt x="93889" y="32692"/>
                </a:cubicBezTo>
                <a:lnTo>
                  <a:pt x="93889" y="32692"/>
                </a:lnTo>
                <a:cubicBezTo>
                  <a:pt x="93667" y="41718"/>
                  <a:pt x="89111" y="49462"/>
                  <a:pt x="80222" y="55923"/>
                </a:cubicBezTo>
                <a:lnTo>
                  <a:pt x="80222" y="55923"/>
                </a:lnTo>
                <a:lnTo>
                  <a:pt x="35556" y="86538"/>
                </a:lnTo>
                <a:lnTo>
                  <a:pt x="93889" y="86538"/>
                </a:lnTo>
                <a:cubicBezTo>
                  <a:pt x="96926" y="86538"/>
                  <a:pt x="99407" y="87205"/>
                  <a:pt x="101333" y="88538"/>
                </a:cubicBezTo>
                <a:lnTo>
                  <a:pt x="101333" y="88538"/>
                </a:lnTo>
                <a:cubicBezTo>
                  <a:pt x="103259" y="89923"/>
                  <a:pt x="104222" y="91667"/>
                  <a:pt x="104222" y="93769"/>
                </a:cubicBezTo>
                <a:lnTo>
                  <a:pt x="104222" y="93769"/>
                </a:lnTo>
                <a:cubicBezTo>
                  <a:pt x="104222" y="95872"/>
                  <a:pt x="103259" y="97590"/>
                  <a:pt x="101333" y="98923"/>
                </a:cubicBezTo>
                <a:lnTo>
                  <a:pt x="101333" y="98923"/>
                </a:lnTo>
                <a:cubicBezTo>
                  <a:pt x="99407" y="100308"/>
                  <a:pt x="96926" y="101000"/>
                  <a:pt x="93889" y="101000"/>
                </a:cubicBezTo>
                <a:lnTo>
                  <a:pt x="93889" y="101000"/>
                </a:lnTo>
                <a:lnTo>
                  <a:pt x="10556" y="101000"/>
                </a:lnTo>
                <a:cubicBezTo>
                  <a:pt x="5963" y="100846"/>
                  <a:pt x="2704" y="99333"/>
                  <a:pt x="778" y="96462"/>
                </a:cubicBezTo>
                <a:lnTo>
                  <a:pt x="778" y="96462"/>
                </a:lnTo>
                <a:cubicBezTo>
                  <a:pt x="-778" y="93590"/>
                  <a:pt x="-37" y="90949"/>
                  <a:pt x="3000" y="88538"/>
                </a:cubicBezTo>
                <a:lnTo>
                  <a:pt x="3000" y="88538"/>
                </a:lnTo>
                <a:lnTo>
                  <a:pt x="65222" y="45769"/>
                </a:lnTo>
                <a:cubicBezTo>
                  <a:pt x="70185" y="42128"/>
                  <a:pt x="72778" y="37769"/>
                  <a:pt x="73000" y="32692"/>
                </a:cubicBezTo>
                <a:lnTo>
                  <a:pt x="73000" y="32692"/>
                </a:lnTo>
                <a:cubicBezTo>
                  <a:pt x="72778" y="27564"/>
                  <a:pt x="70185" y="23282"/>
                  <a:pt x="65222" y="19846"/>
                </a:cubicBezTo>
                <a:lnTo>
                  <a:pt x="65222" y="19846"/>
                </a:lnTo>
                <a:cubicBezTo>
                  <a:pt x="60259" y="16359"/>
                  <a:pt x="54074" y="14564"/>
                  <a:pt x="46667" y="14462"/>
                </a:cubicBezTo>
                <a:lnTo>
                  <a:pt x="46667" y="14462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29592-17"/>
          <p:cNvSpPr/>
          <p:nvPr/>
        </p:nvSpPr>
        <p:spPr>
          <a:xfrm>
            <a:off x="4700588" y="2870597"/>
            <a:ext cx="4043363" cy="716756"/>
          </a:xfrm>
          <a:prstGeom prst="roundRect">
            <a:avLst>
              <a:gd name="adj" fmla="val 15947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5639229592-20"/>
          <p:cNvSpPr/>
          <p:nvPr/>
        </p:nvSpPr>
        <p:spPr>
          <a:xfrm>
            <a:off x="4700588" y="2870597"/>
            <a:ext cx="85725" cy="716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8"/>
                </a:lnTo>
                <a:lnTo>
                  <a:pt x="80491" y="230"/>
                </a:lnTo>
                <a:lnTo>
                  <a:pt x="70972" y="515"/>
                </a:lnTo>
                <a:lnTo>
                  <a:pt x="61732" y="910"/>
                </a:lnTo>
                <a:lnTo>
                  <a:pt x="52860" y="1412"/>
                </a:lnTo>
                <a:lnTo>
                  <a:pt x="44443" y="2016"/>
                </a:lnTo>
                <a:lnTo>
                  <a:pt x="36561" y="2715"/>
                </a:lnTo>
                <a:lnTo>
                  <a:pt x="29289" y="3503"/>
                </a:lnTo>
                <a:lnTo>
                  <a:pt x="22699" y="4373"/>
                </a:lnTo>
                <a:lnTo>
                  <a:pt x="16853" y="5315"/>
                </a:lnTo>
                <a:lnTo>
                  <a:pt x="11808" y="6322"/>
                </a:lnTo>
                <a:lnTo>
                  <a:pt x="7612" y="7383"/>
                </a:lnTo>
                <a:lnTo>
                  <a:pt x="4306" y="8488"/>
                </a:lnTo>
                <a:lnTo>
                  <a:pt x="1921" y="9627"/>
                </a:lnTo>
                <a:lnTo>
                  <a:pt x="482" y="10788"/>
                </a:lnTo>
                <a:lnTo>
                  <a:pt x="0" y="11960"/>
                </a:lnTo>
                <a:lnTo>
                  <a:pt x="0" y="88040"/>
                </a:lnTo>
                <a:lnTo>
                  <a:pt x="482" y="89212"/>
                </a:lnTo>
                <a:lnTo>
                  <a:pt x="1921" y="90373"/>
                </a:lnTo>
                <a:lnTo>
                  <a:pt x="4306" y="91512"/>
                </a:lnTo>
                <a:lnTo>
                  <a:pt x="7612" y="92617"/>
                </a:lnTo>
                <a:lnTo>
                  <a:pt x="11808" y="93678"/>
                </a:lnTo>
                <a:lnTo>
                  <a:pt x="16853" y="94685"/>
                </a:lnTo>
                <a:lnTo>
                  <a:pt x="22699" y="95627"/>
                </a:lnTo>
                <a:lnTo>
                  <a:pt x="29289" y="96497"/>
                </a:lnTo>
                <a:lnTo>
                  <a:pt x="36561" y="97285"/>
                </a:lnTo>
                <a:lnTo>
                  <a:pt x="44443" y="97984"/>
                </a:lnTo>
                <a:lnTo>
                  <a:pt x="52860" y="98588"/>
                </a:lnTo>
                <a:lnTo>
                  <a:pt x="61732" y="99090"/>
                </a:lnTo>
                <a:lnTo>
                  <a:pt x="70972" y="99485"/>
                </a:lnTo>
                <a:lnTo>
                  <a:pt x="80491" y="99770"/>
                </a:lnTo>
                <a:lnTo>
                  <a:pt x="90198" y="9994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42"/>
                </a:lnTo>
                <a:lnTo>
                  <a:pt x="86994" y="99770"/>
                </a:lnTo>
                <a:lnTo>
                  <a:pt x="80648" y="99485"/>
                </a:lnTo>
                <a:lnTo>
                  <a:pt x="74488" y="99090"/>
                </a:lnTo>
                <a:lnTo>
                  <a:pt x="68574" y="98588"/>
                </a:lnTo>
                <a:lnTo>
                  <a:pt x="62962" y="97984"/>
                </a:lnTo>
                <a:lnTo>
                  <a:pt x="57707" y="97285"/>
                </a:lnTo>
                <a:lnTo>
                  <a:pt x="52860" y="96497"/>
                </a:lnTo>
                <a:lnTo>
                  <a:pt x="48466" y="95627"/>
                </a:lnTo>
                <a:lnTo>
                  <a:pt x="44569" y="94685"/>
                </a:lnTo>
                <a:lnTo>
                  <a:pt x="41205" y="93678"/>
                </a:lnTo>
                <a:lnTo>
                  <a:pt x="38408" y="92617"/>
                </a:lnTo>
                <a:lnTo>
                  <a:pt x="36204" y="91512"/>
                </a:lnTo>
                <a:lnTo>
                  <a:pt x="34614" y="90373"/>
                </a:lnTo>
                <a:lnTo>
                  <a:pt x="33654" y="89212"/>
                </a:lnTo>
                <a:lnTo>
                  <a:pt x="33333" y="88040"/>
                </a:lnTo>
                <a:lnTo>
                  <a:pt x="33333" y="11960"/>
                </a:lnTo>
                <a:lnTo>
                  <a:pt x="33654" y="10788"/>
                </a:lnTo>
                <a:lnTo>
                  <a:pt x="34614" y="9627"/>
                </a:lnTo>
                <a:lnTo>
                  <a:pt x="36204" y="8488"/>
                </a:lnTo>
                <a:lnTo>
                  <a:pt x="38408" y="7383"/>
                </a:lnTo>
                <a:lnTo>
                  <a:pt x="41205" y="6322"/>
                </a:lnTo>
                <a:lnTo>
                  <a:pt x="44569" y="5315"/>
                </a:lnTo>
                <a:lnTo>
                  <a:pt x="48466" y="4373"/>
                </a:lnTo>
                <a:lnTo>
                  <a:pt x="52860" y="3503"/>
                </a:lnTo>
                <a:lnTo>
                  <a:pt x="57707" y="2715"/>
                </a:lnTo>
                <a:lnTo>
                  <a:pt x="62962" y="2016"/>
                </a:lnTo>
                <a:lnTo>
                  <a:pt x="68574" y="1412"/>
                </a:lnTo>
                <a:lnTo>
                  <a:pt x="74488" y="910"/>
                </a:lnTo>
                <a:lnTo>
                  <a:pt x="80648" y="515"/>
                </a:lnTo>
                <a:lnTo>
                  <a:pt x="86994" y="230"/>
                </a:lnTo>
                <a:lnTo>
                  <a:pt x="93466" y="58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29618-56"/>
          <p:cNvSpPr/>
          <p:nvPr/>
        </p:nvSpPr>
        <p:spPr>
          <a:xfrm>
            <a:off x="4913114" y="3034308"/>
            <a:ext cx="89297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7231"/>
                </a:moveTo>
                <a:lnTo>
                  <a:pt x="0" y="7231"/>
                </a:lnTo>
                <a:cubicBezTo>
                  <a:pt x="0" y="5128"/>
                  <a:pt x="963" y="3385"/>
                  <a:pt x="2889" y="2000"/>
                </a:cubicBezTo>
                <a:lnTo>
                  <a:pt x="2889" y="2000"/>
                </a:lnTo>
                <a:lnTo>
                  <a:pt x="2889" y="2000"/>
                </a:lnTo>
                <a:cubicBezTo>
                  <a:pt x="4889" y="667"/>
                  <a:pt x="7407" y="0"/>
                  <a:pt x="10444" y="0"/>
                </a:cubicBezTo>
                <a:lnTo>
                  <a:pt x="10444" y="0"/>
                </a:lnTo>
                <a:lnTo>
                  <a:pt x="88556" y="0"/>
                </a:lnTo>
                <a:cubicBezTo>
                  <a:pt x="93074" y="154"/>
                  <a:pt x="96333" y="1667"/>
                  <a:pt x="98333" y="4538"/>
                </a:cubicBezTo>
                <a:lnTo>
                  <a:pt x="98333" y="4538"/>
                </a:lnTo>
                <a:cubicBezTo>
                  <a:pt x="99815" y="7667"/>
                  <a:pt x="98926" y="10359"/>
                  <a:pt x="95667" y="12615"/>
                </a:cubicBezTo>
                <a:lnTo>
                  <a:pt x="95667" y="12615"/>
                </a:lnTo>
                <a:lnTo>
                  <a:pt x="52778" y="39692"/>
                </a:lnTo>
                <a:lnTo>
                  <a:pt x="59889" y="39692"/>
                </a:lnTo>
                <a:cubicBezTo>
                  <a:pt x="72481" y="39846"/>
                  <a:pt x="82889" y="42846"/>
                  <a:pt x="91111" y="48692"/>
                </a:cubicBezTo>
                <a:lnTo>
                  <a:pt x="91111" y="48692"/>
                </a:lnTo>
                <a:cubicBezTo>
                  <a:pt x="99630" y="54385"/>
                  <a:pt x="104000" y="61590"/>
                  <a:pt x="104222" y="70308"/>
                </a:cubicBezTo>
                <a:lnTo>
                  <a:pt x="104222" y="70308"/>
                </a:lnTo>
                <a:cubicBezTo>
                  <a:pt x="104000" y="79026"/>
                  <a:pt x="99630" y="86231"/>
                  <a:pt x="91111" y="91923"/>
                </a:cubicBezTo>
                <a:lnTo>
                  <a:pt x="91111" y="91923"/>
                </a:lnTo>
                <a:cubicBezTo>
                  <a:pt x="82889" y="97821"/>
                  <a:pt x="72481" y="100846"/>
                  <a:pt x="59889" y="101000"/>
                </a:cubicBezTo>
                <a:lnTo>
                  <a:pt x="59889" y="101000"/>
                </a:lnTo>
                <a:lnTo>
                  <a:pt x="34222" y="101000"/>
                </a:lnTo>
                <a:cubicBezTo>
                  <a:pt x="27259" y="101000"/>
                  <a:pt x="20963" y="99718"/>
                  <a:pt x="15333" y="97154"/>
                </a:cubicBezTo>
                <a:lnTo>
                  <a:pt x="15333" y="97154"/>
                </a:lnTo>
                <a:cubicBezTo>
                  <a:pt x="9481" y="94744"/>
                  <a:pt x="4926" y="91359"/>
                  <a:pt x="1667" y="87000"/>
                </a:cubicBezTo>
                <a:lnTo>
                  <a:pt x="1667" y="87000"/>
                </a:lnTo>
                <a:lnTo>
                  <a:pt x="1000" y="86077"/>
                </a:lnTo>
                <a:cubicBezTo>
                  <a:pt x="-111" y="84282"/>
                  <a:pt x="-222" y="82487"/>
                  <a:pt x="667" y="80692"/>
                </a:cubicBezTo>
                <a:lnTo>
                  <a:pt x="667" y="80692"/>
                </a:lnTo>
                <a:cubicBezTo>
                  <a:pt x="1556" y="78897"/>
                  <a:pt x="3296" y="77462"/>
                  <a:pt x="5889" y="76385"/>
                </a:cubicBezTo>
                <a:lnTo>
                  <a:pt x="5889" y="76385"/>
                </a:lnTo>
                <a:cubicBezTo>
                  <a:pt x="8481" y="75667"/>
                  <a:pt x="11074" y="75590"/>
                  <a:pt x="13667" y="76154"/>
                </a:cubicBezTo>
                <a:lnTo>
                  <a:pt x="13667" y="76154"/>
                </a:lnTo>
                <a:cubicBezTo>
                  <a:pt x="16259" y="76769"/>
                  <a:pt x="18333" y="77974"/>
                  <a:pt x="19889" y="79769"/>
                </a:cubicBezTo>
                <a:lnTo>
                  <a:pt x="19889" y="79769"/>
                </a:lnTo>
                <a:lnTo>
                  <a:pt x="20556" y="80692"/>
                </a:lnTo>
                <a:cubicBezTo>
                  <a:pt x="23370" y="84436"/>
                  <a:pt x="27926" y="86385"/>
                  <a:pt x="34222" y="86538"/>
                </a:cubicBezTo>
                <a:lnTo>
                  <a:pt x="34222" y="86538"/>
                </a:lnTo>
                <a:lnTo>
                  <a:pt x="59889" y="86538"/>
                </a:lnTo>
                <a:cubicBezTo>
                  <a:pt x="66630" y="86385"/>
                  <a:pt x="72148" y="84795"/>
                  <a:pt x="76444" y="81769"/>
                </a:cubicBezTo>
                <a:lnTo>
                  <a:pt x="76444" y="81769"/>
                </a:lnTo>
                <a:cubicBezTo>
                  <a:pt x="80815" y="78795"/>
                  <a:pt x="83111" y="74974"/>
                  <a:pt x="83333" y="70308"/>
                </a:cubicBezTo>
                <a:lnTo>
                  <a:pt x="83333" y="70308"/>
                </a:lnTo>
                <a:cubicBezTo>
                  <a:pt x="83111" y="65641"/>
                  <a:pt x="80815" y="61821"/>
                  <a:pt x="76444" y="58846"/>
                </a:cubicBezTo>
                <a:lnTo>
                  <a:pt x="76444" y="58846"/>
                </a:lnTo>
                <a:cubicBezTo>
                  <a:pt x="72148" y="55821"/>
                  <a:pt x="66630" y="54231"/>
                  <a:pt x="59889" y="54077"/>
                </a:cubicBezTo>
                <a:lnTo>
                  <a:pt x="59889" y="54077"/>
                </a:lnTo>
                <a:lnTo>
                  <a:pt x="26000" y="54077"/>
                </a:lnTo>
                <a:cubicBezTo>
                  <a:pt x="21481" y="53923"/>
                  <a:pt x="18222" y="52436"/>
                  <a:pt x="16222" y="49615"/>
                </a:cubicBezTo>
                <a:lnTo>
                  <a:pt x="16222" y="49615"/>
                </a:lnTo>
                <a:cubicBezTo>
                  <a:pt x="14741" y="46436"/>
                  <a:pt x="15630" y="43718"/>
                  <a:pt x="18889" y="41462"/>
                </a:cubicBezTo>
                <a:lnTo>
                  <a:pt x="18889" y="41462"/>
                </a:lnTo>
                <a:lnTo>
                  <a:pt x="61889" y="14462"/>
                </a:lnTo>
                <a:lnTo>
                  <a:pt x="10444" y="14462"/>
                </a:lnTo>
                <a:cubicBezTo>
                  <a:pt x="7407" y="14462"/>
                  <a:pt x="4889" y="13769"/>
                  <a:pt x="2889" y="12385"/>
                </a:cubicBezTo>
                <a:lnTo>
                  <a:pt x="2889" y="12385"/>
                </a:lnTo>
                <a:cubicBezTo>
                  <a:pt x="963" y="11051"/>
                  <a:pt x="0" y="9333"/>
                  <a:pt x="0" y="7231"/>
                </a:cubicBezTo>
                <a:lnTo>
                  <a:pt x="0" y="7231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29589-13"/>
          <p:cNvSpPr/>
          <p:nvPr/>
        </p:nvSpPr>
        <p:spPr>
          <a:xfrm>
            <a:off x="4700588" y="3758803"/>
            <a:ext cx="4043363" cy="395288"/>
          </a:xfrm>
          <a:prstGeom prst="roundRect">
            <a:avLst>
              <a:gd name="adj" fmla="val 24096"/>
            </a:avLst>
          </a:prstGeom>
          <a:solidFill>
            <a:srgbClr val="EDE8DE"/>
          </a:solidFill>
          <a:ln w="7144" algn="in">
            <a:solidFill>
              <a:srgbClr val="C9BBA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639229617-52"/>
          <p:cNvSpPr/>
          <p:nvPr/>
        </p:nvSpPr>
        <p:spPr>
          <a:xfrm>
            <a:off x="5605091" y="3899892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57750"/>
                </a:moveTo>
                <a:lnTo>
                  <a:pt x="101071" y="57750"/>
                </a:lnTo>
                <a:cubicBezTo>
                  <a:pt x="102452" y="55972"/>
                  <a:pt x="103143" y="53917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49250"/>
                  <a:pt x="102452" y="47194"/>
                  <a:pt x="101071" y="45417"/>
                </a:cubicBezTo>
                <a:lnTo>
                  <a:pt x="101071" y="45417"/>
                </a:lnTo>
                <a:lnTo>
                  <a:pt x="64214" y="2417"/>
                </a:lnTo>
                <a:cubicBezTo>
                  <a:pt x="62690" y="806"/>
                  <a:pt x="60929" y="0"/>
                  <a:pt x="58929" y="0"/>
                </a:cubicBezTo>
                <a:lnTo>
                  <a:pt x="58929" y="0"/>
                </a:lnTo>
                <a:cubicBezTo>
                  <a:pt x="56929" y="0"/>
                  <a:pt x="55167" y="806"/>
                  <a:pt x="53643" y="2417"/>
                </a:cubicBezTo>
                <a:lnTo>
                  <a:pt x="53643" y="2417"/>
                </a:lnTo>
                <a:cubicBezTo>
                  <a:pt x="52262" y="4194"/>
                  <a:pt x="51571" y="6250"/>
                  <a:pt x="51571" y="8583"/>
                </a:cubicBezTo>
                <a:lnTo>
                  <a:pt x="51571" y="8583"/>
                </a:lnTo>
                <a:cubicBezTo>
                  <a:pt x="51571" y="10917"/>
                  <a:pt x="52262" y="12972"/>
                  <a:pt x="53643" y="14750"/>
                </a:cubicBezTo>
                <a:lnTo>
                  <a:pt x="53643" y="14750"/>
                </a:lnTo>
                <a:lnTo>
                  <a:pt x="78000" y="43000"/>
                </a:lnTo>
                <a:lnTo>
                  <a:pt x="7357" y="43000"/>
                </a:lnTo>
                <a:cubicBezTo>
                  <a:pt x="5214" y="43000"/>
                  <a:pt x="3452" y="43806"/>
                  <a:pt x="2071" y="45417"/>
                </a:cubicBezTo>
                <a:lnTo>
                  <a:pt x="2071" y="45417"/>
                </a:lnTo>
                <a:cubicBezTo>
                  <a:pt x="690" y="47028"/>
                  <a:pt x="0" y="49083"/>
                  <a:pt x="0" y="51583"/>
                </a:cubicBezTo>
                <a:lnTo>
                  <a:pt x="0" y="51583"/>
                </a:lnTo>
                <a:cubicBezTo>
                  <a:pt x="0" y="54083"/>
                  <a:pt x="690" y="56139"/>
                  <a:pt x="2071" y="57750"/>
                </a:cubicBezTo>
                <a:lnTo>
                  <a:pt x="2071" y="57750"/>
                </a:lnTo>
                <a:cubicBezTo>
                  <a:pt x="3452" y="59361"/>
                  <a:pt x="5214" y="60167"/>
                  <a:pt x="7357" y="60167"/>
                </a:cubicBezTo>
                <a:lnTo>
                  <a:pt x="7357" y="60167"/>
                </a:lnTo>
                <a:lnTo>
                  <a:pt x="78000" y="60167"/>
                </a:lnTo>
                <a:lnTo>
                  <a:pt x="53643" y="88333"/>
                </a:lnTo>
                <a:cubicBezTo>
                  <a:pt x="52262" y="90111"/>
                  <a:pt x="51571" y="92167"/>
                  <a:pt x="51571" y="94500"/>
                </a:cubicBezTo>
                <a:lnTo>
                  <a:pt x="51571" y="94500"/>
                </a:lnTo>
                <a:cubicBezTo>
                  <a:pt x="51571" y="96833"/>
                  <a:pt x="52262" y="98889"/>
                  <a:pt x="53643" y="100667"/>
                </a:cubicBezTo>
                <a:lnTo>
                  <a:pt x="53643" y="100667"/>
                </a:lnTo>
                <a:cubicBezTo>
                  <a:pt x="55167" y="102333"/>
                  <a:pt x="56929" y="103167"/>
                  <a:pt x="58929" y="103167"/>
                </a:cubicBezTo>
                <a:lnTo>
                  <a:pt x="58929" y="103167"/>
                </a:lnTo>
                <a:cubicBezTo>
                  <a:pt x="60929" y="103167"/>
                  <a:pt x="62690" y="102333"/>
                  <a:pt x="64214" y="100667"/>
                </a:cubicBezTo>
                <a:lnTo>
                  <a:pt x="64214" y="100667"/>
                </a:lnTo>
                <a:lnTo>
                  <a:pt x="101071" y="5775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5639229587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229587-8"/>
          <p:cNvSpPr txBox="1"/>
          <p:nvPr/>
        </p:nvSpPr>
        <p:spPr>
          <a:xfrm>
            <a:off x="671513" y="113109"/>
            <a:ext cx="17073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探究旋转的性质</a:t>
            </a:r>
            <a:endParaRPr/>
          </a:p>
        </p:txBody>
      </p:sp>
      <p:sp>
        <p:nvSpPr>
          <p:cNvPr id="29" name="el-1785639229587-9"/>
          <p:cNvSpPr txBox="1"/>
          <p:nvPr/>
        </p:nvSpPr>
        <p:spPr>
          <a:xfrm>
            <a:off x="7782074" y="179784"/>
            <a:ext cx="101902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实验 · 发现 · 归纳</a:t>
            </a:r>
            <a:endParaRPr/>
          </a:p>
        </p:txBody>
      </p:sp>
      <p:sp>
        <p:nvSpPr>
          <p:cNvPr id="30" name="el-1785639229589-14"/>
          <p:cNvSpPr txBox="1"/>
          <p:nvPr/>
        </p:nvSpPr>
        <p:spPr>
          <a:xfrm>
            <a:off x="521494" y="1193006"/>
            <a:ext cx="81498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2520">
              <a:lnSpc>
                <a:spcPct val="100000"/>
              </a:lnSpc>
            </a:pPr>
            <a:r>
              <a:rPr sz="101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旋转实验</a:t>
            </a:r>
            <a:endParaRPr/>
          </a:p>
        </p:txBody>
      </p:sp>
      <p:sp>
        <p:nvSpPr>
          <p:cNvPr id="31" name="el-1785639229597-44"/>
          <p:cNvSpPr txBox="1"/>
          <p:nvPr/>
        </p:nvSpPr>
        <p:spPr>
          <a:xfrm>
            <a:off x="678656" y="3479006"/>
            <a:ext cx="121488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旋转中心 </a:t>
            </a: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· 朱膘红</a:t>
            </a:r>
            <a:endParaRPr/>
          </a:p>
        </p:txBody>
      </p:sp>
      <p:sp>
        <p:nvSpPr>
          <p:cNvPr id="32" name="el-1785639229597-45"/>
          <p:cNvSpPr txBox="1"/>
          <p:nvPr/>
        </p:nvSpPr>
        <p:spPr>
          <a:xfrm>
            <a:off x="678656" y="3721894"/>
            <a:ext cx="120357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旋转前 △ABC (蓝色)</a:t>
            </a:r>
            <a:endParaRPr/>
          </a:p>
        </p:txBody>
      </p:sp>
      <p:sp>
        <p:nvSpPr>
          <p:cNvPr id="33" name="el-1785639229597-46"/>
          <p:cNvSpPr txBox="1"/>
          <p:nvPr/>
        </p:nvSpPr>
        <p:spPr>
          <a:xfrm>
            <a:off x="678656" y="3964781"/>
            <a:ext cx="1302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旋转后 △A'B'C' (绿色)</a:t>
            </a:r>
            <a:endParaRPr/>
          </a:p>
        </p:txBody>
      </p:sp>
      <p:sp>
        <p:nvSpPr>
          <p:cNvPr id="34" name="el-1785639229596-41"/>
          <p:cNvSpPr txBox="1"/>
          <p:nvPr/>
        </p:nvSpPr>
        <p:spPr>
          <a:xfrm>
            <a:off x="5114925" y="1282303"/>
            <a:ext cx="212169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对应点到旋转中心的距离相等</a:t>
            </a:r>
            <a:endParaRPr/>
          </a:p>
        </p:txBody>
      </p:sp>
      <p:sp>
        <p:nvSpPr>
          <p:cNvPr id="35" name="el-1785639229594-39"/>
          <p:cNvSpPr txBox="1"/>
          <p:nvPr/>
        </p:nvSpPr>
        <p:spPr>
          <a:xfrm>
            <a:off x="5114925" y="1520428"/>
            <a:ext cx="3557588" cy="2452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C7452B"/>
                </a:solidFill>
                <a:latin typeface="Times New Roman"/>
                <a:ea typeface="Times New Roman"/>
                <a:cs typeface="Times New Roman"/>
              </a:rPr>
              <a:t>OA = OA'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230">
                <a:solidFill>
                  <a:srgbClr val="C7452B"/>
                </a:solidFill>
                <a:latin typeface="Times New Roman"/>
                <a:ea typeface="Times New Roman"/>
                <a:cs typeface="Times New Roman"/>
              </a:rPr>
              <a:t>OB = OB'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230">
                <a:solidFill>
                  <a:srgbClr val="C7452B"/>
                </a:solidFill>
                <a:latin typeface="Times New Roman"/>
                <a:ea typeface="Times New Roman"/>
                <a:cs typeface="Times New Roman"/>
              </a:rPr>
              <a:t>OC = OC'</a:t>
            </a:r>
            <a:endParaRPr/>
          </a:p>
        </p:txBody>
      </p:sp>
      <p:sp>
        <p:nvSpPr>
          <p:cNvPr id="36" name="el-1785639229596-42"/>
          <p:cNvSpPr txBox="1"/>
          <p:nvPr/>
        </p:nvSpPr>
        <p:spPr>
          <a:xfrm>
            <a:off x="5114925" y="2137172"/>
            <a:ext cx="290750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对应点与旋转中心连线的夹角等于旋转角</a:t>
            </a:r>
            <a:endParaRPr/>
          </a:p>
        </p:txBody>
      </p:sp>
      <p:sp>
        <p:nvSpPr>
          <p:cNvPr id="37" name="el-1785639229597-47"/>
          <p:cNvSpPr txBox="1"/>
          <p:nvPr/>
        </p:nvSpPr>
        <p:spPr>
          <a:xfrm>
            <a:off x="5114925" y="2413397"/>
            <a:ext cx="205695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C7452B"/>
                </a:solidFill>
                <a:latin typeface="Times New Roman"/>
                <a:ea typeface="Times New Roman"/>
                <a:cs typeface="Times New Roman"/>
              </a:rPr>
              <a:t>∠AOA' = ∠BOB' = ∠COC'</a:t>
            </a:r>
            <a:endParaRPr/>
          </a:p>
        </p:txBody>
      </p:sp>
      <p:sp>
        <p:nvSpPr>
          <p:cNvPr id="38" name="el-1785639229596-43"/>
          <p:cNvSpPr txBox="1"/>
          <p:nvPr/>
        </p:nvSpPr>
        <p:spPr>
          <a:xfrm>
            <a:off x="5114925" y="2992041"/>
            <a:ext cx="149304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旋转前后的图形全等</a:t>
            </a:r>
            <a:endParaRPr/>
          </a:p>
        </p:txBody>
      </p:sp>
      <p:sp>
        <p:nvSpPr>
          <p:cNvPr id="39" name="el-1785639229595-40"/>
          <p:cNvSpPr txBox="1"/>
          <p:nvPr/>
        </p:nvSpPr>
        <p:spPr>
          <a:xfrm>
            <a:off x="5114925" y="3230166"/>
            <a:ext cx="3557588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△ABC 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≌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△A'B'C' （形状、大小完全相同）</a:t>
            </a:r>
            <a:endParaRPr/>
          </a:p>
        </p:txBody>
      </p:sp>
      <p:sp>
        <p:nvSpPr>
          <p:cNvPr id="40" name="el-1785639229589-12"/>
          <p:cNvSpPr txBox="1"/>
          <p:nvPr/>
        </p:nvSpPr>
        <p:spPr>
          <a:xfrm>
            <a:off x="4772025" y="3851672"/>
            <a:ext cx="390048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16098">
              <a:lnSpc>
                <a:spcPct val="100000"/>
              </a:lnSpc>
            </a:pPr>
            <a:r>
              <a:rPr sz="123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这就是旋转的三条基本性质</a:t>
            </a:r>
            <a:endParaRPr/>
          </a:p>
        </p:txBody>
      </p:sp>
      <p:sp>
        <p:nvSpPr>
          <p:cNvPr id="41" name="el-1785639229587-10"/>
          <p:cNvSpPr txBox="1"/>
          <p:nvPr/>
        </p:nvSpPr>
        <p:spPr>
          <a:xfrm>
            <a:off x="8309074" y="4911328"/>
            <a:ext cx="20627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42" name="el-1785639229593-21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3" y="50000"/>
                </a:moveTo>
                <a:cubicBezTo>
                  <a:pt x="87660" y="63502"/>
                  <a:pt x="80548" y="76046"/>
                  <a:pt x="68880" y="82843"/>
                </a:cubicBezTo>
                <a:cubicBezTo>
                  <a:pt x="57213" y="89640"/>
                  <a:pt x="42792" y="89640"/>
                  <a:pt x="31125" y="82843"/>
                </a:cubicBezTo>
                <a:cubicBezTo>
                  <a:pt x="19457" y="76046"/>
                  <a:pt x="12345" y="63502"/>
                  <a:pt x="12503" y="50000"/>
                </a:cubicBezTo>
                <a:cubicBezTo>
                  <a:pt x="12345" y="36498"/>
                  <a:pt x="19457" y="23954"/>
                  <a:pt x="31125" y="17157"/>
                </a:cubicBezTo>
                <a:cubicBezTo>
                  <a:pt x="42792" y="10360"/>
                  <a:pt x="57213" y="10360"/>
                  <a:pt x="68880" y="17157"/>
                </a:cubicBezTo>
                <a:cubicBezTo>
                  <a:pt x="80548" y="23954"/>
                  <a:pt x="87660" y="36498"/>
                  <a:pt x="87503" y="50000"/>
                </a:cubicBezTo>
                <a:close/>
              </a:path>
            </a:pathLst>
          </a:custGeom>
          <a:noFill/>
          <a:ln w="6191" algn="ctr">
            <a:solidFill>
              <a:srgbClr val="EDE8DE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3" name="el-1785639229593-22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50000"/>
                </a:moveTo>
                <a:cubicBezTo>
                  <a:pt x="75000" y="63807"/>
                  <a:pt x="63807" y="75000"/>
                  <a:pt x="50000" y="75000"/>
                </a:cubicBezTo>
                <a:cubicBezTo>
                  <a:pt x="36193" y="75000"/>
                  <a:pt x="25000" y="63807"/>
                  <a:pt x="25000" y="50000"/>
                </a:cubicBezTo>
                <a:cubicBezTo>
                  <a:pt x="25000" y="36193"/>
                  <a:pt x="36193" y="25000"/>
                  <a:pt x="50000" y="25000"/>
                </a:cubicBezTo>
                <a:cubicBezTo>
                  <a:pt x="63807" y="25000"/>
                  <a:pt x="75000" y="36193"/>
                  <a:pt x="75000" y="50000"/>
                </a:cubicBezTo>
                <a:close/>
              </a:path>
            </a:pathLst>
          </a:custGeom>
          <a:noFill/>
          <a:ln w="6191" algn="ctr">
            <a:solidFill>
              <a:srgbClr val="EDE8D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4" name="el-1785639229593-23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333" y="50000"/>
                </a:moveTo>
                <a:cubicBezTo>
                  <a:pt x="53333" y="51841"/>
                  <a:pt x="51841" y="53333"/>
                  <a:pt x="50000" y="53333"/>
                </a:cubicBezTo>
                <a:cubicBezTo>
                  <a:pt x="48159" y="53333"/>
                  <a:pt x="46667" y="51841"/>
                  <a:pt x="46667" y="50000"/>
                </a:cubicBezTo>
                <a:cubicBezTo>
                  <a:pt x="46667" y="48159"/>
                  <a:pt x="48159" y="46667"/>
                  <a:pt x="50000" y="46667"/>
                </a:cubicBezTo>
                <a:cubicBezTo>
                  <a:pt x="51841" y="46667"/>
                  <a:pt x="53333" y="48159"/>
                  <a:pt x="53333" y="50000"/>
                </a:cubicBezTo>
                <a:close/>
              </a:path>
            </a:pathLst>
          </a:custGeom>
          <a:solidFill>
            <a:srgbClr val="C7452B"/>
          </a:solidFill>
          <a:ln w="15478" algn="ctr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639229593-24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6667"/>
                </a:moveTo>
                <a:lnTo>
                  <a:pt x="33333" y="41667"/>
                </a:lnTo>
                <a:lnTo>
                  <a:pt x="70836" y="37503"/>
                </a:lnTo>
                <a:close/>
              </a:path>
            </a:pathLst>
          </a:custGeom>
          <a:solidFill>
            <a:srgbClr val="3B6EA5">
              <a:alpha val="25000"/>
            </a:srgbClr>
          </a:solidFill>
          <a:ln w="19348" algn="ctr">
            <a:solidFill>
              <a:srgbClr val="3B6EA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el-1785639229593-25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83333"/>
                </a:moveTo>
                <a:lnTo>
                  <a:pt x="72918" y="64585"/>
                </a:lnTo>
                <a:lnTo>
                  <a:pt x="27082" y="66667"/>
                </a:lnTo>
                <a:close/>
              </a:path>
            </a:pathLst>
          </a:custGeom>
          <a:solidFill>
            <a:srgbClr val="4A8C6F">
              <a:alpha val="25000"/>
            </a:srgbClr>
          </a:solidFill>
          <a:ln w="19348" algn="ctr">
            <a:solidFill>
              <a:srgbClr val="4A8C6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5639229593-26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6667"/>
                </a:moveTo>
                <a:cubicBezTo>
                  <a:pt x="60148" y="18994"/>
                  <a:pt x="68626" y="25930"/>
                  <a:pt x="72918" y="35415"/>
                </a:cubicBezTo>
              </a:path>
            </a:pathLst>
          </a:custGeom>
          <a:noFill/>
          <a:ln w="15478" algn="ctr">
            <a:solidFill>
              <a:srgbClr val="C7452B">
                <a:alpha val="7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8" name="el-1785639229594-27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3" y="41667"/>
                </a:moveTo>
                <a:cubicBezTo>
                  <a:pt x="40694" y="41023"/>
                  <a:pt x="47963" y="43669"/>
                  <a:pt x="53188" y="48894"/>
                </a:cubicBezTo>
                <a:cubicBezTo>
                  <a:pt x="58413" y="54119"/>
                  <a:pt x="61059" y="61388"/>
                  <a:pt x="60415" y="68749"/>
                </a:cubicBezTo>
              </a:path>
            </a:pathLst>
          </a:custGeom>
          <a:noFill/>
          <a:ln w="13930" algn="ctr">
            <a:solidFill>
              <a:srgbClr val="C7452B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9" name="el-1785639229594-28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6667"/>
                </a:moveTo>
                <a:lnTo>
                  <a:pt x="50000" y="50000"/>
                </a:lnTo>
              </a:path>
            </a:pathLst>
          </a:custGeom>
          <a:solidFill>
            <a:srgbClr val="000000">
              <a:alpha val="60000"/>
            </a:srgbClr>
          </a:solidFill>
          <a:ln w="13930" algn="ctr">
            <a:solidFill>
              <a:srgbClr val="C7452B">
                <a:alpha val="6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0" name="el-1785639229594-29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50000" y="83333"/>
                </a:lnTo>
              </a:path>
            </a:pathLst>
          </a:custGeom>
          <a:solidFill>
            <a:srgbClr val="000000">
              <a:alpha val="60000"/>
            </a:srgbClr>
          </a:solidFill>
          <a:ln w="13930" algn="ctr">
            <a:solidFill>
              <a:srgbClr val="C7452B">
                <a:alpha val="6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1" name="el-1785639229594-30"/>
          <p:cNvSpPr/>
          <p:nvPr/>
        </p:nvSpPr>
        <p:spPr>
          <a:xfrm>
            <a:off x="1493044" y="1478756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7503"/>
                </a:moveTo>
                <a:cubicBezTo>
                  <a:pt x="59637" y="19676"/>
                  <a:pt x="67763" y="26115"/>
                  <a:pt x="72082" y="35000"/>
                </a:cubicBezTo>
              </a:path>
            </a:pathLst>
          </a:custGeom>
          <a:noFill/>
          <a:ln w="15478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el-1785639229594-31"/>
          <p:cNvSpPr txBox="1"/>
          <p:nvPr/>
        </p:nvSpPr>
        <p:spPr>
          <a:xfrm>
            <a:off x="2313384" y="2206228"/>
            <a:ext cx="216694" cy="1733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53" name="el-1785639229594-32"/>
          <p:cNvSpPr txBox="1"/>
          <p:nvPr/>
        </p:nvSpPr>
        <p:spPr>
          <a:xfrm>
            <a:off x="2321123" y="1625798"/>
            <a:ext cx="201216" cy="160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3B6EA5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54" name="el-1785639229594-33"/>
          <p:cNvSpPr txBox="1"/>
          <p:nvPr/>
        </p:nvSpPr>
        <p:spPr>
          <a:xfrm>
            <a:off x="1818084" y="2152055"/>
            <a:ext cx="201216" cy="160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b="1" sz="730">
                <a:solidFill>
                  <a:srgbClr val="3B6EA5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55" name="el-1785639229594-34"/>
          <p:cNvSpPr txBox="1"/>
          <p:nvPr/>
        </p:nvSpPr>
        <p:spPr>
          <a:xfrm>
            <a:off x="2870597" y="2090142"/>
            <a:ext cx="201216" cy="160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30">
                <a:solidFill>
                  <a:srgbClr val="3B6EA5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56" name="el-1785639229594-35"/>
          <p:cNvSpPr txBox="1"/>
          <p:nvPr/>
        </p:nvSpPr>
        <p:spPr>
          <a:xfrm>
            <a:off x="2311063" y="3049786"/>
            <a:ext cx="221337" cy="160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4A8C6F"/>
                </a:solidFill>
                <a:latin typeface="Microsoft YaHei"/>
                <a:ea typeface="Microsoft YaHei"/>
                <a:cs typeface="Microsoft YaHei"/>
              </a:rPr>
              <a:t>A'</a:t>
            </a:r>
            <a:endParaRPr/>
          </a:p>
        </p:txBody>
      </p:sp>
      <p:sp>
        <p:nvSpPr>
          <p:cNvPr id="57" name="el-1785639229594-36"/>
          <p:cNvSpPr txBox="1"/>
          <p:nvPr/>
        </p:nvSpPr>
        <p:spPr>
          <a:xfrm>
            <a:off x="2924770" y="2585442"/>
            <a:ext cx="221337" cy="160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30">
                <a:solidFill>
                  <a:srgbClr val="4A8C6F"/>
                </a:solidFill>
                <a:latin typeface="Microsoft YaHei"/>
                <a:ea typeface="Microsoft YaHei"/>
                <a:cs typeface="Microsoft YaHei"/>
              </a:rPr>
              <a:t>B'</a:t>
            </a:r>
            <a:endParaRPr/>
          </a:p>
        </p:txBody>
      </p:sp>
      <p:sp>
        <p:nvSpPr>
          <p:cNvPr id="58" name="el-1785639229594-37"/>
          <p:cNvSpPr txBox="1"/>
          <p:nvPr/>
        </p:nvSpPr>
        <p:spPr>
          <a:xfrm>
            <a:off x="1697355" y="2647355"/>
            <a:ext cx="221337" cy="160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b="1" sz="730">
                <a:solidFill>
                  <a:srgbClr val="4A8C6F"/>
                </a:solidFill>
                <a:latin typeface="Microsoft YaHei"/>
                <a:ea typeface="Microsoft YaHei"/>
                <a:cs typeface="Microsoft YaHei"/>
              </a:rPr>
              <a:t>C'</a:t>
            </a:r>
            <a:endParaRPr/>
          </a:p>
        </p:txBody>
      </p:sp>
      <p:sp>
        <p:nvSpPr>
          <p:cNvPr id="59" name="el-1785639229594-38"/>
          <p:cNvSpPr txBox="1"/>
          <p:nvPr/>
        </p:nvSpPr>
        <p:spPr>
          <a:xfrm>
            <a:off x="2669381" y="1811536"/>
            <a:ext cx="402431" cy="160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∠AOA'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9736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29737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29770-52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29770-53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29742-30"/>
          <p:cNvSpPr/>
          <p:nvPr/>
        </p:nvSpPr>
        <p:spPr>
          <a:xfrm>
            <a:off x="4714875" y="1421606"/>
            <a:ext cx="402907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91"/>
                </a:lnTo>
                <a:lnTo>
                  <a:pt x="98288" y="386"/>
                </a:lnTo>
                <a:lnTo>
                  <a:pt x="98489" y="886"/>
                </a:lnTo>
                <a:lnTo>
                  <a:pt x="98686" y="1568"/>
                </a:lnTo>
                <a:lnTo>
                  <a:pt x="98875" y="2409"/>
                </a:lnTo>
                <a:lnTo>
                  <a:pt x="99054" y="3455"/>
                </a:lnTo>
                <a:lnTo>
                  <a:pt x="99222" y="4636"/>
                </a:lnTo>
                <a:lnTo>
                  <a:pt x="99376" y="6000"/>
                </a:lnTo>
                <a:lnTo>
                  <a:pt x="99518" y="7477"/>
                </a:lnTo>
                <a:lnTo>
                  <a:pt x="99641" y="9091"/>
                </a:lnTo>
                <a:lnTo>
                  <a:pt x="99749" y="10818"/>
                </a:lnTo>
                <a:lnTo>
                  <a:pt x="99837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7" y="87364"/>
                </a:lnTo>
                <a:lnTo>
                  <a:pt x="99749" y="89182"/>
                </a:lnTo>
                <a:lnTo>
                  <a:pt x="99641" y="90909"/>
                </a:lnTo>
                <a:lnTo>
                  <a:pt x="99518" y="92523"/>
                </a:lnTo>
                <a:lnTo>
                  <a:pt x="99376" y="94000"/>
                </a:lnTo>
                <a:lnTo>
                  <a:pt x="99222" y="95364"/>
                </a:lnTo>
                <a:lnTo>
                  <a:pt x="99054" y="96545"/>
                </a:lnTo>
                <a:lnTo>
                  <a:pt x="98875" y="97591"/>
                </a:lnTo>
                <a:lnTo>
                  <a:pt x="98686" y="98432"/>
                </a:lnTo>
                <a:lnTo>
                  <a:pt x="98489" y="99114"/>
                </a:lnTo>
                <a:lnTo>
                  <a:pt x="98288" y="99614"/>
                </a:lnTo>
                <a:lnTo>
                  <a:pt x="98080" y="9990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09"/>
                </a:lnTo>
                <a:lnTo>
                  <a:pt x="1712" y="99614"/>
                </a:lnTo>
                <a:lnTo>
                  <a:pt x="1511" y="99114"/>
                </a:lnTo>
                <a:lnTo>
                  <a:pt x="1314" y="98432"/>
                </a:lnTo>
                <a:lnTo>
                  <a:pt x="1125" y="97591"/>
                </a:lnTo>
                <a:lnTo>
                  <a:pt x="946" y="96545"/>
                </a:lnTo>
                <a:lnTo>
                  <a:pt x="778" y="95364"/>
                </a:lnTo>
                <a:lnTo>
                  <a:pt x="624" y="94000"/>
                </a:lnTo>
                <a:lnTo>
                  <a:pt x="482" y="92523"/>
                </a:lnTo>
                <a:lnTo>
                  <a:pt x="359" y="90909"/>
                </a:lnTo>
                <a:lnTo>
                  <a:pt x="251" y="89182"/>
                </a:lnTo>
                <a:lnTo>
                  <a:pt x="163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3" y="12636"/>
                </a:lnTo>
                <a:lnTo>
                  <a:pt x="251" y="10818"/>
                </a:lnTo>
                <a:lnTo>
                  <a:pt x="359" y="9091"/>
                </a:lnTo>
                <a:lnTo>
                  <a:pt x="482" y="7477"/>
                </a:lnTo>
                <a:lnTo>
                  <a:pt x="624" y="6000"/>
                </a:lnTo>
                <a:lnTo>
                  <a:pt x="778" y="4636"/>
                </a:lnTo>
                <a:lnTo>
                  <a:pt x="946" y="3455"/>
                </a:lnTo>
                <a:lnTo>
                  <a:pt x="1125" y="2409"/>
                </a:lnTo>
                <a:lnTo>
                  <a:pt x="1314" y="1568"/>
                </a:lnTo>
                <a:lnTo>
                  <a:pt x="1511" y="886"/>
                </a:lnTo>
                <a:lnTo>
                  <a:pt x="1712" y="386"/>
                </a:lnTo>
                <a:lnTo>
                  <a:pt x="1920" y="91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639229744-35"/>
          <p:cNvSpPr/>
          <p:nvPr/>
        </p:nvSpPr>
        <p:spPr>
          <a:xfrm>
            <a:off x="4714875" y="1421606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0"/>
                </a:lnTo>
                <a:lnTo>
                  <a:pt x="86994" y="99602"/>
                </a:lnTo>
                <a:lnTo>
                  <a:pt x="80648" y="99109"/>
                </a:lnTo>
                <a:lnTo>
                  <a:pt x="74488" y="98425"/>
                </a:lnTo>
                <a:lnTo>
                  <a:pt x="68574" y="97557"/>
                </a:lnTo>
                <a:lnTo>
                  <a:pt x="62962" y="96513"/>
                </a:lnTo>
                <a:lnTo>
                  <a:pt x="57707" y="95304"/>
                </a:lnTo>
                <a:lnTo>
                  <a:pt x="52860" y="93940"/>
                </a:lnTo>
                <a:lnTo>
                  <a:pt x="48466" y="92436"/>
                </a:lnTo>
                <a:lnTo>
                  <a:pt x="44569" y="90805"/>
                </a:lnTo>
                <a:lnTo>
                  <a:pt x="41205" y="89063"/>
                </a:lnTo>
                <a:lnTo>
                  <a:pt x="38408" y="87228"/>
                </a:lnTo>
                <a:lnTo>
                  <a:pt x="36204" y="85316"/>
                </a:lnTo>
                <a:lnTo>
                  <a:pt x="34614" y="83347"/>
                </a:lnTo>
                <a:lnTo>
                  <a:pt x="33654" y="81338"/>
                </a:lnTo>
                <a:lnTo>
                  <a:pt x="33333" y="79310"/>
                </a:lnTo>
                <a:lnTo>
                  <a:pt x="33333" y="20690"/>
                </a:lnTo>
                <a:lnTo>
                  <a:pt x="33654" y="18662"/>
                </a:lnTo>
                <a:lnTo>
                  <a:pt x="34614" y="16653"/>
                </a:lnTo>
                <a:lnTo>
                  <a:pt x="36204" y="14684"/>
                </a:lnTo>
                <a:lnTo>
                  <a:pt x="38408" y="12772"/>
                </a:lnTo>
                <a:lnTo>
                  <a:pt x="41205" y="10937"/>
                </a:lnTo>
                <a:lnTo>
                  <a:pt x="44569" y="9195"/>
                </a:lnTo>
                <a:lnTo>
                  <a:pt x="48466" y="7564"/>
                </a:lnTo>
                <a:lnTo>
                  <a:pt x="52860" y="6060"/>
                </a:lnTo>
                <a:lnTo>
                  <a:pt x="57707" y="4696"/>
                </a:lnTo>
                <a:lnTo>
                  <a:pt x="62962" y="3487"/>
                </a:lnTo>
                <a:lnTo>
                  <a:pt x="68574" y="2443"/>
                </a:lnTo>
                <a:lnTo>
                  <a:pt x="74488" y="1575"/>
                </a:lnTo>
                <a:lnTo>
                  <a:pt x="80648" y="891"/>
                </a:lnTo>
                <a:lnTo>
                  <a:pt x="86994" y="398"/>
                </a:lnTo>
                <a:lnTo>
                  <a:pt x="93466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29746-45"/>
          <p:cNvSpPr/>
          <p:nvPr/>
        </p:nvSpPr>
        <p:spPr>
          <a:xfrm>
            <a:off x="4872038" y="1521619"/>
            <a:ext cx="228600" cy="22860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29742-31"/>
          <p:cNvSpPr/>
          <p:nvPr/>
        </p:nvSpPr>
        <p:spPr>
          <a:xfrm>
            <a:off x="4714875" y="1935956"/>
            <a:ext cx="402907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91"/>
                </a:lnTo>
                <a:lnTo>
                  <a:pt x="98288" y="386"/>
                </a:lnTo>
                <a:lnTo>
                  <a:pt x="98489" y="886"/>
                </a:lnTo>
                <a:lnTo>
                  <a:pt x="98686" y="1568"/>
                </a:lnTo>
                <a:lnTo>
                  <a:pt x="98875" y="2409"/>
                </a:lnTo>
                <a:lnTo>
                  <a:pt x="99054" y="3455"/>
                </a:lnTo>
                <a:lnTo>
                  <a:pt x="99222" y="4636"/>
                </a:lnTo>
                <a:lnTo>
                  <a:pt x="99376" y="6000"/>
                </a:lnTo>
                <a:lnTo>
                  <a:pt x="99518" y="7477"/>
                </a:lnTo>
                <a:lnTo>
                  <a:pt x="99641" y="9091"/>
                </a:lnTo>
                <a:lnTo>
                  <a:pt x="99749" y="10818"/>
                </a:lnTo>
                <a:lnTo>
                  <a:pt x="99837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7" y="87364"/>
                </a:lnTo>
                <a:lnTo>
                  <a:pt x="99749" y="89182"/>
                </a:lnTo>
                <a:lnTo>
                  <a:pt x="99641" y="90909"/>
                </a:lnTo>
                <a:lnTo>
                  <a:pt x="99518" y="92523"/>
                </a:lnTo>
                <a:lnTo>
                  <a:pt x="99376" y="94000"/>
                </a:lnTo>
                <a:lnTo>
                  <a:pt x="99222" y="95364"/>
                </a:lnTo>
                <a:lnTo>
                  <a:pt x="99054" y="96545"/>
                </a:lnTo>
                <a:lnTo>
                  <a:pt x="98875" y="97591"/>
                </a:lnTo>
                <a:lnTo>
                  <a:pt x="98686" y="98432"/>
                </a:lnTo>
                <a:lnTo>
                  <a:pt x="98489" y="99114"/>
                </a:lnTo>
                <a:lnTo>
                  <a:pt x="98288" y="99614"/>
                </a:lnTo>
                <a:lnTo>
                  <a:pt x="98080" y="9990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09"/>
                </a:lnTo>
                <a:lnTo>
                  <a:pt x="1712" y="99614"/>
                </a:lnTo>
                <a:lnTo>
                  <a:pt x="1511" y="99114"/>
                </a:lnTo>
                <a:lnTo>
                  <a:pt x="1314" y="98432"/>
                </a:lnTo>
                <a:lnTo>
                  <a:pt x="1125" y="97591"/>
                </a:lnTo>
                <a:lnTo>
                  <a:pt x="946" y="96545"/>
                </a:lnTo>
                <a:lnTo>
                  <a:pt x="778" y="95364"/>
                </a:lnTo>
                <a:lnTo>
                  <a:pt x="624" y="94000"/>
                </a:lnTo>
                <a:lnTo>
                  <a:pt x="482" y="92523"/>
                </a:lnTo>
                <a:lnTo>
                  <a:pt x="359" y="90909"/>
                </a:lnTo>
                <a:lnTo>
                  <a:pt x="251" y="89182"/>
                </a:lnTo>
                <a:lnTo>
                  <a:pt x="163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3" y="12636"/>
                </a:lnTo>
                <a:lnTo>
                  <a:pt x="251" y="10818"/>
                </a:lnTo>
                <a:lnTo>
                  <a:pt x="359" y="9091"/>
                </a:lnTo>
                <a:lnTo>
                  <a:pt x="482" y="7477"/>
                </a:lnTo>
                <a:lnTo>
                  <a:pt x="624" y="6000"/>
                </a:lnTo>
                <a:lnTo>
                  <a:pt x="778" y="4636"/>
                </a:lnTo>
                <a:lnTo>
                  <a:pt x="946" y="3455"/>
                </a:lnTo>
                <a:lnTo>
                  <a:pt x="1125" y="2409"/>
                </a:lnTo>
                <a:lnTo>
                  <a:pt x="1314" y="1568"/>
                </a:lnTo>
                <a:lnTo>
                  <a:pt x="1511" y="886"/>
                </a:lnTo>
                <a:lnTo>
                  <a:pt x="1712" y="386"/>
                </a:lnTo>
                <a:lnTo>
                  <a:pt x="1920" y="91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639229744-36"/>
          <p:cNvSpPr/>
          <p:nvPr/>
        </p:nvSpPr>
        <p:spPr>
          <a:xfrm>
            <a:off x="4714875" y="1935956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0"/>
                </a:lnTo>
                <a:lnTo>
                  <a:pt x="86994" y="99602"/>
                </a:lnTo>
                <a:lnTo>
                  <a:pt x="80648" y="99109"/>
                </a:lnTo>
                <a:lnTo>
                  <a:pt x="74488" y="98425"/>
                </a:lnTo>
                <a:lnTo>
                  <a:pt x="68574" y="97557"/>
                </a:lnTo>
                <a:lnTo>
                  <a:pt x="62962" y="96513"/>
                </a:lnTo>
                <a:lnTo>
                  <a:pt x="57707" y="95304"/>
                </a:lnTo>
                <a:lnTo>
                  <a:pt x="52860" y="93940"/>
                </a:lnTo>
                <a:lnTo>
                  <a:pt x="48466" y="92436"/>
                </a:lnTo>
                <a:lnTo>
                  <a:pt x="44569" y="90805"/>
                </a:lnTo>
                <a:lnTo>
                  <a:pt x="41205" y="89063"/>
                </a:lnTo>
                <a:lnTo>
                  <a:pt x="38408" y="87228"/>
                </a:lnTo>
                <a:lnTo>
                  <a:pt x="36204" y="85316"/>
                </a:lnTo>
                <a:lnTo>
                  <a:pt x="34614" y="83347"/>
                </a:lnTo>
                <a:lnTo>
                  <a:pt x="33654" y="81338"/>
                </a:lnTo>
                <a:lnTo>
                  <a:pt x="33333" y="79310"/>
                </a:lnTo>
                <a:lnTo>
                  <a:pt x="33333" y="20690"/>
                </a:lnTo>
                <a:lnTo>
                  <a:pt x="33654" y="18662"/>
                </a:lnTo>
                <a:lnTo>
                  <a:pt x="34614" y="16653"/>
                </a:lnTo>
                <a:lnTo>
                  <a:pt x="36204" y="14684"/>
                </a:lnTo>
                <a:lnTo>
                  <a:pt x="38408" y="12772"/>
                </a:lnTo>
                <a:lnTo>
                  <a:pt x="41205" y="10937"/>
                </a:lnTo>
                <a:lnTo>
                  <a:pt x="44569" y="9195"/>
                </a:lnTo>
                <a:lnTo>
                  <a:pt x="48466" y="7564"/>
                </a:lnTo>
                <a:lnTo>
                  <a:pt x="52860" y="6060"/>
                </a:lnTo>
                <a:lnTo>
                  <a:pt x="57707" y="4696"/>
                </a:lnTo>
                <a:lnTo>
                  <a:pt x="62962" y="3487"/>
                </a:lnTo>
                <a:lnTo>
                  <a:pt x="68574" y="2443"/>
                </a:lnTo>
                <a:lnTo>
                  <a:pt x="74488" y="1575"/>
                </a:lnTo>
                <a:lnTo>
                  <a:pt x="80648" y="891"/>
                </a:lnTo>
                <a:lnTo>
                  <a:pt x="86994" y="398"/>
                </a:lnTo>
                <a:lnTo>
                  <a:pt x="93466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29746-47"/>
          <p:cNvSpPr/>
          <p:nvPr/>
        </p:nvSpPr>
        <p:spPr>
          <a:xfrm>
            <a:off x="4872038" y="2035969"/>
            <a:ext cx="228600" cy="22860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29743-32"/>
          <p:cNvSpPr/>
          <p:nvPr/>
        </p:nvSpPr>
        <p:spPr>
          <a:xfrm>
            <a:off x="4714875" y="2450306"/>
            <a:ext cx="402907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91"/>
                </a:lnTo>
                <a:lnTo>
                  <a:pt x="98288" y="386"/>
                </a:lnTo>
                <a:lnTo>
                  <a:pt x="98489" y="886"/>
                </a:lnTo>
                <a:lnTo>
                  <a:pt x="98686" y="1568"/>
                </a:lnTo>
                <a:lnTo>
                  <a:pt x="98875" y="2409"/>
                </a:lnTo>
                <a:lnTo>
                  <a:pt x="99054" y="3455"/>
                </a:lnTo>
                <a:lnTo>
                  <a:pt x="99222" y="4636"/>
                </a:lnTo>
                <a:lnTo>
                  <a:pt x="99376" y="6000"/>
                </a:lnTo>
                <a:lnTo>
                  <a:pt x="99518" y="7477"/>
                </a:lnTo>
                <a:lnTo>
                  <a:pt x="99641" y="9091"/>
                </a:lnTo>
                <a:lnTo>
                  <a:pt x="99749" y="10818"/>
                </a:lnTo>
                <a:lnTo>
                  <a:pt x="99837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7" y="87364"/>
                </a:lnTo>
                <a:lnTo>
                  <a:pt x="99749" y="89182"/>
                </a:lnTo>
                <a:lnTo>
                  <a:pt x="99641" y="90909"/>
                </a:lnTo>
                <a:lnTo>
                  <a:pt x="99518" y="92523"/>
                </a:lnTo>
                <a:lnTo>
                  <a:pt x="99376" y="94000"/>
                </a:lnTo>
                <a:lnTo>
                  <a:pt x="99222" y="95364"/>
                </a:lnTo>
                <a:lnTo>
                  <a:pt x="99054" y="96545"/>
                </a:lnTo>
                <a:lnTo>
                  <a:pt x="98875" y="97591"/>
                </a:lnTo>
                <a:lnTo>
                  <a:pt x="98686" y="98432"/>
                </a:lnTo>
                <a:lnTo>
                  <a:pt x="98489" y="99114"/>
                </a:lnTo>
                <a:lnTo>
                  <a:pt x="98288" y="99614"/>
                </a:lnTo>
                <a:lnTo>
                  <a:pt x="98080" y="9990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09"/>
                </a:lnTo>
                <a:lnTo>
                  <a:pt x="1712" y="99614"/>
                </a:lnTo>
                <a:lnTo>
                  <a:pt x="1511" y="99114"/>
                </a:lnTo>
                <a:lnTo>
                  <a:pt x="1314" y="98432"/>
                </a:lnTo>
                <a:lnTo>
                  <a:pt x="1125" y="97591"/>
                </a:lnTo>
                <a:lnTo>
                  <a:pt x="946" y="96545"/>
                </a:lnTo>
                <a:lnTo>
                  <a:pt x="778" y="95364"/>
                </a:lnTo>
                <a:lnTo>
                  <a:pt x="624" y="94000"/>
                </a:lnTo>
                <a:lnTo>
                  <a:pt x="482" y="92523"/>
                </a:lnTo>
                <a:lnTo>
                  <a:pt x="359" y="90909"/>
                </a:lnTo>
                <a:lnTo>
                  <a:pt x="251" y="89182"/>
                </a:lnTo>
                <a:lnTo>
                  <a:pt x="163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3" y="12636"/>
                </a:lnTo>
                <a:lnTo>
                  <a:pt x="251" y="10818"/>
                </a:lnTo>
                <a:lnTo>
                  <a:pt x="359" y="9091"/>
                </a:lnTo>
                <a:lnTo>
                  <a:pt x="482" y="7477"/>
                </a:lnTo>
                <a:lnTo>
                  <a:pt x="624" y="6000"/>
                </a:lnTo>
                <a:lnTo>
                  <a:pt x="778" y="4636"/>
                </a:lnTo>
                <a:lnTo>
                  <a:pt x="946" y="3455"/>
                </a:lnTo>
                <a:lnTo>
                  <a:pt x="1125" y="2409"/>
                </a:lnTo>
                <a:lnTo>
                  <a:pt x="1314" y="1568"/>
                </a:lnTo>
                <a:lnTo>
                  <a:pt x="1511" y="886"/>
                </a:lnTo>
                <a:lnTo>
                  <a:pt x="1712" y="386"/>
                </a:lnTo>
                <a:lnTo>
                  <a:pt x="1920" y="91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9229744-37"/>
          <p:cNvSpPr/>
          <p:nvPr/>
        </p:nvSpPr>
        <p:spPr>
          <a:xfrm>
            <a:off x="4714875" y="2450306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0"/>
                </a:lnTo>
                <a:lnTo>
                  <a:pt x="86994" y="99602"/>
                </a:lnTo>
                <a:lnTo>
                  <a:pt x="80648" y="99109"/>
                </a:lnTo>
                <a:lnTo>
                  <a:pt x="74488" y="98425"/>
                </a:lnTo>
                <a:lnTo>
                  <a:pt x="68574" y="97557"/>
                </a:lnTo>
                <a:lnTo>
                  <a:pt x="62962" y="96513"/>
                </a:lnTo>
                <a:lnTo>
                  <a:pt x="57707" y="95304"/>
                </a:lnTo>
                <a:lnTo>
                  <a:pt x="52860" y="93940"/>
                </a:lnTo>
                <a:lnTo>
                  <a:pt x="48466" y="92436"/>
                </a:lnTo>
                <a:lnTo>
                  <a:pt x="44569" y="90805"/>
                </a:lnTo>
                <a:lnTo>
                  <a:pt x="41205" y="89063"/>
                </a:lnTo>
                <a:lnTo>
                  <a:pt x="38408" y="87228"/>
                </a:lnTo>
                <a:lnTo>
                  <a:pt x="36204" y="85316"/>
                </a:lnTo>
                <a:lnTo>
                  <a:pt x="34614" y="83347"/>
                </a:lnTo>
                <a:lnTo>
                  <a:pt x="33654" y="81338"/>
                </a:lnTo>
                <a:lnTo>
                  <a:pt x="33333" y="79310"/>
                </a:lnTo>
                <a:lnTo>
                  <a:pt x="33333" y="20690"/>
                </a:lnTo>
                <a:lnTo>
                  <a:pt x="33654" y="18662"/>
                </a:lnTo>
                <a:lnTo>
                  <a:pt x="34614" y="16653"/>
                </a:lnTo>
                <a:lnTo>
                  <a:pt x="36204" y="14684"/>
                </a:lnTo>
                <a:lnTo>
                  <a:pt x="38408" y="12772"/>
                </a:lnTo>
                <a:lnTo>
                  <a:pt x="41205" y="10937"/>
                </a:lnTo>
                <a:lnTo>
                  <a:pt x="44569" y="9195"/>
                </a:lnTo>
                <a:lnTo>
                  <a:pt x="48466" y="7564"/>
                </a:lnTo>
                <a:lnTo>
                  <a:pt x="52860" y="6060"/>
                </a:lnTo>
                <a:lnTo>
                  <a:pt x="57707" y="4696"/>
                </a:lnTo>
                <a:lnTo>
                  <a:pt x="62962" y="3487"/>
                </a:lnTo>
                <a:lnTo>
                  <a:pt x="68574" y="2443"/>
                </a:lnTo>
                <a:lnTo>
                  <a:pt x="74488" y="1575"/>
                </a:lnTo>
                <a:lnTo>
                  <a:pt x="80648" y="891"/>
                </a:lnTo>
                <a:lnTo>
                  <a:pt x="86994" y="398"/>
                </a:lnTo>
                <a:lnTo>
                  <a:pt x="93466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29746-50"/>
          <p:cNvSpPr/>
          <p:nvPr/>
        </p:nvSpPr>
        <p:spPr>
          <a:xfrm>
            <a:off x="4872038" y="2550319"/>
            <a:ext cx="228600" cy="22860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29743-33"/>
          <p:cNvSpPr/>
          <p:nvPr/>
        </p:nvSpPr>
        <p:spPr>
          <a:xfrm>
            <a:off x="4714875" y="2964656"/>
            <a:ext cx="402907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91"/>
                </a:lnTo>
                <a:lnTo>
                  <a:pt x="98288" y="386"/>
                </a:lnTo>
                <a:lnTo>
                  <a:pt x="98489" y="886"/>
                </a:lnTo>
                <a:lnTo>
                  <a:pt x="98686" y="1568"/>
                </a:lnTo>
                <a:lnTo>
                  <a:pt x="98875" y="2409"/>
                </a:lnTo>
                <a:lnTo>
                  <a:pt x="99054" y="3455"/>
                </a:lnTo>
                <a:lnTo>
                  <a:pt x="99222" y="4636"/>
                </a:lnTo>
                <a:lnTo>
                  <a:pt x="99376" y="6000"/>
                </a:lnTo>
                <a:lnTo>
                  <a:pt x="99518" y="7477"/>
                </a:lnTo>
                <a:lnTo>
                  <a:pt x="99641" y="9091"/>
                </a:lnTo>
                <a:lnTo>
                  <a:pt x="99749" y="10818"/>
                </a:lnTo>
                <a:lnTo>
                  <a:pt x="99837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7" y="87364"/>
                </a:lnTo>
                <a:lnTo>
                  <a:pt x="99749" y="89182"/>
                </a:lnTo>
                <a:lnTo>
                  <a:pt x="99641" y="90909"/>
                </a:lnTo>
                <a:lnTo>
                  <a:pt x="99518" y="92523"/>
                </a:lnTo>
                <a:lnTo>
                  <a:pt x="99376" y="94000"/>
                </a:lnTo>
                <a:lnTo>
                  <a:pt x="99222" y="95364"/>
                </a:lnTo>
                <a:lnTo>
                  <a:pt x="99054" y="96545"/>
                </a:lnTo>
                <a:lnTo>
                  <a:pt x="98875" y="97591"/>
                </a:lnTo>
                <a:lnTo>
                  <a:pt x="98686" y="98432"/>
                </a:lnTo>
                <a:lnTo>
                  <a:pt x="98489" y="99114"/>
                </a:lnTo>
                <a:lnTo>
                  <a:pt x="98288" y="99614"/>
                </a:lnTo>
                <a:lnTo>
                  <a:pt x="98080" y="9990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09"/>
                </a:lnTo>
                <a:lnTo>
                  <a:pt x="1712" y="99614"/>
                </a:lnTo>
                <a:lnTo>
                  <a:pt x="1511" y="99114"/>
                </a:lnTo>
                <a:lnTo>
                  <a:pt x="1314" y="98432"/>
                </a:lnTo>
                <a:lnTo>
                  <a:pt x="1125" y="97591"/>
                </a:lnTo>
                <a:lnTo>
                  <a:pt x="946" y="96545"/>
                </a:lnTo>
                <a:lnTo>
                  <a:pt x="778" y="95364"/>
                </a:lnTo>
                <a:lnTo>
                  <a:pt x="624" y="94000"/>
                </a:lnTo>
                <a:lnTo>
                  <a:pt x="482" y="92523"/>
                </a:lnTo>
                <a:lnTo>
                  <a:pt x="359" y="90909"/>
                </a:lnTo>
                <a:lnTo>
                  <a:pt x="251" y="89182"/>
                </a:lnTo>
                <a:lnTo>
                  <a:pt x="163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3" y="12636"/>
                </a:lnTo>
                <a:lnTo>
                  <a:pt x="251" y="10818"/>
                </a:lnTo>
                <a:lnTo>
                  <a:pt x="359" y="9091"/>
                </a:lnTo>
                <a:lnTo>
                  <a:pt x="482" y="7477"/>
                </a:lnTo>
                <a:lnTo>
                  <a:pt x="624" y="6000"/>
                </a:lnTo>
                <a:lnTo>
                  <a:pt x="778" y="4636"/>
                </a:lnTo>
                <a:lnTo>
                  <a:pt x="946" y="3455"/>
                </a:lnTo>
                <a:lnTo>
                  <a:pt x="1125" y="2409"/>
                </a:lnTo>
                <a:lnTo>
                  <a:pt x="1314" y="1568"/>
                </a:lnTo>
                <a:lnTo>
                  <a:pt x="1511" y="886"/>
                </a:lnTo>
                <a:lnTo>
                  <a:pt x="1712" y="386"/>
                </a:lnTo>
                <a:lnTo>
                  <a:pt x="1920" y="91"/>
                </a:lnTo>
                <a:lnTo>
                  <a:pt x="2128" y="0"/>
                </a:lnTo>
                <a:close/>
              </a:path>
            </a:pathLst>
          </a:custGeom>
          <a:solidFill>
            <a:srgbClr val="FAF8F4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639229744-38"/>
          <p:cNvSpPr/>
          <p:nvPr/>
        </p:nvSpPr>
        <p:spPr>
          <a:xfrm>
            <a:off x="4714875" y="2964656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0"/>
                </a:lnTo>
                <a:lnTo>
                  <a:pt x="86994" y="99602"/>
                </a:lnTo>
                <a:lnTo>
                  <a:pt x="80648" y="99109"/>
                </a:lnTo>
                <a:lnTo>
                  <a:pt x="74488" y="98425"/>
                </a:lnTo>
                <a:lnTo>
                  <a:pt x="68574" y="97557"/>
                </a:lnTo>
                <a:lnTo>
                  <a:pt x="62962" y="96513"/>
                </a:lnTo>
                <a:lnTo>
                  <a:pt x="57707" y="95304"/>
                </a:lnTo>
                <a:lnTo>
                  <a:pt x="52860" y="93940"/>
                </a:lnTo>
                <a:lnTo>
                  <a:pt x="48466" y="92436"/>
                </a:lnTo>
                <a:lnTo>
                  <a:pt x="44569" y="90805"/>
                </a:lnTo>
                <a:lnTo>
                  <a:pt x="41205" y="89063"/>
                </a:lnTo>
                <a:lnTo>
                  <a:pt x="38408" y="87228"/>
                </a:lnTo>
                <a:lnTo>
                  <a:pt x="36204" y="85316"/>
                </a:lnTo>
                <a:lnTo>
                  <a:pt x="34614" y="83347"/>
                </a:lnTo>
                <a:lnTo>
                  <a:pt x="33654" y="81338"/>
                </a:lnTo>
                <a:lnTo>
                  <a:pt x="33333" y="79310"/>
                </a:lnTo>
                <a:lnTo>
                  <a:pt x="33333" y="20690"/>
                </a:lnTo>
                <a:lnTo>
                  <a:pt x="33654" y="18662"/>
                </a:lnTo>
                <a:lnTo>
                  <a:pt x="34614" y="16653"/>
                </a:lnTo>
                <a:lnTo>
                  <a:pt x="36204" y="14684"/>
                </a:lnTo>
                <a:lnTo>
                  <a:pt x="38408" y="12772"/>
                </a:lnTo>
                <a:lnTo>
                  <a:pt x="41205" y="10937"/>
                </a:lnTo>
                <a:lnTo>
                  <a:pt x="44569" y="9195"/>
                </a:lnTo>
                <a:lnTo>
                  <a:pt x="48466" y="7564"/>
                </a:lnTo>
                <a:lnTo>
                  <a:pt x="52860" y="6060"/>
                </a:lnTo>
                <a:lnTo>
                  <a:pt x="57707" y="4696"/>
                </a:lnTo>
                <a:lnTo>
                  <a:pt x="62962" y="3487"/>
                </a:lnTo>
                <a:lnTo>
                  <a:pt x="68574" y="2443"/>
                </a:lnTo>
                <a:lnTo>
                  <a:pt x="74488" y="1575"/>
                </a:lnTo>
                <a:lnTo>
                  <a:pt x="80648" y="891"/>
                </a:lnTo>
                <a:lnTo>
                  <a:pt x="86994" y="398"/>
                </a:lnTo>
                <a:lnTo>
                  <a:pt x="93466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9BB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29747-52"/>
          <p:cNvSpPr/>
          <p:nvPr/>
        </p:nvSpPr>
        <p:spPr>
          <a:xfrm>
            <a:off x="4872038" y="3064669"/>
            <a:ext cx="228600" cy="228600"/>
          </a:xfrm>
          <a:prstGeom prst="ellipse">
            <a:avLst/>
          </a:prstGeom>
          <a:solidFill>
            <a:srgbClr val="C9BB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29744-34"/>
          <p:cNvSpPr/>
          <p:nvPr/>
        </p:nvSpPr>
        <p:spPr>
          <a:xfrm>
            <a:off x="4714875" y="3479006"/>
            <a:ext cx="402907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91"/>
                </a:lnTo>
                <a:lnTo>
                  <a:pt x="98288" y="386"/>
                </a:lnTo>
                <a:lnTo>
                  <a:pt x="98489" y="886"/>
                </a:lnTo>
                <a:lnTo>
                  <a:pt x="98686" y="1568"/>
                </a:lnTo>
                <a:lnTo>
                  <a:pt x="98875" y="2409"/>
                </a:lnTo>
                <a:lnTo>
                  <a:pt x="99054" y="3455"/>
                </a:lnTo>
                <a:lnTo>
                  <a:pt x="99222" y="4636"/>
                </a:lnTo>
                <a:lnTo>
                  <a:pt x="99376" y="6000"/>
                </a:lnTo>
                <a:lnTo>
                  <a:pt x="99518" y="7477"/>
                </a:lnTo>
                <a:lnTo>
                  <a:pt x="99641" y="9091"/>
                </a:lnTo>
                <a:lnTo>
                  <a:pt x="99749" y="10818"/>
                </a:lnTo>
                <a:lnTo>
                  <a:pt x="99837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7" y="87364"/>
                </a:lnTo>
                <a:lnTo>
                  <a:pt x="99749" y="89182"/>
                </a:lnTo>
                <a:lnTo>
                  <a:pt x="99641" y="90909"/>
                </a:lnTo>
                <a:lnTo>
                  <a:pt x="99518" y="92523"/>
                </a:lnTo>
                <a:lnTo>
                  <a:pt x="99376" y="94000"/>
                </a:lnTo>
                <a:lnTo>
                  <a:pt x="99222" y="95364"/>
                </a:lnTo>
                <a:lnTo>
                  <a:pt x="99054" y="96545"/>
                </a:lnTo>
                <a:lnTo>
                  <a:pt x="98875" y="97591"/>
                </a:lnTo>
                <a:lnTo>
                  <a:pt x="98686" y="98432"/>
                </a:lnTo>
                <a:lnTo>
                  <a:pt x="98489" y="99114"/>
                </a:lnTo>
                <a:lnTo>
                  <a:pt x="98288" y="99614"/>
                </a:lnTo>
                <a:lnTo>
                  <a:pt x="98080" y="9990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09"/>
                </a:lnTo>
                <a:lnTo>
                  <a:pt x="1712" y="99614"/>
                </a:lnTo>
                <a:lnTo>
                  <a:pt x="1511" y="99114"/>
                </a:lnTo>
                <a:lnTo>
                  <a:pt x="1314" y="98432"/>
                </a:lnTo>
                <a:lnTo>
                  <a:pt x="1125" y="97591"/>
                </a:lnTo>
                <a:lnTo>
                  <a:pt x="946" y="96545"/>
                </a:lnTo>
                <a:lnTo>
                  <a:pt x="778" y="95364"/>
                </a:lnTo>
                <a:lnTo>
                  <a:pt x="624" y="94000"/>
                </a:lnTo>
                <a:lnTo>
                  <a:pt x="482" y="92523"/>
                </a:lnTo>
                <a:lnTo>
                  <a:pt x="359" y="90909"/>
                </a:lnTo>
                <a:lnTo>
                  <a:pt x="251" y="89182"/>
                </a:lnTo>
                <a:lnTo>
                  <a:pt x="163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3" y="12636"/>
                </a:lnTo>
                <a:lnTo>
                  <a:pt x="251" y="10818"/>
                </a:lnTo>
                <a:lnTo>
                  <a:pt x="359" y="9091"/>
                </a:lnTo>
                <a:lnTo>
                  <a:pt x="482" y="7477"/>
                </a:lnTo>
                <a:lnTo>
                  <a:pt x="624" y="6000"/>
                </a:lnTo>
                <a:lnTo>
                  <a:pt x="778" y="4636"/>
                </a:lnTo>
                <a:lnTo>
                  <a:pt x="946" y="3455"/>
                </a:lnTo>
                <a:lnTo>
                  <a:pt x="1125" y="2409"/>
                </a:lnTo>
                <a:lnTo>
                  <a:pt x="1314" y="1568"/>
                </a:lnTo>
                <a:lnTo>
                  <a:pt x="1511" y="886"/>
                </a:lnTo>
                <a:lnTo>
                  <a:pt x="1712" y="386"/>
                </a:lnTo>
                <a:lnTo>
                  <a:pt x="1920" y="91"/>
                </a:lnTo>
                <a:lnTo>
                  <a:pt x="2128" y="0"/>
                </a:lnTo>
                <a:close/>
              </a:path>
            </a:pathLst>
          </a:custGeom>
          <a:solidFill>
            <a:srgbClr val="FFF8F5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639229744-39"/>
          <p:cNvSpPr/>
          <p:nvPr/>
        </p:nvSpPr>
        <p:spPr>
          <a:xfrm>
            <a:off x="4714875" y="3479006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0"/>
                </a:lnTo>
                <a:lnTo>
                  <a:pt x="86994" y="99602"/>
                </a:lnTo>
                <a:lnTo>
                  <a:pt x="80648" y="99109"/>
                </a:lnTo>
                <a:lnTo>
                  <a:pt x="74488" y="98425"/>
                </a:lnTo>
                <a:lnTo>
                  <a:pt x="68574" y="97557"/>
                </a:lnTo>
                <a:lnTo>
                  <a:pt x="62962" y="96513"/>
                </a:lnTo>
                <a:lnTo>
                  <a:pt x="57707" y="95304"/>
                </a:lnTo>
                <a:lnTo>
                  <a:pt x="52860" y="93940"/>
                </a:lnTo>
                <a:lnTo>
                  <a:pt x="48466" y="92436"/>
                </a:lnTo>
                <a:lnTo>
                  <a:pt x="44569" y="90805"/>
                </a:lnTo>
                <a:lnTo>
                  <a:pt x="41205" y="89063"/>
                </a:lnTo>
                <a:lnTo>
                  <a:pt x="38408" y="87228"/>
                </a:lnTo>
                <a:lnTo>
                  <a:pt x="36204" y="85316"/>
                </a:lnTo>
                <a:lnTo>
                  <a:pt x="34614" y="83347"/>
                </a:lnTo>
                <a:lnTo>
                  <a:pt x="33654" y="81338"/>
                </a:lnTo>
                <a:lnTo>
                  <a:pt x="33333" y="79310"/>
                </a:lnTo>
                <a:lnTo>
                  <a:pt x="33333" y="20690"/>
                </a:lnTo>
                <a:lnTo>
                  <a:pt x="33654" y="18662"/>
                </a:lnTo>
                <a:lnTo>
                  <a:pt x="34614" y="16653"/>
                </a:lnTo>
                <a:lnTo>
                  <a:pt x="36204" y="14684"/>
                </a:lnTo>
                <a:lnTo>
                  <a:pt x="38408" y="12772"/>
                </a:lnTo>
                <a:lnTo>
                  <a:pt x="41205" y="10937"/>
                </a:lnTo>
                <a:lnTo>
                  <a:pt x="44569" y="9195"/>
                </a:lnTo>
                <a:lnTo>
                  <a:pt x="48466" y="7564"/>
                </a:lnTo>
                <a:lnTo>
                  <a:pt x="52860" y="6060"/>
                </a:lnTo>
                <a:lnTo>
                  <a:pt x="57707" y="4696"/>
                </a:lnTo>
                <a:lnTo>
                  <a:pt x="62962" y="3487"/>
                </a:lnTo>
                <a:lnTo>
                  <a:pt x="68574" y="2443"/>
                </a:lnTo>
                <a:lnTo>
                  <a:pt x="74488" y="1575"/>
                </a:lnTo>
                <a:lnTo>
                  <a:pt x="80648" y="891"/>
                </a:lnTo>
                <a:lnTo>
                  <a:pt x="86994" y="398"/>
                </a:lnTo>
                <a:lnTo>
                  <a:pt x="93466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29747-54"/>
          <p:cNvSpPr/>
          <p:nvPr/>
        </p:nvSpPr>
        <p:spPr>
          <a:xfrm>
            <a:off x="4872038" y="3579019"/>
            <a:ext cx="228600" cy="22860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29748-55"/>
          <p:cNvSpPr/>
          <p:nvPr/>
        </p:nvSpPr>
        <p:spPr>
          <a:xfrm>
            <a:off x="7000354" y="3652391"/>
            <a:ext cx="71438" cy="71438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29745-44"/>
          <p:cNvSpPr txBox="1"/>
          <p:nvPr/>
        </p:nvSpPr>
        <p:spPr>
          <a:xfrm>
            <a:off x="4814888" y="157162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</a:t>
            </a:r>
            <a:endParaRPr/>
          </a:p>
        </p:txBody>
      </p:sp>
      <p:sp>
        <p:nvSpPr>
          <p:cNvPr id="23" name="el-1785639229745-40"/>
          <p:cNvSpPr txBox="1"/>
          <p:nvPr/>
        </p:nvSpPr>
        <p:spPr>
          <a:xfrm>
            <a:off x="5214938" y="1507331"/>
            <a:ext cx="34718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旋转中心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为点 A，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旋转角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90°</a:t>
            </a:r>
            <a:endParaRPr/>
          </a:p>
        </p:txBody>
      </p:sp>
      <p:sp>
        <p:nvSpPr>
          <p:cNvPr id="24" name="el-1785639229746-46"/>
          <p:cNvSpPr txBox="1"/>
          <p:nvPr/>
        </p:nvSpPr>
        <p:spPr>
          <a:xfrm>
            <a:off x="4814888" y="208597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25" name="el-1785639229746-48"/>
          <p:cNvSpPr txBox="1"/>
          <p:nvPr/>
        </p:nvSpPr>
        <p:spPr>
          <a:xfrm>
            <a:off x="5214938" y="2021681"/>
            <a:ext cx="34718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AD 与 AB 重合（AD = AB，∠DAB = 90°）</a:t>
            </a:r>
            <a:endParaRPr/>
          </a:p>
        </p:txBody>
      </p:sp>
      <p:sp>
        <p:nvSpPr>
          <p:cNvPr id="26" name="el-1785639229746-49"/>
          <p:cNvSpPr txBox="1"/>
          <p:nvPr/>
        </p:nvSpPr>
        <p:spPr>
          <a:xfrm>
            <a:off x="4814888" y="260032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  <a:endParaRPr/>
          </a:p>
        </p:txBody>
      </p:sp>
      <p:sp>
        <p:nvSpPr>
          <p:cNvPr id="27" name="el-1785639229745-41"/>
          <p:cNvSpPr txBox="1"/>
          <p:nvPr/>
        </p:nvSpPr>
        <p:spPr>
          <a:xfrm>
            <a:off x="5214938" y="2536031"/>
            <a:ext cx="3471863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点 E 的对应点 E' 在 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CB 延长线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上，且 </a:t>
            </a:r>
            <a:r>
              <a:rPr i="1"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BE'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= </a:t>
            </a:r>
            <a:r>
              <a:rPr i="1"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DE</a:t>
            </a:r>
            <a:endParaRPr/>
          </a:p>
        </p:txBody>
      </p:sp>
      <p:sp>
        <p:nvSpPr>
          <p:cNvPr id="28" name="el-1785639229747-51"/>
          <p:cNvSpPr txBox="1"/>
          <p:nvPr/>
        </p:nvSpPr>
        <p:spPr>
          <a:xfrm>
            <a:off x="4814888" y="311467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</a:t>
            </a:r>
            <a:endParaRPr/>
          </a:p>
        </p:txBody>
      </p:sp>
      <p:sp>
        <p:nvSpPr>
          <p:cNvPr id="29" name="el-1785639229745-42"/>
          <p:cNvSpPr txBox="1"/>
          <p:nvPr/>
        </p:nvSpPr>
        <p:spPr>
          <a:xfrm>
            <a:off x="5214938" y="3050381"/>
            <a:ext cx="3471863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旋转前后图形全等：</a:t>
            </a:r>
            <a:r>
              <a:rPr i="1"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△ABE' ≌ △ADE</a:t>
            </a:r>
            <a:endParaRPr/>
          </a:p>
        </p:txBody>
      </p:sp>
      <p:sp>
        <p:nvSpPr>
          <p:cNvPr id="30" name="el-1785639229747-53"/>
          <p:cNvSpPr txBox="1"/>
          <p:nvPr/>
        </p:nvSpPr>
        <p:spPr>
          <a:xfrm>
            <a:off x="4814888" y="362902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★</a:t>
            </a:r>
            <a:endParaRPr/>
          </a:p>
        </p:txBody>
      </p:sp>
      <p:sp>
        <p:nvSpPr>
          <p:cNvPr id="31" name="el-1785639229745-43"/>
          <p:cNvSpPr txBox="1"/>
          <p:nvPr/>
        </p:nvSpPr>
        <p:spPr>
          <a:xfrm>
            <a:off x="5214938" y="3564731"/>
            <a:ext cx="34718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关键：旋转路径用虚线圆弧 　 示意</a:t>
            </a:r>
            <a:endParaRPr/>
          </a:p>
        </p:txBody>
      </p:sp>
      <p:sp>
        <p:nvSpPr>
          <p:cNvPr id="32" name="el-1785639229739-11"/>
          <p:cNvSpPr/>
          <p:nvPr/>
        </p:nvSpPr>
        <p:spPr>
          <a:xfrm>
            <a:off x="400050" y="1300163"/>
            <a:ext cx="4029075" cy="2714625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114300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5639229740-12"/>
          <p:cNvSpPr/>
          <p:nvPr/>
        </p:nvSpPr>
        <p:spPr>
          <a:xfrm>
            <a:off x="1271588" y="1461567"/>
            <a:ext cx="2286000" cy="21226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58" y="19229"/>
                </a:moveTo>
                <a:lnTo>
                  <a:pt x="75000" y="19229"/>
                </a:lnTo>
                <a:lnTo>
                  <a:pt x="75000" y="80771"/>
                </a:lnTo>
                <a:lnTo>
                  <a:pt x="17858" y="80771"/>
                </a:lnTo>
                <a:close/>
              </a:path>
            </a:pathLst>
          </a:custGeom>
          <a:solidFill>
            <a:srgbClr val="F7F3EC"/>
          </a:solidFill>
          <a:ln w="16329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639229740-13"/>
          <p:cNvSpPr/>
          <p:nvPr/>
        </p:nvSpPr>
        <p:spPr>
          <a:xfrm>
            <a:off x="1271588" y="1461567"/>
            <a:ext cx="2286000" cy="21226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571" y="80771"/>
                </a:moveTo>
                <a:cubicBezTo>
                  <a:pt x="58571" y="81321"/>
                  <a:pt x="58298" y="81829"/>
                  <a:pt x="57856" y="82103"/>
                </a:cubicBezTo>
                <a:cubicBezTo>
                  <a:pt x="57414" y="82378"/>
                  <a:pt x="56869" y="82378"/>
                  <a:pt x="56427" y="82103"/>
                </a:cubicBezTo>
                <a:cubicBezTo>
                  <a:pt x="55985" y="81829"/>
                  <a:pt x="55712" y="81321"/>
                  <a:pt x="55712" y="80771"/>
                </a:cubicBezTo>
                <a:cubicBezTo>
                  <a:pt x="55712" y="80222"/>
                  <a:pt x="55985" y="79714"/>
                  <a:pt x="56427" y="79439"/>
                </a:cubicBezTo>
                <a:cubicBezTo>
                  <a:pt x="56869" y="79164"/>
                  <a:pt x="57414" y="79164"/>
                  <a:pt x="57856" y="79439"/>
                </a:cubicBezTo>
                <a:cubicBezTo>
                  <a:pt x="58298" y="79714"/>
                  <a:pt x="58571" y="80222"/>
                  <a:pt x="58571" y="80771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229740-14"/>
          <p:cNvSpPr/>
          <p:nvPr/>
        </p:nvSpPr>
        <p:spPr>
          <a:xfrm>
            <a:off x="1271588" y="1461567"/>
            <a:ext cx="2286000" cy="21226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58" y="80771"/>
                </a:moveTo>
                <a:lnTo>
                  <a:pt x="57142" y="80771"/>
                </a:lnTo>
                <a:lnTo>
                  <a:pt x="17858" y="19229"/>
                </a:lnTo>
                <a:close/>
              </a:path>
            </a:pathLst>
          </a:custGeom>
          <a:solidFill>
            <a:srgbClr val="EDE8DE"/>
          </a:solidFill>
          <a:ln w="12246" algn="ctr">
            <a:solidFill>
              <a:srgbClr val="C9BBA4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6" name="el-1785639229740-15"/>
          <p:cNvSpPr/>
          <p:nvPr/>
        </p:nvSpPr>
        <p:spPr>
          <a:xfrm>
            <a:off x="1271588" y="1461567"/>
            <a:ext cx="2286000" cy="21226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58" y="19229"/>
                </a:moveTo>
                <a:lnTo>
                  <a:pt x="17858" y="42309"/>
                </a:lnTo>
                <a:lnTo>
                  <a:pt x="75000" y="19229"/>
                </a:lnTo>
                <a:close/>
              </a:path>
            </a:pathLst>
          </a:custGeom>
          <a:solidFill>
            <a:srgbClr val="C7452B">
              <a:alpha val="8000"/>
            </a:srgbClr>
          </a:solidFill>
          <a:ln w="16329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5639229740-16"/>
          <p:cNvSpPr/>
          <p:nvPr/>
        </p:nvSpPr>
        <p:spPr>
          <a:xfrm>
            <a:off x="1271588" y="1461567"/>
            <a:ext cx="2286000" cy="21226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358" y="19229"/>
                </a:moveTo>
                <a:cubicBezTo>
                  <a:pt x="20358" y="20715"/>
                  <a:pt x="19239" y="21919"/>
                  <a:pt x="17858" y="21919"/>
                </a:cubicBezTo>
                <a:cubicBezTo>
                  <a:pt x="16478" y="21919"/>
                  <a:pt x="15358" y="20715"/>
                  <a:pt x="15358" y="19229"/>
                </a:cubicBezTo>
                <a:cubicBezTo>
                  <a:pt x="15358" y="17743"/>
                  <a:pt x="16478" y="16538"/>
                  <a:pt x="17858" y="16538"/>
                </a:cubicBezTo>
                <a:cubicBezTo>
                  <a:pt x="19239" y="16538"/>
                  <a:pt x="20358" y="17743"/>
                  <a:pt x="20358" y="19229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229740-17"/>
          <p:cNvSpPr/>
          <p:nvPr/>
        </p:nvSpPr>
        <p:spPr>
          <a:xfrm>
            <a:off x="1271588" y="1461567"/>
            <a:ext cx="2286000" cy="21226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29" y="19229"/>
                </a:moveTo>
                <a:cubicBezTo>
                  <a:pt x="21429" y="21354"/>
                  <a:pt x="19830" y="23076"/>
                  <a:pt x="17858" y="23076"/>
                </a:cubicBezTo>
                <a:cubicBezTo>
                  <a:pt x="15886" y="23076"/>
                  <a:pt x="14288" y="21354"/>
                  <a:pt x="14288" y="19229"/>
                </a:cubicBezTo>
                <a:cubicBezTo>
                  <a:pt x="14288" y="17104"/>
                  <a:pt x="15886" y="15381"/>
                  <a:pt x="17858" y="15381"/>
                </a:cubicBezTo>
                <a:cubicBezTo>
                  <a:pt x="19830" y="15381"/>
                  <a:pt x="21429" y="17104"/>
                  <a:pt x="21429" y="19229"/>
                </a:cubicBezTo>
                <a:close/>
              </a:path>
            </a:pathLst>
          </a:custGeom>
          <a:noFill/>
          <a:ln w="12246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9" name="el-1785639229740-18"/>
          <p:cNvSpPr/>
          <p:nvPr/>
        </p:nvSpPr>
        <p:spPr>
          <a:xfrm>
            <a:off x="1271588" y="1461567"/>
            <a:ext cx="2286000" cy="21226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13" y="19229"/>
                </a:moveTo>
                <a:cubicBezTo>
                  <a:pt x="35715" y="29848"/>
                  <a:pt x="27721" y="38459"/>
                  <a:pt x="17858" y="38462"/>
                </a:cubicBezTo>
              </a:path>
            </a:pathLst>
          </a:custGeom>
          <a:noFill/>
          <a:ln w="16329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40" name="el-1785639229740-19"/>
          <p:cNvCxnSpPr/>
          <p:nvPr/>
        </p:nvCxnSpPr>
        <p:spPr>
          <a:xfrm flipV="1">
            <a:off x="1679802" y="1869771"/>
            <a:ext cx="914" cy="1306253"/>
          </a:xfrm>
          <a:prstGeom prst="line">
            <a:avLst/>
          </a:prstGeom>
          <a:ln w="8164" cap="flat">
            <a:solidFill>
              <a:srgbClr val="C9BB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-1785639229740-20"/>
          <p:cNvCxnSpPr/>
          <p:nvPr/>
        </p:nvCxnSpPr>
        <p:spPr>
          <a:xfrm flipH="1" flipV="1">
            <a:off x="1679802" y="2359616"/>
            <a:ext cx="898071" cy="816408"/>
          </a:xfrm>
          <a:prstGeom prst="line">
            <a:avLst/>
          </a:prstGeom>
          <a:ln w="8164" cap="flat">
            <a:solidFill>
              <a:srgbClr val="C9BB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5639229740-21"/>
          <p:cNvSpPr txBox="1"/>
          <p:nvPr/>
        </p:nvSpPr>
        <p:spPr>
          <a:xfrm>
            <a:off x="1598159" y="1698325"/>
            <a:ext cx="261257" cy="20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A</a:t>
            </a:r>
            <a:endParaRPr/>
          </a:p>
        </p:txBody>
      </p:sp>
      <p:sp>
        <p:nvSpPr>
          <p:cNvPr id="43" name="el-1785639229740-22"/>
          <p:cNvSpPr txBox="1"/>
          <p:nvPr/>
        </p:nvSpPr>
        <p:spPr>
          <a:xfrm>
            <a:off x="2986088" y="1698325"/>
            <a:ext cx="261257" cy="20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B</a:t>
            </a:r>
            <a:endParaRPr/>
          </a:p>
        </p:txBody>
      </p:sp>
      <p:sp>
        <p:nvSpPr>
          <p:cNvPr id="44" name="el-1785639229740-23"/>
          <p:cNvSpPr txBox="1"/>
          <p:nvPr/>
        </p:nvSpPr>
        <p:spPr>
          <a:xfrm>
            <a:off x="2986088" y="3167860"/>
            <a:ext cx="261257" cy="20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C</a:t>
            </a:r>
            <a:endParaRPr/>
          </a:p>
        </p:txBody>
      </p:sp>
      <p:sp>
        <p:nvSpPr>
          <p:cNvPr id="45" name="el-1785639229740-24"/>
          <p:cNvSpPr txBox="1"/>
          <p:nvPr/>
        </p:nvSpPr>
        <p:spPr>
          <a:xfrm>
            <a:off x="1598159" y="3167860"/>
            <a:ext cx="261257" cy="20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D</a:t>
            </a:r>
            <a:endParaRPr/>
          </a:p>
        </p:txBody>
      </p:sp>
      <p:sp>
        <p:nvSpPr>
          <p:cNvPr id="46" name="el-1785639229740-25"/>
          <p:cNvSpPr txBox="1"/>
          <p:nvPr/>
        </p:nvSpPr>
        <p:spPr>
          <a:xfrm>
            <a:off x="2537052" y="3249501"/>
            <a:ext cx="261257" cy="20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E</a:t>
            </a:r>
            <a:endParaRPr/>
          </a:p>
        </p:txBody>
      </p:sp>
      <p:sp>
        <p:nvSpPr>
          <p:cNvPr id="47" name="el-1785639229740-26"/>
          <p:cNvSpPr txBox="1"/>
          <p:nvPr/>
        </p:nvSpPr>
        <p:spPr>
          <a:xfrm>
            <a:off x="1598159" y="2310631"/>
            <a:ext cx="287383" cy="209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E'</a:t>
            </a:r>
            <a:endParaRPr/>
          </a:p>
        </p:txBody>
      </p:sp>
      <p:sp>
        <p:nvSpPr>
          <p:cNvPr id="48" name="el-1785639229740-27"/>
          <p:cNvSpPr txBox="1"/>
          <p:nvPr/>
        </p:nvSpPr>
        <p:spPr>
          <a:xfrm>
            <a:off x="1924730" y="1918755"/>
            <a:ext cx="320040" cy="18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90°</a:t>
            </a:r>
            <a:endParaRPr/>
          </a:p>
        </p:txBody>
      </p:sp>
      <p:cxnSp>
        <p:nvCxnSpPr>
          <p:cNvPr id="49" name="el-1785639229741-29"/>
          <p:cNvCxnSpPr/>
          <p:nvPr/>
        </p:nvCxnSpPr>
        <p:spPr>
          <a:xfrm>
            <a:off x="521494" y="3659237"/>
            <a:ext cx="3786188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5639229770-51"/>
          <p:cNvSpPr/>
          <p:nvPr/>
        </p:nvSpPr>
        <p:spPr>
          <a:xfrm>
            <a:off x="1670372" y="3760441"/>
            <a:ext cx="10715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091" y="23636"/>
                </a:moveTo>
                <a:lnTo>
                  <a:pt x="27091" y="23636"/>
                </a:lnTo>
                <a:cubicBezTo>
                  <a:pt x="34061" y="16970"/>
                  <a:pt x="42000" y="13636"/>
                  <a:pt x="50909" y="13636"/>
                </a:cubicBezTo>
                <a:lnTo>
                  <a:pt x="50909" y="13636"/>
                </a:lnTo>
                <a:lnTo>
                  <a:pt x="50909" y="13636"/>
                </a:lnTo>
                <a:cubicBezTo>
                  <a:pt x="60000" y="13636"/>
                  <a:pt x="68030" y="16909"/>
                  <a:pt x="75000" y="23455"/>
                </a:cubicBezTo>
                <a:lnTo>
                  <a:pt x="75000" y="23455"/>
                </a:lnTo>
                <a:lnTo>
                  <a:pt x="66273" y="32182"/>
                </a:lnTo>
                <a:cubicBezTo>
                  <a:pt x="64697" y="33879"/>
                  <a:pt x="64333" y="35727"/>
                  <a:pt x="65182" y="37727"/>
                </a:cubicBezTo>
                <a:lnTo>
                  <a:pt x="65182" y="37727"/>
                </a:lnTo>
                <a:cubicBezTo>
                  <a:pt x="66030" y="39727"/>
                  <a:pt x="67606" y="40788"/>
                  <a:pt x="69909" y="40909"/>
                </a:cubicBezTo>
                <a:lnTo>
                  <a:pt x="69909" y="40909"/>
                </a:lnTo>
                <a:lnTo>
                  <a:pt x="95455" y="40909"/>
                </a:lnTo>
                <a:cubicBezTo>
                  <a:pt x="95455" y="40909"/>
                  <a:pt x="95455" y="40909"/>
                  <a:pt x="95455" y="40909"/>
                </a:cubicBezTo>
                <a:lnTo>
                  <a:pt x="95455" y="40909"/>
                </a:lnTo>
                <a:cubicBezTo>
                  <a:pt x="95455" y="40909"/>
                  <a:pt x="95455" y="40909"/>
                  <a:pt x="95455" y="40909"/>
                </a:cubicBezTo>
                <a:lnTo>
                  <a:pt x="95455" y="40909"/>
                </a:lnTo>
                <a:lnTo>
                  <a:pt x="97182" y="40909"/>
                </a:lnTo>
                <a:cubicBezTo>
                  <a:pt x="100273" y="40606"/>
                  <a:pt x="101970" y="38909"/>
                  <a:pt x="102273" y="35818"/>
                </a:cubicBezTo>
                <a:lnTo>
                  <a:pt x="102273" y="35818"/>
                </a:lnTo>
                <a:lnTo>
                  <a:pt x="102273" y="8545"/>
                </a:lnTo>
                <a:cubicBezTo>
                  <a:pt x="102152" y="6242"/>
                  <a:pt x="101091" y="4667"/>
                  <a:pt x="99091" y="3818"/>
                </a:cubicBezTo>
                <a:lnTo>
                  <a:pt x="99091" y="3818"/>
                </a:lnTo>
                <a:cubicBezTo>
                  <a:pt x="97091" y="2970"/>
                  <a:pt x="95242" y="3333"/>
                  <a:pt x="93545" y="4909"/>
                </a:cubicBezTo>
                <a:lnTo>
                  <a:pt x="93545" y="4909"/>
                </a:lnTo>
                <a:lnTo>
                  <a:pt x="84545" y="13818"/>
                </a:lnTo>
                <a:cubicBezTo>
                  <a:pt x="78303" y="7576"/>
                  <a:pt x="71152" y="3455"/>
                  <a:pt x="63091" y="1455"/>
                </a:cubicBezTo>
                <a:lnTo>
                  <a:pt x="63091" y="1455"/>
                </a:lnTo>
                <a:cubicBezTo>
                  <a:pt x="54970" y="-485"/>
                  <a:pt x="46939" y="-485"/>
                  <a:pt x="39000" y="1455"/>
                </a:cubicBezTo>
                <a:lnTo>
                  <a:pt x="39000" y="1455"/>
                </a:lnTo>
                <a:cubicBezTo>
                  <a:pt x="30879" y="3636"/>
                  <a:pt x="23697" y="7848"/>
                  <a:pt x="17455" y="14091"/>
                </a:cubicBezTo>
                <a:lnTo>
                  <a:pt x="17455" y="14091"/>
                </a:lnTo>
                <a:cubicBezTo>
                  <a:pt x="12182" y="19303"/>
                  <a:pt x="8424" y="25182"/>
                  <a:pt x="6182" y="31727"/>
                </a:cubicBezTo>
                <a:lnTo>
                  <a:pt x="6182" y="31727"/>
                </a:lnTo>
                <a:cubicBezTo>
                  <a:pt x="5636" y="33606"/>
                  <a:pt x="5697" y="35394"/>
                  <a:pt x="6364" y="37091"/>
                </a:cubicBezTo>
                <a:lnTo>
                  <a:pt x="6364" y="37091"/>
                </a:lnTo>
                <a:cubicBezTo>
                  <a:pt x="7212" y="38667"/>
                  <a:pt x="8515" y="39788"/>
                  <a:pt x="10273" y="40455"/>
                </a:cubicBezTo>
                <a:lnTo>
                  <a:pt x="10273" y="40455"/>
                </a:lnTo>
                <a:cubicBezTo>
                  <a:pt x="12091" y="41061"/>
                  <a:pt x="13848" y="41000"/>
                  <a:pt x="15545" y="40273"/>
                </a:cubicBezTo>
                <a:lnTo>
                  <a:pt x="15545" y="40273"/>
                </a:lnTo>
                <a:cubicBezTo>
                  <a:pt x="17121" y="39424"/>
                  <a:pt x="18273" y="38152"/>
                  <a:pt x="19000" y="36455"/>
                </a:cubicBezTo>
                <a:lnTo>
                  <a:pt x="19000" y="36455"/>
                </a:lnTo>
                <a:cubicBezTo>
                  <a:pt x="20697" y="31727"/>
                  <a:pt x="23394" y="27455"/>
                  <a:pt x="27091" y="23636"/>
                </a:cubicBezTo>
                <a:lnTo>
                  <a:pt x="27091" y="23636"/>
                </a:lnTo>
                <a:moveTo>
                  <a:pt x="0" y="59636"/>
                </a:moveTo>
                <a:lnTo>
                  <a:pt x="0" y="59636"/>
                </a:lnTo>
                <a:lnTo>
                  <a:pt x="0" y="61364"/>
                </a:lnTo>
                <a:lnTo>
                  <a:pt x="0" y="61364"/>
                </a:lnTo>
                <a:lnTo>
                  <a:pt x="0" y="86909"/>
                </a:lnTo>
                <a:cubicBezTo>
                  <a:pt x="121" y="89212"/>
                  <a:pt x="1182" y="90788"/>
                  <a:pt x="3182" y="91636"/>
                </a:cubicBezTo>
                <a:lnTo>
                  <a:pt x="3182" y="91636"/>
                </a:lnTo>
                <a:cubicBezTo>
                  <a:pt x="5182" y="92485"/>
                  <a:pt x="7030" y="92121"/>
                  <a:pt x="8727" y="90545"/>
                </a:cubicBezTo>
                <a:lnTo>
                  <a:pt x="8727" y="90545"/>
                </a:lnTo>
                <a:lnTo>
                  <a:pt x="17727" y="81636"/>
                </a:lnTo>
                <a:cubicBezTo>
                  <a:pt x="23970" y="87879"/>
                  <a:pt x="31121" y="92000"/>
                  <a:pt x="39182" y="94000"/>
                </a:cubicBezTo>
                <a:lnTo>
                  <a:pt x="39182" y="94000"/>
                </a:lnTo>
                <a:cubicBezTo>
                  <a:pt x="47303" y="95939"/>
                  <a:pt x="55333" y="95939"/>
                  <a:pt x="63273" y="94000"/>
                </a:cubicBezTo>
                <a:lnTo>
                  <a:pt x="63273" y="94000"/>
                </a:lnTo>
                <a:cubicBezTo>
                  <a:pt x="71394" y="91818"/>
                  <a:pt x="78576" y="87606"/>
                  <a:pt x="84818" y="81364"/>
                </a:cubicBezTo>
                <a:lnTo>
                  <a:pt x="84818" y="81364"/>
                </a:lnTo>
                <a:cubicBezTo>
                  <a:pt x="90091" y="76152"/>
                  <a:pt x="93848" y="70273"/>
                  <a:pt x="96091" y="63727"/>
                </a:cubicBezTo>
                <a:lnTo>
                  <a:pt x="96091" y="63727"/>
                </a:lnTo>
                <a:cubicBezTo>
                  <a:pt x="96818" y="61848"/>
                  <a:pt x="96758" y="60061"/>
                  <a:pt x="95909" y="58364"/>
                </a:cubicBezTo>
                <a:lnTo>
                  <a:pt x="95909" y="58364"/>
                </a:lnTo>
                <a:cubicBezTo>
                  <a:pt x="95061" y="56788"/>
                  <a:pt x="93788" y="55667"/>
                  <a:pt x="92091" y="55000"/>
                </a:cubicBezTo>
                <a:lnTo>
                  <a:pt x="92091" y="55000"/>
                </a:lnTo>
                <a:cubicBezTo>
                  <a:pt x="90212" y="54394"/>
                  <a:pt x="88424" y="54455"/>
                  <a:pt x="86727" y="55182"/>
                </a:cubicBezTo>
                <a:lnTo>
                  <a:pt x="86727" y="55182"/>
                </a:lnTo>
                <a:cubicBezTo>
                  <a:pt x="85152" y="56030"/>
                  <a:pt x="84000" y="57303"/>
                  <a:pt x="83273" y="59000"/>
                </a:cubicBezTo>
                <a:lnTo>
                  <a:pt x="83273" y="59000"/>
                </a:lnTo>
                <a:cubicBezTo>
                  <a:pt x="81758" y="63848"/>
                  <a:pt x="79061" y="68121"/>
                  <a:pt x="75182" y="71818"/>
                </a:cubicBezTo>
                <a:lnTo>
                  <a:pt x="75182" y="71818"/>
                </a:lnTo>
                <a:cubicBezTo>
                  <a:pt x="68273" y="78485"/>
                  <a:pt x="60333" y="81818"/>
                  <a:pt x="51364" y="81818"/>
                </a:cubicBezTo>
                <a:lnTo>
                  <a:pt x="51364" y="81818"/>
                </a:lnTo>
                <a:cubicBezTo>
                  <a:pt x="42273" y="81818"/>
                  <a:pt x="34242" y="78545"/>
                  <a:pt x="27273" y="72000"/>
                </a:cubicBezTo>
                <a:lnTo>
                  <a:pt x="27273" y="72000"/>
                </a:lnTo>
                <a:lnTo>
                  <a:pt x="36000" y="63273"/>
                </a:lnTo>
                <a:cubicBezTo>
                  <a:pt x="37576" y="61576"/>
                  <a:pt x="37939" y="59727"/>
                  <a:pt x="37091" y="57727"/>
                </a:cubicBezTo>
                <a:lnTo>
                  <a:pt x="37091" y="57727"/>
                </a:lnTo>
                <a:cubicBezTo>
                  <a:pt x="36242" y="55727"/>
                  <a:pt x="34667" y="54667"/>
                  <a:pt x="32364" y="54545"/>
                </a:cubicBezTo>
                <a:lnTo>
                  <a:pt x="32364" y="54545"/>
                </a:lnTo>
                <a:lnTo>
                  <a:pt x="6818" y="54545"/>
                </a:lnTo>
                <a:lnTo>
                  <a:pt x="6818" y="54545"/>
                </a:lnTo>
                <a:lnTo>
                  <a:pt x="5091" y="54545"/>
                </a:lnTo>
                <a:cubicBezTo>
                  <a:pt x="2000" y="54848"/>
                  <a:pt x="303" y="56545"/>
                  <a:pt x="0" y="59636"/>
                </a:cubicBezTo>
                <a:lnTo>
                  <a:pt x="0" y="59636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229741-28"/>
          <p:cNvSpPr txBox="1"/>
          <p:nvPr/>
        </p:nvSpPr>
        <p:spPr>
          <a:xfrm>
            <a:off x="464344" y="3734247"/>
            <a:ext cx="390048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64306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旋转中心 A · 旋转角 90°</a:t>
            </a:r>
            <a:endParaRPr/>
          </a:p>
        </p:txBody>
      </p:sp>
      <p:sp>
        <p:nvSpPr>
          <p:cNvPr id="52" name="el-1785639229737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5639229737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5639229737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5639229737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5639229753-56"/>
          <p:cNvSpPr/>
          <p:nvPr/>
        </p:nvSpPr>
        <p:spPr>
          <a:xfrm>
            <a:off x="407417" y="184845"/>
            <a:ext cx="142429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67" y="44214"/>
                </a:moveTo>
                <a:lnTo>
                  <a:pt x="7067" y="44214"/>
                </a:lnTo>
                <a:lnTo>
                  <a:pt x="5133" y="44214"/>
                </a:lnTo>
                <a:cubicBezTo>
                  <a:pt x="1978" y="43881"/>
                  <a:pt x="267" y="42024"/>
                  <a:pt x="0" y="38643"/>
                </a:cubicBezTo>
                <a:lnTo>
                  <a:pt x="0" y="38643"/>
                </a:lnTo>
                <a:lnTo>
                  <a:pt x="0" y="9214"/>
                </a:lnTo>
                <a:cubicBezTo>
                  <a:pt x="133" y="6738"/>
                  <a:pt x="1200" y="5048"/>
                  <a:pt x="3200" y="4143"/>
                </a:cubicBezTo>
                <a:lnTo>
                  <a:pt x="3200" y="4143"/>
                </a:lnTo>
                <a:cubicBezTo>
                  <a:pt x="5200" y="3238"/>
                  <a:pt x="7067" y="3619"/>
                  <a:pt x="8800" y="5286"/>
                </a:cubicBezTo>
                <a:lnTo>
                  <a:pt x="8800" y="5286"/>
                </a:lnTo>
                <a:lnTo>
                  <a:pt x="17800" y="14929"/>
                </a:lnTo>
                <a:cubicBezTo>
                  <a:pt x="24111" y="8214"/>
                  <a:pt x="31356" y="3786"/>
                  <a:pt x="39533" y="1643"/>
                </a:cubicBezTo>
                <a:lnTo>
                  <a:pt x="39533" y="1643"/>
                </a:lnTo>
                <a:cubicBezTo>
                  <a:pt x="47711" y="-548"/>
                  <a:pt x="55800" y="-548"/>
                  <a:pt x="63800" y="1643"/>
                </a:cubicBezTo>
                <a:lnTo>
                  <a:pt x="63800" y="1643"/>
                </a:lnTo>
                <a:cubicBezTo>
                  <a:pt x="71978" y="3929"/>
                  <a:pt x="79222" y="8452"/>
                  <a:pt x="85533" y="15214"/>
                </a:cubicBezTo>
                <a:lnTo>
                  <a:pt x="85533" y="15214"/>
                </a:lnTo>
                <a:cubicBezTo>
                  <a:pt x="91800" y="21929"/>
                  <a:pt x="96022" y="29667"/>
                  <a:pt x="98200" y="38429"/>
                </a:cubicBezTo>
                <a:lnTo>
                  <a:pt x="98200" y="38429"/>
                </a:lnTo>
                <a:cubicBezTo>
                  <a:pt x="100200" y="47190"/>
                  <a:pt x="100200" y="55952"/>
                  <a:pt x="98200" y="64714"/>
                </a:cubicBezTo>
                <a:lnTo>
                  <a:pt x="98200" y="64714"/>
                </a:lnTo>
                <a:cubicBezTo>
                  <a:pt x="96022" y="73429"/>
                  <a:pt x="91800" y="81167"/>
                  <a:pt x="85533" y="87929"/>
                </a:cubicBezTo>
                <a:lnTo>
                  <a:pt x="85533" y="87929"/>
                </a:lnTo>
                <a:cubicBezTo>
                  <a:pt x="79222" y="94690"/>
                  <a:pt x="71978" y="99214"/>
                  <a:pt x="63800" y="101500"/>
                </a:cubicBezTo>
                <a:lnTo>
                  <a:pt x="63800" y="101500"/>
                </a:lnTo>
                <a:cubicBezTo>
                  <a:pt x="55622" y="103643"/>
                  <a:pt x="47467" y="103643"/>
                  <a:pt x="39333" y="101500"/>
                </a:cubicBezTo>
                <a:lnTo>
                  <a:pt x="39333" y="101500"/>
                </a:lnTo>
                <a:cubicBezTo>
                  <a:pt x="31156" y="99214"/>
                  <a:pt x="23911" y="94690"/>
                  <a:pt x="17600" y="87929"/>
                </a:cubicBezTo>
                <a:lnTo>
                  <a:pt x="17600" y="87929"/>
                </a:lnTo>
                <a:cubicBezTo>
                  <a:pt x="16178" y="86548"/>
                  <a:pt x="15467" y="84857"/>
                  <a:pt x="15467" y="82857"/>
                </a:cubicBezTo>
                <a:lnTo>
                  <a:pt x="15467" y="82857"/>
                </a:lnTo>
                <a:cubicBezTo>
                  <a:pt x="15467" y="80857"/>
                  <a:pt x="16178" y="79095"/>
                  <a:pt x="17600" y="77571"/>
                </a:cubicBezTo>
                <a:lnTo>
                  <a:pt x="17600" y="77571"/>
                </a:lnTo>
                <a:cubicBezTo>
                  <a:pt x="18889" y="76190"/>
                  <a:pt x="20467" y="75500"/>
                  <a:pt x="22333" y="75500"/>
                </a:cubicBezTo>
                <a:lnTo>
                  <a:pt x="22333" y="75500"/>
                </a:lnTo>
                <a:cubicBezTo>
                  <a:pt x="24200" y="75500"/>
                  <a:pt x="25844" y="76190"/>
                  <a:pt x="27267" y="77571"/>
                </a:cubicBezTo>
                <a:lnTo>
                  <a:pt x="27267" y="77571"/>
                </a:lnTo>
                <a:cubicBezTo>
                  <a:pt x="34289" y="84810"/>
                  <a:pt x="42378" y="88429"/>
                  <a:pt x="51533" y="88429"/>
                </a:cubicBezTo>
                <a:lnTo>
                  <a:pt x="51533" y="88429"/>
                </a:lnTo>
                <a:cubicBezTo>
                  <a:pt x="60733" y="88429"/>
                  <a:pt x="68844" y="84810"/>
                  <a:pt x="75867" y="77571"/>
                </a:cubicBezTo>
                <a:lnTo>
                  <a:pt x="75867" y="77571"/>
                </a:lnTo>
                <a:cubicBezTo>
                  <a:pt x="82578" y="70048"/>
                  <a:pt x="85933" y="61381"/>
                  <a:pt x="85933" y="51571"/>
                </a:cubicBezTo>
                <a:lnTo>
                  <a:pt x="85933" y="51571"/>
                </a:lnTo>
                <a:cubicBezTo>
                  <a:pt x="85933" y="41762"/>
                  <a:pt x="82578" y="33095"/>
                  <a:pt x="75867" y="25571"/>
                </a:cubicBezTo>
                <a:lnTo>
                  <a:pt x="75867" y="25571"/>
                </a:lnTo>
                <a:cubicBezTo>
                  <a:pt x="68844" y="18333"/>
                  <a:pt x="60822" y="14714"/>
                  <a:pt x="51800" y="14714"/>
                </a:cubicBezTo>
                <a:lnTo>
                  <a:pt x="51800" y="14714"/>
                </a:lnTo>
                <a:cubicBezTo>
                  <a:pt x="42600" y="14714"/>
                  <a:pt x="34511" y="18238"/>
                  <a:pt x="27533" y="25286"/>
                </a:cubicBezTo>
                <a:lnTo>
                  <a:pt x="27533" y="25286"/>
                </a:lnTo>
                <a:lnTo>
                  <a:pt x="36333" y="34786"/>
                </a:lnTo>
                <a:cubicBezTo>
                  <a:pt x="37889" y="36595"/>
                  <a:pt x="38244" y="38571"/>
                  <a:pt x="37400" y="40714"/>
                </a:cubicBezTo>
                <a:lnTo>
                  <a:pt x="37400" y="40714"/>
                </a:lnTo>
                <a:cubicBezTo>
                  <a:pt x="36511" y="42905"/>
                  <a:pt x="34933" y="44071"/>
                  <a:pt x="32667" y="44214"/>
                </a:cubicBezTo>
                <a:lnTo>
                  <a:pt x="32667" y="44214"/>
                </a:lnTo>
                <a:lnTo>
                  <a:pt x="7067" y="44214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7" name="el-1785639229738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5639229738-8"/>
          <p:cNvSpPr txBox="1"/>
          <p:nvPr/>
        </p:nvSpPr>
        <p:spPr>
          <a:xfrm>
            <a:off x="657225" y="113109"/>
            <a:ext cx="17073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旋转的性质应用</a:t>
            </a:r>
            <a:endParaRPr/>
          </a:p>
        </p:txBody>
      </p:sp>
      <p:sp>
        <p:nvSpPr>
          <p:cNvPr id="59" name="el-1785639229738-9"/>
          <p:cNvSpPr txBox="1"/>
          <p:nvPr/>
        </p:nvSpPr>
        <p:spPr>
          <a:xfrm>
            <a:off x="7534350" y="179784"/>
            <a:ext cx="126675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正方形中的旋转 · 例题</a:t>
            </a:r>
            <a:endParaRPr/>
          </a:p>
        </p:txBody>
      </p:sp>
      <p:sp>
        <p:nvSpPr>
          <p:cNvPr id="60" name="el-1785639229738-10"/>
          <p:cNvSpPr txBox="1"/>
          <p:nvPr/>
        </p:nvSpPr>
        <p:spPr>
          <a:xfrm>
            <a:off x="8316293" y="4911328"/>
            <a:ext cx="19905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07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9757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29757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29794-57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29795-58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29757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9229757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29757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29758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29785-54"/>
          <p:cNvSpPr/>
          <p:nvPr/>
        </p:nvSpPr>
        <p:spPr>
          <a:xfrm>
            <a:off x="400050" y="169452"/>
            <a:ext cx="171450" cy="1683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556" y="4389"/>
                </a:moveTo>
                <a:lnTo>
                  <a:pt x="43556" y="4389"/>
                </a:lnTo>
                <a:cubicBezTo>
                  <a:pt x="43963" y="6093"/>
                  <a:pt x="43759" y="7667"/>
                  <a:pt x="42944" y="9111"/>
                </a:cubicBezTo>
                <a:lnTo>
                  <a:pt x="42944" y="9111"/>
                </a:lnTo>
                <a:lnTo>
                  <a:pt x="42944" y="9111"/>
                </a:lnTo>
                <a:cubicBezTo>
                  <a:pt x="42167" y="10667"/>
                  <a:pt x="40944" y="11704"/>
                  <a:pt x="39278" y="12222"/>
                </a:cubicBezTo>
                <a:lnTo>
                  <a:pt x="39278" y="12222"/>
                </a:lnTo>
                <a:cubicBezTo>
                  <a:pt x="31463" y="14704"/>
                  <a:pt x="25074" y="19130"/>
                  <a:pt x="20111" y="25500"/>
                </a:cubicBezTo>
                <a:lnTo>
                  <a:pt x="20111" y="25500"/>
                </a:lnTo>
                <a:cubicBezTo>
                  <a:pt x="15185" y="32019"/>
                  <a:pt x="12648" y="39574"/>
                  <a:pt x="12500" y="48167"/>
                </a:cubicBezTo>
                <a:lnTo>
                  <a:pt x="12500" y="48167"/>
                </a:lnTo>
                <a:cubicBezTo>
                  <a:pt x="12759" y="58833"/>
                  <a:pt x="16407" y="67685"/>
                  <a:pt x="23444" y="74722"/>
                </a:cubicBezTo>
                <a:lnTo>
                  <a:pt x="23444" y="74722"/>
                </a:lnTo>
                <a:cubicBezTo>
                  <a:pt x="30481" y="81759"/>
                  <a:pt x="39333" y="85407"/>
                  <a:pt x="50000" y="85667"/>
                </a:cubicBezTo>
                <a:lnTo>
                  <a:pt x="50000" y="85667"/>
                </a:lnTo>
                <a:cubicBezTo>
                  <a:pt x="60667" y="85407"/>
                  <a:pt x="69519" y="81759"/>
                  <a:pt x="76556" y="74722"/>
                </a:cubicBezTo>
                <a:lnTo>
                  <a:pt x="76556" y="74722"/>
                </a:lnTo>
                <a:cubicBezTo>
                  <a:pt x="83593" y="67685"/>
                  <a:pt x="87241" y="58833"/>
                  <a:pt x="87500" y="48167"/>
                </a:cubicBezTo>
                <a:lnTo>
                  <a:pt x="87500" y="48167"/>
                </a:lnTo>
                <a:cubicBezTo>
                  <a:pt x="87352" y="39574"/>
                  <a:pt x="84815" y="32019"/>
                  <a:pt x="79889" y="25500"/>
                </a:cubicBezTo>
                <a:lnTo>
                  <a:pt x="79889" y="25500"/>
                </a:lnTo>
                <a:cubicBezTo>
                  <a:pt x="75074" y="19130"/>
                  <a:pt x="68685" y="14704"/>
                  <a:pt x="60722" y="12222"/>
                </a:cubicBezTo>
                <a:lnTo>
                  <a:pt x="60722" y="12222"/>
                </a:lnTo>
                <a:cubicBezTo>
                  <a:pt x="59056" y="11704"/>
                  <a:pt x="57833" y="10667"/>
                  <a:pt x="57056" y="9111"/>
                </a:cubicBezTo>
                <a:lnTo>
                  <a:pt x="57056" y="9111"/>
                </a:lnTo>
                <a:cubicBezTo>
                  <a:pt x="56241" y="7667"/>
                  <a:pt x="56037" y="6093"/>
                  <a:pt x="56444" y="4389"/>
                </a:cubicBezTo>
                <a:lnTo>
                  <a:pt x="56444" y="4389"/>
                </a:lnTo>
                <a:cubicBezTo>
                  <a:pt x="57111" y="2722"/>
                  <a:pt x="58148" y="1500"/>
                  <a:pt x="59556" y="722"/>
                </a:cubicBezTo>
                <a:lnTo>
                  <a:pt x="59556" y="722"/>
                </a:lnTo>
                <a:cubicBezTo>
                  <a:pt x="61000" y="-56"/>
                  <a:pt x="62574" y="-185"/>
                  <a:pt x="64278" y="333"/>
                </a:cubicBezTo>
                <a:lnTo>
                  <a:pt x="64278" y="333"/>
                </a:lnTo>
                <a:cubicBezTo>
                  <a:pt x="74796" y="3593"/>
                  <a:pt x="83315" y="9519"/>
                  <a:pt x="89833" y="18111"/>
                </a:cubicBezTo>
                <a:lnTo>
                  <a:pt x="89833" y="18111"/>
                </a:lnTo>
                <a:cubicBezTo>
                  <a:pt x="96352" y="26556"/>
                  <a:pt x="99741" y="36574"/>
                  <a:pt x="100000" y="48167"/>
                </a:cubicBezTo>
                <a:lnTo>
                  <a:pt x="100000" y="48167"/>
                </a:lnTo>
                <a:cubicBezTo>
                  <a:pt x="99852" y="57537"/>
                  <a:pt x="97574" y="65926"/>
                  <a:pt x="93167" y="73333"/>
                </a:cubicBezTo>
                <a:lnTo>
                  <a:pt x="93167" y="73333"/>
                </a:lnTo>
                <a:cubicBezTo>
                  <a:pt x="88722" y="80889"/>
                  <a:pt x="82741" y="86889"/>
                  <a:pt x="75222" y="91333"/>
                </a:cubicBezTo>
                <a:lnTo>
                  <a:pt x="75222" y="91333"/>
                </a:lnTo>
                <a:cubicBezTo>
                  <a:pt x="67778" y="95741"/>
                  <a:pt x="59370" y="98019"/>
                  <a:pt x="50000" y="98167"/>
                </a:cubicBezTo>
                <a:lnTo>
                  <a:pt x="50000" y="98167"/>
                </a:lnTo>
                <a:cubicBezTo>
                  <a:pt x="40630" y="98019"/>
                  <a:pt x="32222" y="95741"/>
                  <a:pt x="24778" y="91333"/>
                </a:cubicBezTo>
                <a:lnTo>
                  <a:pt x="24778" y="91333"/>
                </a:lnTo>
                <a:cubicBezTo>
                  <a:pt x="17259" y="86889"/>
                  <a:pt x="11278" y="80889"/>
                  <a:pt x="6833" y="73333"/>
                </a:cubicBezTo>
                <a:lnTo>
                  <a:pt x="6833" y="73333"/>
                </a:lnTo>
                <a:cubicBezTo>
                  <a:pt x="2426" y="65926"/>
                  <a:pt x="148" y="57537"/>
                  <a:pt x="0" y="48167"/>
                </a:cubicBezTo>
                <a:lnTo>
                  <a:pt x="0" y="48167"/>
                </a:lnTo>
                <a:cubicBezTo>
                  <a:pt x="259" y="36574"/>
                  <a:pt x="3648" y="26556"/>
                  <a:pt x="10167" y="18111"/>
                </a:cubicBezTo>
                <a:lnTo>
                  <a:pt x="10167" y="18111"/>
                </a:lnTo>
                <a:cubicBezTo>
                  <a:pt x="16685" y="9519"/>
                  <a:pt x="25204" y="3593"/>
                  <a:pt x="35722" y="333"/>
                </a:cubicBezTo>
                <a:lnTo>
                  <a:pt x="35722" y="333"/>
                </a:lnTo>
                <a:cubicBezTo>
                  <a:pt x="37426" y="-185"/>
                  <a:pt x="39000" y="-56"/>
                  <a:pt x="40444" y="722"/>
                </a:cubicBezTo>
                <a:lnTo>
                  <a:pt x="40444" y="722"/>
                </a:lnTo>
                <a:cubicBezTo>
                  <a:pt x="42000" y="1500"/>
                  <a:pt x="43037" y="2722"/>
                  <a:pt x="43556" y="4389"/>
                </a:cubicBezTo>
                <a:lnTo>
                  <a:pt x="43556" y="4389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229760-12"/>
          <p:cNvCxnSpPr/>
          <p:nvPr/>
        </p:nvCxnSpPr>
        <p:spPr>
          <a:xfrm>
            <a:off x="802928" y="3876675"/>
            <a:ext cx="3223245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229794-55"/>
          <p:cNvSpPr/>
          <p:nvPr/>
        </p:nvSpPr>
        <p:spPr>
          <a:xfrm>
            <a:off x="1624459" y="3977878"/>
            <a:ext cx="10715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091" y="23636"/>
                </a:moveTo>
                <a:lnTo>
                  <a:pt x="27091" y="23636"/>
                </a:lnTo>
                <a:cubicBezTo>
                  <a:pt x="34061" y="16970"/>
                  <a:pt x="42000" y="13636"/>
                  <a:pt x="50909" y="13636"/>
                </a:cubicBezTo>
                <a:lnTo>
                  <a:pt x="50909" y="13636"/>
                </a:lnTo>
                <a:lnTo>
                  <a:pt x="50909" y="13636"/>
                </a:lnTo>
                <a:cubicBezTo>
                  <a:pt x="60000" y="13636"/>
                  <a:pt x="68030" y="16909"/>
                  <a:pt x="75000" y="23455"/>
                </a:cubicBezTo>
                <a:lnTo>
                  <a:pt x="75000" y="23455"/>
                </a:lnTo>
                <a:lnTo>
                  <a:pt x="66273" y="32182"/>
                </a:lnTo>
                <a:cubicBezTo>
                  <a:pt x="64697" y="33879"/>
                  <a:pt x="64333" y="35727"/>
                  <a:pt x="65182" y="37727"/>
                </a:cubicBezTo>
                <a:lnTo>
                  <a:pt x="65182" y="37727"/>
                </a:lnTo>
                <a:cubicBezTo>
                  <a:pt x="66030" y="39727"/>
                  <a:pt x="67606" y="40788"/>
                  <a:pt x="69909" y="40909"/>
                </a:cubicBezTo>
                <a:lnTo>
                  <a:pt x="69909" y="40909"/>
                </a:lnTo>
                <a:lnTo>
                  <a:pt x="95455" y="40909"/>
                </a:lnTo>
                <a:cubicBezTo>
                  <a:pt x="95455" y="40909"/>
                  <a:pt x="95455" y="40909"/>
                  <a:pt x="95455" y="40909"/>
                </a:cubicBezTo>
                <a:lnTo>
                  <a:pt x="95455" y="40909"/>
                </a:lnTo>
                <a:cubicBezTo>
                  <a:pt x="95455" y="40909"/>
                  <a:pt x="95455" y="40909"/>
                  <a:pt x="95455" y="40909"/>
                </a:cubicBezTo>
                <a:lnTo>
                  <a:pt x="95455" y="40909"/>
                </a:lnTo>
                <a:lnTo>
                  <a:pt x="97182" y="40909"/>
                </a:lnTo>
                <a:cubicBezTo>
                  <a:pt x="100273" y="40606"/>
                  <a:pt x="101970" y="38909"/>
                  <a:pt x="102273" y="35818"/>
                </a:cubicBezTo>
                <a:lnTo>
                  <a:pt x="102273" y="35818"/>
                </a:lnTo>
                <a:lnTo>
                  <a:pt x="102273" y="8545"/>
                </a:lnTo>
                <a:cubicBezTo>
                  <a:pt x="102152" y="6242"/>
                  <a:pt x="101091" y="4667"/>
                  <a:pt x="99091" y="3818"/>
                </a:cubicBezTo>
                <a:lnTo>
                  <a:pt x="99091" y="3818"/>
                </a:lnTo>
                <a:cubicBezTo>
                  <a:pt x="97091" y="2970"/>
                  <a:pt x="95242" y="3333"/>
                  <a:pt x="93545" y="4909"/>
                </a:cubicBezTo>
                <a:lnTo>
                  <a:pt x="93545" y="4909"/>
                </a:lnTo>
                <a:lnTo>
                  <a:pt x="84545" y="13818"/>
                </a:lnTo>
                <a:cubicBezTo>
                  <a:pt x="78303" y="7576"/>
                  <a:pt x="71152" y="3455"/>
                  <a:pt x="63091" y="1455"/>
                </a:cubicBezTo>
                <a:lnTo>
                  <a:pt x="63091" y="1455"/>
                </a:lnTo>
                <a:cubicBezTo>
                  <a:pt x="54970" y="-485"/>
                  <a:pt x="46939" y="-485"/>
                  <a:pt x="39000" y="1455"/>
                </a:cubicBezTo>
                <a:lnTo>
                  <a:pt x="39000" y="1455"/>
                </a:lnTo>
                <a:cubicBezTo>
                  <a:pt x="30879" y="3636"/>
                  <a:pt x="23697" y="7848"/>
                  <a:pt x="17455" y="14091"/>
                </a:cubicBezTo>
                <a:lnTo>
                  <a:pt x="17455" y="14091"/>
                </a:lnTo>
                <a:cubicBezTo>
                  <a:pt x="12182" y="19303"/>
                  <a:pt x="8424" y="25182"/>
                  <a:pt x="6182" y="31727"/>
                </a:cubicBezTo>
                <a:lnTo>
                  <a:pt x="6182" y="31727"/>
                </a:lnTo>
                <a:cubicBezTo>
                  <a:pt x="5636" y="33606"/>
                  <a:pt x="5697" y="35394"/>
                  <a:pt x="6364" y="37091"/>
                </a:cubicBezTo>
                <a:lnTo>
                  <a:pt x="6364" y="37091"/>
                </a:lnTo>
                <a:cubicBezTo>
                  <a:pt x="7212" y="38667"/>
                  <a:pt x="8515" y="39788"/>
                  <a:pt x="10273" y="40455"/>
                </a:cubicBezTo>
                <a:lnTo>
                  <a:pt x="10273" y="40455"/>
                </a:lnTo>
                <a:cubicBezTo>
                  <a:pt x="12091" y="41061"/>
                  <a:pt x="13848" y="41000"/>
                  <a:pt x="15545" y="40273"/>
                </a:cubicBezTo>
                <a:lnTo>
                  <a:pt x="15545" y="40273"/>
                </a:lnTo>
                <a:cubicBezTo>
                  <a:pt x="17121" y="39424"/>
                  <a:pt x="18273" y="38152"/>
                  <a:pt x="19000" y="36455"/>
                </a:cubicBezTo>
                <a:lnTo>
                  <a:pt x="19000" y="36455"/>
                </a:lnTo>
                <a:cubicBezTo>
                  <a:pt x="20697" y="31727"/>
                  <a:pt x="23394" y="27455"/>
                  <a:pt x="27091" y="23636"/>
                </a:cubicBezTo>
                <a:lnTo>
                  <a:pt x="27091" y="23636"/>
                </a:lnTo>
                <a:moveTo>
                  <a:pt x="0" y="59636"/>
                </a:moveTo>
                <a:lnTo>
                  <a:pt x="0" y="59636"/>
                </a:lnTo>
                <a:lnTo>
                  <a:pt x="0" y="61364"/>
                </a:lnTo>
                <a:lnTo>
                  <a:pt x="0" y="61364"/>
                </a:lnTo>
                <a:lnTo>
                  <a:pt x="0" y="86909"/>
                </a:lnTo>
                <a:cubicBezTo>
                  <a:pt x="121" y="89212"/>
                  <a:pt x="1182" y="90788"/>
                  <a:pt x="3182" y="91636"/>
                </a:cubicBezTo>
                <a:lnTo>
                  <a:pt x="3182" y="91636"/>
                </a:lnTo>
                <a:cubicBezTo>
                  <a:pt x="5182" y="92485"/>
                  <a:pt x="7030" y="92121"/>
                  <a:pt x="8727" y="90545"/>
                </a:cubicBezTo>
                <a:lnTo>
                  <a:pt x="8727" y="90545"/>
                </a:lnTo>
                <a:lnTo>
                  <a:pt x="17727" y="81636"/>
                </a:lnTo>
                <a:cubicBezTo>
                  <a:pt x="23970" y="87879"/>
                  <a:pt x="31121" y="92000"/>
                  <a:pt x="39182" y="94000"/>
                </a:cubicBezTo>
                <a:lnTo>
                  <a:pt x="39182" y="94000"/>
                </a:lnTo>
                <a:cubicBezTo>
                  <a:pt x="47303" y="95939"/>
                  <a:pt x="55333" y="95939"/>
                  <a:pt x="63273" y="94000"/>
                </a:cubicBezTo>
                <a:lnTo>
                  <a:pt x="63273" y="94000"/>
                </a:lnTo>
                <a:cubicBezTo>
                  <a:pt x="71394" y="91818"/>
                  <a:pt x="78576" y="87606"/>
                  <a:pt x="84818" y="81364"/>
                </a:cubicBezTo>
                <a:lnTo>
                  <a:pt x="84818" y="81364"/>
                </a:lnTo>
                <a:cubicBezTo>
                  <a:pt x="90091" y="76152"/>
                  <a:pt x="93848" y="70273"/>
                  <a:pt x="96091" y="63727"/>
                </a:cubicBezTo>
                <a:lnTo>
                  <a:pt x="96091" y="63727"/>
                </a:lnTo>
                <a:cubicBezTo>
                  <a:pt x="96818" y="61848"/>
                  <a:pt x="96758" y="60061"/>
                  <a:pt x="95909" y="58364"/>
                </a:cubicBezTo>
                <a:lnTo>
                  <a:pt x="95909" y="58364"/>
                </a:lnTo>
                <a:cubicBezTo>
                  <a:pt x="95061" y="56788"/>
                  <a:pt x="93788" y="55667"/>
                  <a:pt x="92091" y="55000"/>
                </a:cubicBezTo>
                <a:lnTo>
                  <a:pt x="92091" y="55000"/>
                </a:lnTo>
                <a:cubicBezTo>
                  <a:pt x="90212" y="54394"/>
                  <a:pt x="88424" y="54455"/>
                  <a:pt x="86727" y="55182"/>
                </a:cubicBezTo>
                <a:lnTo>
                  <a:pt x="86727" y="55182"/>
                </a:lnTo>
                <a:cubicBezTo>
                  <a:pt x="85152" y="56030"/>
                  <a:pt x="84000" y="57303"/>
                  <a:pt x="83273" y="59000"/>
                </a:cubicBezTo>
                <a:lnTo>
                  <a:pt x="83273" y="59000"/>
                </a:lnTo>
                <a:cubicBezTo>
                  <a:pt x="81758" y="63848"/>
                  <a:pt x="79061" y="68121"/>
                  <a:pt x="75182" y="71818"/>
                </a:cubicBezTo>
                <a:lnTo>
                  <a:pt x="75182" y="71818"/>
                </a:lnTo>
                <a:cubicBezTo>
                  <a:pt x="68273" y="78485"/>
                  <a:pt x="60333" y="81818"/>
                  <a:pt x="51364" y="81818"/>
                </a:cubicBezTo>
                <a:lnTo>
                  <a:pt x="51364" y="81818"/>
                </a:lnTo>
                <a:cubicBezTo>
                  <a:pt x="42273" y="81818"/>
                  <a:pt x="34242" y="78545"/>
                  <a:pt x="27273" y="72000"/>
                </a:cubicBezTo>
                <a:lnTo>
                  <a:pt x="27273" y="72000"/>
                </a:lnTo>
                <a:lnTo>
                  <a:pt x="36000" y="63273"/>
                </a:lnTo>
                <a:cubicBezTo>
                  <a:pt x="37576" y="61576"/>
                  <a:pt x="37939" y="59727"/>
                  <a:pt x="37091" y="57727"/>
                </a:cubicBezTo>
                <a:lnTo>
                  <a:pt x="37091" y="57727"/>
                </a:lnTo>
                <a:cubicBezTo>
                  <a:pt x="36242" y="55727"/>
                  <a:pt x="34667" y="54667"/>
                  <a:pt x="32364" y="54545"/>
                </a:cubicBezTo>
                <a:lnTo>
                  <a:pt x="32364" y="54545"/>
                </a:lnTo>
                <a:lnTo>
                  <a:pt x="6818" y="54545"/>
                </a:lnTo>
                <a:lnTo>
                  <a:pt x="6818" y="54545"/>
                </a:lnTo>
                <a:lnTo>
                  <a:pt x="5091" y="54545"/>
                </a:lnTo>
                <a:cubicBezTo>
                  <a:pt x="2000" y="54848"/>
                  <a:pt x="303" y="56545"/>
                  <a:pt x="0" y="59636"/>
                </a:cubicBezTo>
                <a:lnTo>
                  <a:pt x="0" y="59636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29761-13"/>
          <p:cNvSpPr/>
          <p:nvPr/>
        </p:nvSpPr>
        <p:spPr>
          <a:xfrm>
            <a:off x="4714875" y="1240631"/>
            <a:ext cx="4029075" cy="933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41"/>
                </a:lnTo>
                <a:lnTo>
                  <a:pt x="98288" y="173"/>
                </a:lnTo>
                <a:lnTo>
                  <a:pt x="98489" y="398"/>
                </a:lnTo>
                <a:lnTo>
                  <a:pt x="98686" y="704"/>
                </a:lnTo>
                <a:lnTo>
                  <a:pt x="98875" y="1082"/>
                </a:lnTo>
                <a:lnTo>
                  <a:pt x="99054" y="1551"/>
                </a:lnTo>
                <a:lnTo>
                  <a:pt x="99222" y="2082"/>
                </a:lnTo>
                <a:lnTo>
                  <a:pt x="99376" y="2694"/>
                </a:lnTo>
                <a:lnTo>
                  <a:pt x="99518" y="3357"/>
                </a:lnTo>
                <a:lnTo>
                  <a:pt x="99641" y="4082"/>
                </a:lnTo>
                <a:lnTo>
                  <a:pt x="99749" y="4857"/>
                </a:lnTo>
                <a:lnTo>
                  <a:pt x="99837" y="5673"/>
                </a:lnTo>
                <a:lnTo>
                  <a:pt x="99908" y="6520"/>
                </a:lnTo>
                <a:lnTo>
                  <a:pt x="99960" y="7388"/>
                </a:lnTo>
                <a:lnTo>
                  <a:pt x="99991" y="8286"/>
                </a:lnTo>
                <a:lnTo>
                  <a:pt x="100000" y="9184"/>
                </a:lnTo>
                <a:lnTo>
                  <a:pt x="100000" y="90816"/>
                </a:lnTo>
                <a:lnTo>
                  <a:pt x="99991" y="91714"/>
                </a:lnTo>
                <a:lnTo>
                  <a:pt x="99960" y="92612"/>
                </a:lnTo>
                <a:lnTo>
                  <a:pt x="99908" y="93480"/>
                </a:lnTo>
                <a:lnTo>
                  <a:pt x="99837" y="94327"/>
                </a:lnTo>
                <a:lnTo>
                  <a:pt x="99749" y="95143"/>
                </a:lnTo>
                <a:lnTo>
                  <a:pt x="99641" y="95918"/>
                </a:lnTo>
                <a:lnTo>
                  <a:pt x="99518" y="96643"/>
                </a:lnTo>
                <a:lnTo>
                  <a:pt x="99376" y="97306"/>
                </a:lnTo>
                <a:lnTo>
                  <a:pt x="99222" y="97918"/>
                </a:lnTo>
                <a:lnTo>
                  <a:pt x="99054" y="98449"/>
                </a:lnTo>
                <a:lnTo>
                  <a:pt x="98875" y="98918"/>
                </a:lnTo>
                <a:lnTo>
                  <a:pt x="98686" y="99296"/>
                </a:lnTo>
                <a:lnTo>
                  <a:pt x="98489" y="99602"/>
                </a:lnTo>
                <a:lnTo>
                  <a:pt x="98288" y="99827"/>
                </a:lnTo>
                <a:lnTo>
                  <a:pt x="98080" y="9995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59"/>
                </a:lnTo>
                <a:lnTo>
                  <a:pt x="1712" y="99827"/>
                </a:lnTo>
                <a:lnTo>
                  <a:pt x="1511" y="99602"/>
                </a:lnTo>
                <a:lnTo>
                  <a:pt x="1314" y="99296"/>
                </a:lnTo>
                <a:lnTo>
                  <a:pt x="1125" y="98918"/>
                </a:lnTo>
                <a:lnTo>
                  <a:pt x="946" y="98449"/>
                </a:lnTo>
                <a:lnTo>
                  <a:pt x="778" y="97918"/>
                </a:lnTo>
                <a:lnTo>
                  <a:pt x="624" y="97306"/>
                </a:lnTo>
                <a:lnTo>
                  <a:pt x="482" y="96643"/>
                </a:lnTo>
                <a:lnTo>
                  <a:pt x="359" y="95918"/>
                </a:lnTo>
                <a:lnTo>
                  <a:pt x="251" y="95143"/>
                </a:lnTo>
                <a:lnTo>
                  <a:pt x="163" y="94327"/>
                </a:lnTo>
                <a:lnTo>
                  <a:pt x="92" y="93480"/>
                </a:lnTo>
                <a:lnTo>
                  <a:pt x="40" y="92612"/>
                </a:lnTo>
                <a:lnTo>
                  <a:pt x="9" y="91714"/>
                </a:lnTo>
                <a:lnTo>
                  <a:pt x="0" y="90816"/>
                </a:lnTo>
                <a:lnTo>
                  <a:pt x="0" y="9184"/>
                </a:lnTo>
                <a:lnTo>
                  <a:pt x="9" y="8286"/>
                </a:lnTo>
                <a:lnTo>
                  <a:pt x="40" y="7388"/>
                </a:lnTo>
                <a:lnTo>
                  <a:pt x="92" y="6520"/>
                </a:lnTo>
                <a:lnTo>
                  <a:pt x="163" y="5673"/>
                </a:lnTo>
                <a:lnTo>
                  <a:pt x="251" y="4857"/>
                </a:lnTo>
                <a:lnTo>
                  <a:pt x="359" y="4082"/>
                </a:lnTo>
                <a:lnTo>
                  <a:pt x="482" y="3357"/>
                </a:lnTo>
                <a:lnTo>
                  <a:pt x="624" y="2694"/>
                </a:lnTo>
                <a:lnTo>
                  <a:pt x="778" y="2082"/>
                </a:lnTo>
                <a:lnTo>
                  <a:pt x="946" y="1551"/>
                </a:lnTo>
                <a:lnTo>
                  <a:pt x="1125" y="1082"/>
                </a:lnTo>
                <a:lnTo>
                  <a:pt x="1314" y="704"/>
                </a:lnTo>
                <a:lnTo>
                  <a:pt x="1511" y="398"/>
                </a:lnTo>
                <a:lnTo>
                  <a:pt x="1712" y="173"/>
                </a:lnTo>
                <a:lnTo>
                  <a:pt x="1920" y="41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229761-14"/>
          <p:cNvSpPr/>
          <p:nvPr/>
        </p:nvSpPr>
        <p:spPr>
          <a:xfrm>
            <a:off x="4714875" y="1240631"/>
            <a:ext cx="85725" cy="933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6"/>
                </a:lnTo>
                <a:lnTo>
                  <a:pt x="70972" y="395"/>
                </a:lnTo>
                <a:lnTo>
                  <a:pt x="61732" y="699"/>
                </a:lnTo>
                <a:lnTo>
                  <a:pt x="52860" y="1084"/>
                </a:lnTo>
                <a:lnTo>
                  <a:pt x="44443" y="1548"/>
                </a:lnTo>
                <a:lnTo>
                  <a:pt x="36561" y="2085"/>
                </a:lnTo>
                <a:lnTo>
                  <a:pt x="29289" y="2690"/>
                </a:lnTo>
                <a:lnTo>
                  <a:pt x="22699" y="3358"/>
                </a:lnTo>
                <a:lnTo>
                  <a:pt x="16853" y="4081"/>
                </a:lnTo>
                <a:lnTo>
                  <a:pt x="11808" y="4855"/>
                </a:lnTo>
                <a:lnTo>
                  <a:pt x="7612" y="5669"/>
                </a:lnTo>
                <a:lnTo>
                  <a:pt x="4306" y="6518"/>
                </a:lnTo>
                <a:lnTo>
                  <a:pt x="1921" y="7392"/>
                </a:lnTo>
                <a:lnTo>
                  <a:pt x="482" y="8284"/>
                </a:lnTo>
                <a:lnTo>
                  <a:pt x="0" y="9184"/>
                </a:lnTo>
                <a:lnTo>
                  <a:pt x="0" y="90816"/>
                </a:lnTo>
                <a:lnTo>
                  <a:pt x="482" y="91716"/>
                </a:lnTo>
                <a:lnTo>
                  <a:pt x="1921" y="92608"/>
                </a:lnTo>
                <a:lnTo>
                  <a:pt x="4306" y="93482"/>
                </a:lnTo>
                <a:lnTo>
                  <a:pt x="7612" y="94331"/>
                </a:lnTo>
                <a:lnTo>
                  <a:pt x="11808" y="95145"/>
                </a:lnTo>
                <a:lnTo>
                  <a:pt x="16853" y="95919"/>
                </a:lnTo>
                <a:lnTo>
                  <a:pt x="22699" y="96642"/>
                </a:lnTo>
                <a:lnTo>
                  <a:pt x="29289" y="97310"/>
                </a:lnTo>
                <a:lnTo>
                  <a:pt x="36561" y="97915"/>
                </a:lnTo>
                <a:lnTo>
                  <a:pt x="44443" y="98452"/>
                </a:lnTo>
                <a:lnTo>
                  <a:pt x="52860" y="98916"/>
                </a:lnTo>
                <a:lnTo>
                  <a:pt x="61732" y="99301"/>
                </a:lnTo>
                <a:lnTo>
                  <a:pt x="70972" y="99605"/>
                </a:lnTo>
                <a:lnTo>
                  <a:pt x="80491" y="99824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56"/>
                </a:lnTo>
                <a:lnTo>
                  <a:pt x="86994" y="99824"/>
                </a:lnTo>
                <a:lnTo>
                  <a:pt x="80648" y="99605"/>
                </a:lnTo>
                <a:lnTo>
                  <a:pt x="74488" y="99301"/>
                </a:lnTo>
                <a:lnTo>
                  <a:pt x="68574" y="98916"/>
                </a:lnTo>
                <a:lnTo>
                  <a:pt x="62962" y="98452"/>
                </a:lnTo>
                <a:lnTo>
                  <a:pt x="57707" y="97915"/>
                </a:lnTo>
                <a:lnTo>
                  <a:pt x="52860" y="97310"/>
                </a:lnTo>
                <a:lnTo>
                  <a:pt x="48466" y="96642"/>
                </a:lnTo>
                <a:lnTo>
                  <a:pt x="44569" y="95919"/>
                </a:lnTo>
                <a:lnTo>
                  <a:pt x="41205" y="95145"/>
                </a:lnTo>
                <a:lnTo>
                  <a:pt x="38408" y="94331"/>
                </a:lnTo>
                <a:lnTo>
                  <a:pt x="36204" y="93482"/>
                </a:lnTo>
                <a:lnTo>
                  <a:pt x="34614" y="92608"/>
                </a:lnTo>
                <a:lnTo>
                  <a:pt x="33654" y="91716"/>
                </a:lnTo>
                <a:lnTo>
                  <a:pt x="33333" y="90816"/>
                </a:lnTo>
                <a:lnTo>
                  <a:pt x="33333" y="9184"/>
                </a:lnTo>
                <a:lnTo>
                  <a:pt x="33654" y="8284"/>
                </a:lnTo>
                <a:lnTo>
                  <a:pt x="34614" y="7392"/>
                </a:lnTo>
                <a:lnTo>
                  <a:pt x="36204" y="6518"/>
                </a:lnTo>
                <a:lnTo>
                  <a:pt x="38408" y="5669"/>
                </a:lnTo>
                <a:lnTo>
                  <a:pt x="41205" y="4855"/>
                </a:lnTo>
                <a:lnTo>
                  <a:pt x="44569" y="4081"/>
                </a:lnTo>
                <a:lnTo>
                  <a:pt x="48466" y="3358"/>
                </a:lnTo>
                <a:lnTo>
                  <a:pt x="52860" y="2690"/>
                </a:lnTo>
                <a:lnTo>
                  <a:pt x="57707" y="2085"/>
                </a:lnTo>
                <a:lnTo>
                  <a:pt x="62962" y="1548"/>
                </a:lnTo>
                <a:lnTo>
                  <a:pt x="68574" y="1084"/>
                </a:lnTo>
                <a:lnTo>
                  <a:pt x="74488" y="699"/>
                </a:lnTo>
                <a:lnTo>
                  <a:pt x="80648" y="395"/>
                </a:lnTo>
                <a:lnTo>
                  <a:pt x="86994" y="176"/>
                </a:lnTo>
                <a:lnTo>
                  <a:pt x="93466" y="4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29794-56"/>
          <p:cNvSpPr/>
          <p:nvPr/>
        </p:nvSpPr>
        <p:spPr>
          <a:xfrm>
            <a:off x="4900613" y="1410141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29764-34"/>
          <p:cNvSpPr/>
          <p:nvPr/>
        </p:nvSpPr>
        <p:spPr>
          <a:xfrm>
            <a:off x="4714875" y="2331244"/>
            <a:ext cx="4029075" cy="371475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639229768-44"/>
          <p:cNvSpPr/>
          <p:nvPr/>
        </p:nvSpPr>
        <p:spPr>
          <a:xfrm>
            <a:off x="4836319" y="2424113"/>
            <a:ext cx="200025" cy="200025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29764-35"/>
          <p:cNvSpPr/>
          <p:nvPr/>
        </p:nvSpPr>
        <p:spPr>
          <a:xfrm>
            <a:off x="4714875" y="2788444"/>
            <a:ext cx="4029075" cy="371475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639229768-46"/>
          <p:cNvSpPr/>
          <p:nvPr/>
        </p:nvSpPr>
        <p:spPr>
          <a:xfrm>
            <a:off x="4836319" y="2881313"/>
            <a:ext cx="200025" cy="200025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29764-36"/>
          <p:cNvSpPr/>
          <p:nvPr/>
        </p:nvSpPr>
        <p:spPr>
          <a:xfrm>
            <a:off x="4714875" y="3245644"/>
            <a:ext cx="4029075" cy="371475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639229768-48"/>
          <p:cNvSpPr/>
          <p:nvPr/>
        </p:nvSpPr>
        <p:spPr>
          <a:xfrm>
            <a:off x="4836319" y="3338513"/>
            <a:ext cx="200025" cy="200025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29765-37"/>
          <p:cNvSpPr/>
          <p:nvPr/>
        </p:nvSpPr>
        <p:spPr>
          <a:xfrm>
            <a:off x="4714875" y="3702844"/>
            <a:ext cx="4029075" cy="371475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639229769-50"/>
          <p:cNvSpPr/>
          <p:nvPr/>
        </p:nvSpPr>
        <p:spPr>
          <a:xfrm>
            <a:off x="4836319" y="3795713"/>
            <a:ext cx="200025" cy="200025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639229759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639229759-8"/>
          <p:cNvSpPr txBox="1"/>
          <p:nvPr/>
        </p:nvSpPr>
        <p:spPr>
          <a:xfrm>
            <a:off x="671513" y="113109"/>
            <a:ext cx="30789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中心对称——旋转的特殊情形</a:t>
            </a:r>
            <a:endParaRPr/>
          </a:p>
        </p:txBody>
      </p:sp>
      <p:sp>
        <p:nvSpPr>
          <p:cNvPr id="26" name="el-1785639229759-9"/>
          <p:cNvSpPr txBox="1"/>
          <p:nvPr/>
        </p:nvSpPr>
        <p:spPr>
          <a:xfrm>
            <a:off x="8020125" y="179784"/>
            <a:ext cx="78097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九年级 · 旋转</a:t>
            </a:r>
            <a:endParaRPr/>
          </a:p>
        </p:txBody>
      </p:sp>
      <p:sp>
        <p:nvSpPr>
          <p:cNvPr id="27" name="el-1785639229760-11"/>
          <p:cNvSpPr txBox="1"/>
          <p:nvPr/>
        </p:nvSpPr>
        <p:spPr>
          <a:xfrm>
            <a:off x="745778" y="3951685"/>
            <a:ext cx="333754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64306">
              <a:lnSpc>
                <a:spcPct val="100000"/>
              </a:lnSpc>
            </a:pPr>
            <a:r>
              <a:rPr sz="900" spc="56">
                <a:solidFill>
                  <a:srgbClr val="8A7F72"/>
                </a:solidFill>
                <a:latin typeface="Microsoft YaHei"/>
                <a:ea typeface="Microsoft YaHei"/>
                <a:cs typeface="Microsoft YaHei"/>
              </a:rPr>
              <a:t>旋转180° 点O为对称中心</a:t>
            </a:r>
            <a:endParaRPr/>
          </a:p>
        </p:txBody>
      </p:sp>
      <p:sp>
        <p:nvSpPr>
          <p:cNvPr id="28" name="el-1785639229765-38"/>
          <p:cNvSpPr txBox="1"/>
          <p:nvPr/>
        </p:nvSpPr>
        <p:spPr>
          <a:xfrm>
            <a:off x="5118497" y="1383506"/>
            <a:ext cx="707231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中心对称</a:t>
            </a:r>
            <a:endParaRPr/>
          </a:p>
        </p:txBody>
      </p:sp>
      <p:sp>
        <p:nvSpPr>
          <p:cNvPr id="29" name="el-1785639229763-33"/>
          <p:cNvSpPr txBox="1"/>
          <p:nvPr/>
        </p:nvSpPr>
        <p:spPr>
          <a:xfrm>
            <a:off x="4900613" y="1616869"/>
            <a:ext cx="368617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把一个图形绕某一点旋转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180°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，如果它能够与另一个图形重合，那么这两个图形关于这个点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对称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30" name="el-1785639229767-43"/>
          <p:cNvSpPr txBox="1"/>
          <p:nvPr/>
        </p:nvSpPr>
        <p:spPr>
          <a:xfrm>
            <a:off x="4779169" y="2424113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1" name="el-1785639229766-39"/>
          <p:cNvSpPr txBox="1"/>
          <p:nvPr/>
        </p:nvSpPr>
        <p:spPr>
          <a:xfrm>
            <a:off x="5136356" y="2409825"/>
            <a:ext cx="35575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对称中心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：旋转180°所绕的点 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32" name="el-1785639229768-45"/>
          <p:cNvSpPr txBox="1"/>
          <p:nvPr/>
        </p:nvSpPr>
        <p:spPr>
          <a:xfrm>
            <a:off x="4779169" y="2881313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33" name="el-1785639229766-40"/>
          <p:cNvSpPr txBox="1"/>
          <p:nvPr/>
        </p:nvSpPr>
        <p:spPr>
          <a:xfrm>
            <a:off x="5136356" y="2867025"/>
            <a:ext cx="35575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对称点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：旋转后能重合的对应点，如 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与 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A'</a:t>
            </a:r>
            <a:endParaRPr/>
          </a:p>
        </p:txBody>
      </p:sp>
      <p:sp>
        <p:nvSpPr>
          <p:cNvPr id="34" name="el-1785639229768-47"/>
          <p:cNvSpPr txBox="1"/>
          <p:nvPr/>
        </p:nvSpPr>
        <p:spPr>
          <a:xfrm>
            <a:off x="4779169" y="3338513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5" name="el-1785639229767-41"/>
          <p:cNvSpPr txBox="1"/>
          <p:nvPr/>
        </p:nvSpPr>
        <p:spPr>
          <a:xfrm>
            <a:off x="5136356" y="3324225"/>
            <a:ext cx="35575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对称点所连线段都经过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对称中心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，且被对称中心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平分</a:t>
            </a:r>
            <a:endParaRPr/>
          </a:p>
        </p:txBody>
      </p:sp>
      <p:sp>
        <p:nvSpPr>
          <p:cNvPr id="36" name="el-1785639229768-49"/>
          <p:cNvSpPr txBox="1"/>
          <p:nvPr/>
        </p:nvSpPr>
        <p:spPr>
          <a:xfrm>
            <a:off x="4779169" y="3795713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37" name="el-1785639229767-42"/>
          <p:cNvSpPr txBox="1"/>
          <p:nvPr/>
        </p:nvSpPr>
        <p:spPr>
          <a:xfrm>
            <a:off x="5136356" y="3781425"/>
            <a:ext cx="35575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中心对称的两个图形是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全等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图形</a:t>
            </a:r>
            <a:endParaRPr/>
          </a:p>
        </p:txBody>
      </p:sp>
      <p:sp>
        <p:nvSpPr>
          <p:cNvPr id="38" name="el-1785639229759-10"/>
          <p:cNvSpPr txBox="1"/>
          <p:nvPr/>
        </p:nvSpPr>
        <p:spPr>
          <a:xfrm>
            <a:off x="8305577" y="4911328"/>
            <a:ext cx="2097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08</a:t>
            </a:r>
            <a:endParaRPr/>
          </a:p>
        </p:txBody>
      </p:sp>
      <p:sp>
        <p:nvSpPr>
          <p:cNvPr id="39" name="el-1785639229762-15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667" y="50000"/>
                </a:moveTo>
                <a:cubicBezTo>
                  <a:pt x="91667" y="73012"/>
                  <a:pt x="73012" y="91667"/>
                  <a:pt x="50000" y="91667"/>
                </a:cubicBezTo>
                <a:cubicBezTo>
                  <a:pt x="26988" y="91667"/>
                  <a:pt x="8333" y="73012"/>
                  <a:pt x="8333" y="50000"/>
                </a:cubicBezTo>
                <a:cubicBezTo>
                  <a:pt x="8333" y="26988"/>
                  <a:pt x="26988" y="8333"/>
                  <a:pt x="50000" y="8333"/>
                </a:cubicBezTo>
                <a:cubicBezTo>
                  <a:pt x="73012" y="8333"/>
                  <a:pt x="91667" y="26988"/>
                  <a:pt x="91667" y="50000"/>
                </a:cubicBezTo>
                <a:close/>
              </a:path>
            </a:pathLst>
          </a:custGeom>
          <a:noFill/>
          <a:ln w="8573" algn="ctr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639229762-16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167" y="50000"/>
                </a:moveTo>
                <a:cubicBezTo>
                  <a:pt x="79167" y="66108"/>
                  <a:pt x="66108" y="79167"/>
                  <a:pt x="50000" y="79167"/>
                </a:cubicBezTo>
                <a:cubicBezTo>
                  <a:pt x="33892" y="79167"/>
                  <a:pt x="20833" y="66108"/>
                  <a:pt x="20833" y="50000"/>
                </a:cubicBezTo>
                <a:cubicBezTo>
                  <a:pt x="20833" y="33892"/>
                  <a:pt x="33892" y="20833"/>
                  <a:pt x="50000" y="20833"/>
                </a:cubicBezTo>
                <a:cubicBezTo>
                  <a:pt x="66108" y="20833"/>
                  <a:pt x="79167" y="33892"/>
                  <a:pt x="79167" y="50000"/>
                </a:cubicBezTo>
                <a:close/>
              </a:path>
            </a:pathLst>
          </a:custGeom>
          <a:noFill/>
          <a:ln w="6429" algn="ctr">
            <a:solidFill>
              <a:srgbClr val="EDE8DE"/>
            </a:solidFill>
            <a:prstDash val="lgDash"/>
          </a:ln>
        </p:spPr>
        <p:txBody>
          <a:bodyPr/>
          <a:lstStyle/>
          <a:p>
            <a:endParaRPr/>
          </a:p>
        </p:txBody>
      </p:sp>
      <p:sp>
        <p:nvSpPr>
          <p:cNvPr id="41" name="el-1785639229762-17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333" y="50000"/>
                </a:moveTo>
                <a:cubicBezTo>
                  <a:pt x="53333" y="51841"/>
                  <a:pt x="51841" y="53333"/>
                  <a:pt x="50000" y="53333"/>
                </a:cubicBezTo>
                <a:cubicBezTo>
                  <a:pt x="48159" y="53333"/>
                  <a:pt x="46667" y="51841"/>
                  <a:pt x="46667" y="50000"/>
                </a:cubicBezTo>
                <a:cubicBezTo>
                  <a:pt x="46667" y="48159"/>
                  <a:pt x="48159" y="46667"/>
                  <a:pt x="50000" y="46667"/>
                </a:cubicBezTo>
                <a:cubicBezTo>
                  <a:pt x="51841" y="46667"/>
                  <a:pt x="53333" y="48159"/>
                  <a:pt x="53333" y="50000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229762-18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20833"/>
                </a:moveTo>
                <a:lnTo>
                  <a:pt x="66667" y="50000"/>
                </a:lnTo>
                <a:lnTo>
                  <a:pt x="37500" y="41667"/>
                </a:lnTo>
                <a:close/>
              </a:path>
            </a:pathLst>
          </a:custGeom>
          <a:solidFill>
            <a:srgbClr val="C7452B">
              <a:alpha val="15000"/>
            </a:srgbClr>
          </a:solidFill>
          <a:ln w="21431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5639229762-19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79167"/>
                </a:moveTo>
                <a:lnTo>
                  <a:pt x="33333" y="50000"/>
                </a:lnTo>
                <a:lnTo>
                  <a:pt x="62500" y="58333"/>
                </a:lnTo>
                <a:close/>
              </a:path>
            </a:pathLst>
          </a:custGeom>
          <a:solidFill>
            <a:srgbClr val="2C2C2C">
              <a:alpha val="8000"/>
            </a:srgbClr>
          </a:solidFill>
          <a:ln w="21431" algn="ctr">
            <a:solidFill>
              <a:srgbClr val="2C2C2C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4" name="el-1785639229762-20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20833"/>
                </a:moveTo>
                <a:lnTo>
                  <a:pt x="50000" y="79167"/>
                </a:lnTo>
              </a:path>
            </a:pathLst>
          </a:custGeom>
          <a:solidFill>
            <a:srgbClr val="000000">
              <a:alpha val="60000"/>
            </a:srgbClr>
          </a:solidFill>
          <a:ln w="16073" algn="ctr">
            <a:solidFill>
              <a:srgbClr val="C7452B">
                <a:alpha val="60000"/>
              </a:srgbClr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5" name="el-1785639229762-21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50000"/>
                </a:moveTo>
                <a:lnTo>
                  <a:pt x="33333" y="50000"/>
                </a:lnTo>
              </a:path>
            </a:pathLst>
          </a:custGeom>
          <a:solidFill>
            <a:srgbClr val="000000">
              <a:alpha val="60000"/>
            </a:srgbClr>
          </a:solidFill>
          <a:ln w="16073" algn="ctr">
            <a:solidFill>
              <a:srgbClr val="C7452B">
                <a:alpha val="60000"/>
              </a:srgbClr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6" name="el-1785639229762-22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500" y="41667"/>
                </a:moveTo>
                <a:lnTo>
                  <a:pt x="62500" y="58333"/>
                </a:lnTo>
              </a:path>
            </a:pathLst>
          </a:custGeom>
          <a:solidFill>
            <a:srgbClr val="000000">
              <a:alpha val="60000"/>
            </a:srgbClr>
          </a:solidFill>
          <a:ln w="16073" algn="ctr">
            <a:solidFill>
              <a:srgbClr val="C7452B">
                <a:alpha val="60000"/>
              </a:srgbClr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7" name="el-1785639229762-23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45833"/>
                </a:moveTo>
                <a:cubicBezTo>
                  <a:pt x="64271" y="52270"/>
                  <a:pt x="58857" y="57112"/>
                  <a:pt x="52195" y="58778"/>
                </a:cubicBezTo>
                <a:cubicBezTo>
                  <a:pt x="45532" y="60444"/>
                  <a:pt x="38476" y="58719"/>
                  <a:pt x="33333" y="54167"/>
                </a:cubicBezTo>
              </a:path>
            </a:pathLst>
          </a:custGeom>
          <a:noFill/>
          <a:ln w="12859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8" name="el-1785639229762-24"/>
          <p:cNvSpPr/>
          <p:nvPr/>
        </p:nvSpPr>
        <p:spPr>
          <a:xfrm>
            <a:off x="1128713" y="1215628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52" y="50000"/>
                </a:moveTo>
                <a:cubicBezTo>
                  <a:pt x="51277" y="50463"/>
                  <a:pt x="51044" y="50902"/>
                  <a:pt x="50647" y="51141"/>
                </a:cubicBezTo>
                <a:cubicBezTo>
                  <a:pt x="50250" y="51380"/>
                  <a:pt x="49754" y="51380"/>
                  <a:pt x="49356" y="51141"/>
                </a:cubicBezTo>
                <a:cubicBezTo>
                  <a:pt x="48959" y="50902"/>
                  <a:pt x="48727" y="50463"/>
                  <a:pt x="48752" y="50000"/>
                </a:cubicBezTo>
                <a:cubicBezTo>
                  <a:pt x="48727" y="49537"/>
                  <a:pt x="48959" y="49098"/>
                  <a:pt x="49356" y="48859"/>
                </a:cubicBezTo>
                <a:cubicBezTo>
                  <a:pt x="49754" y="48620"/>
                  <a:pt x="50250" y="48620"/>
                  <a:pt x="50647" y="48859"/>
                </a:cubicBezTo>
                <a:cubicBezTo>
                  <a:pt x="51044" y="49098"/>
                  <a:pt x="51277" y="49537"/>
                  <a:pt x="51252" y="50000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229762-25"/>
          <p:cNvSpPr txBox="1"/>
          <p:nvPr/>
        </p:nvSpPr>
        <p:spPr>
          <a:xfrm>
            <a:off x="2264569" y="2265759"/>
            <a:ext cx="300038" cy="2400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50" name="el-1785639229763-26"/>
          <p:cNvSpPr txBox="1"/>
          <p:nvPr/>
        </p:nvSpPr>
        <p:spPr>
          <a:xfrm>
            <a:off x="2264569" y="1515666"/>
            <a:ext cx="300038" cy="2400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51" name="el-1785639229763-27"/>
          <p:cNvSpPr txBox="1"/>
          <p:nvPr/>
        </p:nvSpPr>
        <p:spPr>
          <a:xfrm>
            <a:off x="2928938" y="2415778"/>
            <a:ext cx="300038" cy="2400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52" name="el-1785639229763-28"/>
          <p:cNvSpPr txBox="1"/>
          <p:nvPr/>
        </p:nvSpPr>
        <p:spPr>
          <a:xfrm>
            <a:off x="1664494" y="2180034"/>
            <a:ext cx="300038" cy="2400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sz="78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53" name="el-1785639229763-29"/>
          <p:cNvSpPr txBox="1"/>
          <p:nvPr/>
        </p:nvSpPr>
        <p:spPr>
          <a:xfrm>
            <a:off x="2249567" y="3273028"/>
            <a:ext cx="330041" cy="2400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A'</a:t>
            </a:r>
            <a:endParaRPr/>
          </a:p>
        </p:txBody>
      </p:sp>
      <p:sp>
        <p:nvSpPr>
          <p:cNvPr id="54" name="el-1785639229763-30"/>
          <p:cNvSpPr txBox="1"/>
          <p:nvPr/>
        </p:nvSpPr>
        <p:spPr>
          <a:xfrm>
            <a:off x="1527334" y="2394347"/>
            <a:ext cx="330041" cy="2400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sz="78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B'</a:t>
            </a:r>
            <a:endParaRPr/>
          </a:p>
        </p:txBody>
      </p:sp>
      <p:sp>
        <p:nvSpPr>
          <p:cNvPr id="55" name="el-1785639229763-31"/>
          <p:cNvSpPr txBox="1"/>
          <p:nvPr/>
        </p:nvSpPr>
        <p:spPr>
          <a:xfrm>
            <a:off x="2821781" y="2630091"/>
            <a:ext cx="330041" cy="2400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C'</a:t>
            </a:r>
            <a:endParaRPr/>
          </a:p>
        </p:txBody>
      </p:sp>
      <p:sp>
        <p:nvSpPr>
          <p:cNvPr id="56" name="el-1785639229763-32"/>
          <p:cNvSpPr txBox="1"/>
          <p:nvPr/>
        </p:nvSpPr>
        <p:spPr>
          <a:xfrm>
            <a:off x="2159556" y="1922859"/>
            <a:ext cx="510064" cy="2400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180°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30071-1"/>
          <p:cNvSpPr/>
          <p:nvPr/>
        </p:nvSpPr>
        <p:spPr>
          <a:xfrm>
            <a:off x="3714750" y="1714500"/>
            <a:ext cx="1714500" cy="1714500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30071-2"/>
          <p:cNvSpPr/>
          <p:nvPr/>
        </p:nvSpPr>
        <p:spPr>
          <a:xfrm>
            <a:off x="4000500" y="2000250"/>
            <a:ext cx="1143000" cy="1143000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6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30072-3"/>
          <p:cNvSpPr/>
          <p:nvPr/>
        </p:nvSpPr>
        <p:spPr>
          <a:xfrm rot="900000">
            <a:off x="285750" y="285750"/>
            <a:ext cx="714375" cy="714375"/>
          </a:xfrm>
          <a:prstGeom prst="ellipse">
            <a:avLst/>
          </a:prstGeom>
          <a:gradFill rotWithShape="1">
            <a:gsLst>
              <a:gs pos="0">
                <a:srgbClr val="C9BBA4">
                  <a:alpha val="12000"/>
                </a:srgbClr>
              </a:gs>
              <a:gs pos="70000">
                <a:srgbClr val="C9BBA4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  <a:effectLst>
            <a:outerShdw blurRad="0" dist="202056" dir="2700000" sx="100000" sy="100000" kx="0" ky="0" algn="ctr">
              <a:srgbClr val="C9BBA4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el-1785639230072-4"/>
          <p:cNvSpPr/>
          <p:nvPr/>
        </p:nvSpPr>
        <p:spPr>
          <a:xfrm rot="-9900000">
            <a:off x="8143875" y="4143375"/>
            <a:ext cx="714375" cy="714375"/>
          </a:xfrm>
          <a:prstGeom prst="ellipse">
            <a:avLst/>
          </a:prstGeom>
          <a:gradFill rotWithShape="1">
            <a:gsLst>
              <a:gs pos="0">
                <a:srgbClr val="C9BBA4">
                  <a:alpha val="12000"/>
                </a:srgbClr>
              </a:gs>
              <a:gs pos="70000">
                <a:srgbClr val="C9BBA4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  <a:effectLst>
            <a:outerShdw blurRad="0" dist="202056" dir="-8100000" sx="100000" sy="100000" kx="0" ky="0" algn="ctr">
              <a:srgbClr val="C9BBA4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el-1785639230072-5"/>
          <p:cNvSpPr/>
          <p:nvPr/>
        </p:nvSpPr>
        <p:spPr>
          <a:xfrm rot="2700000">
            <a:off x="8111746" y="325059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cubicBezTo>
                  <a:pt x="0" y="22386"/>
                  <a:pt x="22386" y="0"/>
                  <a:pt x="50000" y="0"/>
                </a:cubicBezTo>
                <a:cubicBezTo>
                  <a:pt x="77614" y="0"/>
                  <a:pt x="100000" y="22386"/>
                  <a:pt x="100000" y="5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639230072-6"/>
          <p:cNvSpPr/>
          <p:nvPr/>
        </p:nvSpPr>
        <p:spPr>
          <a:xfrm rot="2700000">
            <a:off x="8111746" y="325059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cubicBezTo>
                  <a:pt x="22386" y="0"/>
                  <a:pt x="0" y="22386"/>
                  <a:pt x="0" y="50000"/>
                </a:cubicBezTo>
                <a:cubicBezTo>
                  <a:pt x="0" y="77614"/>
                  <a:pt x="22386" y="100000"/>
                  <a:pt x="50000" y="10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639230072-7"/>
          <p:cNvSpPr/>
          <p:nvPr/>
        </p:nvSpPr>
        <p:spPr>
          <a:xfrm rot="2700000">
            <a:off x="325059" y="4111246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cubicBezTo>
                  <a:pt x="0" y="77614"/>
                  <a:pt x="22386" y="100000"/>
                  <a:pt x="50000" y="100000"/>
                </a:cubicBezTo>
                <a:cubicBezTo>
                  <a:pt x="77614" y="100000"/>
                  <a:pt x="100000" y="77614"/>
                  <a:pt x="100000" y="5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9230072-8"/>
          <p:cNvSpPr/>
          <p:nvPr/>
        </p:nvSpPr>
        <p:spPr>
          <a:xfrm rot="2700000">
            <a:off x="325059" y="4111246"/>
            <a:ext cx="707195" cy="7071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cubicBezTo>
                  <a:pt x="77614" y="0"/>
                  <a:pt x="100000" y="22386"/>
                  <a:pt x="100000" y="50000"/>
                </a:cubicBezTo>
                <a:cubicBezTo>
                  <a:pt x="100000" y="77614"/>
                  <a:pt x="77614" y="100000"/>
                  <a:pt x="50000" y="100000"/>
                </a:cubicBezTo>
              </a:path>
            </a:pathLst>
          </a:custGeom>
          <a:noFill/>
          <a:ln w="7144" algn="in">
            <a:solidFill>
              <a:srgbClr val="C9BBA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9230092-33"/>
          <p:cNvSpPr/>
          <p:nvPr/>
        </p:nvSpPr>
        <p:spPr>
          <a:xfrm>
            <a:off x="4484489" y="1837283"/>
            <a:ext cx="175022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7846"/>
                </a:moveTo>
                <a:lnTo>
                  <a:pt x="0" y="37846"/>
                </a:lnTo>
                <a:cubicBezTo>
                  <a:pt x="148" y="27128"/>
                  <a:pt x="2815" y="18205"/>
                  <a:pt x="8000" y="11077"/>
                </a:cubicBezTo>
                <a:lnTo>
                  <a:pt x="8000" y="11077"/>
                </a:lnTo>
                <a:lnTo>
                  <a:pt x="8000" y="11077"/>
                </a:lnTo>
                <a:cubicBezTo>
                  <a:pt x="13148" y="3897"/>
                  <a:pt x="19593" y="205"/>
                  <a:pt x="27333" y="0"/>
                </a:cubicBezTo>
                <a:lnTo>
                  <a:pt x="27333" y="0"/>
                </a:lnTo>
                <a:lnTo>
                  <a:pt x="29167" y="0"/>
                </a:lnTo>
                <a:cubicBezTo>
                  <a:pt x="31278" y="0"/>
                  <a:pt x="33019" y="949"/>
                  <a:pt x="34389" y="2846"/>
                </a:cubicBezTo>
                <a:lnTo>
                  <a:pt x="34389" y="2846"/>
                </a:lnTo>
                <a:cubicBezTo>
                  <a:pt x="35759" y="4744"/>
                  <a:pt x="36444" y="7154"/>
                  <a:pt x="36444" y="10077"/>
                </a:cubicBezTo>
                <a:lnTo>
                  <a:pt x="36444" y="10077"/>
                </a:lnTo>
                <a:cubicBezTo>
                  <a:pt x="36444" y="13051"/>
                  <a:pt x="35759" y="15487"/>
                  <a:pt x="34389" y="17385"/>
                </a:cubicBezTo>
                <a:lnTo>
                  <a:pt x="34389" y="17385"/>
                </a:lnTo>
                <a:cubicBezTo>
                  <a:pt x="33019" y="19282"/>
                  <a:pt x="31278" y="20231"/>
                  <a:pt x="29167" y="20231"/>
                </a:cubicBezTo>
                <a:lnTo>
                  <a:pt x="29167" y="20231"/>
                </a:lnTo>
                <a:lnTo>
                  <a:pt x="27333" y="20231"/>
                </a:lnTo>
                <a:cubicBezTo>
                  <a:pt x="23704" y="20436"/>
                  <a:pt x="20667" y="22103"/>
                  <a:pt x="18222" y="25231"/>
                </a:cubicBezTo>
                <a:lnTo>
                  <a:pt x="18222" y="25231"/>
                </a:lnTo>
                <a:cubicBezTo>
                  <a:pt x="15963" y="28615"/>
                  <a:pt x="14759" y="32821"/>
                  <a:pt x="14611" y="37846"/>
                </a:cubicBezTo>
                <a:lnTo>
                  <a:pt x="14611" y="37846"/>
                </a:lnTo>
                <a:lnTo>
                  <a:pt x="14611" y="40385"/>
                </a:lnTo>
                <a:lnTo>
                  <a:pt x="29167" y="40385"/>
                </a:lnTo>
                <a:cubicBezTo>
                  <a:pt x="33278" y="40590"/>
                  <a:pt x="36704" y="42590"/>
                  <a:pt x="39444" y="46385"/>
                </a:cubicBezTo>
                <a:lnTo>
                  <a:pt x="39444" y="46385"/>
                </a:lnTo>
                <a:cubicBezTo>
                  <a:pt x="42148" y="50179"/>
                  <a:pt x="43593" y="54923"/>
                  <a:pt x="43778" y="60615"/>
                </a:cubicBezTo>
                <a:lnTo>
                  <a:pt x="43778" y="60615"/>
                </a:lnTo>
                <a:lnTo>
                  <a:pt x="43778" y="80769"/>
                </a:lnTo>
                <a:cubicBezTo>
                  <a:pt x="43593" y="86462"/>
                  <a:pt x="42148" y="91205"/>
                  <a:pt x="39444" y="95000"/>
                </a:cubicBezTo>
                <a:lnTo>
                  <a:pt x="39444" y="95000"/>
                </a:lnTo>
                <a:cubicBezTo>
                  <a:pt x="36704" y="98744"/>
                  <a:pt x="33278" y="100744"/>
                  <a:pt x="29167" y="101000"/>
                </a:cubicBezTo>
                <a:lnTo>
                  <a:pt x="29167" y="101000"/>
                </a:lnTo>
                <a:lnTo>
                  <a:pt x="14611" y="101000"/>
                </a:lnTo>
                <a:cubicBezTo>
                  <a:pt x="10500" y="100744"/>
                  <a:pt x="7074" y="98744"/>
                  <a:pt x="4333" y="95000"/>
                </a:cubicBezTo>
                <a:lnTo>
                  <a:pt x="4333" y="95000"/>
                </a:lnTo>
                <a:cubicBezTo>
                  <a:pt x="1593" y="91205"/>
                  <a:pt x="148" y="86462"/>
                  <a:pt x="0" y="80769"/>
                </a:cubicBezTo>
                <a:lnTo>
                  <a:pt x="0" y="80769"/>
                </a:lnTo>
                <a:lnTo>
                  <a:pt x="0" y="70692"/>
                </a:lnTo>
                <a:lnTo>
                  <a:pt x="0" y="60615"/>
                </a:lnTo>
                <a:lnTo>
                  <a:pt x="0" y="37846"/>
                </a:lnTo>
                <a:moveTo>
                  <a:pt x="58333" y="37846"/>
                </a:moveTo>
                <a:lnTo>
                  <a:pt x="58333" y="37846"/>
                </a:lnTo>
                <a:cubicBezTo>
                  <a:pt x="58481" y="27128"/>
                  <a:pt x="61148" y="18205"/>
                  <a:pt x="66333" y="11077"/>
                </a:cubicBezTo>
                <a:lnTo>
                  <a:pt x="66333" y="11077"/>
                </a:lnTo>
                <a:lnTo>
                  <a:pt x="66333" y="11077"/>
                </a:lnTo>
                <a:cubicBezTo>
                  <a:pt x="71481" y="3897"/>
                  <a:pt x="77926" y="205"/>
                  <a:pt x="85667" y="0"/>
                </a:cubicBezTo>
                <a:lnTo>
                  <a:pt x="85667" y="0"/>
                </a:lnTo>
                <a:lnTo>
                  <a:pt x="87500" y="0"/>
                </a:lnTo>
                <a:cubicBezTo>
                  <a:pt x="89611" y="0"/>
                  <a:pt x="91352" y="949"/>
                  <a:pt x="92722" y="2846"/>
                </a:cubicBezTo>
                <a:lnTo>
                  <a:pt x="92722" y="2846"/>
                </a:lnTo>
                <a:cubicBezTo>
                  <a:pt x="94093" y="4744"/>
                  <a:pt x="94778" y="7154"/>
                  <a:pt x="94778" y="10077"/>
                </a:cubicBezTo>
                <a:lnTo>
                  <a:pt x="94778" y="10077"/>
                </a:lnTo>
                <a:cubicBezTo>
                  <a:pt x="94778" y="13051"/>
                  <a:pt x="94093" y="15487"/>
                  <a:pt x="92722" y="17385"/>
                </a:cubicBezTo>
                <a:lnTo>
                  <a:pt x="92722" y="17385"/>
                </a:lnTo>
                <a:cubicBezTo>
                  <a:pt x="91352" y="19282"/>
                  <a:pt x="89611" y="20231"/>
                  <a:pt x="87500" y="20231"/>
                </a:cubicBezTo>
                <a:lnTo>
                  <a:pt x="87500" y="20231"/>
                </a:lnTo>
                <a:lnTo>
                  <a:pt x="85667" y="20231"/>
                </a:lnTo>
                <a:cubicBezTo>
                  <a:pt x="82037" y="20436"/>
                  <a:pt x="79000" y="22103"/>
                  <a:pt x="76556" y="25231"/>
                </a:cubicBezTo>
                <a:lnTo>
                  <a:pt x="76556" y="25231"/>
                </a:lnTo>
                <a:cubicBezTo>
                  <a:pt x="74296" y="28615"/>
                  <a:pt x="73093" y="32821"/>
                  <a:pt x="72944" y="37846"/>
                </a:cubicBezTo>
                <a:lnTo>
                  <a:pt x="72944" y="37846"/>
                </a:lnTo>
                <a:lnTo>
                  <a:pt x="72944" y="40385"/>
                </a:lnTo>
                <a:lnTo>
                  <a:pt x="87500" y="40385"/>
                </a:lnTo>
                <a:cubicBezTo>
                  <a:pt x="91611" y="40590"/>
                  <a:pt x="95037" y="42590"/>
                  <a:pt x="97778" y="46385"/>
                </a:cubicBezTo>
                <a:lnTo>
                  <a:pt x="97778" y="46385"/>
                </a:lnTo>
                <a:cubicBezTo>
                  <a:pt x="100481" y="50179"/>
                  <a:pt x="101926" y="54923"/>
                  <a:pt x="102111" y="60615"/>
                </a:cubicBezTo>
                <a:lnTo>
                  <a:pt x="102111" y="60615"/>
                </a:lnTo>
                <a:lnTo>
                  <a:pt x="102111" y="80769"/>
                </a:lnTo>
                <a:cubicBezTo>
                  <a:pt x="101926" y="86462"/>
                  <a:pt x="100481" y="91205"/>
                  <a:pt x="97778" y="95000"/>
                </a:cubicBezTo>
                <a:lnTo>
                  <a:pt x="97778" y="95000"/>
                </a:lnTo>
                <a:cubicBezTo>
                  <a:pt x="95037" y="98744"/>
                  <a:pt x="91611" y="100744"/>
                  <a:pt x="87500" y="101000"/>
                </a:cubicBezTo>
                <a:lnTo>
                  <a:pt x="87500" y="101000"/>
                </a:lnTo>
                <a:lnTo>
                  <a:pt x="72944" y="101000"/>
                </a:lnTo>
                <a:cubicBezTo>
                  <a:pt x="68833" y="100744"/>
                  <a:pt x="65407" y="98744"/>
                  <a:pt x="62667" y="95000"/>
                </a:cubicBezTo>
                <a:lnTo>
                  <a:pt x="62667" y="95000"/>
                </a:lnTo>
                <a:cubicBezTo>
                  <a:pt x="59926" y="91205"/>
                  <a:pt x="58481" y="86462"/>
                  <a:pt x="58333" y="80769"/>
                </a:cubicBezTo>
                <a:lnTo>
                  <a:pt x="58333" y="80769"/>
                </a:lnTo>
                <a:lnTo>
                  <a:pt x="58333" y="70692"/>
                </a:lnTo>
                <a:lnTo>
                  <a:pt x="58333" y="60615"/>
                </a:lnTo>
                <a:lnTo>
                  <a:pt x="58333" y="37846"/>
                </a:lnTo>
              </a:path>
            </a:pathLst>
          </a:custGeom>
          <a:solidFill>
            <a:srgbClr val="C7452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30074-11"/>
          <p:cNvSpPr/>
          <p:nvPr/>
        </p:nvSpPr>
        <p:spPr>
          <a:xfrm>
            <a:off x="4286250" y="3471416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7452B">
                  <a:alpha val="0"/>
                </a:srgbClr>
              </a:gs>
              <a:gs pos="50000">
                <a:srgbClr val="C7452B">
                  <a:alpha val="70000"/>
                </a:srgbClr>
              </a:gs>
              <a:gs pos="100000">
                <a:srgbClr val="C7452B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30080-23"/>
          <p:cNvSpPr/>
          <p:nvPr/>
        </p:nvSpPr>
        <p:spPr>
          <a:xfrm>
            <a:off x="4086225" y="4305747"/>
            <a:ext cx="42863" cy="42863"/>
          </a:xfrm>
          <a:prstGeom prst="ellipse">
            <a:avLst/>
          </a:prstGeom>
          <a:solidFill>
            <a:srgbClr val="C7452B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30080-24"/>
          <p:cNvSpPr/>
          <p:nvPr/>
        </p:nvSpPr>
        <p:spPr>
          <a:xfrm>
            <a:off x="4271963" y="4305747"/>
            <a:ext cx="42863" cy="42863"/>
          </a:xfrm>
          <a:prstGeom prst="ellipse">
            <a:avLst/>
          </a:prstGeom>
          <a:solidFill>
            <a:srgbClr val="C9BBA4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30080-25"/>
          <p:cNvSpPr/>
          <p:nvPr/>
        </p:nvSpPr>
        <p:spPr>
          <a:xfrm>
            <a:off x="4457700" y="4305747"/>
            <a:ext cx="42863" cy="42863"/>
          </a:xfrm>
          <a:prstGeom prst="ellipse">
            <a:avLst/>
          </a:prstGeom>
          <a:solidFill>
            <a:srgbClr val="C7452B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30081-26"/>
          <p:cNvSpPr/>
          <p:nvPr/>
        </p:nvSpPr>
        <p:spPr>
          <a:xfrm>
            <a:off x="4643438" y="4305747"/>
            <a:ext cx="42863" cy="42863"/>
          </a:xfrm>
          <a:prstGeom prst="ellipse">
            <a:avLst/>
          </a:prstGeom>
          <a:solidFill>
            <a:srgbClr val="C9BBA4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30081-27"/>
          <p:cNvSpPr/>
          <p:nvPr/>
        </p:nvSpPr>
        <p:spPr>
          <a:xfrm>
            <a:off x="4829175" y="4305747"/>
            <a:ext cx="42863" cy="42863"/>
          </a:xfrm>
          <a:prstGeom prst="ellipse">
            <a:avLst/>
          </a:prstGeom>
          <a:solidFill>
            <a:srgbClr val="C7452B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30081-28"/>
          <p:cNvSpPr/>
          <p:nvPr/>
        </p:nvSpPr>
        <p:spPr>
          <a:xfrm>
            <a:off x="5014913" y="4305747"/>
            <a:ext cx="42863" cy="42863"/>
          </a:xfrm>
          <a:prstGeom prst="ellipse">
            <a:avLst/>
          </a:prstGeom>
          <a:solidFill>
            <a:srgbClr val="C9BBA4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30073-9"/>
          <p:cNvSpPr txBox="1"/>
          <p:nvPr/>
        </p:nvSpPr>
        <p:spPr>
          <a:xfrm>
            <a:off x="1428750" y="2171254"/>
            <a:ext cx="6286500" cy="1071563"/>
          </a:xfrm>
          <a:prstGeom prst="rect">
            <a:avLst/>
          </a:prstGeom>
          <a:noFill/>
          <a:ln>
            <a:noFill/>
          </a:ln>
          <a:effectLst>
            <a:outerShdw blurRad="142875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213"/>
              </a:lnSpc>
            </a:pPr>
            <a:r>
              <a:rPr sz="3370" spc="338">
                <a:solidFill>
                  <a:srgbClr val="F7F3EC"/>
                </a:solidFill>
                <a:latin typeface="华文中宋"/>
                <a:ea typeface="华文中宋"/>
                <a:cs typeface="华文中宋"/>
              </a:rPr>
              <a:t>中心对称图形——自对称的完美</a:t>
            </a:r>
            <a:endParaRPr/>
          </a:p>
        </p:txBody>
      </p:sp>
      <p:sp>
        <p:nvSpPr>
          <p:cNvPr id="19" name="el-1785639230074-10"/>
          <p:cNvSpPr txBox="1"/>
          <p:nvPr/>
        </p:nvSpPr>
        <p:spPr>
          <a:xfrm>
            <a:off x="2943151" y="3757166"/>
            <a:ext cx="3257625" cy="291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225">
                <a:solidFill>
                  <a:srgbClr val="F7F3EC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有些图形，旋转180°后与自身重合</a:t>
            </a:r>
            <a:endParaRPr/>
          </a:p>
        </p:txBody>
      </p:sp>
      <p:sp>
        <p:nvSpPr>
          <p:cNvPr id="20" name="el-1785639230077-12"/>
          <p:cNvSpPr/>
          <p:nvPr/>
        </p:nvSpPr>
        <p:spPr>
          <a:xfrm>
            <a:off x="4314825" y="66630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0"/>
                </a:lnTo>
                <a:lnTo>
                  <a:pt x="100000" y="50000"/>
                </a:lnTo>
                <a:cubicBezTo>
                  <a:pt x="100000" y="77614"/>
                  <a:pt x="77614" y="100000"/>
                  <a:pt x="50000" y="100000"/>
                </a:cubicBezTo>
                <a:lnTo>
                  <a:pt x="0" y="100000"/>
                </a:ln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30077-13"/>
          <p:cNvSpPr/>
          <p:nvPr/>
        </p:nvSpPr>
        <p:spPr>
          <a:xfrm rot="2700000">
            <a:off x="4476470" y="733259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711" y="0"/>
                </a:moveTo>
                <a:lnTo>
                  <a:pt x="100000" y="0"/>
                </a:lnTo>
                <a:lnTo>
                  <a:pt x="100000" y="29289"/>
                </a:lnTo>
                <a:cubicBezTo>
                  <a:pt x="100000" y="68342"/>
                  <a:pt x="68342" y="100000"/>
                  <a:pt x="29289" y="100000"/>
                </a:cubicBezTo>
                <a:lnTo>
                  <a:pt x="0" y="100000"/>
                </a:lnTo>
                <a:lnTo>
                  <a:pt x="0" y="70711"/>
                </a:lnTo>
                <a:cubicBezTo>
                  <a:pt x="0" y="31658"/>
                  <a:pt x="31658" y="0"/>
                  <a:pt x="70711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30077-14"/>
          <p:cNvSpPr/>
          <p:nvPr/>
        </p:nvSpPr>
        <p:spPr>
          <a:xfrm rot="5400000">
            <a:off x="4543425" y="89490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0"/>
                </a:lnTo>
                <a:lnTo>
                  <a:pt x="100000" y="50000"/>
                </a:lnTo>
                <a:cubicBezTo>
                  <a:pt x="100000" y="77614"/>
                  <a:pt x="77614" y="100000"/>
                  <a:pt x="50000" y="100000"/>
                </a:cubicBezTo>
                <a:lnTo>
                  <a:pt x="0" y="100000"/>
                </a:ln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30077-15"/>
          <p:cNvSpPr/>
          <p:nvPr/>
        </p:nvSpPr>
        <p:spPr>
          <a:xfrm rot="8100000">
            <a:off x="4476470" y="1056548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711" y="0"/>
                </a:moveTo>
                <a:lnTo>
                  <a:pt x="100000" y="0"/>
                </a:lnTo>
                <a:lnTo>
                  <a:pt x="100000" y="29289"/>
                </a:lnTo>
                <a:cubicBezTo>
                  <a:pt x="100000" y="68342"/>
                  <a:pt x="68342" y="100000"/>
                  <a:pt x="29289" y="100000"/>
                </a:cubicBezTo>
                <a:lnTo>
                  <a:pt x="0" y="100000"/>
                </a:lnTo>
                <a:lnTo>
                  <a:pt x="0" y="70711"/>
                </a:lnTo>
                <a:cubicBezTo>
                  <a:pt x="0" y="31658"/>
                  <a:pt x="31658" y="0"/>
                  <a:pt x="70711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30078-16"/>
          <p:cNvSpPr/>
          <p:nvPr/>
        </p:nvSpPr>
        <p:spPr>
          <a:xfrm rot="10800000">
            <a:off x="4314825" y="112350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0"/>
                </a:lnTo>
                <a:lnTo>
                  <a:pt x="100000" y="50000"/>
                </a:lnTo>
                <a:cubicBezTo>
                  <a:pt x="100000" y="77614"/>
                  <a:pt x="77614" y="100000"/>
                  <a:pt x="50000" y="100000"/>
                </a:cubicBezTo>
                <a:lnTo>
                  <a:pt x="0" y="100000"/>
                </a:ln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30078-17"/>
          <p:cNvSpPr/>
          <p:nvPr/>
        </p:nvSpPr>
        <p:spPr>
          <a:xfrm rot="-8100000">
            <a:off x="4153180" y="1056548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711" y="0"/>
                </a:moveTo>
                <a:lnTo>
                  <a:pt x="100000" y="0"/>
                </a:lnTo>
                <a:lnTo>
                  <a:pt x="100000" y="29289"/>
                </a:lnTo>
                <a:cubicBezTo>
                  <a:pt x="100000" y="68342"/>
                  <a:pt x="68342" y="100000"/>
                  <a:pt x="29289" y="100000"/>
                </a:cubicBezTo>
                <a:lnTo>
                  <a:pt x="0" y="100000"/>
                </a:lnTo>
                <a:lnTo>
                  <a:pt x="0" y="70711"/>
                </a:lnTo>
                <a:cubicBezTo>
                  <a:pt x="0" y="31658"/>
                  <a:pt x="31658" y="0"/>
                  <a:pt x="70711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30078-18"/>
          <p:cNvSpPr/>
          <p:nvPr/>
        </p:nvSpPr>
        <p:spPr>
          <a:xfrm rot="-5400000">
            <a:off x="4086225" y="89490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0"/>
                </a:lnTo>
                <a:lnTo>
                  <a:pt x="100000" y="50000"/>
                </a:lnTo>
                <a:cubicBezTo>
                  <a:pt x="100000" y="77614"/>
                  <a:pt x="77614" y="100000"/>
                  <a:pt x="50000" y="100000"/>
                </a:cubicBezTo>
                <a:lnTo>
                  <a:pt x="0" y="100000"/>
                </a:ln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30078-19"/>
          <p:cNvSpPr/>
          <p:nvPr/>
        </p:nvSpPr>
        <p:spPr>
          <a:xfrm rot="-2700000">
            <a:off x="4153180" y="733259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711" y="0"/>
                </a:moveTo>
                <a:lnTo>
                  <a:pt x="100000" y="0"/>
                </a:lnTo>
                <a:lnTo>
                  <a:pt x="100000" y="29289"/>
                </a:lnTo>
                <a:cubicBezTo>
                  <a:pt x="100000" y="68342"/>
                  <a:pt x="68342" y="100000"/>
                  <a:pt x="29289" y="100000"/>
                </a:cubicBezTo>
                <a:lnTo>
                  <a:pt x="0" y="100000"/>
                </a:lnTo>
                <a:lnTo>
                  <a:pt x="0" y="70711"/>
                </a:lnTo>
                <a:cubicBezTo>
                  <a:pt x="0" y="31658"/>
                  <a:pt x="31658" y="0"/>
                  <a:pt x="70711" y="0"/>
                </a:cubicBezTo>
                <a:close/>
              </a:path>
            </a:pathLst>
          </a:custGeom>
          <a:solidFill>
            <a:srgbClr val="C745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30079-20"/>
          <p:cNvSpPr/>
          <p:nvPr/>
        </p:nvSpPr>
        <p:spPr>
          <a:xfrm>
            <a:off x="4293394" y="873472"/>
            <a:ext cx="557213" cy="557213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639230079-21"/>
          <p:cNvSpPr/>
          <p:nvPr/>
        </p:nvSpPr>
        <p:spPr>
          <a:xfrm>
            <a:off x="4393406" y="973485"/>
            <a:ext cx="357188" cy="357188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7452B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639230081-29"/>
          <p:cNvSpPr/>
          <p:nvPr/>
        </p:nvSpPr>
        <p:spPr>
          <a:xfrm rot="-2700000">
            <a:off x="4268916" y="848995"/>
            <a:ext cx="606167" cy="6061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cubicBezTo>
                  <a:pt x="0" y="77614"/>
                  <a:pt x="22386" y="100000"/>
                  <a:pt x="50000" y="100000"/>
                </a:cubicBezTo>
                <a:cubicBezTo>
                  <a:pt x="77614" y="100000"/>
                  <a:pt x="100000" y="77614"/>
                  <a:pt x="100000" y="50000"/>
                </a:cubicBezTo>
              </a:path>
            </a:pathLst>
          </a:custGeom>
          <a:noFill/>
          <a:ln w="14288" algn="in">
            <a:solidFill>
              <a:srgbClr val="C7452B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5639230081-30"/>
          <p:cNvSpPr/>
          <p:nvPr/>
        </p:nvSpPr>
        <p:spPr>
          <a:xfrm rot="-2700000">
            <a:off x="4268916" y="848995"/>
            <a:ext cx="606167" cy="6061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cubicBezTo>
                  <a:pt x="77614" y="0"/>
                  <a:pt x="100000" y="22386"/>
                  <a:pt x="100000" y="50000"/>
                </a:cubicBezTo>
                <a:cubicBezTo>
                  <a:pt x="100000" y="77614"/>
                  <a:pt x="77614" y="100000"/>
                  <a:pt x="50000" y="100000"/>
                </a:cubicBezTo>
              </a:path>
            </a:pathLst>
          </a:custGeom>
          <a:noFill/>
          <a:ln w="14288" algn="in">
            <a:solidFill>
              <a:srgbClr val="C7452B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639230081-31"/>
          <p:cNvSpPr/>
          <p:nvPr/>
        </p:nvSpPr>
        <p:spPr>
          <a:xfrm rot="-2700000">
            <a:off x="4268916" y="848995"/>
            <a:ext cx="606167" cy="6061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cubicBezTo>
                  <a:pt x="0" y="77614"/>
                  <a:pt x="22386" y="100000"/>
                  <a:pt x="50000" y="100000"/>
                </a:cubicBezTo>
                <a:cubicBezTo>
                  <a:pt x="77614" y="100000"/>
                  <a:pt x="100000" y="77614"/>
                  <a:pt x="100000" y="50000"/>
                </a:cubicBezTo>
              </a:path>
            </a:pathLst>
          </a:custGeom>
          <a:noFill/>
          <a:ln w="14288" algn="in">
            <a:solidFill>
              <a:srgbClr val="C7452B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5639230081-32"/>
          <p:cNvSpPr/>
          <p:nvPr/>
        </p:nvSpPr>
        <p:spPr>
          <a:xfrm rot="-2700000">
            <a:off x="4268916" y="848995"/>
            <a:ext cx="606167" cy="6061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cubicBezTo>
                  <a:pt x="77614" y="0"/>
                  <a:pt x="100000" y="22386"/>
                  <a:pt x="100000" y="50000"/>
                </a:cubicBezTo>
                <a:cubicBezTo>
                  <a:pt x="100000" y="77614"/>
                  <a:pt x="77614" y="100000"/>
                  <a:pt x="50000" y="100000"/>
                </a:cubicBezTo>
              </a:path>
            </a:pathLst>
          </a:custGeom>
          <a:noFill/>
          <a:ln w="14288" algn="in">
            <a:solidFill>
              <a:srgbClr val="C7452B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639230079-22"/>
          <p:cNvSpPr/>
          <p:nvPr/>
        </p:nvSpPr>
        <p:spPr>
          <a:xfrm>
            <a:off x="4514850" y="1094929"/>
            <a:ext cx="114300" cy="114300"/>
          </a:xfrm>
          <a:prstGeom prst="ellipse">
            <a:avLst/>
          </a:prstGeom>
          <a:solidFill>
            <a:srgbClr val="C7452B"/>
          </a:solidFill>
          <a:ln>
            <a:noFill/>
          </a:ln>
          <a:effectLst>
            <a:outerShdw blurRad="128588" dist="0" dir="0" sx="100000" sy="100000" kx="0" ky="0" algn="ctr">
              <a:srgbClr val="C7452B">
                <a:alpha val="50000"/>
              </a:srgbClr>
            </a:outerShdw>
          </a:effectLst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29935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29936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29959-59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29959-60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29938-11"/>
          <p:cNvSpPr/>
          <p:nvPr/>
        </p:nvSpPr>
        <p:spPr>
          <a:xfrm>
            <a:off x="400050" y="1220391"/>
            <a:ext cx="8343900" cy="561975"/>
          </a:xfrm>
          <a:prstGeom prst="roundRect">
            <a:avLst>
              <a:gd name="adj" fmla="val 27119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639229957-54"/>
          <p:cNvSpPr/>
          <p:nvPr/>
        </p:nvSpPr>
        <p:spPr>
          <a:xfrm>
            <a:off x="619720" y="1416248"/>
            <a:ext cx="175022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056" y="14611"/>
                </a:moveTo>
                <a:lnTo>
                  <a:pt x="51056" y="14611"/>
                </a:lnTo>
                <a:cubicBezTo>
                  <a:pt x="60019" y="14759"/>
                  <a:pt x="67685" y="17481"/>
                  <a:pt x="74056" y="22778"/>
                </a:cubicBezTo>
                <a:lnTo>
                  <a:pt x="74056" y="22778"/>
                </a:lnTo>
                <a:lnTo>
                  <a:pt x="66778" y="30333"/>
                </a:lnTo>
                <a:cubicBezTo>
                  <a:pt x="65704" y="31370"/>
                  <a:pt x="65389" y="32648"/>
                  <a:pt x="65833" y="34167"/>
                </a:cubicBezTo>
                <a:lnTo>
                  <a:pt x="65833" y="34167"/>
                </a:lnTo>
                <a:cubicBezTo>
                  <a:pt x="66611" y="35537"/>
                  <a:pt x="67759" y="36296"/>
                  <a:pt x="69278" y="36444"/>
                </a:cubicBezTo>
                <a:lnTo>
                  <a:pt x="69278" y="36444"/>
                </a:lnTo>
                <a:lnTo>
                  <a:pt x="94778" y="36444"/>
                </a:lnTo>
                <a:cubicBezTo>
                  <a:pt x="97074" y="36296"/>
                  <a:pt x="98296" y="35093"/>
                  <a:pt x="98444" y="32833"/>
                </a:cubicBezTo>
                <a:lnTo>
                  <a:pt x="98444" y="32833"/>
                </a:lnTo>
                <a:lnTo>
                  <a:pt x="98444" y="7278"/>
                </a:lnTo>
                <a:cubicBezTo>
                  <a:pt x="98444" y="5759"/>
                  <a:pt x="97685" y="4630"/>
                  <a:pt x="96167" y="3889"/>
                </a:cubicBezTo>
                <a:lnTo>
                  <a:pt x="96167" y="3889"/>
                </a:lnTo>
                <a:cubicBezTo>
                  <a:pt x="94648" y="3407"/>
                  <a:pt x="93352" y="3704"/>
                  <a:pt x="92278" y="4778"/>
                </a:cubicBezTo>
                <a:lnTo>
                  <a:pt x="92278" y="4778"/>
                </a:lnTo>
                <a:lnTo>
                  <a:pt x="84556" y="12556"/>
                </a:lnTo>
                <a:cubicBezTo>
                  <a:pt x="75259" y="4481"/>
                  <a:pt x="64093" y="296"/>
                  <a:pt x="51056" y="0"/>
                </a:cubicBezTo>
                <a:lnTo>
                  <a:pt x="51056" y="0"/>
                </a:lnTo>
                <a:cubicBezTo>
                  <a:pt x="48611" y="0"/>
                  <a:pt x="46185" y="148"/>
                  <a:pt x="43778" y="444"/>
                </a:cubicBezTo>
                <a:lnTo>
                  <a:pt x="43778" y="444"/>
                </a:lnTo>
                <a:lnTo>
                  <a:pt x="43778" y="15278"/>
                </a:lnTo>
                <a:cubicBezTo>
                  <a:pt x="46037" y="14833"/>
                  <a:pt x="48463" y="14611"/>
                  <a:pt x="51056" y="14611"/>
                </a:cubicBezTo>
                <a:lnTo>
                  <a:pt x="51056" y="14611"/>
                </a:lnTo>
                <a:moveTo>
                  <a:pt x="22778" y="28000"/>
                </a:moveTo>
                <a:lnTo>
                  <a:pt x="22778" y="28000"/>
                </a:lnTo>
                <a:lnTo>
                  <a:pt x="30333" y="35333"/>
                </a:lnTo>
                <a:cubicBezTo>
                  <a:pt x="31370" y="36370"/>
                  <a:pt x="32648" y="36667"/>
                  <a:pt x="34167" y="36222"/>
                </a:cubicBezTo>
                <a:lnTo>
                  <a:pt x="34167" y="36222"/>
                </a:lnTo>
                <a:cubicBezTo>
                  <a:pt x="35537" y="35481"/>
                  <a:pt x="36296" y="34352"/>
                  <a:pt x="36444" y="32833"/>
                </a:cubicBezTo>
                <a:lnTo>
                  <a:pt x="36444" y="32833"/>
                </a:lnTo>
                <a:lnTo>
                  <a:pt x="36444" y="7278"/>
                </a:lnTo>
                <a:cubicBezTo>
                  <a:pt x="36296" y="5019"/>
                  <a:pt x="35093" y="3815"/>
                  <a:pt x="32833" y="3667"/>
                </a:cubicBezTo>
                <a:lnTo>
                  <a:pt x="32833" y="3667"/>
                </a:lnTo>
                <a:lnTo>
                  <a:pt x="7278" y="3667"/>
                </a:lnTo>
                <a:cubicBezTo>
                  <a:pt x="5759" y="3667"/>
                  <a:pt x="4630" y="4426"/>
                  <a:pt x="3889" y="5944"/>
                </a:cubicBezTo>
                <a:lnTo>
                  <a:pt x="3889" y="5944"/>
                </a:lnTo>
                <a:cubicBezTo>
                  <a:pt x="3407" y="7463"/>
                  <a:pt x="3704" y="8741"/>
                  <a:pt x="4778" y="9778"/>
                </a:cubicBezTo>
                <a:lnTo>
                  <a:pt x="4778" y="9778"/>
                </a:lnTo>
                <a:lnTo>
                  <a:pt x="12556" y="17556"/>
                </a:lnTo>
                <a:cubicBezTo>
                  <a:pt x="4481" y="26815"/>
                  <a:pt x="296" y="37981"/>
                  <a:pt x="0" y="51056"/>
                </a:cubicBezTo>
                <a:lnTo>
                  <a:pt x="0" y="51056"/>
                </a:lnTo>
                <a:cubicBezTo>
                  <a:pt x="0" y="53463"/>
                  <a:pt x="148" y="55889"/>
                  <a:pt x="444" y="58333"/>
                </a:cubicBezTo>
                <a:lnTo>
                  <a:pt x="444" y="58333"/>
                </a:lnTo>
                <a:lnTo>
                  <a:pt x="15278" y="58333"/>
                </a:lnTo>
                <a:cubicBezTo>
                  <a:pt x="14833" y="56037"/>
                  <a:pt x="14611" y="53611"/>
                  <a:pt x="14611" y="51056"/>
                </a:cubicBezTo>
                <a:lnTo>
                  <a:pt x="14611" y="51056"/>
                </a:lnTo>
                <a:cubicBezTo>
                  <a:pt x="14759" y="42093"/>
                  <a:pt x="17481" y="34407"/>
                  <a:pt x="22778" y="28000"/>
                </a:cubicBezTo>
                <a:lnTo>
                  <a:pt x="22778" y="28000"/>
                </a:lnTo>
                <a:moveTo>
                  <a:pt x="101611" y="43778"/>
                </a:moveTo>
                <a:lnTo>
                  <a:pt x="101611" y="43778"/>
                </a:lnTo>
                <a:lnTo>
                  <a:pt x="86833" y="43778"/>
                </a:lnTo>
                <a:cubicBezTo>
                  <a:pt x="87278" y="46037"/>
                  <a:pt x="87500" y="48463"/>
                  <a:pt x="87500" y="51056"/>
                </a:cubicBezTo>
                <a:lnTo>
                  <a:pt x="87500" y="51056"/>
                </a:lnTo>
                <a:cubicBezTo>
                  <a:pt x="87352" y="60019"/>
                  <a:pt x="84611" y="67685"/>
                  <a:pt x="79278" y="74056"/>
                </a:cubicBezTo>
                <a:lnTo>
                  <a:pt x="79278" y="74056"/>
                </a:lnTo>
                <a:lnTo>
                  <a:pt x="71778" y="66778"/>
                </a:lnTo>
                <a:cubicBezTo>
                  <a:pt x="70704" y="65704"/>
                  <a:pt x="69407" y="65389"/>
                  <a:pt x="67889" y="65833"/>
                </a:cubicBezTo>
                <a:lnTo>
                  <a:pt x="67889" y="65833"/>
                </a:lnTo>
                <a:cubicBezTo>
                  <a:pt x="66519" y="66611"/>
                  <a:pt x="65759" y="67759"/>
                  <a:pt x="65611" y="69278"/>
                </a:cubicBezTo>
                <a:lnTo>
                  <a:pt x="65611" y="69278"/>
                </a:lnTo>
                <a:lnTo>
                  <a:pt x="65611" y="94778"/>
                </a:lnTo>
                <a:cubicBezTo>
                  <a:pt x="65759" y="97074"/>
                  <a:pt x="66981" y="98296"/>
                  <a:pt x="69278" y="98444"/>
                </a:cubicBezTo>
                <a:lnTo>
                  <a:pt x="69278" y="98444"/>
                </a:lnTo>
                <a:lnTo>
                  <a:pt x="94778" y="98444"/>
                </a:lnTo>
                <a:cubicBezTo>
                  <a:pt x="96296" y="98444"/>
                  <a:pt x="97444" y="97685"/>
                  <a:pt x="98222" y="96167"/>
                </a:cubicBezTo>
                <a:lnTo>
                  <a:pt x="98222" y="96167"/>
                </a:lnTo>
                <a:cubicBezTo>
                  <a:pt x="98667" y="94648"/>
                  <a:pt x="98352" y="93352"/>
                  <a:pt x="97278" y="92278"/>
                </a:cubicBezTo>
                <a:lnTo>
                  <a:pt x="97278" y="92278"/>
                </a:lnTo>
                <a:lnTo>
                  <a:pt x="89556" y="84556"/>
                </a:lnTo>
                <a:cubicBezTo>
                  <a:pt x="97593" y="75259"/>
                  <a:pt x="101778" y="64093"/>
                  <a:pt x="102111" y="51056"/>
                </a:cubicBezTo>
                <a:lnTo>
                  <a:pt x="102111" y="51056"/>
                </a:lnTo>
                <a:cubicBezTo>
                  <a:pt x="102111" y="48611"/>
                  <a:pt x="101944" y="46185"/>
                  <a:pt x="101611" y="43778"/>
                </a:cubicBezTo>
                <a:lnTo>
                  <a:pt x="101611" y="43778"/>
                </a:lnTo>
                <a:moveTo>
                  <a:pt x="51056" y="87500"/>
                </a:moveTo>
                <a:lnTo>
                  <a:pt x="51056" y="87500"/>
                </a:lnTo>
                <a:cubicBezTo>
                  <a:pt x="42093" y="87352"/>
                  <a:pt x="34407" y="84611"/>
                  <a:pt x="28000" y="79278"/>
                </a:cubicBezTo>
                <a:lnTo>
                  <a:pt x="28000" y="79278"/>
                </a:lnTo>
                <a:lnTo>
                  <a:pt x="35333" y="71778"/>
                </a:lnTo>
                <a:cubicBezTo>
                  <a:pt x="36370" y="70704"/>
                  <a:pt x="36667" y="69407"/>
                  <a:pt x="36222" y="67889"/>
                </a:cubicBezTo>
                <a:lnTo>
                  <a:pt x="36222" y="67889"/>
                </a:lnTo>
                <a:cubicBezTo>
                  <a:pt x="35481" y="66519"/>
                  <a:pt x="34352" y="65759"/>
                  <a:pt x="32833" y="65611"/>
                </a:cubicBezTo>
                <a:lnTo>
                  <a:pt x="32833" y="65611"/>
                </a:lnTo>
                <a:lnTo>
                  <a:pt x="7278" y="65611"/>
                </a:lnTo>
                <a:cubicBezTo>
                  <a:pt x="5019" y="65759"/>
                  <a:pt x="3815" y="66981"/>
                  <a:pt x="3667" y="69278"/>
                </a:cubicBezTo>
                <a:lnTo>
                  <a:pt x="3667" y="69278"/>
                </a:lnTo>
                <a:lnTo>
                  <a:pt x="3667" y="94778"/>
                </a:lnTo>
                <a:cubicBezTo>
                  <a:pt x="3667" y="96296"/>
                  <a:pt x="4426" y="97444"/>
                  <a:pt x="5944" y="98222"/>
                </a:cubicBezTo>
                <a:lnTo>
                  <a:pt x="5944" y="98222"/>
                </a:lnTo>
                <a:cubicBezTo>
                  <a:pt x="7463" y="98667"/>
                  <a:pt x="8741" y="98352"/>
                  <a:pt x="9778" y="97278"/>
                </a:cubicBezTo>
                <a:lnTo>
                  <a:pt x="9778" y="97278"/>
                </a:lnTo>
                <a:lnTo>
                  <a:pt x="17556" y="89556"/>
                </a:lnTo>
                <a:cubicBezTo>
                  <a:pt x="26815" y="97593"/>
                  <a:pt x="37981" y="101778"/>
                  <a:pt x="51056" y="102111"/>
                </a:cubicBezTo>
                <a:lnTo>
                  <a:pt x="51056" y="102111"/>
                </a:lnTo>
                <a:cubicBezTo>
                  <a:pt x="53463" y="102111"/>
                  <a:pt x="55889" y="101944"/>
                  <a:pt x="58333" y="101611"/>
                </a:cubicBezTo>
                <a:lnTo>
                  <a:pt x="58333" y="101611"/>
                </a:lnTo>
                <a:lnTo>
                  <a:pt x="58333" y="86833"/>
                </a:lnTo>
                <a:cubicBezTo>
                  <a:pt x="56037" y="87278"/>
                  <a:pt x="53611" y="87500"/>
                  <a:pt x="51056" y="87500"/>
                </a:cubicBezTo>
                <a:lnTo>
                  <a:pt x="51056" y="875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29941-14"/>
          <p:cNvSpPr/>
          <p:nvPr/>
        </p:nvSpPr>
        <p:spPr>
          <a:xfrm>
            <a:off x="7774186" y="1483221"/>
            <a:ext cx="71438" cy="71438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29942-16"/>
          <p:cNvSpPr/>
          <p:nvPr/>
        </p:nvSpPr>
        <p:spPr>
          <a:xfrm>
            <a:off x="400050" y="1953816"/>
            <a:ext cx="1978819" cy="1593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69" y="0"/>
                </a:moveTo>
                <a:lnTo>
                  <a:pt x="94231" y="0"/>
                </a:lnTo>
                <a:lnTo>
                  <a:pt x="94798" y="36"/>
                </a:lnTo>
                <a:lnTo>
                  <a:pt x="95356" y="138"/>
                </a:lnTo>
                <a:lnTo>
                  <a:pt x="95904" y="311"/>
                </a:lnTo>
                <a:lnTo>
                  <a:pt x="96438" y="545"/>
                </a:lnTo>
                <a:lnTo>
                  <a:pt x="96952" y="850"/>
                </a:lnTo>
                <a:lnTo>
                  <a:pt x="97438" y="1210"/>
                </a:lnTo>
                <a:lnTo>
                  <a:pt x="97889" y="1629"/>
                </a:lnTo>
                <a:lnTo>
                  <a:pt x="98313" y="2102"/>
                </a:lnTo>
                <a:lnTo>
                  <a:pt x="98692" y="2629"/>
                </a:lnTo>
                <a:lnTo>
                  <a:pt x="99029" y="3192"/>
                </a:lnTo>
                <a:lnTo>
                  <a:pt x="99317" y="3796"/>
                </a:lnTo>
                <a:lnTo>
                  <a:pt x="99563" y="4437"/>
                </a:lnTo>
                <a:lnTo>
                  <a:pt x="99750" y="5102"/>
                </a:lnTo>
                <a:lnTo>
                  <a:pt x="99889" y="5784"/>
                </a:lnTo>
                <a:lnTo>
                  <a:pt x="99971" y="6479"/>
                </a:lnTo>
                <a:lnTo>
                  <a:pt x="100000" y="7186"/>
                </a:lnTo>
                <a:lnTo>
                  <a:pt x="100000" y="92814"/>
                </a:lnTo>
                <a:lnTo>
                  <a:pt x="99971" y="93521"/>
                </a:lnTo>
                <a:lnTo>
                  <a:pt x="99889" y="94216"/>
                </a:lnTo>
                <a:lnTo>
                  <a:pt x="99750" y="94898"/>
                </a:lnTo>
                <a:lnTo>
                  <a:pt x="99563" y="95563"/>
                </a:lnTo>
                <a:lnTo>
                  <a:pt x="99317" y="96204"/>
                </a:lnTo>
                <a:lnTo>
                  <a:pt x="99029" y="96808"/>
                </a:lnTo>
                <a:lnTo>
                  <a:pt x="98692" y="97371"/>
                </a:lnTo>
                <a:lnTo>
                  <a:pt x="98313" y="97898"/>
                </a:lnTo>
                <a:lnTo>
                  <a:pt x="97889" y="98371"/>
                </a:lnTo>
                <a:lnTo>
                  <a:pt x="97438" y="98790"/>
                </a:lnTo>
                <a:lnTo>
                  <a:pt x="96952" y="99150"/>
                </a:lnTo>
                <a:lnTo>
                  <a:pt x="96438" y="99455"/>
                </a:lnTo>
                <a:lnTo>
                  <a:pt x="95904" y="99689"/>
                </a:lnTo>
                <a:lnTo>
                  <a:pt x="95356" y="99862"/>
                </a:lnTo>
                <a:lnTo>
                  <a:pt x="94798" y="99964"/>
                </a:lnTo>
                <a:lnTo>
                  <a:pt x="94231" y="100000"/>
                </a:lnTo>
                <a:lnTo>
                  <a:pt x="5769" y="100000"/>
                </a:lnTo>
                <a:lnTo>
                  <a:pt x="5202" y="99964"/>
                </a:lnTo>
                <a:lnTo>
                  <a:pt x="4644" y="99862"/>
                </a:lnTo>
                <a:lnTo>
                  <a:pt x="4096" y="99689"/>
                </a:lnTo>
                <a:lnTo>
                  <a:pt x="3563" y="99455"/>
                </a:lnTo>
                <a:lnTo>
                  <a:pt x="3048" y="99150"/>
                </a:lnTo>
                <a:lnTo>
                  <a:pt x="2563" y="98790"/>
                </a:lnTo>
                <a:lnTo>
                  <a:pt x="2111" y="98371"/>
                </a:lnTo>
                <a:lnTo>
                  <a:pt x="1688" y="97898"/>
                </a:lnTo>
                <a:lnTo>
                  <a:pt x="1308" y="97371"/>
                </a:lnTo>
                <a:lnTo>
                  <a:pt x="971" y="96808"/>
                </a:lnTo>
                <a:lnTo>
                  <a:pt x="683" y="96204"/>
                </a:lnTo>
                <a:lnTo>
                  <a:pt x="438" y="95563"/>
                </a:lnTo>
                <a:lnTo>
                  <a:pt x="250" y="94898"/>
                </a:lnTo>
                <a:lnTo>
                  <a:pt x="111" y="94216"/>
                </a:lnTo>
                <a:lnTo>
                  <a:pt x="29" y="93521"/>
                </a:lnTo>
                <a:lnTo>
                  <a:pt x="0" y="92814"/>
                </a:lnTo>
                <a:lnTo>
                  <a:pt x="0" y="7186"/>
                </a:lnTo>
                <a:lnTo>
                  <a:pt x="29" y="6479"/>
                </a:lnTo>
                <a:lnTo>
                  <a:pt x="111" y="5784"/>
                </a:lnTo>
                <a:lnTo>
                  <a:pt x="250" y="5102"/>
                </a:lnTo>
                <a:lnTo>
                  <a:pt x="438" y="4437"/>
                </a:lnTo>
                <a:lnTo>
                  <a:pt x="683" y="3796"/>
                </a:lnTo>
                <a:lnTo>
                  <a:pt x="971" y="3192"/>
                </a:lnTo>
                <a:lnTo>
                  <a:pt x="1308" y="2629"/>
                </a:lnTo>
                <a:lnTo>
                  <a:pt x="1688" y="2102"/>
                </a:lnTo>
                <a:lnTo>
                  <a:pt x="2111" y="1629"/>
                </a:lnTo>
                <a:lnTo>
                  <a:pt x="2563" y="1210"/>
                </a:lnTo>
                <a:lnTo>
                  <a:pt x="3048" y="850"/>
                </a:lnTo>
                <a:lnTo>
                  <a:pt x="3563" y="545"/>
                </a:lnTo>
                <a:lnTo>
                  <a:pt x="4096" y="311"/>
                </a:lnTo>
                <a:lnTo>
                  <a:pt x="4644" y="138"/>
                </a:lnTo>
                <a:lnTo>
                  <a:pt x="5202" y="36"/>
                </a:lnTo>
                <a:lnTo>
                  <a:pt x="5769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0" name="el-1785639229949-32"/>
          <p:cNvCxnSpPr/>
          <p:nvPr/>
        </p:nvCxnSpPr>
        <p:spPr>
          <a:xfrm>
            <a:off x="1046559" y="2503884"/>
            <a:ext cx="685800" cy="914"/>
          </a:xfrm>
          <a:prstGeom prst="line">
            <a:avLst/>
          </a:prstGeom>
          <a:ln w="25718" cap="flat">
            <a:solidFill>
              <a:srgbClr val="2C2C2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29949-33"/>
          <p:cNvSpPr/>
          <p:nvPr/>
        </p:nvSpPr>
        <p:spPr>
          <a:xfrm>
            <a:off x="960834" y="2246709"/>
            <a:ext cx="85725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000" y="50000"/>
                </a:moveTo>
                <a:cubicBezTo>
                  <a:pt x="55000" y="54602"/>
                  <a:pt x="52761" y="58333"/>
                  <a:pt x="50000" y="58333"/>
                </a:cubicBezTo>
                <a:cubicBezTo>
                  <a:pt x="47239" y="58333"/>
                  <a:pt x="45000" y="54602"/>
                  <a:pt x="45000" y="50000"/>
                </a:cubicBezTo>
                <a:cubicBezTo>
                  <a:pt x="45000" y="45398"/>
                  <a:pt x="47239" y="41667"/>
                  <a:pt x="50000" y="41667"/>
                </a:cubicBezTo>
                <a:cubicBezTo>
                  <a:pt x="52761" y="41667"/>
                  <a:pt x="55000" y="45398"/>
                  <a:pt x="55000" y="50000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29949-34"/>
          <p:cNvSpPr/>
          <p:nvPr/>
        </p:nvSpPr>
        <p:spPr>
          <a:xfrm>
            <a:off x="960834" y="2246709"/>
            <a:ext cx="85725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000" y="50000"/>
                </a:moveTo>
                <a:cubicBezTo>
                  <a:pt x="58000" y="57364"/>
                  <a:pt x="54418" y="63333"/>
                  <a:pt x="50000" y="63333"/>
                </a:cubicBezTo>
                <a:cubicBezTo>
                  <a:pt x="45582" y="63333"/>
                  <a:pt x="42000" y="57364"/>
                  <a:pt x="42000" y="50000"/>
                </a:cubicBezTo>
                <a:cubicBezTo>
                  <a:pt x="42000" y="42636"/>
                  <a:pt x="45582" y="36667"/>
                  <a:pt x="50000" y="36667"/>
                </a:cubicBezTo>
                <a:cubicBezTo>
                  <a:pt x="54418" y="36667"/>
                  <a:pt x="58000" y="42636"/>
                  <a:pt x="58000" y="50000"/>
                </a:cubicBezTo>
                <a:close/>
              </a:path>
            </a:pathLst>
          </a:custGeom>
          <a:noFill/>
          <a:ln w="12859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3" name="el-1785639229949-35"/>
          <p:cNvSpPr txBox="1"/>
          <p:nvPr/>
        </p:nvSpPr>
        <p:spPr>
          <a:xfrm>
            <a:off x="1218009" y="2589609"/>
            <a:ext cx="308610" cy="1645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中点</a:t>
            </a:r>
            <a:endParaRPr/>
          </a:p>
        </p:txBody>
      </p:sp>
      <p:cxnSp>
        <p:nvCxnSpPr>
          <p:cNvPr id="14" name="el-1785639229945-25"/>
          <p:cNvCxnSpPr/>
          <p:nvPr/>
        </p:nvCxnSpPr>
        <p:spPr>
          <a:xfrm>
            <a:off x="464344" y="3231356"/>
            <a:ext cx="1850231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29958-55"/>
          <p:cNvSpPr/>
          <p:nvPr/>
        </p:nvSpPr>
        <p:spPr>
          <a:xfrm>
            <a:off x="893862" y="3325416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29942-17"/>
          <p:cNvSpPr/>
          <p:nvPr/>
        </p:nvSpPr>
        <p:spPr>
          <a:xfrm>
            <a:off x="2521744" y="1953816"/>
            <a:ext cx="1978819" cy="1593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69" y="0"/>
                </a:moveTo>
                <a:lnTo>
                  <a:pt x="94231" y="0"/>
                </a:lnTo>
                <a:lnTo>
                  <a:pt x="94798" y="36"/>
                </a:lnTo>
                <a:lnTo>
                  <a:pt x="95356" y="138"/>
                </a:lnTo>
                <a:lnTo>
                  <a:pt x="95904" y="311"/>
                </a:lnTo>
                <a:lnTo>
                  <a:pt x="96438" y="545"/>
                </a:lnTo>
                <a:lnTo>
                  <a:pt x="96952" y="850"/>
                </a:lnTo>
                <a:lnTo>
                  <a:pt x="97438" y="1210"/>
                </a:lnTo>
                <a:lnTo>
                  <a:pt x="97889" y="1629"/>
                </a:lnTo>
                <a:lnTo>
                  <a:pt x="98313" y="2102"/>
                </a:lnTo>
                <a:lnTo>
                  <a:pt x="98692" y="2629"/>
                </a:lnTo>
                <a:lnTo>
                  <a:pt x="99029" y="3192"/>
                </a:lnTo>
                <a:lnTo>
                  <a:pt x="99317" y="3796"/>
                </a:lnTo>
                <a:lnTo>
                  <a:pt x="99563" y="4437"/>
                </a:lnTo>
                <a:lnTo>
                  <a:pt x="99750" y="5102"/>
                </a:lnTo>
                <a:lnTo>
                  <a:pt x="99889" y="5784"/>
                </a:lnTo>
                <a:lnTo>
                  <a:pt x="99971" y="6479"/>
                </a:lnTo>
                <a:lnTo>
                  <a:pt x="100000" y="7186"/>
                </a:lnTo>
                <a:lnTo>
                  <a:pt x="100000" y="92814"/>
                </a:lnTo>
                <a:lnTo>
                  <a:pt x="99971" y="93521"/>
                </a:lnTo>
                <a:lnTo>
                  <a:pt x="99889" y="94216"/>
                </a:lnTo>
                <a:lnTo>
                  <a:pt x="99750" y="94898"/>
                </a:lnTo>
                <a:lnTo>
                  <a:pt x="99563" y="95563"/>
                </a:lnTo>
                <a:lnTo>
                  <a:pt x="99317" y="96204"/>
                </a:lnTo>
                <a:lnTo>
                  <a:pt x="99029" y="96808"/>
                </a:lnTo>
                <a:lnTo>
                  <a:pt x="98692" y="97371"/>
                </a:lnTo>
                <a:lnTo>
                  <a:pt x="98313" y="97898"/>
                </a:lnTo>
                <a:lnTo>
                  <a:pt x="97889" y="98371"/>
                </a:lnTo>
                <a:lnTo>
                  <a:pt x="97438" y="98790"/>
                </a:lnTo>
                <a:lnTo>
                  <a:pt x="96952" y="99150"/>
                </a:lnTo>
                <a:lnTo>
                  <a:pt x="96438" y="99455"/>
                </a:lnTo>
                <a:lnTo>
                  <a:pt x="95904" y="99689"/>
                </a:lnTo>
                <a:lnTo>
                  <a:pt x="95356" y="99862"/>
                </a:lnTo>
                <a:lnTo>
                  <a:pt x="94798" y="99964"/>
                </a:lnTo>
                <a:lnTo>
                  <a:pt x="94231" y="100000"/>
                </a:lnTo>
                <a:lnTo>
                  <a:pt x="5769" y="100000"/>
                </a:lnTo>
                <a:lnTo>
                  <a:pt x="5202" y="99964"/>
                </a:lnTo>
                <a:lnTo>
                  <a:pt x="4644" y="99862"/>
                </a:lnTo>
                <a:lnTo>
                  <a:pt x="4096" y="99689"/>
                </a:lnTo>
                <a:lnTo>
                  <a:pt x="3563" y="99455"/>
                </a:lnTo>
                <a:lnTo>
                  <a:pt x="3048" y="99150"/>
                </a:lnTo>
                <a:lnTo>
                  <a:pt x="2563" y="98790"/>
                </a:lnTo>
                <a:lnTo>
                  <a:pt x="2111" y="98371"/>
                </a:lnTo>
                <a:lnTo>
                  <a:pt x="1688" y="97898"/>
                </a:lnTo>
                <a:lnTo>
                  <a:pt x="1308" y="97371"/>
                </a:lnTo>
                <a:lnTo>
                  <a:pt x="971" y="96808"/>
                </a:lnTo>
                <a:lnTo>
                  <a:pt x="683" y="96204"/>
                </a:lnTo>
                <a:lnTo>
                  <a:pt x="438" y="95563"/>
                </a:lnTo>
                <a:lnTo>
                  <a:pt x="250" y="94898"/>
                </a:lnTo>
                <a:lnTo>
                  <a:pt x="111" y="94216"/>
                </a:lnTo>
                <a:lnTo>
                  <a:pt x="29" y="93521"/>
                </a:lnTo>
                <a:lnTo>
                  <a:pt x="0" y="92814"/>
                </a:lnTo>
                <a:lnTo>
                  <a:pt x="0" y="7186"/>
                </a:lnTo>
                <a:lnTo>
                  <a:pt x="29" y="6479"/>
                </a:lnTo>
                <a:lnTo>
                  <a:pt x="111" y="5784"/>
                </a:lnTo>
                <a:lnTo>
                  <a:pt x="250" y="5102"/>
                </a:lnTo>
                <a:lnTo>
                  <a:pt x="438" y="4437"/>
                </a:lnTo>
                <a:lnTo>
                  <a:pt x="683" y="3796"/>
                </a:lnTo>
                <a:lnTo>
                  <a:pt x="971" y="3192"/>
                </a:lnTo>
                <a:lnTo>
                  <a:pt x="1308" y="2629"/>
                </a:lnTo>
                <a:lnTo>
                  <a:pt x="1688" y="2102"/>
                </a:lnTo>
                <a:lnTo>
                  <a:pt x="2111" y="1629"/>
                </a:lnTo>
                <a:lnTo>
                  <a:pt x="2563" y="1210"/>
                </a:lnTo>
                <a:lnTo>
                  <a:pt x="3048" y="850"/>
                </a:lnTo>
                <a:lnTo>
                  <a:pt x="3563" y="545"/>
                </a:lnTo>
                <a:lnTo>
                  <a:pt x="4096" y="311"/>
                </a:lnTo>
                <a:lnTo>
                  <a:pt x="4644" y="138"/>
                </a:lnTo>
                <a:lnTo>
                  <a:pt x="5202" y="36"/>
                </a:lnTo>
                <a:lnTo>
                  <a:pt x="5769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9229949-36"/>
          <p:cNvSpPr/>
          <p:nvPr/>
        </p:nvSpPr>
        <p:spPr>
          <a:xfrm>
            <a:off x="3082528" y="2218134"/>
            <a:ext cx="85725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75000"/>
                </a:moveTo>
                <a:lnTo>
                  <a:pt x="83333" y="75000"/>
                </a:lnTo>
                <a:lnTo>
                  <a:pt x="66667" y="25000"/>
                </a:lnTo>
                <a:lnTo>
                  <a:pt x="0" y="25000"/>
                </a:lnTo>
                <a:close/>
              </a:path>
            </a:pathLst>
          </a:custGeom>
          <a:solidFill>
            <a:srgbClr val="EDE8DE"/>
          </a:solidFill>
          <a:ln w="17859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9229949-37"/>
          <p:cNvSpPr/>
          <p:nvPr/>
        </p:nvSpPr>
        <p:spPr>
          <a:xfrm>
            <a:off x="3082528" y="2218134"/>
            <a:ext cx="85725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833" y="50000"/>
                </a:moveTo>
                <a:cubicBezTo>
                  <a:pt x="45833" y="53452"/>
                  <a:pt x="43968" y="56250"/>
                  <a:pt x="41667" y="56250"/>
                </a:cubicBezTo>
                <a:cubicBezTo>
                  <a:pt x="39365" y="56250"/>
                  <a:pt x="37500" y="53452"/>
                  <a:pt x="37500" y="50000"/>
                </a:cubicBezTo>
                <a:cubicBezTo>
                  <a:pt x="37500" y="46548"/>
                  <a:pt x="39365" y="43750"/>
                  <a:pt x="41667" y="43750"/>
                </a:cubicBezTo>
                <a:cubicBezTo>
                  <a:pt x="43968" y="43750"/>
                  <a:pt x="45833" y="46548"/>
                  <a:pt x="45833" y="50000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29949-38"/>
          <p:cNvSpPr/>
          <p:nvPr/>
        </p:nvSpPr>
        <p:spPr>
          <a:xfrm>
            <a:off x="3082528" y="2218134"/>
            <a:ext cx="85725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333" y="50000"/>
                </a:moveTo>
                <a:cubicBezTo>
                  <a:pt x="48333" y="55523"/>
                  <a:pt x="45349" y="60000"/>
                  <a:pt x="41667" y="60000"/>
                </a:cubicBezTo>
                <a:cubicBezTo>
                  <a:pt x="37985" y="60000"/>
                  <a:pt x="35000" y="55523"/>
                  <a:pt x="35000" y="50000"/>
                </a:cubicBezTo>
                <a:cubicBezTo>
                  <a:pt x="35000" y="44477"/>
                  <a:pt x="37985" y="40000"/>
                  <a:pt x="41667" y="40000"/>
                </a:cubicBezTo>
                <a:cubicBezTo>
                  <a:pt x="45349" y="40000"/>
                  <a:pt x="48333" y="44477"/>
                  <a:pt x="48333" y="50000"/>
                </a:cubicBezTo>
                <a:close/>
              </a:path>
            </a:pathLst>
          </a:custGeom>
          <a:noFill/>
          <a:ln w="10716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20" name="el-1785639229949-39"/>
          <p:cNvCxnSpPr/>
          <p:nvPr/>
        </p:nvCxnSpPr>
        <p:spPr>
          <a:xfrm flipV="1">
            <a:off x="3225403" y="2361009"/>
            <a:ext cx="428625" cy="285750"/>
          </a:xfrm>
          <a:prstGeom prst="line">
            <a:avLst/>
          </a:prstGeom>
          <a:ln w="7144" cap="flat">
            <a:solidFill>
              <a:srgbClr val="C9BB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5639229949-40"/>
          <p:cNvCxnSpPr/>
          <p:nvPr/>
        </p:nvCxnSpPr>
        <p:spPr>
          <a:xfrm flipH="1" flipV="1">
            <a:off x="3082528" y="2361009"/>
            <a:ext cx="714375" cy="285750"/>
          </a:xfrm>
          <a:prstGeom prst="line">
            <a:avLst/>
          </a:prstGeom>
          <a:ln w="7144" cap="flat">
            <a:solidFill>
              <a:srgbClr val="C9BB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229949-41"/>
          <p:cNvSpPr txBox="1"/>
          <p:nvPr/>
        </p:nvSpPr>
        <p:spPr>
          <a:xfrm>
            <a:off x="3182541" y="2646759"/>
            <a:ext cx="514350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对角线交点</a:t>
            </a:r>
            <a:endParaRPr/>
          </a:p>
        </p:txBody>
      </p:sp>
      <p:cxnSp>
        <p:nvCxnSpPr>
          <p:cNvPr id="23" name="el-1785639229945-27"/>
          <p:cNvCxnSpPr/>
          <p:nvPr/>
        </p:nvCxnSpPr>
        <p:spPr>
          <a:xfrm>
            <a:off x="2586038" y="3231356"/>
            <a:ext cx="1850231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639229958-56"/>
          <p:cNvSpPr/>
          <p:nvPr/>
        </p:nvSpPr>
        <p:spPr>
          <a:xfrm>
            <a:off x="2838748" y="3325416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29943-18"/>
          <p:cNvSpPr/>
          <p:nvPr/>
        </p:nvSpPr>
        <p:spPr>
          <a:xfrm>
            <a:off x="4643438" y="1953816"/>
            <a:ext cx="1978819" cy="1593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69" y="0"/>
                </a:moveTo>
                <a:lnTo>
                  <a:pt x="94231" y="0"/>
                </a:lnTo>
                <a:lnTo>
                  <a:pt x="94798" y="36"/>
                </a:lnTo>
                <a:lnTo>
                  <a:pt x="95356" y="138"/>
                </a:lnTo>
                <a:lnTo>
                  <a:pt x="95904" y="311"/>
                </a:lnTo>
                <a:lnTo>
                  <a:pt x="96438" y="545"/>
                </a:lnTo>
                <a:lnTo>
                  <a:pt x="96952" y="850"/>
                </a:lnTo>
                <a:lnTo>
                  <a:pt x="97438" y="1210"/>
                </a:lnTo>
                <a:lnTo>
                  <a:pt x="97889" y="1629"/>
                </a:lnTo>
                <a:lnTo>
                  <a:pt x="98313" y="2102"/>
                </a:lnTo>
                <a:lnTo>
                  <a:pt x="98692" y="2629"/>
                </a:lnTo>
                <a:lnTo>
                  <a:pt x="99029" y="3192"/>
                </a:lnTo>
                <a:lnTo>
                  <a:pt x="99317" y="3796"/>
                </a:lnTo>
                <a:lnTo>
                  <a:pt x="99563" y="4437"/>
                </a:lnTo>
                <a:lnTo>
                  <a:pt x="99750" y="5102"/>
                </a:lnTo>
                <a:lnTo>
                  <a:pt x="99889" y="5784"/>
                </a:lnTo>
                <a:lnTo>
                  <a:pt x="99971" y="6479"/>
                </a:lnTo>
                <a:lnTo>
                  <a:pt x="100000" y="7186"/>
                </a:lnTo>
                <a:lnTo>
                  <a:pt x="100000" y="92814"/>
                </a:lnTo>
                <a:lnTo>
                  <a:pt x="99971" y="93521"/>
                </a:lnTo>
                <a:lnTo>
                  <a:pt x="99889" y="94216"/>
                </a:lnTo>
                <a:lnTo>
                  <a:pt x="99750" y="94898"/>
                </a:lnTo>
                <a:lnTo>
                  <a:pt x="99563" y="95563"/>
                </a:lnTo>
                <a:lnTo>
                  <a:pt x="99317" y="96204"/>
                </a:lnTo>
                <a:lnTo>
                  <a:pt x="99029" y="96808"/>
                </a:lnTo>
                <a:lnTo>
                  <a:pt x="98692" y="97371"/>
                </a:lnTo>
                <a:lnTo>
                  <a:pt x="98313" y="97898"/>
                </a:lnTo>
                <a:lnTo>
                  <a:pt x="97889" y="98371"/>
                </a:lnTo>
                <a:lnTo>
                  <a:pt x="97438" y="98790"/>
                </a:lnTo>
                <a:lnTo>
                  <a:pt x="96952" y="99150"/>
                </a:lnTo>
                <a:lnTo>
                  <a:pt x="96438" y="99455"/>
                </a:lnTo>
                <a:lnTo>
                  <a:pt x="95904" y="99689"/>
                </a:lnTo>
                <a:lnTo>
                  <a:pt x="95356" y="99862"/>
                </a:lnTo>
                <a:lnTo>
                  <a:pt x="94798" y="99964"/>
                </a:lnTo>
                <a:lnTo>
                  <a:pt x="94231" y="100000"/>
                </a:lnTo>
                <a:lnTo>
                  <a:pt x="5769" y="100000"/>
                </a:lnTo>
                <a:lnTo>
                  <a:pt x="5202" y="99964"/>
                </a:lnTo>
                <a:lnTo>
                  <a:pt x="4644" y="99862"/>
                </a:lnTo>
                <a:lnTo>
                  <a:pt x="4096" y="99689"/>
                </a:lnTo>
                <a:lnTo>
                  <a:pt x="3563" y="99455"/>
                </a:lnTo>
                <a:lnTo>
                  <a:pt x="3048" y="99150"/>
                </a:lnTo>
                <a:lnTo>
                  <a:pt x="2563" y="98790"/>
                </a:lnTo>
                <a:lnTo>
                  <a:pt x="2111" y="98371"/>
                </a:lnTo>
                <a:lnTo>
                  <a:pt x="1688" y="97898"/>
                </a:lnTo>
                <a:lnTo>
                  <a:pt x="1308" y="97371"/>
                </a:lnTo>
                <a:lnTo>
                  <a:pt x="971" y="96808"/>
                </a:lnTo>
                <a:lnTo>
                  <a:pt x="683" y="96204"/>
                </a:lnTo>
                <a:lnTo>
                  <a:pt x="438" y="95563"/>
                </a:lnTo>
                <a:lnTo>
                  <a:pt x="250" y="94898"/>
                </a:lnTo>
                <a:lnTo>
                  <a:pt x="111" y="94216"/>
                </a:lnTo>
                <a:lnTo>
                  <a:pt x="29" y="93521"/>
                </a:lnTo>
                <a:lnTo>
                  <a:pt x="0" y="92814"/>
                </a:lnTo>
                <a:lnTo>
                  <a:pt x="0" y="7186"/>
                </a:lnTo>
                <a:lnTo>
                  <a:pt x="29" y="6479"/>
                </a:lnTo>
                <a:lnTo>
                  <a:pt x="111" y="5784"/>
                </a:lnTo>
                <a:lnTo>
                  <a:pt x="250" y="5102"/>
                </a:lnTo>
                <a:lnTo>
                  <a:pt x="438" y="4437"/>
                </a:lnTo>
                <a:lnTo>
                  <a:pt x="683" y="3796"/>
                </a:lnTo>
                <a:lnTo>
                  <a:pt x="971" y="3192"/>
                </a:lnTo>
                <a:lnTo>
                  <a:pt x="1308" y="2629"/>
                </a:lnTo>
                <a:lnTo>
                  <a:pt x="1688" y="2102"/>
                </a:lnTo>
                <a:lnTo>
                  <a:pt x="2111" y="1629"/>
                </a:lnTo>
                <a:lnTo>
                  <a:pt x="2563" y="1210"/>
                </a:lnTo>
                <a:lnTo>
                  <a:pt x="3048" y="850"/>
                </a:lnTo>
                <a:lnTo>
                  <a:pt x="3563" y="545"/>
                </a:lnTo>
                <a:lnTo>
                  <a:pt x="4096" y="311"/>
                </a:lnTo>
                <a:lnTo>
                  <a:pt x="4644" y="138"/>
                </a:lnTo>
                <a:lnTo>
                  <a:pt x="5202" y="36"/>
                </a:lnTo>
                <a:lnTo>
                  <a:pt x="5769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639229949-42"/>
          <p:cNvSpPr/>
          <p:nvPr/>
        </p:nvSpPr>
        <p:spPr>
          <a:xfrm>
            <a:off x="5204222" y="2075259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50000"/>
                </a:moveTo>
                <a:cubicBezTo>
                  <a:pt x="87500" y="70711"/>
                  <a:pt x="70711" y="87500"/>
                  <a:pt x="50000" y="87500"/>
                </a:cubicBezTo>
                <a:cubicBezTo>
                  <a:pt x="29289" y="87500"/>
                  <a:pt x="12500" y="70711"/>
                  <a:pt x="12500" y="50000"/>
                </a:cubicBezTo>
                <a:cubicBezTo>
                  <a:pt x="12500" y="29289"/>
                  <a:pt x="29289" y="12500"/>
                  <a:pt x="50000" y="12500"/>
                </a:cubicBezTo>
                <a:cubicBezTo>
                  <a:pt x="70711" y="12500"/>
                  <a:pt x="87500" y="29289"/>
                  <a:pt x="87500" y="50000"/>
                </a:cubicBezTo>
                <a:close/>
              </a:path>
            </a:pathLst>
          </a:custGeom>
          <a:solidFill>
            <a:srgbClr val="EDE8DE"/>
          </a:solidFill>
          <a:ln w="17859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639229949-43"/>
          <p:cNvSpPr/>
          <p:nvPr/>
        </p:nvSpPr>
        <p:spPr>
          <a:xfrm>
            <a:off x="5204222" y="2075259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167" y="50000"/>
                </a:moveTo>
                <a:cubicBezTo>
                  <a:pt x="54167" y="52301"/>
                  <a:pt x="52301" y="54167"/>
                  <a:pt x="50000" y="54167"/>
                </a:cubicBezTo>
                <a:cubicBezTo>
                  <a:pt x="47699" y="54167"/>
                  <a:pt x="45833" y="52301"/>
                  <a:pt x="45833" y="50000"/>
                </a:cubicBezTo>
                <a:cubicBezTo>
                  <a:pt x="45833" y="47699"/>
                  <a:pt x="47699" y="45833"/>
                  <a:pt x="50000" y="45833"/>
                </a:cubicBezTo>
                <a:cubicBezTo>
                  <a:pt x="52301" y="45833"/>
                  <a:pt x="54167" y="47699"/>
                  <a:pt x="54167" y="50000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29949-44"/>
          <p:cNvSpPr/>
          <p:nvPr/>
        </p:nvSpPr>
        <p:spPr>
          <a:xfrm>
            <a:off x="5204222" y="2075259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667" y="50000"/>
                </a:moveTo>
                <a:cubicBezTo>
                  <a:pt x="56667" y="53682"/>
                  <a:pt x="53682" y="56667"/>
                  <a:pt x="50000" y="56667"/>
                </a:cubicBezTo>
                <a:cubicBezTo>
                  <a:pt x="46318" y="56667"/>
                  <a:pt x="43333" y="53682"/>
                  <a:pt x="43333" y="50000"/>
                </a:cubicBezTo>
                <a:cubicBezTo>
                  <a:pt x="43333" y="46318"/>
                  <a:pt x="46318" y="43333"/>
                  <a:pt x="50000" y="43333"/>
                </a:cubicBezTo>
                <a:cubicBezTo>
                  <a:pt x="53682" y="43333"/>
                  <a:pt x="56667" y="46318"/>
                  <a:pt x="56667" y="50000"/>
                </a:cubicBezTo>
                <a:close/>
              </a:path>
            </a:pathLst>
          </a:custGeom>
          <a:noFill/>
          <a:ln w="10716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9" name="el-1785639229949-45"/>
          <p:cNvSpPr txBox="1"/>
          <p:nvPr/>
        </p:nvSpPr>
        <p:spPr>
          <a:xfrm>
            <a:off x="5504259" y="2832497"/>
            <a:ext cx="257175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圆心</a:t>
            </a:r>
            <a:endParaRPr/>
          </a:p>
        </p:txBody>
      </p:sp>
      <p:cxnSp>
        <p:nvCxnSpPr>
          <p:cNvPr id="30" name="el-1785639229945-29"/>
          <p:cNvCxnSpPr/>
          <p:nvPr/>
        </p:nvCxnSpPr>
        <p:spPr>
          <a:xfrm>
            <a:off x="4707731" y="3231356"/>
            <a:ext cx="1850231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639229958-57"/>
          <p:cNvSpPr/>
          <p:nvPr/>
        </p:nvSpPr>
        <p:spPr>
          <a:xfrm>
            <a:off x="5137249" y="3325416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29943-19"/>
          <p:cNvSpPr/>
          <p:nvPr/>
        </p:nvSpPr>
        <p:spPr>
          <a:xfrm>
            <a:off x="6765131" y="1953816"/>
            <a:ext cx="1978819" cy="1593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69" y="0"/>
                </a:moveTo>
                <a:lnTo>
                  <a:pt x="94231" y="0"/>
                </a:lnTo>
                <a:lnTo>
                  <a:pt x="94798" y="36"/>
                </a:lnTo>
                <a:lnTo>
                  <a:pt x="95356" y="138"/>
                </a:lnTo>
                <a:lnTo>
                  <a:pt x="95904" y="311"/>
                </a:lnTo>
                <a:lnTo>
                  <a:pt x="96438" y="545"/>
                </a:lnTo>
                <a:lnTo>
                  <a:pt x="96952" y="850"/>
                </a:lnTo>
                <a:lnTo>
                  <a:pt x="97438" y="1210"/>
                </a:lnTo>
                <a:lnTo>
                  <a:pt x="97889" y="1629"/>
                </a:lnTo>
                <a:lnTo>
                  <a:pt x="98313" y="2102"/>
                </a:lnTo>
                <a:lnTo>
                  <a:pt x="98692" y="2629"/>
                </a:lnTo>
                <a:lnTo>
                  <a:pt x="99029" y="3192"/>
                </a:lnTo>
                <a:lnTo>
                  <a:pt x="99317" y="3796"/>
                </a:lnTo>
                <a:lnTo>
                  <a:pt x="99563" y="4437"/>
                </a:lnTo>
                <a:lnTo>
                  <a:pt x="99750" y="5102"/>
                </a:lnTo>
                <a:lnTo>
                  <a:pt x="99889" y="5784"/>
                </a:lnTo>
                <a:lnTo>
                  <a:pt x="99971" y="6479"/>
                </a:lnTo>
                <a:lnTo>
                  <a:pt x="100000" y="7186"/>
                </a:lnTo>
                <a:lnTo>
                  <a:pt x="100000" y="92814"/>
                </a:lnTo>
                <a:lnTo>
                  <a:pt x="99971" y="93521"/>
                </a:lnTo>
                <a:lnTo>
                  <a:pt x="99889" y="94216"/>
                </a:lnTo>
                <a:lnTo>
                  <a:pt x="99750" y="94898"/>
                </a:lnTo>
                <a:lnTo>
                  <a:pt x="99563" y="95563"/>
                </a:lnTo>
                <a:lnTo>
                  <a:pt x="99317" y="96204"/>
                </a:lnTo>
                <a:lnTo>
                  <a:pt x="99029" y="96808"/>
                </a:lnTo>
                <a:lnTo>
                  <a:pt x="98692" y="97371"/>
                </a:lnTo>
                <a:lnTo>
                  <a:pt x="98313" y="97898"/>
                </a:lnTo>
                <a:lnTo>
                  <a:pt x="97889" y="98371"/>
                </a:lnTo>
                <a:lnTo>
                  <a:pt x="97438" y="98790"/>
                </a:lnTo>
                <a:lnTo>
                  <a:pt x="96952" y="99150"/>
                </a:lnTo>
                <a:lnTo>
                  <a:pt x="96438" y="99455"/>
                </a:lnTo>
                <a:lnTo>
                  <a:pt x="95904" y="99689"/>
                </a:lnTo>
                <a:lnTo>
                  <a:pt x="95356" y="99862"/>
                </a:lnTo>
                <a:lnTo>
                  <a:pt x="94798" y="99964"/>
                </a:lnTo>
                <a:lnTo>
                  <a:pt x="94231" y="100000"/>
                </a:lnTo>
                <a:lnTo>
                  <a:pt x="5769" y="100000"/>
                </a:lnTo>
                <a:lnTo>
                  <a:pt x="5202" y="99964"/>
                </a:lnTo>
                <a:lnTo>
                  <a:pt x="4644" y="99862"/>
                </a:lnTo>
                <a:lnTo>
                  <a:pt x="4096" y="99689"/>
                </a:lnTo>
                <a:lnTo>
                  <a:pt x="3563" y="99455"/>
                </a:lnTo>
                <a:lnTo>
                  <a:pt x="3048" y="99150"/>
                </a:lnTo>
                <a:lnTo>
                  <a:pt x="2563" y="98790"/>
                </a:lnTo>
                <a:lnTo>
                  <a:pt x="2111" y="98371"/>
                </a:lnTo>
                <a:lnTo>
                  <a:pt x="1688" y="97898"/>
                </a:lnTo>
                <a:lnTo>
                  <a:pt x="1308" y="97371"/>
                </a:lnTo>
                <a:lnTo>
                  <a:pt x="971" y="96808"/>
                </a:lnTo>
                <a:lnTo>
                  <a:pt x="683" y="96204"/>
                </a:lnTo>
                <a:lnTo>
                  <a:pt x="438" y="95563"/>
                </a:lnTo>
                <a:lnTo>
                  <a:pt x="250" y="94898"/>
                </a:lnTo>
                <a:lnTo>
                  <a:pt x="111" y="94216"/>
                </a:lnTo>
                <a:lnTo>
                  <a:pt x="29" y="93521"/>
                </a:lnTo>
                <a:lnTo>
                  <a:pt x="0" y="92814"/>
                </a:lnTo>
                <a:lnTo>
                  <a:pt x="0" y="7186"/>
                </a:lnTo>
                <a:lnTo>
                  <a:pt x="29" y="6479"/>
                </a:lnTo>
                <a:lnTo>
                  <a:pt x="111" y="5784"/>
                </a:lnTo>
                <a:lnTo>
                  <a:pt x="250" y="5102"/>
                </a:lnTo>
                <a:lnTo>
                  <a:pt x="438" y="4437"/>
                </a:lnTo>
                <a:lnTo>
                  <a:pt x="683" y="3796"/>
                </a:lnTo>
                <a:lnTo>
                  <a:pt x="971" y="3192"/>
                </a:lnTo>
                <a:lnTo>
                  <a:pt x="1308" y="2629"/>
                </a:lnTo>
                <a:lnTo>
                  <a:pt x="1688" y="2102"/>
                </a:lnTo>
                <a:lnTo>
                  <a:pt x="2111" y="1629"/>
                </a:lnTo>
                <a:lnTo>
                  <a:pt x="2563" y="1210"/>
                </a:lnTo>
                <a:lnTo>
                  <a:pt x="3048" y="850"/>
                </a:lnTo>
                <a:lnTo>
                  <a:pt x="3563" y="545"/>
                </a:lnTo>
                <a:lnTo>
                  <a:pt x="4096" y="311"/>
                </a:lnTo>
                <a:lnTo>
                  <a:pt x="4644" y="138"/>
                </a:lnTo>
                <a:lnTo>
                  <a:pt x="5202" y="36"/>
                </a:lnTo>
                <a:lnTo>
                  <a:pt x="5769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5639229949-46"/>
          <p:cNvSpPr/>
          <p:nvPr/>
        </p:nvSpPr>
        <p:spPr>
          <a:xfrm>
            <a:off x="7325916" y="2110978"/>
            <a:ext cx="857250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9096"/>
                </a:moveTo>
                <a:lnTo>
                  <a:pt x="87500" y="31819"/>
                </a:lnTo>
                <a:lnTo>
                  <a:pt x="87500" y="68181"/>
                </a:lnTo>
                <a:lnTo>
                  <a:pt x="50000" y="90904"/>
                </a:lnTo>
                <a:lnTo>
                  <a:pt x="12500" y="68181"/>
                </a:lnTo>
                <a:lnTo>
                  <a:pt x="12500" y="31819"/>
                </a:lnTo>
                <a:close/>
              </a:path>
            </a:pathLst>
          </a:custGeom>
          <a:solidFill>
            <a:srgbClr val="EDE8DE"/>
          </a:solidFill>
          <a:ln w="17859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639229949-47"/>
          <p:cNvSpPr/>
          <p:nvPr/>
        </p:nvSpPr>
        <p:spPr>
          <a:xfrm>
            <a:off x="7325916" y="2110978"/>
            <a:ext cx="857250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167" y="50000"/>
                </a:moveTo>
                <a:cubicBezTo>
                  <a:pt x="54167" y="52509"/>
                  <a:pt x="52301" y="54542"/>
                  <a:pt x="50000" y="54542"/>
                </a:cubicBezTo>
                <a:cubicBezTo>
                  <a:pt x="47699" y="54542"/>
                  <a:pt x="45833" y="52509"/>
                  <a:pt x="45833" y="50000"/>
                </a:cubicBezTo>
                <a:cubicBezTo>
                  <a:pt x="45833" y="47491"/>
                  <a:pt x="47699" y="45458"/>
                  <a:pt x="50000" y="45458"/>
                </a:cubicBezTo>
                <a:cubicBezTo>
                  <a:pt x="52301" y="45458"/>
                  <a:pt x="54167" y="47491"/>
                  <a:pt x="54167" y="50000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229949-48"/>
          <p:cNvSpPr/>
          <p:nvPr/>
        </p:nvSpPr>
        <p:spPr>
          <a:xfrm>
            <a:off x="7325916" y="2110978"/>
            <a:ext cx="857250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667" y="50000"/>
                </a:moveTo>
                <a:cubicBezTo>
                  <a:pt x="56667" y="54019"/>
                  <a:pt x="53682" y="57277"/>
                  <a:pt x="50000" y="57277"/>
                </a:cubicBezTo>
                <a:cubicBezTo>
                  <a:pt x="46318" y="57277"/>
                  <a:pt x="43333" y="54019"/>
                  <a:pt x="43333" y="50000"/>
                </a:cubicBezTo>
                <a:cubicBezTo>
                  <a:pt x="43333" y="45981"/>
                  <a:pt x="46318" y="42723"/>
                  <a:pt x="50000" y="42723"/>
                </a:cubicBezTo>
                <a:cubicBezTo>
                  <a:pt x="53682" y="42723"/>
                  <a:pt x="56667" y="45981"/>
                  <a:pt x="56667" y="50000"/>
                </a:cubicBezTo>
                <a:close/>
              </a:path>
            </a:pathLst>
          </a:custGeom>
          <a:noFill/>
          <a:ln w="10716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36" name="el-1785639229949-49"/>
          <p:cNvCxnSpPr/>
          <p:nvPr/>
        </p:nvCxnSpPr>
        <p:spPr>
          <a:xfrm>
            <a:off x="7433072" y="2361009"/>
            <a:ext cx="642938" cy="285750"/>
          </a:xfrm>
          <a:prstGeom prst="line">
            <a:avLst/>
          </a:prstGeom>
          <a:ln w="7144" cap="flat">
            <a:solidFill>
              <a:srgbClr val="C9BB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5639229949-50"/>
          <p:cNvCxnSpPr/>
          <p:nvPr/>
        </p:nvCxnSpPr>
        <p:spPr>
          <a:xfrm flipV="1">
            <a:off x="7433072" y="2361009"/>
            <a:ext cx="642938" cy="285750"/>
          </a:xfrm>
          <a:prstGeom prst="line">
            <a:avLst/>
          </a:prstGeom>
          <a:ln w="7144" cap="flat">
            <a:solidFill>
              <a:srgbClr val="C9BB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5639229949-51"/>
          <p:cNvSpPr txBox="1"/>
          <p:nvPr/>
        </p:nvSpPr>
        <p:spPr>
          <a:xfrm>
            <a:off x="7625953" y="2789634"/>
            <a:ext cx="257175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中心</a:t>
            </a:r>
            <a:endParaRPr/>
          </a:p>
        </p:txBody>
      </p:sp>
      <p:cxnSp>
        <p:nvCxnSpPr>
          <p:cNvPr id="39" name="el-1785639229945-31"/>
          <p:cNvCxnSpPr/>
          <p:nvPr/>
        </p:nvCxnSpPr>
        <p:spPr>
          <a:xfrm>
            <a:off x="6829425" y="3231356"/>
            <a:ext cx="1850231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5639229958-58"/>
          <p:cNvSpPr/>
          <p:nvPr/>
        </p:nvSpPr>
        <p:spPr>
          <a:xfrm>
            <a:off x="7258943" y="3325416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229939-12"/>
          <p:cNvSpPr/>
          <p:nvPr/>
        </p:nvSpPr>
        <p:spPr>
          <a:xfrm>
            <a:off x="400050" y="3746897"/>
            <a:ext cx="8343900" cy="347663"/>
          </a:xfrm>
          <a:prstGeom prst="roundRect">
            <a:avLst>
              <a:gd name="adj" fmla="val 32877"/>
            </a:avLst>
          </a:prstGeom>
          <a:solidFill>
            <a:srgbClr val="EDE8DE">
              <a:alpha val="40000"/>
            </a:srgbClr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5639229957-53"/>
          <p:cNvSpPr/>
          <p:nvPr/>
        </p:nvSpPr>
        <p:spPr>
          <a:xfrm>
            <a:off x="535909" y="3849291"/>
            <a:ext cx="14262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267" y="600"/>
                </a:moveTo>
                <a:lnTo>
                  <a:pt x="47267" y="600"/>
                </a:lnTo>
                <a:lnTo>
                  <a:pt x="3533" y="19333"/>
                </a:lnTo>
                <a:cubicBezTo>
                  <a:pt x="644" y="20756"/>
                  <a:pt x="-533" y="23044"/>
                  <a:pt x="0" y="26200"/>
                </a:cubicBezTo>
                <a:lnTo>
                  <a:pt x="0" y="26200"/>
                </a:lnTo>
                <a:cubicBezTo>
                  <a:pt x="800" y="29311"/>
                  <a:pt x="2822" y="31000"/>
                  <a:pt x="6067" y="31267"/>
                </a:cubicBezTo>
                <a:lnTo>
                  <a:pt x="6067" y="31267"/>
                </a:lnTo>
                <a:lnTo>
                  <a:pt x="6067" y="32800"/>
                </a:lnTo>
                <a:cubicBezTo>
                  <a:pt x="6333" y="35689"/>
                  <a:pt x="7889" y="37267"/>
                  <a:pt x="10733" y="37533"/>
                </a:cubicBezTo>
                <a:lnTo>
                  <a:pt x="10733" y="37533"/>
                </a:lnTo>
                <a:lnTo>
                  <a:pt x="88867" y="37533"/>
                </a:lnTo>
                <a:cubicBezTo>
                  <a:pt x="91711" y="37267"/>
                  <a:pt x="93267" y="35689"/>
                  <a:pt x="93533" y="32800"/>
                </a:cubicBezTo>
                <a:lnTo>
                  <a:pt x="93533" y="32800"/>
                </a:lnTo>
                <a:lnTo>
                  <a:pt x="93533" y="31267"/>
                </a:lnTo>
                <a:cubicBezTo>
                  <a:pt x="96822" y="31000"/>
                  <a:pt x="98844" y="29311"/>
                  <a:pt x="99600" y="26200"/>
                </a:cubicBezTo>
                <a:lnTo>
                  <a:pt x="99600" y="26200"/>
                </a:lnTo>
                <a:cubicBezTo>
                  <a:pt x="100133" y="23044"/>
                  <a:pt x="98956" y="20756"/>
                  <a:pt x="96067" y="19333"/>
                </a:cubicBezTo>
                <a:lnTo>
                  <a:pt x="96067" y="19333"/>
                </a:lnTo>
                <a:lnTo>
                  <a:pt x="52333" y="600"/>
                </a:lnTo>
                <a:cubicBezTo>
                  <a:pt x="50644" y="-200"/>
                  <a:pt x="48956" y="-200"/>
                  <a:pt x="47267" y="600"/>
                </a:cubicBezTo>
                <a:lnTo>
                  <a:pt x="47267" y="600"/>
                </a:lnTo>
                <a:moveTo>
                  <a:pt x="24800" y="43733"/>
                </a:moveTo>
                <a:lnTo>
                  <a:pt x="24800" y="43733"/>
                </a:lnTo>
                <a:lnTo>
                  <a:pt x="12333" y="43733"/>
                </a:lnTo>
                <a:lnTo>
                  <a:pt x="12333" y="82000"/>
                </a:lnTo>
                <a:cubicBezTo>
                  <a:pt x="12200" y="82133"/>
                  <a:pt x="12067" y="82200"/>
                  <a:pt x="11933" y="82200"/>
                </a:cubicBezTo>
                <a:lnTo>
                  <a:pt x="11933" y="82200"/>
                </a:lnTo>
                <a:lnTo>
                  <a:pt x="2533" y="88467"/>
                </a:lnTo>
                <a:cubicBezTo>
                  <a:pt x="178" y="90289"/>
                  <a:pt x="-667" y="92644"/>
                  <a:pt x="0" y="95533"/>
                </a:cubicBezTo>
                <a:lnTo>
                  <a:pt x="0" y="95533"/>
                </a:lnTo>
                <a:cubicBezTo>
                  <a:pt x="1022" y="98378"/>
                  <a:pt x="3044" y="99867"/>
                  <a:pt x="6067" y="100000"/>
                </a:cubicBezTo>
                <a:lnTo>
                  <a:pt x="6067" y="100000"/>
                </a:lnTo>
                <a:lnTo>
                  <a:pt x="93533" y="100000"/>
                </a:lnTo>
                <a:cubicBezTo>
                  <a:pt x="96556" y="99867"/>
                  <a:pt x="98578" y="98378"/>
                  <a:pt x="99600" y="95533"/>
                </a:cubicBezTo>
                <a:lnTo>
                  <a:pt x="99600" y="95533"/>
                </a:lnTo>
                <a:cubicBezTo>
                  <a:pt x="100267" y="92644"/>
                  <a:pt x="99422" y="90289"/>
                  <a:pt x="97067" y="88467"/>
                </a:cubicBezTo>
                <a:lnTo>
                  <a:pt x="97067" y="88467"/>
                </a:lnTo>
                <a:lnTo>
                  <a:pt x="87667" y="82200"/>
                </a:lnTo>
                <a:cubicBezTo>
                  <a:pt x="87578" y="82200"/>
                  <a:pt x="87533" y="82200"/>
                  <a:pt x="87533" y="82200"/>
                </a:cubicBezTo>
                <a:lnTo>
                  <a:pt x="87533" y="82200"/>
                </a:lnTo>
                <a:cubicBezTo>
                  <a:pt x="87400" y="82200"/>
                  <a:pt x="87333" y="82133"/>
                  <a:pt x="87333" y="82000"/>
                </a:cubicBezTo>
                <a:lnTo>
                  <a:pt x="87333" y="82000"/>
                </a:lnTo>
                <a:lnTo>
                  <a:pt x="87333" y="43733"/>
                </a:lnTo>
                <a:lnTo>
                  <a:pt x="74800" y="43733"/>
                </a:lnTo>
                <a:lnTo>
                  <a:pt x="74800" y="81267"/>
                </a:lnTo>
                <a:lnTo>
                  <a:pt x="67000" y="81267"/>
                </a:lnTo>
                <a:lnTo>
                  <a:pt x="67000" y="43733"/>
                </a:lnTo>
                <a:lnTo>
                  <a:pt x="54467" y="43733"/>
                </a:lnTo>
                <a:lnTo>
                  <a:pt x="54467" y="81267"/>
                </a:lnTo>
                <a:lnTo>
                  <a:pt x="45133" y="81267"/>
                </a:lnTo>
                <a:lnTo>
                  <a:pt x="45133" y="43733"/>
                </a:lnTo>
                <a:lnTo>
                  <a:pt x="32600" y="43733"/>
                </a:lnTo>
                <a:lnTo>
                  <a:pt x="32600" y="81267"/>
                </a:lnTo>
                <a:lnTo>
                  <a:pt x="24800" y="81267"/>
                </a:lnTo>
                <a:lnTo>
                  <a:pt x="24800" y="43733"/>
                </a:lnTo>
                <a:moveTo>
                  <a:pt x="49800" y="12533"/>
                </a:moveTo>
                <a:lnTo>
                  <a:pt x="49800" y="12533"/>
                </a:lnTo>
                <a:cubicBezTo>
                  <a:pt x="51622" y="12533"/>
                  <a:pt x="53111" y="13111"/>
                  <a:pt x="54267" y="14267"/>
                </a:cubicBezTo>
                <a:lnTo>
                  <a:pt x="54267" y="14267"/>
                </a:lnTo>
                <a:lnTo>
                  <a:pt x="54267" y="14267"/>
                </a:lnTo>
                <a:cubicBezTo>
                  <a:pt x="55467" y="15422"/>
                  <a:pt x="56067" y="16911"/>
                  <a:pt x="56067" y="18733"/>
                </a:cubicBezTo>
                <a:lnTo>
                  <a:pt x="56067" y="18733"/>
                </a:lnTo>
                <a:cubicBezTo>
                  <a:pt x="56067" y="20556"/>
                  <a:pt x="55467" y="22067"/>
                  <a:pt x="54267" y="23267"/>
                </a:cubicBezTo>
                <a:lnTo>
                  <a:pt x="54267" y="23267"/>
                </a:lnTo>
                <a:cubicBezTo>
                  <a:pt x="53111" y="24422"/>
                  <a:pt x="51622" y="25000"/>
                  <a:pt x="49800" y="25000"/>
                </a:cubicBezTo>
                <a:lnTo>
                  <a:pt x="49800" y="25000"/>
                </a:lnTo>
                <a:cubicBezTo>
                  <a:pt x="47978" y="25000"/>
                  <a:pt x="46489" y="24422"/>
                  <a:pt x="45333" y="23267"/>
                </a:cubicBezTo>
                <a:lnTo>
                  <a:pt x="45333" y="23267"/>
                </a:lnTo>
                <a:cubicBezTo>
                  <a:pt x="44133" y="22067"/>
                  <a:pt x="43533" y="20556"/>
                  <a:pt x="43533" y="18733"/>
                </a:cubicBezTo>
                <a:lnTo>
                  <a:pt x="43533" y="18733"/>
                </a:lnTo>
                <a:cubicBezTo>
                  <a:pt x="43533" y="16911"/>
                  <a:pt x="44133" y="15422"/>
                  <a:pt x="45333" y="14267"/>
                </a:cubicBezTo>
                <a:lnTo>
                  <a:pt x="45333" y="14267"/>
                </a:lnTo>
                <a:cubicBezTo>
                  <a:pt x="46489" y="13111"/>
                  <a:pt x="47978" y="12533"/>
                  <a:pt x="49800" y="12533"/>
                </a:cubicBezTo>
                <a:lnTo>
                  <a:pt x="49800" y="12533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229940-13"/>
          <p:cNvSpPr txBox="1"/>
          <p:nvPr/>
        </p:nvSpPr>
        <p:spPr>
          <a:xfrm>
            <a:off x="950119" y="1375618"/>
            <a:ext cx="7016948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把一个图形绕某一点旋转 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180°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，如果旋转后的图形能与原图形重合，这个图形叫做 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中心对称图形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</a:t>
            </a:r>
            <a:endParaRPr/>
          </a:p>
        </p:txBody>
      </p:sp>
      <p:sp>
        <p:nvSpPr>
          <p:cNvPr id="44" name="el-1785639229945-24"/>
          <p:cNvSpPr txBox="1"/>
          <p:nvPr/>
        </p:nvSpPr>
        <p:spPr>
          <a:xfrm>
            <a:off x="1225153" y="2989659"/>
            <a:ext cx="40719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线段</a:t>
            </a:r>
            <a:endParaRPr/>
          </a:p>
        </p:txBody>
      </p:sp>
      <p:sp>
        <p:nvSpPr>
          <p:cNvPr id="45" name="el-1785639229944-20"/>
          <p:cNvSpPr txBox="1"/>
          <p:nvPr/>
        </p:nvSpPr>
        <p:spPr>
          <a:xfrm>
            <a:off x="407194" y="3292078"/>
            <a:ext cx="196453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sz="900" spc="28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对称中心是中点</a:t>
            </a:r>
            <a:endParaRPr/>
          </a:p>
        </p:txBody>
      </p:sp>
      <p:sp>
        <p:nvSpPr>
          <p:cNvPr id="46" name="el-1785639229945-26"/>
          <p:cNvSpPr txBox="1"/>
          <p:nvPr/>
        </p:nvSpPr>
        <p:spPr>
          <a:xfrm>
            <a:off x="3100388" y="2989659"/>
            <a:ext cx="90011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平行四边形</a:t>
            </a:r>
            <a:endParaRPr/>
          </a:p>
        </p:txBody>
      </p:sp>
      <p:sp>
        <p:nvSpPr>
          <p:cNvPr id="47" name="el-1785639229944-21"/>
          <p:cNvSpPr txBox="1"/>
          <p:nvPr/>
        </p:nvSpPr>
        <p:spPr>
          <a:xfrm>
            <a:off x="2528888" y="3292078"/>
            <a:ext cx="196453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sz="900" spc="28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对称中心是对角线交点</a:t>
            </a:r>
            <a:endParaRPr/>
          </a:p>
        </p:txBody>
      </p:sp>
      <p:sp>
        <p:nvSpPr>
          <p:cNvPr id="48" name="el-1785639229945-28"/>
          <p:cNvSpPr txBox="1"/>
          <p:nvPr/>
        </p:nvSpPr>
        <p:spPr>
          <a:xfrm>
            <a:off x="5550694" y="2989659"/>
            <a:ext cx="24288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圆</a:t>
            </a:r>
            <a:endParaRPr/>
          </a:p>
        </p:txBody>
      </p:sp>
      <p:sp>
        <p:nvSpPr>
          <p:cNvPr id="49" name="el-1785639229945-22"/>
          <p:cNvSpPr txBox="1"/>
          <p:nvPr/>
        </p:nvSpPr>
        <p:spPr>
          <a:xfrm>
            <a:off x="4650581" y="3292078"/>
            <a:ext cx="196453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sz="900" spc="28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对称中心是圆心</a:t>
            </a:r>
            <a:endParaRPr/>
          </a:p>
        </p:txBody>
      </p:sp>
      <p:sp>
        <p:nvSpPr>
          <p:cNvPr id="50" name="el-1785639229945-30"/>
          <p:cNvSpPr txBox="1"/>
          <p:nvPr/>
        </p:nvSpPr>
        <p:spPr>
          <a:xfrm>
            <a:off x="7425928" y="2989659"/>
            <a:ext cx="73580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正六边形</a:t>
            </a:r>
            <a:endParaRPr/>
          </a:p>
        </p:txBody>
      </p:sp>
      <p:sp>
        <p:nvSpPr>
          <p:cNvPr id="51" name="el-1785639229945-23"/>
          <p:cNvSpPr txBox="1"/>
          <p:nvPr/>
        </p:nvSpPr>
        <p:spPr>
          <a:xfrm>
            <a:off x="6772275" y="3292078"/>
            <a:ext cx="196453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sz="900" spc="28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对称中心是中心</a:t>
            </a:r>
            <a:endParaRPr/>
          </a:p>
        </p:txBody>
      </p:sp>
      <p:sp>
        <p:nvSpPr>
          <p:cNvPr id="52" name="el-1785639229941-15"/>
          <p:cNvSpPr txBox="1"/>
          <p:nvPr/>
        </p:nvSpPr>
        <p:spPr>
          <a:xfrm>
            <a:off x="792956" y="3825478"/>
            <a:ext cx="30003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许多建筑物和工艺品采用中心对称图形作装饰</a:t>
            </a:r>
            <a:endParaRPr/>
          </a:p>
        </p:txBody>
      </p:sp>
      <p:sp>
        <p:nvSpPr>
          <p:cNvPr id="53" name="el-1785639229936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4" name="el-1785639229936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5639229936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6" name="el-1785639229936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el-1785639229953-52"/>
          <p:cNvSpPr/>
          <p:nvPr/>
        </p:nvSpPr>
        <p:spPr>
          <a:xfrm>
            <a:off x="400050" y="176465"/>
            <a:ext cx="157163" cy="1542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94" y="4563"/>
                </a:moveTo>
                <a:lnTo>
                  <a:pt x="42294" y="4563"/>
                </a:lnTo>
                <a:cubicBezTo>
                  <a:pt x="42647" y="6312"/>
                  <a:pt x="42451" y="7917"/>
                  <a:pt x="41706" y="9375"/>
                </a:cubicBezTo>
                <a:lnTo>
                  <a:pt x="41706" y="9375"/>
                </a:lnTo>
                <a:lnTo>
                  <a:pt x="41706" y="9375"/>
                </a:lnTo>
                <a:cubicBezTo>
                  <a:pt x="40961" y="11000"/>
                  <a:pt x="39765" y="12083"/>
                  <a:pt x="38118" y="12625"/>
                </a:cubicBezTo>
                <a:lnTo>
                  <a:pt x="38118" y="12625"/>
                </a:lnTo>
                <a:cubicBezTo>
                  <a:pt x="30510" y="15167"/>
                  <a:pt x="24314" y="19729"/>
                  <a:pt x="19529" y="26313"/>
                </a:cubicBezTo>
                <a:lnTo>
                  <a:pt x="19529" y="26313"/>
                </a:lnTo>
                <a:cubicBezTo>
                  <a:pt x="14706" y="33021"/>
                  <a:pt x="12235" y="40813"/>
                  <a:pt x="12118" y="49688"/>
                </a:cubicBezTo>
                <a:lnTo>
                  <a:pt x="12118" y="49688"/>
                </a:lnTo>
                <a:cubicBezTo>
                  <a:pt x="12392" y="60688"/>
                  <a:pt x="15941" y="69813"/>
                  <a:pt x="22765" y="77063"/>
                </a:cubicBezTo>
                <a:lnTo>
                  <a:pt x="22765" y="77063"/>
                </a:lnTo>
                <a:cubicBezTo>
                  <a:pt x="29588" y="84313"/>
                  <a:pt x="38176" y="88063"/>
                  <a:pt x="48529" y="88313"/>
                </a:cubicBezTo>
                <a:lnTo>
                  <a:pt x="48529" y="88313"/>
                </a:lnTo>
                <a:cubicBezTo>
                  <a:pt x="58882" y="88063"/>
                  <a:pt x="67471" y="84313"/>
                  <a:pt x="74294" y="77063"/>
                </a:cubicBezTo>
                <a:lnTo>
                  <a:pt x="74294" y="77063"/>
                </a:lnTo>
                <a:cubicBezTo>
                  <a:pt x="81118" y="69813"/>
                  <a:pt x="84667" y="60688"/>
                  <a:pt x="84941" y="49688"/>
                </a:cubicBezTo>
                <a:lnTo>
                  <a:pt x="84941" y="49688"/>
                </a:lnTo>
                <a:cubicBezTo>
                  <a:pt x="84824" y="40813"/>
                  <a:pt x="82353" y="33021"/>
                  <a:pt x="77529" y="26313"/>
                </a:cubicBezTo>
                <a:lnTo>
                  <a:pt x="77529" y="26313"/>
                </a:lnTo>
                <a:cubicBezTo>
                  <a:pt x="72863" y="19729"/>
                  <a:pt x="66667" y="15167"/>
                  <a:pt x="58941" y="12625"/>
                </a:cubicBezTo>
                <a:lnTo>
                  <a:pt x="58941" y="12625"/>
                </a:lnTo>
                <a:cubicBezTo>
                  <a:pt x="57294" y="12083"/>
                  <a:pt x="56098" y="11000"/>
                  <a:pt x="55353" y="9375"/>
                </a:cubicBezTo>
                <a:lnTo>
                  <a:pt x="55353" y="9375"/>
                </a:lnTo>
                <a:cubicBezTo>
                  <a:pt x="54608" y="7917"/>
                  <a:pt x="54412" y="6312"/>
                  <a:pt x="54765" y="4563"/>
                </a:cubicBezTo>
                <a:lnTo>
                  <a:pt x="54765" y="4563"/>
                </a:lnTo>
                <a:cubicBezTo>
                  <a:pt x="55392" y="2813"/>
                  <a:pt x="56412" y="1542"/>
                  <a:pt x="57824" y="750"/>
                </a:cubicBezTo>
                <a:lnTo>
                  <a:pt x="57824" y="750"/>
                </a:lnTo>
                <a:cubicBezTo>
                  <a:pt x="59196" y="-83"/>
                  <a:pt x="60706" y="-229"/>
                  <a:pt x="62353" y="313"/>
                </a:cubicBezTo>
                <a:lnTo>
                  <a:pt x="62353" y="313"/>
                </a:lnTo>
                <a:cubicBezTo>
                  <a:pt x="72588" y="3688"/>
                  <a:pt x="80863" y="9792"/>
                  <a:pt x="87176" y="18625"/>
                </a:cubicBezTo>
                <a:lnTo>
                  <a:pt x="87176" y="18625"/>
                </a:lnTo>
                <a:cubicBezTo>
                  <a:pt x="93529" y="27375"/>
                  <a:pt x="96824" y="37729"/>
                  <a:pt x="97059" y="49688"/>
                </a:cubicBezTo>
                <a:lnTo>
                  <a:pt x="97059" y="49688"/>
                </a:lnTo>
                <a:cubicBezTo>
                  <a:pt x="96941" y="59354"/>
                  <a:pt x="94725" y="68000"/>
                  <a:pt x="90412" y="75625"/>
                </a:cubicBezTo>
                <a:lnTo>
                  <a:pt x="90412" y="75625"/>
                </a:lnTo>
                <a:cubicBezTo>
                  <a:pt x="86137" y="83417"/>
                  <a:pt x="80333" y="89604"/>
                  <a:pt x="73000" y="94188"/>
                </a:cubicBezTo>
                <a:lnTo>
                  <a:pt x="73000" y="94188"/>
                </a:lnTo>
                <a:cubicBezTo>
                  <a:pt x="65784" y="98729"/>
                  <a:pt x="57627" y="101083"/>
                  <a:pt x="48529" y="101250"/>
                </a:cubicBezTo>
                <a:lnTo>
                  <a:pt x="48529" y="101250"/>
                </a:lnTo>
                <a:cubicBezTo>
                  <a:pt x="39431" y="101083"/>
                  <a:pt x="31275" y="98729"/>
                  <a:pt x="24059" y="94188"/>
                </a:cubicBezTo>
                <a:lnTo>
                  <a:pt x="24059" y="94188"/>
                </a:lnTo>
                <a:cubicBezTo>
                  <a:pt x="16725" y="89604"/>
                  <a:pt x="10922" y="83417"/>
                  <a:pt x="6647" y="75625"/>
                </a:cubicBezTo>
                <a:lnTo>
                  <a:pt x="6647" y="75625"/>
                </a:lnTo>
                <a:cubicBezTo>
                  <a:pt x="2333" y="68000"/>
                  <a:pt x="118" y="59354"/>
                  <a:pt x="0" y="49688"/>
                </a:cubicBezTo>
                <a:lnTo>
                  <a:pt x="0" y="49688"/>
                </a:lnTo>
                <a:cubicBezTo>
                  <a:pt x="235" y="37729"/>
                  <a:pt x="3529" y="27375"/>
                  <a:pt x="9882" y="18625"/>
                </a:cubicBezTo>
                <a:lnTo>
                  <a:pt x="9882" y="18625"/>
                </a:lnTo>
                <a:cubicBezTo>
                  <a:pt x="16196" y="9792"/>
                  <a:pt x="24471" y="3688"/>
                  <a:pt x="34706" y="313"/>
                </a:cubicBezTo>
                <a:lnTo>
                  <a:pt x="34706" y="313"/>
                </a:lnTo>
                <a:cubicBezTo>
                  <a:pt x="36353" y="-229"/>
                  <a:pt x="37863" y="-83"/>
                  <a:pt x="39235" y="750"/>
                </a:cubicBezTo>
                <a:lnTo>
                  <a:pt x="39235" y="750"/>
                </a:lnTo>
                <a:cubicBezTo>
                  <a:pt x="40765" y="1542"/>
                  <a:pt x="41784" y="2813"/>
                  <a:pt x="42294" y="4563"/>
                </a:cubicBezTo>
                <a:lnTo>
                  <a:pt x="42294" y="4563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8" name="el-1785639229937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5639229938-8"/>
          <p:cNvSpPr txBox="1"/>
          <p:nvPr/>
        </p:nvSpPr>
        <p:spPr>
          <a:xfrm>
            <a:off x="657225" y="113109"/>
            <a:ext cx="21645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什么是中心对称图形</a:t>
            </a:r>
            <a:endParaRPr/>
          </a:p>
        </p:txBody>
      </p:sp>
      <p:sp>
        <p:nvSpPr>
          <p:cNvPr id="60" name="el-1785639229938-9"/>
          <p:cNvSpPr txBox="1"/>
          <p:nvPr/>
        </p:nvSpPr>
        <p:spPr>
          <a:xfrm>
            <a:off x="8020125" y="179784"/>
            <a:ext cx="78097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自对称 · 完美</a:t>
            </a:r>
            <a:endParaRPr/>
          </a:p>
        </p:txBody>
      </p:sp>
      <p:sp>
        <p:nvSpPr>
          <p:cNvPr id="61" name="el-1785639229938-10"/>
          <p:cNvSpPr txBox="1"/>
          <p:nvPr/>
        </p:nvSpPr>
        <p:spPr>
          <a:xfrm>
            <a:off x="8324627" y="4911328"/>
            <a:ext cx="19072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31364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31364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31421-70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31422-71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31365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9231365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31365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31365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31419-64"/>
          <p:cNvSpPr/>
          <p:nvPr/>
        </p:nvSpPr>
        <p:spPr>
          <a:xfrm>
            <a:off x="402729" y="167878"/>
            <a:ext cx="166092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176" y="42167"/>
                </a:moveTo>
                <a:lnTo>
                  <a:pt x="54412" y="42167"/>
                </a:lnTo>
                <a:lnTo>
                  <a:pt x="1471" y="92000"/>
                </a:lnTo>
                <a:cubicBezTo>
                  <a:pt x="-490" y="94222"/>
                  <a:pt x="-490" y="96426"/>
                  <a:pt x="1471" y="98611"/>
                </a:cubicBezTo>
                <a:lnTo>
                  <a:pt x="1471" y="98611"/>
                </a:lnTo>
                <a:cubicBezTo>
                  <a:pt x="3784" y="100463"/>
                  <a:pt x="6118" y="100463"/>
                  <a:pt x="8471" y="98611"/>
                </a:cubicBezTo>
                <a:lnTo>
                  <a:pt x="8471" y="98611"/>
                </a:lnTo>
                <a:lnTo>
                  <a:pt x="20294" y="87500"/>
                </a:lnTo>
                <a:lnTo>
                  <a:pt x="34353" y="87500"/>
                </a:lnTo>
                <a:cubicBezTo>
                  <a:pt x="44824" y="87352"/>
                  <a:pt x="54392" y="84685"/>
                  <a:pt x="63059" y="79500"/>
                </a:cubicBezTo>
                <a:lnTo>
                  <a:pt x="63059" y="79500"/>
                </a:lnTo>
                <a:cubicBezTo>
                  <a:pt x="64157" y="78722"/>
                  <a:pt x="64510" y="77815"/>
                  <a:pt x="64118" y="76778"/>
                </a:cubicBezTo>
                <a:lnTo>
                  <a:pt x="64118" y="76778"/>
                </a:lnTo>
                <a:cubicBezTo>
                  <a:pt x="63686" y="75741"/>
                  <a:pt x="62784" y="75148"/>
                  <a:pt x="61412" y="75000"/>
                </a:cubicBezTo>
                <a:lnTo>
                  <a:pt x="61412" y="75000"/>
                </a:lnTo>
                <a:cubicBezTo>
                  <a:pt x="60314" y="74852"/>
                  <a:pt x="59706" y="74259"/>
                  <a:pt x="59588" y="73222"/>
                </a:cubicBezTo>
                <a:lnTo>
                  <a:pt x="59588" y="73222"/>
                </a:lnTo>
                <a:cubicBezTo>
                  <a:pt x="59588" y="72333"/>
                  <a:pt x="60000" y="71759"/>
                  <a:pt x="60824" y="71500"/>
                </a:cubicBezTo>
                <a:lnTo>
                  <a:pt x="60824" y="71500"/>
                </a:lnTo>
                <a:lnTo>
                  <a:pt x="77529" y="66778"/>
                </a:lnTo>
                <a:cubicBezTo>
                  <a:pt x="78078" y="66519"/>
                  <a:pt x="78569" y="66259"/>
                  <a:pt x="79000" y="66000"/>
                </a:cubicBezTo>
                <a:lnTo>
                  <a:pt x="79000" y="66000"/>
                </a:lnTo>
                <a:lnTo>
                  <a:pt x="83765" y="61500"/>
                </a:lnTo>
                <a:cubicBezTo>
                  <a:pt x="84706" y="60463"/>
                  <a:pt x="84902" y="59370"/>
                  <a:pt x="84353" y="58222"/>
                </a:cubicBezTo>
                <a:lnTo>
                  <a:pt x="84353" y="58222"/>
                </a:lnTo>
                <a:cubicBezTo>
                  <a:pt x="83804" y="57037"/>
                  <a:pt x="82784" y="56389"/>
                  <a:pt x="81294" y="56278"/>
                </a:cubicBezTo>
                <a:lnTo>
                  <a:pt x="81294" y="56278"/>
                </a:lnTo>
                <a:lnTo>
                  <a:pt x="74647" y="56278"/>
                </a:lnTo>
                <a:cubicBezTo>
                  <a:pt x="73549" y="56130"/>
                  <a:pt x="72941" y="55537"/>
                  <a:pt x="72824" y="54500"/>
                </a:cubicBezTo>
                <a:lnTo>
                  <a:pt x="72824" y="54500"/>
                </a:lnTo>
                <a:cubicBezTo>
                  <a:pt x="72824" y="53574"/>
                  <a:pt x="73235" y="52981"/>
                  <a:pt x="74059" y="52722"/>
                </a:cubicBezTo>
                <a:lnTo>
                  <a:pt x="74059" y="52722"/>
                </a:lnTo>
                <a:lnTo>
                  <a:pt x="97176" y="46111"/>
                </a:lnTo>
                <a:cubicBezTo>
                  <a:pt x="98157" y="45852"/>
                  <a:pt x="98863" y="45389"/>
                  <a:pt x="99294" y="44722"/>
                </a:cubicBezTo>
                <a:lnTo>
                  <a:pt x="99294" y="44722"/>
                </a:lnTo>
                <a:cubicBezTo>
                  <a:pt x="101490" y="40574"/>
                  <a:pt x="102588" y="36093"/>
                  <a:pt x="102588" y="31278"/>
                </a:cubicBezTo>
                <a:lnTo>
                  <a:pt x="102588" y="31278"/>
                </a:lnTo>
                <a:cubicBezTo>
                  <a:pt x="102431" y="22944"/>
                  <a:pt x="99333" y="15833"/>
                  <a:pt x="93294" y="9944"/>
                </a:cubicBezTo>
                <a:lnTo>
                  <a:pt x="93294" y="9944"/>
                </a:lnTo>
                <a:lnTo>
                  <a:pt x="92000" y="8778"/>
                </a:lnTo>
                <a:cubicBezTo>
                  <a:pt x="85804" y="3074"/>
                  <a:pt x="78294" y="148"/>
                  <a:pt x="69471" y="0"/>
                </a:cubicBezTo>
                <a:lnTo>
                  <a:pt x="69471" y="0"/>
                </a:lnTo>
                <a:cubicBezTo>
                  <a:pt x="60647" y="148"/>
                  <a:pt x="53137" y="3074"/>
                  <a:pt x="46941" y="8778"/>
                </a:cubicBezTo>
                <a:lnTo>
                  <a:pt x="46941" y="8778"/>
                </a:lnTo>
                <a:lnTo>
                  <a:pt x="25412" y="29111"/>
                </a:lnTo>
                <a:cubicBezTo>
                  <a:pt x="20471" y="33778"/>
                  <a:pt x="16686" y="39185"/>
                  <a:pt x="14059" y="45333"/>
                </a:cubicBezTo>
                <a:lnTo>
                  <a:pt x="14059" y="45333"/>
                </a:lnTo>
                <a:cubicBezTo>
                  <a:pt x="11314" y="51444"/>
                  <a:pt x="9941" y="57815"/>
                  <a:pt x="9941" y="64444"/>
                </a:cubicBezTo>
                <a:lnTo>
                  <a:pt x="9941" y="64444"/>
                </a:lnTo>
                <a:lnTo>
                  <a:pt x="9941" y="75222"/>
                </a:lnTo>
                <a:lnTo>
                  <a:pt x="49235" y="38278"/>
                </a:lnTo>
                <a:cubicBezTo>
                  <a:pt x="50725" y="37093"/>
                  <a:pt x="52235" y="37093"/>
                  <a:pt x="53765" y="38278"/>
                </a:cubicBezTo>
                <a:lnTo>
                  <a:pt x="53765" y="38278"/>
                </a:lnTo>
                <a:cubicBezTo>
                  <a:pt x="54863" y="39463"/>
                  <a:pt x="55000" y="40759"/>
                  <a:pt x="54176" y="42167"/>
                </a:cubicBezTo>
                <a:lnTo>
                  <a:pt x="54176" y="42167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31367-11"/>
          <p:cNvSpPr/>
          <p:nvPr/>
        </p:nvSpPr>
        <p:spPr>
          <a:xfrm>
            <a:off x="400050" y="1092994"/>
            <a:ext cx="4029075" cy="3128963"/>
          </a:xfrm>
          <a:prstGeom prst="roundRect">
            <a:avLst>
              <a:gd name="adj" fmla="val 4871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114300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2" name="el-1785639231375-2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0150" y="1604963"/>
            <a:ext cx="2428875" cy="1821656"/>
          </a:xfrm>
          <a:prstGeom prst="roundRect">
            <a:avLst>
              <a:gd name="adj" fmla="val 3137"/>
            </a:avLst>
          </a:prstGeom>
          <a:ln>
            <a:noFill/>
          </a:ln>
        </p:spPr>
      </p:pic>
      <p:cxnSp>
        <p:nvCxnSpPr>
          <p:cNvPr id="13" name="el-1785639231369-15"/>
          <p:cNvCxnSpPr/>
          <p:nvPr/>
        </p:nvCxnSpPr>
        <p:spPr>
          <a:xfrm>
            <a:off x="492919" y="3501628"/>
            <a:ext cx="3843338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31420-66"/>
          <p:cNvSpPr/>
          <p:nvPr/>
        </p:nvSpPr>
        <p:spPr>
          <a:xfrm>
            <a:off x="1772264" y="3595688"/>
            <a:ext cx="112626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37500"/>
                </a:moveTo>
                <a:lnTo>
                  <a:pt x="50000" y="37500"/>
                </a:lnTo>
                <a:lnTo>
                  <a:pt x="42417" y="29917"/>
                </a:lnTo>
                <a:cubicBezTo>
                  <a:pt x="43306" y="27417"/>
                  <a:pt x="43750" y="24750"/>
                  <a:pt x="43750" y="21917"/>
                </a:cubicBezTo>
                <a:lnTo>
                  <a:pt x="43750" y="21917"/>
                </a:lnTo>
                <a:cubicBezTo>
                  <a:pt x="43639" y="15639"/>
                  <a:pt x="41500" y="10472"/>
                  <a:pt x="37333" y="6417"/>
                </a:cubicBezTo>
                <a:lnTo>
                  <a:pt x="37333" y="6417"/>
                </a:lnTo>
                <a:cubicBezTo>
                  <a:pt x="33278" y="2250"/>
                  <a:pt x="28139" y="111"/>
                  <a:pt x="21917" y="0"/>
                </a:cubicBezTo>
                <a:lnTo>
                  <a:pt x="21917" y="0"/>
                </a:lnTo>
                <a:cubicBezTo>
                  <a:pt x="15639" y="111"/>
                  <a:pt x="10472" y="2250"/>
                  <a:pt x="6417" y="6417"/>
                </a:cubicBezTo>
                <a:lnTo>
                  <a:pt x="6417" y="6417"/>
                </a:lnTo>
                <a:cubicBezTo>
                  <a:pt x="2250" y="10472"/>
                  <a:pt x="111" y="15639"/>
                  <a:pt x="0" y="21917"/>
                </a:cubicBezTo>
                <a:lnTo>
                  <a:pt x="0" y="21917"/>
                </a:lnTo>
                <a:cubicBezTo>
                  <a:pt x="111" y="28139"/>
                  <a:pt x="2250" y="33278"/>
                  <a:pt x="6417" y="37333"/>
                </a:cubicBezTo>
                <a:lnTo>
                  <a:pt x="6417" y="37333"/>
                </a:lnTo>
                <a:cubicBezTo>
                  <a:pt x="10472" y="41500"/>
                  <a:pt x="15639" y="43639"/>
                  <a:pt x="21917" y="43750"/>
                </a:cubicBezTo>
                <a:lnTo>
                  <a:pt x="21917" y="43750"/>
                </a:lnTo>
                <a:cubicBezTo>
                  <a:pt x="24750" y="43750"/>
                  <a:pt x="27417" y="43306"/>
                  <a:pt x="29917" y="42417"/>
                </a:cubicBezTo>
                <a:lnTo>
                  <a:pt x="29917" y="42417"/>
                </a:lnTo>
                <a:lnTo>
                  <a:pt x="37500" y="50000"/>
                </a:lnTo>
                <a:lnTo>
                  <a:pt x="29917" y="57833"/>
                </a:lnTo>
                <a:cubicBezTo>
                  <a:pt x="27417" y="56778"/>
                  <a:pt x="24750" y="56250"/>
                  <a:pt x="21917" y="56250"/>
                </a:cubicBezTo>
                <a:lnTo>
                  <a:pt x="21917" y="56250"/>
                </a:lnTo>
                <a:cubicBezTo>
                  <a:pt x="15639" y="56361"/>
                  <a:pt x="10472" y="58500"/>
                  <a:pt x="6417" y="62667"/>
                </a:cubicBezTo>
                <a:lnTo>
                  <a:pt x="6417" y="62667"/>
                </a:lnTo>
                <a:cubicBezTo>
                  <a:pt x="2250" y="66722"/>
                  <a:pt x="111" y="71889"/>
                  <a:pt x="0" y="78167"/>
                </a:cubicBezTo>
                <a:lnTo>
                  <a:pt x="0" y="78167"/>
                </a:lnTo>
                <a:cubicBezTo>
                  <a:pt x="111" y="84389"/>
                  <a:pt x="2250" y="89528"/>
                  <a:pt x="6417" y="93583"/>
                </a:cubicBezTo>
                <a:lnTo>
                  <a:pt x="6417" y="93583"/>
                </a:lnTo>
                <a:cubicBezTo>
                  <a:pt x="10472" y="97750"/>
                  <a:pt x="15639" y="99889"/>
                  <a:pt x="21917" y="100000"/>
                </a:cubicBezTo>
                <a:lnTo>
                  <a:pt x="21917" y="100000"/>
                </a:lnTo>
                <a:cubicBezTo>
                  <a:pt x="28139" y="99889"/>
                  <a:pt x="33278" y="97750"/>
                  <a:pt x="37333" y="93583"/>
                </a:cubicBezTo>
                <a:lnTo>
                  <a:pt x="37333" y="93583"/>
                </a:lnTo>
                <a:cubicBezTo>
                  <a:pt x="41500" y="89528"/>
                  <a:pt x="43639" y="84389"/>
                  <a:pt x="43750" y="78167"/>
                </a:cubicBezTo>
                <a:lnTo>
                  <a:pt x="43750" y="78167"/>
                </a:lnTo>
                <a:cubicBezTo>
                  <a:pt x="43750" y="75278"/>
                  <a:pt x="43306" y="72667"/>
                  <a:pt x="42417" y="70333"/>
                </a:cubicBezTo>
                <a:lnTo>
                  <a:pt x="42417" y="70333"/>
                </a:lnTo>
                <a:lnTo>
                  <a:pt x="97500" y="15000"/>
                </a:lnTo>
                <a:cubicBezTo>
                  <a:pt x="98889" y="13333"/>
                  <a:pt x="98889" y="11667"/>
                  <a:pt x="97500" y="10000"/>
                </a:cubicBezTo>
                <a:lnTo>
                  <a:pt x="97500" y="10000"/>
                </a:lnTo>
                <a:cubicBezTo>
                  <a:pt x="94611" y="7222"/>
                  <a:pt x="91278" y="5833"/>
                  <a:pt x="87500" y="5833"/>
                </a:cubicBezTo>
                <a:lnTo>
                  <a:pt x="87500" y="5833"/>
                </a:lnTo>
                <a:cubicBezTo>
                  <a:pt x="83722" y="5833"/>
                  <a:pt x="80389" y="7222"/>
                  <a:pt x="77500" y="10000"/>
                </a:cubicBezTo>
                <a:lnTo>
                  <a:pt x="77500" y="10000"/>
                </a:lnTo>
                <a:lnTo>
                  <a:pt x="50000" y="37500"/>
                </a:lnTo>
                <a:moveTo>
                  <a:pt x="54500" y="67000"/>
                </a:moveTo>
                <a:lnTo>
                  <a:pt x="54500" y="67000"/>
                </a:lnTo>
                <a:lnTo>
                  <a:pt x="77500" y="90000"/>
                </a:lnTo>
                <a:cubicBezTo>
                  <a:pt x="80389" y="92778"/>
                  <a:pt x="83722" y="94167"/>
                  <a:pt x="87500" y="94167"/>
                </a:cubicBezTo>
                <a:lnTo>
                  <a:pt x="87500" y="94167"/>
                </a:lnTo>
                <a:cubicBezTo>
                  <a:pt x="91278" y="94167"/>
                  <a:pt x="94611" y="92778"/>
                  <a:pt x="97500" y="90000"/>
                </a:cubicBezTo>
                <a:lnTo>
                  <a:pt x="97500" y="90000"/>
                </a:lnTo>
                <a:cubicBezTo>
                  <a:pt x="98889" y="88333"/>
                  <a:pt x="98889" y="86667"/>
                  <a:pt x="97500" y="85000"/>
                </a:cubicBezTo>
                <a:lnTo>
                  <a:pt x="97500" y="85000"/>
                </a:lnTo>
                <a:lnTo>
                  <a:pt x="67000" y="54500"/>
                </a:lnTo>
                <a:lnTo>
                  <a:pt x="54500" y="67000"/>
                </a:lnTo>
                <a:moveTo>
                  <a:pt x="12500" y="21917"/>
                </a:moveTo>
                <a:lnTo>
                  <a:pt x="12500" y="21917"/>
                </a:lnTo>
                <a:cubicBezTo>
                  <a:pt x="12611" y="18361"/>
                  <a:pt x="14167" y="15611"/>
                  <a:pt x="17167" y="13667"/>
                </a:cubicBezTo>
                <a:lnTo>
                  <a:pt x="17167" y="13667"/>
                </a:lnTo>
                <a:cubicBezTo>
                  <a:pt x="20333" y="12111"/>
                  <a:pt x="23472" y="12111"/>
                  <a:pt x="26583" y="13667"/>
                </a:cubicBezTo>
                <a:lnTo>
                  <a:pt x="26583" y="13667"/>
                </a:lnTo>
                <a:cubicBezTo>
                  <a:pt x="29583" y="15611"/>
                  <a:pt x="31139" y="18361"/>
                  <a:pt x="31250" y="21917"/>
                </a:cubicBezTo>
                <a:lnTo>
                  <a:pt x="31250" y="21917"/>
                </a:lnTo>
                <a:cubicBezTo>
                  <a:pt x="31139" y="25417"/>
                  <a:pt x="29583" y="28139"/>
                  <a:pt x="26583" y="30083"/>
                </a:cubicBezTo>
                <a:lnTo>
                  <a:pt x="26583" y="30083"/>
                </a:lnTo>
                <a:cubicBezTo>
                  <a:pt x="23472" y="31639"/>
                  <a:pt x="20333" y="31639"/>
                  <a:pt x="17167" y="30083"/>
                </a:cubicBezTo>
                <a:lnTo>
                  <a:pt x="17167" y="30083"/>
                </a:lnTo>
                <a:cubicBezTo>
                  <a:pt x="14167" y="28139"/>
                  <a:pt x="12611" y="25417"/>
                  <a:pt x="12500" y="21917"/>
                </a:cubicBezTo>
                <a:lnTo>
                  <a:pt x="12500" y="21917"/>
                </a:lnTo>
                <a:moveTo>
                  <a:pt x="21917" y="68750"/>
                </a:moveTo>
                <a:lnTo>
                  <a:pt x="21917" y="68750"/>
                </a:lnTo>
                <a:cubicBezTo>
                  <a:pt x="25417" y="68861"/>
                  <a:pt x="28139" y="70417"/>
                  <a:pt x="30083" y="73417"/>
                </a:cubicBezTo>
                <a:lnTo>
                  <a:pt x="30083" y="73417"/>
                </a:lnTo>
                <a:cubicBezTo>
                  <a:pt x="31639" y="76583"/>
                  <a:pt x="31639" y="79722"/>
                  <a:pt x="30083" y="82833"/>
                </a:cubicBezTo>
                <a:lnTo>
                  <a:pt x="30083" y="82833"/>
                </a:lnTo>
                <a:cubicBezTo>
                  <a:pt x="28139" y="85833"/>
                  <a:pt x="25417" y="87389"/>
                  <a:pt x="21917" y="87500"/>
                </a:cubicBezTo>
                <a:lnTo>
                  <a:pt x="21917" y="87500"/>
                </a:lnTo>
                <a:cubicBezTo>
                  <a:pt x="18361" y="87389"/>
                  <a:pt x="15611" y="85833"/>
                  <a:pt x="13667" y="82833"/>
                </a:cubicBezTo>
                <a:lnTo>
                  <a:pt x="13667" y="82833"/>
                </a:lnTo>
                <a:cubicBezTo>
                  <a:pt x="12111" y="79722"/>
                  <a:pt x="12111" y="76583"/>
                  <a:pt x="13667" y="73417"/>
                </a:cubicBezTo>
                <a:lnTo>
                  <a:pt x="13667" y="73417"/>
                </a:lnTo>
                <a:cubicBezTo>
                  <a:pt x="15611" y="70417"/>
                  <a:pt x="18361" y="68861"/>
                  <a:pt x="21917" y="68750"/>
                </a:cubicBezTo>
                <a:lnTo>
                  <a:pt x="21917" y="6875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31370-16"/>
          <p:cNvSpPr/>
          <p:nvPr/>
        </p:nvSpPr>
        <p:spPr>
          <a:xfrm>
            <a:off x="4714875" y="1092994"/>
            <a:ext cx="4029075" cy="847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45"/>
                </a:lnTo>
                <a:lnTo>
                  <a:pt x="98288" y="191"/>
                </a:lnTo>
                <a:lnTo>
                  <a:pt x="98489" y="438"/>
                </a:lnTo>
                <a:lnTo>
                  <a:pt x="98686" y="775"/>
                </a:lnTo>
                <a:lnTo>
                  <a:pt x="98875" y="1191"/>
                </a:lnTo>
                <a:lnTo>
                  <a:pt x="99054" y="1708"/>
                </a:lnTo>
                <a:lnTo>
                  <a:pt x="99222" y="2292"/>
                </a:lnTo>
                <a:lnTo>
                  <a:pt x="99376" y="2966"/>
                </a:lnTo>
                <a:lnTo>
                  <a:pt x="99518" y="3697"/>
                </a:lnTo>
                <a:lnTo>
                  <a:pt x="99641" y="4494"/>
                </a:lnTo>
                <a:lnTo>
                  <a:pt x="99749" y="5348"/>
                </a:lnTo>
                <a:lnTo>
                  <a:pt x="99837" y="6247"/>
                </a:lnTo>
                <a:lnTo>
                  <a:pt x="99908" y="7180"/>
                </a:lnTo>
                <a:lnTo>
                  <a:pt x="99960" y="8135"/>
                </a:lnTo>
                <a:lnTo>
                  <a:pt x="99991" y="9124"/>
                </a:lnTo>
                <a:lnTo>
                  <a:pt x="100000" y="10112"/>
                </a:lnTo>
                <a:lnTo>
                  <a:pt x="100000" y="89888"/>
                </a:lnTo>
                <a:lnTo>
                  <a:pt x="99991" y="90876"/>
                </a:lnTo>
                <a:lnTo>
                  <a:pt x="99960" y="91865"/>
                </a:lnTo>
                <a:lnTo>
                  <a:pt x="99908" y="92820"/>
                </a:lnTo>
                <a:lnTo>
                  <a:pt x="99837" y="93753"/>
                </a:lnTo>
                <a:lnTo>
                  <a:pt x="99749" y="94652"/>
                </a:lnTo>
                <a:lnTo>
                  <a:pt x="99641" y="95506"/>
                </a:lnTo>
                <a:lnTo>
                  <a:pt x="99518" y="96303"/>
                </a:lnTo>
                <a:lnTo>
                  <a:pt x="99376" y="97034"/>
                </a:lnTo>
                <a:lnTo>
                  <a:pt x="99222" y="97708"/>
                </a:lnTo>
                <a:lnTo>
                  <a:pt x="99054" y="98292"/>
                </a:lnTo>
                <a:lnTo>
                  <a:pt x="98875" y="98809"/>
                </a:lnTo>
                <a:lnTo>
                  <a:pt x="98686" y="99225"/>
                </a:lnTo>
                <a:lnTo>
                  <a:pt x="98489" y="99562"/>
                </a:lnTo>
                <a:lnTo>
                  <a:pt x="98288" y="99809"/>
                </a:lnTo>
                <a:lnTo>
                  <a:pt x="98080" y="99955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55"/>
                </a:lnTo>
                <a:lnTo>
                  <a:pt x="1712" y="99809"/>
                </a:lnTo>
                <a:lnTo>
                  <a:pt x="1511" y="99562"/>
                </a:lnTo>
                <a:lnTo>
                  <a:pt x="1314" y="99225"/>
                </a:lnTo>
                <a:lnTo>
                  <a:pt x="1125" y="98809"/>
                </a:lnTo>
                <a:lnTo>
                  <a:pt x="946" y="98292"/>
                </a:lnTo>
                <a:lnTo>
                  <a:pt x="778" y="97708"/>
                </a:lnTo>
                <a:lnTo>
                  <a:pt x="624" y="97034"/>
                </a:lnTo>
                <a:lnTo>
                  <a:pt x="482" y="96303"/>
                </a:lnTo>
                <a:lnTo>
                  <a:pt x="359" y="95506"/>
                </a:lnTo>
                <a:lnTo>
                  <a:pt x="251" y="94652"/>
                </a:lnTo>
                <a:lnTo>
                  <a:pt x="163" y="93753"/>
                </a:lnTo>
                <a:lnTo>
                  <a:pt x="92" y="92820"/>
                </a:lnTo>
                <a:lnTo>
                  <a:pt x="40" y="91865"/>
                </a:lnTo>
                <a:lnTo>
                  <a:pt x="9" y="90876"/>
                </a:lnTo>
                <a:lnTo>
                  <a:pt x="0" y="89888"/>
                </a:lnTo>
                <a:lnTo>
                  <a:pt x="0" y="10112"/>
                </a:lnTo>
                <a:lnTo>
                  <a:pt x="9" y="9124"/>
                </a:lnTo>
                <a:lnTo>
                  <a:pt x="40" y="8135"/>
                </a:lnTo>
                <a:lnTo>
                  <a:pt x="92" y="7180"/>
                </a:lnTo>
                <a:lnTo>
                  <a:pt x="163" y="6247"/>
                </a:lnTo>
                <a:lnTo>
                  <a:pt x="251" y="5348"/>
                </a:lnTo>
                <a:lnTo>
                  <a:pt x="359" y="4494"/>
                </a:lnTo>
                <a:lnTo>
                  <a:pt x="482" y="3697"/>
                </a:lnTo>
                <a:lnTo>
                  <a:pt x="624" y="2966"/>
                </a:lnTo>
                <a:lnTo>
                  <a:pt x="778" y="2292"/>
                </a:lnTo>
                <a:lnTo>
                  <a:pt x="946" y="1708"/>
                </a:lnTo>
                <a:lnTo>
                  <a:pt x="1125" y="1191"/>
                </a:lnTo>
                <a:lnTo>
                  <a:pt x="1314" y="775"/>
                </a:lnTo>
                <a:lnTo>
                  <a:pt x="1511" y="438"/>
                </a:lnTo>
                <a:lnTo>
                  <a:pt x="1712" y="191"/>
                </a:lnTo>
                <a:lnTo>
                  <a:pt x="1920" y="45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639231371-19"/>
          <p:cNvSpPr/>
          <p:nvPr/>
        </p:nvSpPr>
        <p:spPr>
          <a:xfrm>
            <a:off x="4714875" y="1092994"/>
            <a:ext cx="85725" cy="847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9"/>
                </a:lnTo>
                <a:lnTo>
                  <a:pt x="80491" y="194"/>
                </a:lnTo>
                <a:lnTo>
                  <a:pt x="70972" y="435"/>
                </a:lnTo>
                <a:lnTo>
                  <a:pt x="61732" y="770"/>
                </a:lnTo>
                <a:lnTo>
                  <a:pt x="52860" y="1194"/>
                </a:lnTo>
                <a:lnTo>
                  <a:pt x="44443" y="1704"/>
                </a:lnTo>
                <a:lnTo>
                  <a:pt x="36561" y="2295"/>
                </a:lnTo>
                <a:lnTo>
                  <a:pt x="29289" y="2962"/>
                </a:lnTo>
                <a:lnTo>
                  <a:pt x="22699" y="3697"/>
                </a:lnTo>
                <a:lnTo>
                  <a:pt x="16853" y="4494"/>
                </a:lnTo>
                <a:lnTo>
                  <a:pt x="11808" y="5345"/>
                </a:lnTo>
                <a:lnTo>
                  <a:pt x="7612" y="6243"/>
                </a:lnTo>
                <a:lnTo>
                  <a:pt x="4306" y="7177"/>
                </a:lnTo>
                <a:lnTo>
                  <a:pt x="1921" y="8140"/>
                </a:lnTo>
                <a:lnTo>
                  <a:pt x="482" y="9121"/>
                </a:lnTo>
                <a:lnTo>
                  <a:pt x="0" y="10112"/>
                </a:lnTo>
                <a:lnTo>
                  <a:pt x="0" y="89888"/>
                </a:lnTo>
                <a:lnTo>
                  <a:pt x="482" y="90879"/>
                </a:lnTo>
                <a:lnTo>
                  <a:pt x="1921" y="91860"/>
                </a:lnTo>
                <a:lnTo>
                  <a:pt x="4306" y="92823"/>
                </a:lnTo>
                <a:lnTo>
                  <a:pt x="7612" y="93757"/>
                </a:lnTo>
                <a:lnTo>
                  <a:pt x="11808" y="94655"/>
                </a:lnTo>
                <a:lnTo>
                  <a:pt x="16853" y="95506"/>
                </a:lnTo>
                <a:lnTo>
                  <a:pt x="22699" y="96303"/>
                </a:lnTo>
                <a:lnTo>
                  <a:pt x="29289" y="97038"/>
                </a:lnTo>
                <a:lnTo>
                  <a:pt x="36561" y="97705"/>
                </a:lnTo>
                <a:lnTo>
                  <a:pt x="44443" y="98296"/>
                </a:lnTo>
                <a:lnTo>
                  <a:pt x="52860" y="98806"/>
                </a:lnTo>
                <a:lnTo>
                  <a:pt x="61732" y="99230"/>
                </a:lnTo>
                <a:lnTo>
                  <a:pt x="70972" y="99565"/>
                </a:lnTo>
                <a:lnTo>
                  <a:pt x="80491" y="99806"/>
                </a:lnTo>
                <a:lnTo>
                  <a:pt x="90198" y="9995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51"/>
                </a:lnTo>
                <a:lnTo>
                  <a:pt x="86994" y="99806"/>
                </a:lnTo>
                <a:lnTo>
                  <a:pt x="80648" y="99565"/>
                </a:lnTo>
                <a:lnTo>
                  <a:pt x="74488" y="99230"/>
                </a:lnTo>
                <a:lnTo>
                  <a:pt x="68574" y="98806"/>
                </a:lnTo>
                <a:lnTo>
                  <a:pt x="62962" y="98296"/>
                </a:lnTo>
                <a:lnTo>
                  <a:pt x="57707" y="97705"/>
                </a:lnTo>
                <a:lnTo>
                  <a:pt x="52860" y="97038"/>
                </a:lnTo>
                <a:lnTo>
                  <a:pt x="48466" y="96303"/>
                </a:lnTo>
                <a:lnTo>
                  <a:pt x="44569" y="95506"/>
                </a:lnTo>
                <a:lnTo>
                  <a:pt x="41205" y="94655"/>
                </a:lnTo>
                <a:lnTo>
                  <a:pt x="38408" y="93757"/>
                </a:lnTo>
                <a:lnTo>
                  <a:pt x="36204" y="92823"/>
                </a:lnTo>
                <a:lnTo>
                  <a:pt x="34614" y="91860"/>
                </a:lnTo>
                <a:lnTo>
                  <a:pt x="33654" y="90879"/>
                </a:lnTo>
                <a:lnTo>
                  <a:pt x="33333" y="89888"/>
                </a:lnTo>
                <a:lnTo>
                  <a:pt x="33333" y="10112"/>
                </a:lnTo>
                <a:lnTo>
                  <a:pt x="33654" y="9121"/>
                </a:lnTo>
                <a:lnTo>
                  <a:pt x="34614" y="8140"/>
                </a:lnTo>
                <a:lnTo>
                  <a:pt x="36204" y="7177"/>
                </a:lnTo>
                <a:lnTo>
                  <a:pt x="38408" y="6243"/>
                </a:lnTo>
                <a:lnTo>
                  <a:pt x="41205" y="5345"/>
                </a:lnTo>
                <a:lnTo>
                  <a:pt x="44569" y="4494"/>
                </a:lnTo>
                <a:lnTo>
                  <a:pt x="48466" y="3697"/>
                </a:lnTo>
                <a:lnTo>
                  <a:pt x="52860" y="2962"/>
                </a:lnTo>
                <a:lnTo>
                  <a:pt x="57707" y="2295"/>
                </a:lnTo>
                <a:lnTo>
                  <a:pt x="62962" y="1704"/>
                </a:lnTo>
                <a:lnTo>
                  <a:pt x="68574" y="1194"/>
                </a:lnTo>
                <a:lnTo>
                  <a:pt x="74488" y="770"/>
                </a:lnTo>
                <a:lnTo>
                  <a:pt x="80648" y="435"/>
                </a:lnTo>
                <a:lnTo>
                  <a:pt x="86994" y="194"/>
                </a:lnTo>
                <a:lnTo>
                  <a:pt x="93466" y="4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31376-23"/>
          <p:cNvSpPr/>
          <p:nvPr/>
        </p:nvSpPr>
        <p:spPr>
          <a:xfrm>
            <a:off x="4872038" y="1193006"/>
            <a:ext cx="285750" cy="285750"/>
          </a:xfrm>
          <a:prstGeom prst="ellipse">
            <a:avLst/>
          </a:prstGeom>
          <a:solidFill>
            <a:srgbClr val="F7F3EC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9231420-67"/>
          <p:cNvSpPr/>
          <p:nvPr/>
        </p:nvSpPr>
        <p:spPr>
          <a:xfrm>
            <a:off x="4952405" y="1264444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462" y="0"/>
                </a:moveTo>
                <a:lnTo>
                  <a:pt x="50462" y="0"/>
                </a:lnTo>
                <a:cubicBezTo>
                  <a:pt x="52564" y="0"/>
                  <a:pt x="54308" y="578"/>
                  <a:pt x="55692" y="1733"/>
                </a:cubicBezTo>
                <a:lnTo>
                  <a:pt x="55692" y="1733"/>
                </a:lnTo>
                <a:lnTo>
                  <a:pt x="55692" y="1733"/>
                </a:lnTo>
                <a:cubicBezTo>
                  <a:pt x="57026" y="2933"/>
                  <a:pt x="57692" y="4444"/>
                  <a:pt x="57692" y="6267"/>
                </a:cubicBezTo>
                <a:lnTo>
                  <a:pt x="57692" y="6267"/>
                </a:lnTo>
                <a:lnTo>
                  <a:pt x="57692" y="12133"/>
                </a:lnTo>
                <a:lnTo>
                  <a:pt x="61077" y="9200"/>
                </a:lnTo>
                <a:cubicBezTo>
                  <a:pt x="63641" y="7378"/>
                  <a:pt x="66205" y="7378"/>
                  <a:pt x="68769" y="9200"/>
                </a:cubicBezTo>
                <a:lnTo>
                  <a:pt x="68769" y="9200"/>
                </a:lnTo>
                <a:cubicBezTo>
                  <a:pt x="70872" y="11422"/>
                  <a:pt x="70872" y="13622"/>
                  <a:pt x="68769" y="15800"/>
                </a:cubicBezTo>
                <a:lnTo>
                  <a:pt x="68769" y="15800"/>
                </a:lnTo>
                <a:lnTo>
                  <a:pt x="57692" y="25400"/>
                </a:lnTo>
                <a:lnTo>
                  <a:pt x="57692" y="39067"/>
                </a:lnTo>
                <a:lnTo>
                  <a:pt x="71462" y="32200"/>
                </a:lnTo>
                <a:lnTo>
                  <a:pt x="75462" y="19133"/>
                </a:lnTo>
                <a:cubicBezTo>
                  <a:pt x="76692" y="16556"/>
                  <a:pt x="78872" y="15444"/>
                  <a:pt x="82000" y="15800"/>
                </a:cubicBezTo>
                <a:lnTo>
                  <a:pt x="82000" y="15800"/>
                </a:lnTo>
                <a:cubicBezTo>
                  <a:pt x="85179" y="16867"/>
                  <a:pt x="86462" y="18822"/>
                  <a:pt x="85846" y="21667"/>
                </a:cubicBezTo>
                <a:lnTo>
                  <a:pt x="85846" y="21667"/>
                </a:lnTo>
                <a:lnTo>
                  <a:pt x="84769" y="25400"/>
                </a:lnTo>
                <a:lnTo>
                  <a:pt x="90154" y="22667"/>
                </a:lnTo>
                <a:cubicBezTo>
                  <a:pt x="91949" y="21867"/>
                  <a:pt x="93744" y="21667"/>
                  <a:pt x="95538" y="22067"/>
                </a:cubicBezTo>
                <a:lnTo>
                  <a:pt x="95538" y="22067"/>
                </a:lnTo>
                <a:cubicBezTo>
                  <a:pt x="97333" y="22467"/>
                  <a:pt x="98846" y="23444"/>
                  <a:pt x="100077" y="25000"/>
                </a:cubicBezTo>
                <a:lnTo>
                  <a:pt x="100077" y="25000"/>
                </a:lnTo>
                <a:cubicBezTo>
                  <a:pt x="100949" y="26556"/>
                  <a:pt x="101179" y="28111"/>
                  <a:pt x="100769" y="29667"/>
                </a:cubicBezTo>
                <a:lnTo>
                  <a:pt x="100769" y="29667"/>
                </a:lnTo>
                <a:cubicBezTo>
                  <a:pt x="100308" y="31222"/>
                  <a:pt x="99179" y="32533"/>
                  <a:pt x="97385" y="33600"/>
                </a:cubicBezTo>
                <a:lnTo>
                  <a:pt x="97385" y="33600"/>
                </a:lnTo>
                <a:lnTo>
                  <a:pt x="91692" y="36333"/>
                </a:lnTo>
                <a:lnTo>
                  <a:pt x="96692" y="37533"/>
                </a:lnTo>
                <a:cubicBezTo>
                  <a:pt x="99667" y="38556"/>
                  <a:pt x="100949" y="40489"/>
                  <a:pt x="100538" y="43333"/>
                </a:cubicBezTo>
                <a:lnTo>
                  <a:pt x="100538" y="43333"/>
                </a:lnTo>
                <a:cubicBezTo>
                  <a:pt x="99308" y="45956"/>
                  <a:pt x="97051" y="47067"/>
                  <a:pt x="93769" y="46667"/>
                </a:cubicBezTo>
                <a:lnTo>
                  <a:pt x="93769" y="46667"/>
                </a:lnTo>
                <a:lnTo>
                  <a:pt x="78462" y="43133"/>
                </a:lnTo>
                <a:lnTo>
                  <a:pt x="64923" y="50000"/>
                </a:lnTo>
                <a:lnTo>
                  <a:pt x="78462" y="57000"/>
                </a:lnTo>
                <a:lnTo>
                  <a:pt x="93769" y="53333"/>
                </a:lnTo>
                <a:cubicBezTo>
                  <a:pt x="97051" y="52933"/>
                  <a:pt x="99231" y="54044"/>
                  <a:pt x="100308" y="56667"/>
                </a:cubicBezTo>
                <a:lnTo>
                  <a:pt x="100308" y="56667"/>
                </a:lnTo>
                <a:cubicBezTo>
                  <a:pt x="100872" y="59511"/>
                  <a:pt x="99590" y="61467"/>
                  <a:pt x="96462" y="62533"/>
                </a:cubicBezTo>
                <a:lnTo>
                  <a:pt x="96462" y="62533"/>
                </a:lnTo>
                <a:lnTo>
                  <a:pt x="91692" y="63667"/>
                </a:lnTo>
                <a:lnTo>
                  <a:pt x="97385" y="66400"/>
                </a:lnTo>
                <a:cubicBezTo>
                  <a:pt x="99179" y="67467"/>
                  <a:pt x="100308" y="68778"/>
                  <a:pt x="100769" y="70333"/>
                </a:cubicBezTo>
                <a:lnTo>
                  <a:pt x="100769" y="70333"/>
                </a:lnTo>
                <a:cubicBezTo>
                  <a:pt x="101179" y="71889"/>
                  <a:pt x="100949" y="73444"/>
                  <a:pt x="100077" y="75000"/>
                </a:cubicBezTo>
                <a:lnTo>
                  <a:pt x="100077" y="75000"/>
                </a:lnTo>
                <a:cubicBezTo>
                  <a:pt x="98846" y="76556"/>
                  <a:pt x="97333" y="77533"/>
                  <a:pt x="95538" y="77933"/>
                </a:cubicBezTo>
                <a:lnTo>
                  <a:pt x="95538" y="77933"/>
                </a:lnTo>
                <a:cubicBezTo>
                  <a:pt x="93744" y="78333"/>
                  <a:pt x="91949" y="78133"/>
                  <a:pt x="90154" y="77333"/>
                </a:cubicBezTo>
                <a:lnTo>
                  <a:pt x="90154" y="77333"/>
                </a:lnTo>
                <a:lnTo>
                  <a:pt x="84769" y="74600"/>
                </a:lnTo>
                <a:lnTo>
                  <a:pt x="85846" y="78333"/>
                </a:lnTo>
                <a:cubicBezTo>
                  <a:pt x="86462" y="81178"/>
                  <a:pt x="85179" y="83133"/>
                  <a:pt x="82000" y="84200"/>
                </a:cubicBezTo>
                <a:lnTo>
                  <a:pt x="82000" y="84200"/>
                </a:lnTo>
                <a:cubicBezTo>
                  <a:pt x="78872" y="84556"/>
                  <a:pt x="76692" y="83444"/>
                  <a:pt x="75462" y="80867"/>
                </a:cubicBezTo>
                <a:lnTo>
                  <a:pt x="75462" y="80867"/>
                </a:lnTo>
                <a:lnTo>
                  <a:pt x="71462" y="67800"/>
                </a:lnTo>
                <a:lnTo>
                  <a:pt x="57692" y="60933"/>
                </a:lnTo>
                <a:lnTo>
                  <a:pt x="57692" y="74600"/>
                </a:lnTo>
                <a:lnTo>
                  <a:pt x="68769" y="84200"/>
                </a:lnTo>
                <a:cubicBezTo>
                  <a:pt x="70872" y="86422"/>
                  <a:pt x="70872" y="88622"/>
                  <a:pt x="68769" y="90800"/>
                </a:cubicBezTo>
                <a:lnTo>
                  <a:pt x="68769" y="90800"/>
                </a:lnTo>
                <a:cubicBezTo>
                  <a:pt x="66205" y="92622"/>
                  <a:pt x="63641" y="92622"/>
                  <a:pt x="61077" y="90800"/>
                </a:cubicBezTo>
                <a:lnTo>
                  <a:pt x="61077" y="90800"/>
                </a:lnTo>
                <a:lnTo>
                  <a:pt x="57692" y="87867"/>
                </a:lnTo>
                <a:lnTo>
                  <a:pt x="57692" y="93733"/>
                </a:lnTo>
                <a:cubicBezTo>
                  <a:pt x="57692" y="95556"/>
                  <a:pt x="57026" y="97067"/>
                  <a:pt x="55692" y="98267"/>
                </a:cubicBezTo>
                <a:lnTo>
                  <a:pt x="55692" y="98267"/>
                </a:lnTo>
                <a:cubicBezTo>
                  <a:pt x="54308" y="99422"/>
                  <a:pt x="52564" y="100000"/>
                  <a:pt x="50462" y="100000"/>
                </a:cubicBezTo>
                <a:lnTo>
                  <a:pt x="50462" y="100000"/>
                </a:lnTo>
                <a:cubicBezTo>
                  <a:pt x="48359" y="100000"/>
                  <a:pt x="46641" y="99422"/>
                  <a:pt x="45308" y="98267"/>
                </a:cubicBezTo>
                <a:lnTo>
                  <a:pt x="45308" y="98267"/>
                </a:lnTo>
                <a:cubicBezTo>
                  <a:pt x="43974" y="97067"/>
                  <a:pt x="43308" y="95556"/>
                  <a:pt x="43308" y="93733"/>
                </a:cubicBezTo>
                <a:lnTo>
                  <a:pt x="43308" y="93733"/>
                </a:lnTo>
                <a:lnTo>
                  <a:pt x="43308" y="87867"/>
                </a:lnTo>
                <a:lnTo>
                  <a:pt x="39923" y="90800"/>
                </a:lnTo>
                <a:cubicBezTo>
                  <a:pt x="37359" y="92622"/>
                  <a:pt x="34795" y="92622"/>
                  <a:pt x="32231" y="90800"/>
                </a:cubicBezTo>
                <a:lnTo>
                  <a:pt x="32231" y="90800"/>
                </a:lnTo>
                <a:cubicBezTo>
                  <a:pt x="30128" y="88622"/>
                  <a:pt x="30128" y="86422"/>
                  <a:pt x="32231" y="84200"/>
                </a:cubicBezTo>
                <a:lnTo>
                  <a:pt x="32231" y="84200"/>
                </a:lnTo>
                <a:lnTo>
                  <a:pt x="43308" y="74600"/>
                </a:lnTo>
                <a:lnTo>
                  <a:pt x="43308" y="60933"/>
                </a:lnTo>
                <a:lnTo>
                  <a:pt x="29538" y="68000"/>
                </a:lnTo>
                <a:lnTo>
                  <a:pt x="25462" y="80867"/>
                </a:lnTo>
                <a:cubicBezTo>
                  <a:pt x="24282" y="83444"/>
                  <a:pt x="22103" y="84556"/>
                  <a:pt x="18923" y="84200"/>
                </a:cubicBezTo>
                <a:lnTo>
                  <a:pt x="18923" y="84200"/>
                </a:lnTo>
                <a:cubicBezTo>
                  <a:pt x="15795" y="83133"/>
                  <a:pt x="14513" y="81178"/>
                  <a:pt x="15077" y="78333"/>
                </a:cubicBezTo>
                <a:lnTo>
                  <a:pt x="15077" y="78333"/>
                </a:lnTo>
                <a:lnTo>
                  <a:pt x="16231" y="74600"/>
                </a:lnTo>
                <a:lnTo>
                  <a:pt x="10846" y="77333"/>
                </a:lnTo>
                <a:cubicBezTo>
                  <a:pt x="9000" y="78133"/>
                  <a:pt x="7179" y="78333"/>
                  <a:pt x="5385" y="77933"/>
                </a:cubicBezTo>
                <a:lnTo>
                  <a:pt x="5385" y="77933"/>
                </a:lnTo>
                <a:cubicBezTo>
                  <a:pt x="3436" y="77533"/>
                  <a:pt x="1949" y="76556"/>
                  <a:pt x="923" y="75000"/>
                </a:cubicBezTo>
                <a:lnTo>
                  <a:pt x="923" y="75000"/>
                </a:lnTo>
                <a:cubicBezTo>
                  <a:pt x="0" y="73444"/>
                  <a:pt x="-231" y="71889"/>
                  <a:pt x="231" y="70333"/>
                </a:cubicBezTo>
                <a:lnTo>
                  <a:pt x="231" y="70333"/>
                </a:lnTo>
                <a:cubicBezTo>
                  <a:pt x="692" y="68644"/>
                  <a:pt x="1821" y="67333"/>
                  <a:pt x="3615" y="66400"/>
                </a:cubicBezTo>
                <a:lnTo>
                  <a:pt x="3615" y="66400"/>
                </a:lnTo>
                <a:lnTo>
                  <a:pt x="9231" y="63667"/>
                </a:lnTo>
                <a:lnTo>
                  <a:pt x="4308" y="62533"/>
                </a:lnTo>
                <a:cubicBezTo>
                  <a:pt x="1282" y="61467"/>
                  <a:pt x="0" y="59511"/>
                  <a:pt x="462" y="56667"/>
                </a:cubicBezTo>
                <a:lnTo>
                  <a:pt x="462" y="56667"/>
                </a:lnTo>
                <a:cubicBezTo>
                  <a:pt x="1641" y="54044"/>
                  <a:pt x="3897" y="52933"/>
                  <a:pt x="7231" y="53333"/>
                </a:cubicBezTo>
                <a:lnTo>
                  <a:pt x="7231" y="53333"/>
                </a:lnTo>
                <a:lnTo>
                  <a:pt x="22308" y="56867"/>
                </a:lnTo>
                <a:lnTo>
                  <a:pt x="36308" y="50000"/>
                </a:lnTo>
                <a:lnTo>
                  <a:pt x="22538" y="43133"/>
                </a:lnTo>
                <a:lnTo>
                  <a:pt x="7231" y="46667"/>
                </a:lnTo>
                <a:cubicBezTo>
                  <a:pt x="3897" y="47067"/>
                  <a:pt x="1718" y="45956"/>
                  <a:pt x="692" y="43333"/>
                </a:cubicBezTo>
                <a:lnTo>
                  <a:pt x="692" y="43333"/>
                </a:lnTo>
                <a:cubicBezTo>
                  <a:pt x="77" y="40489"/>
                  <a:pt x="1359" y="38556"/>
                  <a:pt x="4538" y="37533"/>
                </a:cubicBezTo>
                <a:lnTo>
                  <a:pt x="4538" y="37533"/>
                </a:lnTo>
                <a:lnTo>
                  <a:pt x="9231" y="36333"/>
                </a:lnTo>
                <a:lnTo>
                  <a:pt x="3615" y="33600"/>
                </a:lnTo>
                <a:cubicBezTo>
                  <a:pt x="1821" y="32533"/>
                  <a:pt x="692" y="31222"/>
                  <a:pt x="231" y="29667"/>
                </a:cubicBezTo>
                <a:lnTo>
                  <a:pt x="231" y="29667"/>
                </a:lnTo>
                <a:cubicBezTo>
                  <a:pt x="-231" y="28111"/>
                  <a:pt x="0" y="26556"/>
                  <a:pt x="923" y="25000"/>
                </a:cubicBezTo>
                <a:lnTo>
                  <a:pt x="923" y="25000"/>
                </a:lnTo>
                <a:cubicBezTo>
                  <a:pt x="2103" y="23444"/>
                  <a:pt x="3590" y="22467"/>
                  <a:pt x="5385" y="22067"/>
                </a:cubicBezTo>
                <a:lnTo>
                  <a:pt x="5385" y="22067"/>
                </a:lnTo>
                <a:cubicBezTo>
                  <a:pt x="7179" y="21667"/>
                  <a:pt x="9000" y="21867"/>
                  <a:pt x="10846" y="22667"/>
                </a:cubicBezTo>
                <a:lnTo>
                  <a:pt x="10846" y="22667"/>
                </a:lnTo>
                <a:lnTo>
                  <a:pt x="16231" y="25400"/>
                </a:lnTo>
                <a:lnTo>
                  <a:pt x="15077" y="21667"/>
                </a:lnTo>
                <a:cubicBezTo>
                  <a:pt x="14513" y="18822"/>
                  <a:pt x="15795" y="16867"/>
                  <a:pt x="18923" y="15800"/>
                </a:cubicBezTo>
                <a:lnTo>
                  <a:pt x="18923" y="15800"/>
                </a:lnTo>
                <a:cubicBezTo>
                  <a:pt x="22103" y="15444"/>
                  <a:pt x="24282" y="16556"/>
                  <a:pt x="25462" y="19133"/>
                </a:cubicBezTo>
                <a:lnTo>
                  <a:pt x="25462" y="19133"/>
                </a:lnTo>
                <a:lnTo>
                  <a:pt x="29538" y="32200"/>
                </a:lnTo>
                <a:lnTo>
                  <a:pt x="43308" y="39067"/>
                </a:lnTo>
                <a:lnTo>
                  <a:pt x="43308" y="25400"/>
                </a:lnTo>
                <a:lnTo>
                  <a:pt x="32231" y="15800"/>
                </a:lnTo>
                <a:cubicBezTo>
                  <a:pt x="30128" y="13622"/>
                  <a:pt x="30128" y="11422"/>
                  <a:pt x="32231" y="9200"/>
                </a:cubicBezTo>
                <a:lnTo>
                  <a:pt x="32231" y="9200"/>
                </a:lnTo>
                <a:cubicBezTo>
                  <a:pt x="34795" y="7378"/>
                  <a:pt x="37359" y="7378"/>
                  <a:pt x="39923" y="9200"/>
                </a:cubicBezTo>
                <a:lnTo>
                  <a:pt x="39923" y="9200"/>
                </a:lnTo>
                <a:lnTo>
                  <a:pt x="43308" y="12133"/>
                </a:lnTo>
                <a:lnTo>
                  <a:pt x="43308" y="6267"/>
                </a:lnTo>
                <a:cubicBezTo>
                  <a:pt x="43308" y="4444"/>
                  <a:pt x="43974" y="2933"/>
                  <a:pt x="45308" y="1733"/>
                </a:cubicBezTo>
                <a:lnTo>
                  <a:pt x="45308" y="1733"/>
                </a:lnTo>
                <a:cubicBezTo>
                  <a:pt x="46641" y="578"/>
                  <a:pt x="48359" y="0"/>
                  <a:pt x="50462" y="0"/>
                </a:cubicBezTo>
                <a:lnTo>
                  <a:pt x="50462" y="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31371-17"/>
          <p:cNvSpPr/>
          <p:nvPr/>
        </p:nvSpPr>
        <p:spPr>
          <a:xfrm>
            <a:off x="4714875" y="2055019"/>
            <a:ext cx="4029075" cy="640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60"/>
                </a:lnTo>
                <a:lnTo>
                  <a:pt x="98288" y="254"/>
                </a:lnTo>
                <a:lnTo>
                  <a:pt x="98489" y="582"/>
                </a:lnTo>
                <a:lnTo>
                  <a:pt x="98686" y="1030"/>
                </a:lnTo>
                <a:lnTo>
                  <a:pt x="98875" y="1582"/>
                </a:lnTo>
                <a:lnTo>
                  <a:pt x="99054" y="2269"/>
                </a:lnTo>
                <a:lnTo>
                  <a:pt x="99222" y="3045"/>
                </a:lnTo>
                <a:lnTo>
                  <a:pt x="99376" y="3940"/>
                </a:lnTo>
                <a:lnTo>
                  <a:pt x="99518" y="4910"/>
                </a:lnTo>
                <a:lnTo>
                  <a:pt x="99641" y="5970"/>
                </a:lnTo>
                <a:lnTo>
                  <a:pt x="99749" y="7104"/>
                </a:lnTo>
                <a:lnTo>
                  <a:pt x="99837" y="8299"/>
                </a:lnTo>
                <a:lnTo>
                  <a:pt x="99908" y="9537"/>
                </a:lnTo>
                <a:lnTo>
                  <a:pt x="99960" y="10806"/>
                </a:lnTo>
                <a:lnTo>
                  <a:pt x="99991" y="12119"/>
                </a:lnTo>
                <a:lnTo>
                  <a:pt x="100000" y="13433"/>
                </a:lnTo>
                <a:lnTo>
                  <a:pt x="100000" y="86567"/>
                </a:lnTo>
                <a:lnTo>
                  <a:pt x="99991" y="87881"/>
                </a:lnTo>
                <a:lnTo>
                  <a:pt x="99960" y="89194"/>
                </a:lnTo>
                <a:lnTo>
                  <a:pt x="99908" y="90463"/>
                </a:lnTo>
                <a:lnTo>
                  <a:pt x="99837" y="91701"/>
                </a:lnTo>
                <a:lnTo>
                  <a:pt x="99749" y="92896"/>
                </a:lnTo>
                <a:lnTo>
                  <a:pt x="99641" y="94030"/>
                </a:lnTo>
                <a:lnTo>
                  <a:pt x="99518" y="95090"/>
                </a:lnTo>
                <a:lnTo>
                  <a:pt x="99376" y="96060"/>
                </a:lnTo>
                <a:lnTo>
                  <a:pt x="99222" y="96955"/>
                </a:lnTo>
                <a:lnTo>
                  <a:pt x="99054" y="97731"/>
                </a:lnTo>
                <a:lnTo>
                  <a:pt x="98875" y="98418"/>
                </a:lnTo>
                <a:lnTo>
                  <a:pt x="98686" y="98970"/>
                </a:lnTo>
                <a:lnTo>
                  <a:pt x="98489" y="99418"/>
                </a:lnTo>
                <a:lnTo>
                  <a:pt x="98288" y="99746"/>
                </a:lnTo>
                <a:lnTo>
                  <a:pt x="98080" y="99940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40"/>
                </a:lnTo>
                <a:lnTo>
                  <a:pt x="1712" y="99746"/>
                </a:lnTo>
                <a:lnTo>
                  <a:pt x="1511" y="99418"/>
                </a:lnTo>
                <a:lnTo>
                  <a:pt x="1314" y="98970"/>
                </a:lnTo>
                <a:lnTo>
                  <a:pt x="1125" y="98418"/>
                </a:lnTo>
                <a:lnTo>
                  <a:pt x="946" y="97731"/>
                </a:lnTo>
                <a:lnTo>
                  <a:pt x="778" y="96955"/>
                </a:lnTo>
                <a:lnTo>
                  <a:pt x="624" y="96060"/>
                </a:lnTo>
                <a:lnTo>
                  <a:pt x="482" y="95090"/>
                </a:lnTo>
                <a:lnTo>
                  <a:pt x="359" y="94030"/>
                </a:lnTo>
                <a:lnTo>
                  <a:pt x="251" y="92896"/>
                </a:lnTo>
                <a:lnTo>
                  <a:pt x="163" y="91701"/>
                </a:lnTo>
                <a:lnTo>
                  <a:pt x="92" y="90463"/>
                </a:lnTo>
                <a:lnTo>
                  <a:pt x="40" y="89194"/>
                </a:lnTo>
                <a:lnTo>
                  <a:pt x="9" y="87881"/>
                </a:lnTo>
                <a:lnTo>
                  <a:pt x="0" y="86567"/>
                </a:lnTo>
                <a:lnTo>
                  <a:pt x="0" y="13433"/>
                </a:lnTo>
                <a:lnTo>
                  <a:pt x="9" y="12119"/>
                </a:lnTo>
                <a:lnTo>
                  <a:pt x="40" y="10806"/>
                </a:lnTo>
                <a:lnTo>
                  <a:pt x="92" y="9537"/>
                </a:lnTo>
                <a:lnTo>
                  <a:pt x="163" y="8299"/>
                </a:lnTo>
                <a:lnTo>
                  <a:pt x="251" y="7104"/>
                </a:lnTo>
                <a:lnTo>
                  <a:pt x="359" y="5970"/>
                </a:lnTo>
                <a:lnTo>
                  <a:pt x="482" y="4910"/>
                </a:lnTo>
                <a:lnTo>
                  <a:pt x="624" y="3940"/>
                </a:lnTo>
                <a:lnTo>
                  <a:pt x="778" y="3045"/>
                </a:lnTo>
                <a:lnTo>
                  <a:pt x="946" y="2269"/>
                </a:lnTo>
                <a:lnTo>
                  <a:pt x="1125" y="1582"/>
                </a:lnTo>
                <a:lnTo>
                  <a:pt x="1314" y="1030"/>
                </a:lnTo>
                <a:lnTo>
                  <a:pt x="1511" y="582"/>
                </a:lnTo>
                <a:lnTo>
                  <a:pt x="1712" y="254"/>
                </a:lnTo>
                <a:lnTo>
                  <a:pt x="1920" y="60"/>
                </a:lnTo>
                <a:lnTo>
                  <a:pt x="2128" y="0"/>
                </a:lnTo>
                <a:close/>
              </a:path>
            </a:pathLst>
          </a:custGeom>
          <a:solidFill>
            <a:srgbClr val="FAF8F4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5639231371-20"/>
          <p:cNvSpPr/>
          <p:nvPr/>
        </p:nvSpPr>
        <p:spPr>
          <a:xfrm>
            <a:off x="4714875" y="2055019"/>
            <a:ext cx="85725" cy="640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4"/>
                </a:lnTo>
                <a:lnTo>
                  <a:pt x="80491" y="257"/>
                </a:lnTo>
                <a:lnTo>
                  <a:pt x="70972" y="576"/>
                </a:lnTo>
                <a:lnTo>
                  <a:pt x="61732" y="1019"/>
                </a:lnTo>
                <a:lnTo>
                  <a:pt x="52860" y="1580"/>
                </a:lnTo>
                <a:lnTo>
                  <a:pt x="44443" y="2255"/>
                </a:lnTo>
                <a:lnTo>
                  <a:pt x="36561" y="3038"/>
                </a:lnTo>
                <a:lnTo>
                  <a:pt x="29289" y="3920"/>
                </a:lnTo>
                <a:lnTo>
                  <a:pt x="22699" y="4893"/>
                </a:lnTo>
                <a:lnTo>
                  <a:pt x="16853" y="5948"/>
                </a:lnTo>
                <a:lnTo>
                  <a:pt x="11808" y="7074"/>
                </a:lnTo>
                <a:lnTo>
                  <a:pt x="7612" y="8261"/>
                </a:lnTo>
                <a:lnTo>
                  <a:pt x="4306" y="9498"/>
                </a:lnTo>
                <a:lnTo>
                  <a:pt x="1921" y="10772"/>
                </a:lnTo>
                <a:lnTo>
                  <a:pt x="482" y="12071"/>
                </a:lnTo>
                <a:lnTo>
                  <a:pt x="0" y="13383"/>
                </a:lnTo>
                <a:lnTo>
                  <a:pt x="0" y="86617"/>
                </a:lnTo>
                <a:lnTo>
                  <a:pt x="482" y="87929"/>
                </a:lnTo>
                <a:lnTo>
                  <a:pt x="1921" y="89228"/>
                </a:lnTo>
                <a:lnTo>
                  <a:pt x="4306" y="90502"/>
                </a:lnTo>
                <a:lnTo>
                  <a:pt x="7612" y="91739"/>
                </a:lnTo>
                <a:lnTo>
                  <a:pt x="11808" y="92926"/>
                </a:lnTo>
                <a:lnTo>
                  <a:pt x="16853" y="94052"/>
                </a:lnTo>
                <a:lnTo>
                  <a:pt x="22699" y="95107"/>
                </a:lnTo>
                <a:lnTo>
                  <a:pt x="29289" y="96080"/>
                </a:lnTo>
                <a:lnTo>
                  <a:pt x="36561" y="96962"/>
                </a:lnTo>
                <a:lnTo>
                  <a:pt x="44443" y="97745"/>
                </a:lnTo>
                <a:lnTo>
                  <a:pt x="52860" y="98420"/>
                </a:lnTo>
                <a:lnTo>
                  <a:pt x="61732" y="98981"/>
                </a:lnTo>
                <a:lnTo>
                  <a:pt x="70972" y="99424"/>
                </a:lnTo>
                <a:lnTo>
                  <a:pt x="80491" y="99743"/>
                </a:lnTo>
                <a:lnTo>
                  <a:pt x="90198" y="9993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36"/>
                </a:lnTo>
                <a:lnTo>
                  <a:pt x="86994" y="99743"/>
                </a:lnTo>
                <a:lnTo>
                  <a:pt x="80648" y="99424"/>
                </a:lnTo>
                <a:lnTo>
                  <a:pt x="74488" y="98981"/>
                </a:lnTo>
                <a:lnTo>
                  <a:pt x="68574" y="98420"/>
                </a:lnTo>
                <a:lnTo>
                  <a:pt x="62962" y="97745"/>
                </a:lnTo>
                <a:lnTo>
                  <a:pt x="57707" y="96962"/>
                </a:lnTo>
                <a:lnTo>
                  <a:pt x="52860" y="96080"/>
                </a:lnTo>
                <a:lnTo>
                  <a:pt x="48466" y="95107"/>
                </a:lnTo>
                <a:lnTo>
                  <a:pt x="44569" y="94052"/>
                </a:lnTo>
                <a:lnTo>
                  <a:pt x="41205" y="92926"/>
                </a:lnTo>
                <a:lnTo>
                  <a:pt x="38408" y="91739"/>
                </a:lnTo>
                <a:lnTo>
                  <a:pt x="36204" y="90502"/>
                </a:lnTo>
                <a:lnTo>
                  <a:pt x="34614" y="89228"/>
                </a:lnTo>
                <a:lnTo>
                  <a:pt x="33654" y="87929"/>
                </a:lnTo>
                <a:lnTo>
                  <a:pt x="33333" y="86617"/>
                </a:lnTo>
                <a:lnTo>
                  <a:pt x="33333" y="13383"/>
                </a:lnTo>
                <a:lnTo>
                  <a:pt x="33654" y="12071"/>
                </a:lnTo>
                <a:lnTo>
                  <a:pt x="34614" y="10772"/>
                </a:lnTo>
                <a:lnTo>
                  <a:pt x="36204" y="9498"/>
                </a:lnTo>
                <a:lnTo>
                  <a:pt x="38408" y="8261"/>
                </a:lnTo>
                <a:lnTo>
                  <a:pt x="41205" y="7074"/>
                </a:lnTo>
                <a:lnTo>
                  <a:pt x="44569" y="5948"/>
                </a:lnTo>
                <a:lnTo>
                  <a:pt x="48466" y="4893"/>
                </a:lnTo>
                <a:lnTo>
                  <a:pt x="52860" y="3920"/>
                </a:lnTo>
                <a:lnTo>
                  <a:pt x="57707" y="3038"/>
                </a:lnTo>
                <a:lnTo>
                  <a:pt x="62962" y="2255"/>
                </a:lnTo>
                <a:lnTo>
                  <a:pt x="68574" y="1580"/>
                </a:lnTo>
                <a:lnTo>
                  <a:pt x="74488" y="1019"/>
                </a:lnTo>
                <a:lnTo>
                  <a:pt x="80648" y="576"/>
                </a:lnTo>
                <a:lnTo>
                  <a:pt x="86994" y="257"/>
                </a:lnTo>
                <a:lnTo>
                  <a:pt x="93466" y="6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9BB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31376-24"/>
          <p:cNvSpPr/>
          <p:nvPr/>
        </p:nvSpPr>
        <p:spPr>
          <a:xfrm>
            <a:off x="4872038" y="2155031"/>
            <a:ext cx="285750" cy="285750"/>
          </a:xfrm>
          <a:prstGeom prst="ellipse">
            <a:avLst/>
          </a:prstGeom>
          <a:solidFill>
            <a:srgbClr val="F7F3EC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639231421-68"/>
          <p:cNvSpPr/>
          <p:nvPr/>
        </p:nvSpPr>
        <p:spPr>
          <a:xfrm>
            <a:off x="4943475" y="222646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000" y="40267"/>
                </a:moveTo>
                <a:lnTo>
                  <a:pt x="66000" y="40267"/>
                </a:lnTo>
                <a:lnTo>
                  <a:pt x="75400" y="31867"/>
                </a:lnTo>
                <a:cubicBezTo>
                  <a:pt x="78111" y="35733"/>
                  <a:pt x="79933" y="40022"/>
                  <a:pt x="80867" y="44733"/>
                </a:cubicBezTo>
                <a:lnTo>
                  <a:pt x="80867" y="44733"/>
                </a:lnTo>
                <a:lnTo>
                  <a:pt x="68133" y="45733"/>
                </a:lnTo>
                <a:cubicBezTo>
                  <a:pt x="67778" y="43644"/>
                  <a:pt x="67067" y="41822"/>
                  <a:pt x="66000" y="40267"/>
                </a:cubicBezTo>
                <a:lnTo>
                  <a:pt x="66000" y="40267"/>
                </a:lnTo>
                <a:moveTo>
                  <a:pt x="93333" y="43933"/>
                </a:moveTo>
                <a:lnTo>
                  <a:pt x="93333" y="43933"/>
                </a:lnTo>
                <a:cubicBezTo>
                  <a:pt x="92178" y="36244"/>
                  <a:pt x="89378" y="29467"/>
                  <a:pt x="84933" y="23600"/>
                </a:cubicBezTo>
                <a:lnTo>
                  <a:pt x="84933" y="23600"/>
                </a:lnTo>
                <a:lnTo>
                  <a:pt x="84933" y="23467"/>
                </a:lnTo>
                <a:cubicBezTo>
                  <a:pt x="86400" y="22267"/>
                  <a:pt x="87133" y="20822"/>
                  <a:pt x="87133" y="19133"/>
                </a:cubicBezTo>
                <a:lnTo>
                  <a:pt x="87133" y="19133"/>
                </a:lnTo>
                <a:cubicBezTo>
                  <a:pt x="87267" y="17444"/>
                  <a:pt x="86667" y="15956"/>
                  <a:pt x="85333" y="14667"/>
                </a:cubicBezTo>
                <a:lnTo>
                  <a:pt x="85333" y="14667"/>
                </a:lnTo>
                <a:cubicBezTo>
                  <a:pt x="84044" y="13467"/>
                  <a:pt x="82556" y="12867"/>
                  <a:pt x="80867" y="12867"/>
                </a:cubicBezTo>
                <a:lnTo>
                  <a:pt x="80867" y="12867"/>
                </a:lnTo>
                <a:cubicBezTo>
                  <a:pt x="79178" y="12867"/>
                  <a:pt x="77733" y="13600"/>
                  <a:pt x="76533" y="15067"/>
                </a:cubicBezTo>
                <a:lnTo>
                  <a:pt x="76533" y="15067"/>
                </a:lnTo>
                <a:lnTo>
                  <a:pt x="76400" y="15067"/>
                </a:lnTo>
                <a:cubicBezTo>
                  <a:pt x="70533" y="10622"/>
                  <a:pt x="63756" y="7822"/>
                  <a:pt x="56067" y="6667"/>
                </a:cubicBezTo>
                <a:lnTo>
                  <a:pt x="56067" y="6667"/>
                </a:lnTo>
                <a:lnTo>
                  <a:pt x="56067" y="6467"/>
                </a:lnTo>
                <a:cubicBezTo>
                  <a:pt x="56067" y="4644"/>
                  <a:pt x="55533" y="3133"/>
                  <a:pt x="54467" y="1933"/>
                </a:cubicBezTo>
                <a:lnTo>
                  <a:pt x="54467" y="1933"/>
                </a:lnTo>
                <a:cubicBezTo>
                  <a:pt x="53311" y="644"/>
                  <a:pt x="51822" y="0"/>
                  <a:pt x="50000" y="0"/>
                </a:cubicBezTo>
                <a:lnTo>
                  <a:pt x="50000" y="0"/>
                </a:lnTo>
                <a:cubicBezTo>
                  <a:pt x="48178" y="0"/>
                  <a:pt x="46689" y="644"/>
                  <a:pt x="45533" y="1933"/>
                </a:cubicBezTo>
                <a:lnTo>
                  <a:pt x="45533" y="1933"/>
                </a:lnTo>
                <a:cubicBezTo>
                  <a:pt x="44467" y="3133"/>
                  <a:pt x="43933" y="4644"/>
                  <a:pt x="43933" y="6467"/>
                </a:cubicBezTo>
                <a:lnTo>
                  <a:pt x="43933" y="6467"/>
                </a:lnTo>
                <a:lnTo>
                  <a:pt x="43933" y="6667"/>
                </a:lnTo>
                <a:cubicBezTo>
                  <a:pt x="36244" y="7822"/>
                  <a:pt x="29467" y="10622"/>
                  <a:pt x="23600" y="15067"/>
                </a:cubicBezTo>
                <a:lnTo>
                  <a:pt x="23600" y="15067"/>
                </a:lnTo>
                <a:lnTo>
                  <a:pt x="23467" y="15067"/>
                </a:lnTo>
                <a:cubicBezTo>
                  <a:pt x="22267" y="13600"/>
                  <a:pt x="20822" y="12867"/>
                  <a:pt x="19133" y="12867"/>
                </a:cubicBezTo>
                <a:lnTo>
                  <a:pt x="19133" y="12867"/>
                </a:lnTo>
                <a:cubicBezTo>
                  <a:pt x="17444" y="12733"/>
                  <a:pt x="15956" y="13333"/>
                  <a:pt x="14667" y="14667"/>
                </a:cubicBezTo>
                <a:lnTo>
                  <a:pt x="14667" y="14667"/>
                </a:lnTo>
                <a:cubicBezTo>
                  <a:pt x="13467" y="15956"/>
                  <a:pt x="12867" y="17444"/>
                  <a:pt x="12867" y="19133"/>
                </a:cubicBezTo>
                <a:lnTo>
                  <a:pt x="12867" y="19133"/>
                </a:lnTo>
                <a:cubicBezTo>
                  <a:pt x="12867" y="20822"/>
                  <a:pt x="13600" y="22267"/>
                  <a:pt x="15067" y="23467"/>
                </a:cubicBezTo>
                <a:lnTo>
                  <a:pt x="15067" y="23467"/>
                </a:lnTo>
                <a:lnTo>
                  <a:pt x="15067" y="23600"/>
                </a:lnTo>
                <a:cubicBezTo>
                  <a:pt x="10622" y="29467"/>
                  <a:pt x="7822" y="36244"/>
                  <a:pt x="6667" y="43933"/>
                </a:cubicBezTo>
                <a:lnTo>
                  <a:pt x="6667" y="43933"/>
                </a:lnTo>
                <a:lnTo>
                  <a:pt x="6467" y="43933"/>
                </a:lnTo>
                <a:cubicBezTo>
                  <a:pt x="4644" y="43933"/>
                  <a:pt x="3133" y="44467"/>
                  <a:pt x="1933" y="45533"/>
                </a:cubicBezTo>
                <a:lnTo>
                  <a:pt x="1933" y="45533"/>
                </a:lnTo>
                <a:cubicBezTo>
                  <a:pt x="644" y="46689"/>
                  <a:pt x="0" y="48178"/>
                  <a:pt x="0" y="50000"/>
                </a:cubicBezTo>
                <a:lnTo>
                  <a:pt x="0" y="50000"/>
                </a:lnTo>
                <a:cubicBezTo>
                  <a:pt x="0" y="51822"/>
                  <a:pt x="644" y="53311"/>
                  <a:pt x="1933" y="54467"/>
                </a:cubicBezTo>
                <a:lnTo>
                  <a:pt x="1933" y="54467"/>
                </a:lnTo>
                <a:cubicBezTo>
                  <a:pt x="3133" y="55533"/>
                  <a:pt x="4644" y="56067"/>
                  <a:pt x="6467" y="56067"/>
                </a:cubicBezTo>
                <a:lnTo>
                  <a:pt x="6467" y="56067"/>
                </a:lnTo>
                <a:lnTo>
                  <a:pt x="6667" y="56067"/>
                </a:lnTo>
                <a:cubicBezTo>
                  <a:pt x="7822" y="63756"/>
                  <a:pt x="10622" y="70533"/>
                  <a:pt x="15067" y="76400"/>
                </a:cubicBezTo>
                <a:lnTo>
                  <a:pt x="15067" y="76400"/>
                </a:lnTo>
                <a:lnTo>
                  <a:pt x="15067" y="76533"/>
                </a:lnTo>
                <a:cubicBezTo>
                  <a:pt x="13600" y="77733"/>
                  <a:pt x="12867" y="79178"/>
                  <a:pt x="12867" y="80867"/>
                </a:cubicBezTo>
                <a:lnTo>
                  <a:pt x="12867" y="80867"/>
                </a:lnTo>
                <a:cubicBezTo>
                  <a:pt x="12733" y="82556"/>
                  <a:pt x="13333" y="84044"/>
                  <a:pt x="14667" y="85333"/>
                </a:cubicBezTo>
                <a:lnTo>
                  <a:pt x="14667" y="85333"/>
                </a:lnTo>
                <a:cubicBezTo>
                  <a:pt x="15956" y="86533"/>
                  <a:pt x="17444" y="87133"/>
                  <a:pt x="19133" y="87133"/>
                </a:cubicBezTo>
                <a:lnTo>
                  <a:pt x="19133" y="87133"/>
                </a:lnTo>
                <a:cubicBezTo>
                  <a:pt x="20822" y="87133"/>
                  <a:pt x="22267" y="86467"/>
                  <a:pt x="23467" y="85133"/>
                </a:cubicBezTo>
                <a:lnTo>
                  <a:pt x="23467" y="85133"/>
                </a:lnTo>
                <a:lnTo>
                  <a:pt x="23600" y="84933"/>
                </a:lnTo>
                <a:cubicBezTo>
                  <a:pt x="29467" y="89378"/>
                  <a:pt x="36244" y="92178"/>
                  <a:pt x="43933" y="93333"/>
                </a:cubicBezTo>
                <a:lnTo>
                  <a:pt x="43933" y="93333"/>
                </a:lnTo>
                <a:lnTo>
                  <a:pt x="43933" y="93533"/>
                </a:lnTo>
                <a:cubicBezTo>
                  <a:pt x="43933" y="95356"/>
                  <a:pt x="44467" y="96867"/>
                  <a:pt x="45533" y="98067"/>
                </a:cubicBezTo>
                <a:lnTo>
                  <a:pt x="45533" y="98067"/>
                </a:lnTo>
                <a:cubicBezTo>
                  <a:pt x="46689" y="99356"/>
                  <a:pt x="48178" y="100000"/>
                  <a:pt x="50000" y="100000"/>
                </a:cubicBezTo>
                <a:lnTo>
                  <a:pt x="50000" y="100000"/>
                </a:lnTo>
                <a:cubicBezTo>
                  <a:pt x="51822" y="100000"/>
                  <a:pt x="53311" y="99356"/>
                  <a:pt x="54467" y="98067"/>
                </a:cubicBezTo>
                <a:lnTo>
                  <a:pt x="54467" y="98067"/>
                </a:lnTo>
                <a:cubicBezTo>
                  <a:pt x="55533" y="96867"/>
                  <a:pt x="56067" y="95356"/>
                  <a:pt x="56067" y="93533"/>
                </a:cubicBezTo>
                <a:lnTo>
                  <a:pt x="56067" y="93533"/>
                </a:lnTo>
                <a:lnTo>
                  <a:pt x="56067" y="93333"/>
                </a:lnTo>
                <a:cubicBezTo>
                  <a:pt x="63756" y="92178"/>
                  <a:pt x="70533" y="89378"/>
                  <a:pt x="76400" y="84933"/>
                </a:cubicBezTo>
                <a:lnTo>
                  <a:pt x="76400" y="84933"/>
                </a:lnTo>
                <a:lnTo>
                  <a:pt x="76533" y="84933"/>
                </a:lnTo>
                <a:cubicBezTo>
                  <a:pt x="77733" y="86400"/>
                  <a:pt x="79178" y="87133"/>
                  <a:pt x="80867" y="87133"/>
                </a:cubicBezTo>
                <a:lnTo>
                  <a:pt x="80867" y="87133"/>
                </a:lnTo>
                <a:cubicBezTo>
                  <a:pt x="82556" y="87267"/>
                  <a:pt x="84044" y="86667"/>
                  <a:pt x="85333" y="85333"/>
                </a:cubicBezTo>
                <a:lnTo>
                  <a:pt x="85333" y="85333"/>
                </a:lnTo>
                <a:cubicBezTo>
                  <a:pt x="86667" y="84044"/>
                  <a:pt x="87267" y="82556"/>
                  <a:pt x="87133" y="80867"/>
                </a:cubicBezTo>
                <a:lnTo>
                  <a:pt x="87133" y="80867"/>
                </a:lnTo>
                <a:cubicBezTo>
                  <a:pt x="87133" y="79178"/>
                  <a:pt x="86467" y="77733"/>
                  <a:pt x="85133" y="76533"/>
                </a:cubicBezTo>
                <a:lnTo>
                  <a:pt x="85133" y="76533"/>
                </a:lnTo>
                <a:lnTo>
                  <a:pt x="84933" y="76400"/>
                </a:lnTo>
                <a:cubicBezTo>
                  <a:pt x="89378" y="70533"/>
                  <a:pt x="92178" y="63756"/>
                  <a:pt x="93333" y="56067"/>
                </a:cubicBezTo>
                <a:lnTo>
                  <a:pt x="93333" y="56067"/>
                </a:lnTo>
                <a:lnTo>
                  <a:pt x="93533" y="56067"/>
                </a:lnTo>
                <a:cubicBezTo>
                  <a:pt x="95356" y="56067"/>
                  <a:pt x="96867" y="55533"/>
                  <a:pt x="98067" y="54467"/>
                </a:cubicBezTo>
                <a:lnTo>
                  <a:pt x="98067" y="54467"/>
                </a:lnTo>
                <a:cubicBezTo>
                  <a:pt x="99356" y="53311"/>
                  <a:pt x="100000" y="51822"/>
                  <a:pt x="100000" y="50000"/>
                </a:cubicBezTo>
                <a:lnTo>
                  <a:pt x="100000" y="50000"/>
                </a:lnTo>
                <a:cubicBezTo>
                  <a:pt x="100000" y="48178"/>
                  <a:pt x="99356" y="46689"/>
                  <a:pt x="98067" y="45533"/>
                </a:cubicBezTo>
                <a:lnTo>
                  <a:pt x="98067" y="45533"/>
                </a:lnTo>
                <a:cubicBezTo>
                  <a:pt x="96867" y="44467"/>
                  <a:pt x="95356" y="43933"/>
                  <a:pt x="93533" y="43933"/>
                </a:cubicBezTo>
                <a:lnTo>
                  <a:pt x="93533" y="43933"/>
                </a:lnTo>
                <a:lnTo>
                  <a:pt x="93333" y="43933"/>
                </a:lnTo>
                <a:moveTo>
                  <a:pt x="31867" y="24600"/>
                </a:moveTo>
                <a:lnTo>
                  <a:pt x="31867" y="24600"/>
                </a:lnTo>
                <a:cubicBezTo>
                  <a:pt x="35733" y="21889"/>
                  <a:pt x="40022" y="20067"/>
                  <a:pt x="44733" y="19133"/>
                </a:cubicBezTo>
                <a:lnTo>
                  <a:pt x="44733" y="19133"/>
                </a:lnTo>
                <a:lnTo>
                  <a:pt x="45733" y="31867"/>
                </a:lnTo>
                <a:cubicBezTo>
                  <a:pt x="43778" y="32222"/>
                  <a:pt x="41956" y="32933"/>
                  <a:pt x="40267" y="34000"/>
                </a:cubicBezTo>
                <a:lnTo>
                  <a:pt x="40267" y="34000"/>
                </a:lnTo>
                <a:lnTo>
                  <a:pt x="31867" y="24600"/>
                </a:lnTo>
                <a:moveTo>
                  <a:pt x="19133" y="44733"/>
                </a:moveTo>
                <a:lnTo>
                  <a:pt x="19133" y="44733"/>
                </a:lnTo>
                <a:cubicBezTo>
                  <a:pt x="20067" y="39933"/>
                  <a:pt x="21889" y="35644"/>
                  <a:pt x="24600" y="31867"/>
                </a:cubicBezTo>
                <a:lnTo>
                  <a:pt x="24600" y="31867"/>
                </a:lnTo>
                <a:lnTo>
                  <a:pt x="34000" y="40267"/>
                </a:lnTo>
                <a:cubicBezTo>
                  <a:pt x="32933" y="41956"/>
                  <a:pt x="32222" y="43778"/>
                  <a:pt x="31867" y="45733"/>
                </a:cubicBezTo>
                <a:lnTo>
                  <a:pt x="31867" y="45733"/>
                </a:lnTo>
                <a:lnTo>
                  <a:pt x="19133" y="44733"/>
                </a:lnTo>
                <a:moveTo>
                  <a:pt x="24600" y="68133"/>
                </a:moveTo>
                <a:lnTo>
                  <a:pt x="24600" y="68133"/>
                </a:lnTo>
                <a:cubicBezTo>
                  <a:pt x="21889" y="64267"/>
                  <a:pt x="20067" y="59978"/>
                  <a:pt x="19133" y="55267"/>
                </a:cubicBezTo>
                <a:lnTo>
                  <a:pt x="19133" y="55267"/>
                </a:lnTo>
                <a:lnTo>
                  <a:pt x="31867" y="54267"/>
                </a:lnTo>
                <a:cubicBezTo>
                  <a:pt x="32222" y="56222"/>
                  <a:pt x="32933" y="58044"/>
                  <a:pt x="34000" y="59733"/>
                </a:cubicBezTo>
                <a:lnTo>
                  <a:pt x="34000" y="59733"/>
                </a:lnTo>
                <a:lnTo>
                  <a:pt x="24600" y="68133"/>
                </a:lnTo>
                <a:moveTo>
                  <a:pt x="44933" y="80867"/>
                </a:moveTo>
                <a:lnTo>
                  <a:pt x="44933" y="80867"/>
                </a:lnTo>
                <a:cubicBezTo>
                  <a:pt x="40089" y="79933"/>
                  <a:pt x="35733" y="78111"/>
                  <a:pt x="31867" y="75400"/>
                </a:cubicBezTo>
                <a:lnTo>
                  <a:pt x="31867" y="75400"/>
                </a:lnTo>
                <a:lnTo>
                  <a:pt x="40267" y="66000"/>
                </a:lnTo>
                <a:cubicBezTo>
                  <a:pt x="41956" y="67067"/>
                  <a:pt x="43778" y="67778"/>
                  <a:pt x="45733" y="68133"/>
                </a:cubicBezTo>
                <a:lnTo>
                  <a:pt x="45733" y="68133"/>
                </a:lnTo>
                <a:lnTo>
                  <a:pt x="44933" y="80867"/>
                </a:lnTo>
                <a:moveTo>
                  <a:pt x="68133" y="75400"/>
                </a:moveTo>
                <a:lnTo>
                  <a:pt x="68133" y="75400"/>
                </a:lnTo>
                <a:cubicBezTo>
                  <a:pt x="64400" y="78111"/>
                  <a:pt x="60111" y="79933"/>
                  <a:pt x="55267" y="80867"/>
                </a:cubicBezTo>
                <a:lnTo>
                  <a:pt x="55267" y="80867"/>
                </a:lnTo>
                <a:lnTo>
                  <a:pt x="54267" y="68133"/>
                </a:lnTo>
                <a:cubicBezTo>
                  <a:pt x="56356" y="67778"/>
                  <a:pt x="58178" y="67067"/>
                  <a:pt x="59733" y="66000"/>
                </a:cubicBezTo>
                <a:lnTo>
                  <a:pt x="59733" y="66000"/>
                </a:lnTo>
                <a:lnTo>
                  <a:pt x="68133" y="75400"/>
                </a:lnTo>
                <a:moveTo>
                  <a:pt x="80867" y="55267"/>
                </a:moveTo>
                <a:lnTo>
                  <a:pt x="80867" y="55267"/>
                </a:lnTo>
                <a:cubicBezTo>
                  <a:pt x="79933" y="60111"/>
                  <a:pt x="78178" y="64400"/>
                  <a:pt x="75600" y="68133"/>
                </a:cubicBezTo>
                <a:lnTo>
                  <a:pt x="75600" y="68133"/>
                </a:lnTo>
                <a:lnTo>
                  <a:pt x="66000" y="59733"/>
                </a:lnTo>
                <a:cubicBezTo>
                  <a:pt x="67067" y="58044"/>
                  <a:pt x="67844" y="56222"/>
                  <a:pt x="68333" y="54267"/>
                </a:cubicBezTo>
                <a:lnTo>
                  <a:pt x="68333" y="54267"/>
                </a:lnTo>
                <a:lnTo>
                  <a:pt x="80867" y="55267"/>
                </a:lnTo>
                <a:moveTo>
                  <a:pt x="68133" y="24600"/>
                </a:moveTo>
                <a:lnTo>
                  <a:pt x="68133" y="24600"/>
                </a:lnTo>
                <a:lnTo>
                  <a:pt x="59733" y="34000"/>
                </a:lnTo>
                <a:cubicBezTo>
                  <a:pt x="58178" y="32933"/>
                  <a:pt x="56356" y="32222"/>
                  <a:pt x="54267" y="31867"/>
                </a:cubicBezTo>
                <a:lnTo>
                  <a:pt x="54267" y="31867"/>
                </a:lnTo>
                <a:lnTo>
                  <a:pt x="55267" y="19133"/>
                </a:lnTo>
                <a:cubicBezTo>
                  <a:pt x="60111" y="20067"/>
                  <a:pt x="64400" y="21889"/>
                  <a:pt x="68133" y="24600"/>
                </a:cubicBezTo>
                <a:lnTo>
                  <a:pt x="68133" y="24600"/>
                </a:lnTo>
                <a:moveTo>
                  <a:pt x="50000" y="43733"/>
                </a:moveTo>
                <a:lnTo>
                  <a:pt x="50000" y="43733"/>
                </a:lnTo>
                <a:cubicBezTo>
                  <a:pt x="51822" y="43733"/>
                  <a:pt x="53311" y="44333"/>
                  <a:pt x="54467" y="45533"/>
                </a:cubicBezTo>
                <a:lnTo>
                  <a:pt x="54467" y="45533"/>
                </a:lnTo>
                <a:lnTo>
                  <a:pt x="54467" y="45533"/>
                </a:lnTo>
                <a:cubicBezTo>
                  <a:pt x="55667" y="46689"/>
                  <a:pt x="56267" y="48178"/>
                  <a:pt x="56267" y="50000"/>
                </a:cubicBezTo>
                <a:lnTo>
                  <a:pt x="56267" y="50000"/>
                </a:lnTo>
                <a:cubicBezTo>
                  <a:pt x="56267" y="51822"/>
                  <a:pt x="55667" y="53311"/>
                  <a:pt x="54467" y="54467"/>
                </a:cubicBezTo>
                <a:lnTo>
                  <a:pt x="54467" y="54467"/>
                </a:lnTo>
                <a:cubicBezTo>
                  <a:pt x="53311" y="55667"/>
                  <a:pt x="51822" y="56267"/>
                  <a:pt x="50000" y="56267"/>
                </a:cubicBezTo>
                <a:lnTo>
                  <a:pt x="50000" y="56267"/>
                </a:lnTo>
                <a:cubicBezTo>
                  <a:pt x="48178" y="56267"/>
                  <a:pt x="46689" y="55667"/>
                  <a:pt x="45533" y="54467"/>
                </a:cubicBezTo>
                <a:lnTo>
                  <a:pt x="45533" y="54467"/>
                </a:lnTo>
                <a:cubicBezTo>
                  <a:pt x="44333" y="53311"/>
                  <a:pt x="43733" y="51822"/>
                  <a:pt x="43733" y="50000"/>
                </a:cubicBezTo>
                <a:lnTo>
                  <a:pt x="43733" y="50000"/>
                </a:lnTo>
                <a:cubicBezTo>
                  <a:pt x="43733" y="48178"/>
                  <a:pt x="44333" y="46689"/>
                  <a:pt x="45533" y="45533"/>
                </a:cubicBezTo>
                <a:lnTo>
                  <a:pt x="45533" y="45533"/>
                </a:lnTo>
                <a:cubicBezTo>
                  <a:pt x="46689" y="44333"/>
                  <a:pt x="48178" y="43733"/>
                  <a:pt x="50000" y="43733"/>
                </a:cubicBezTo>
                <a:lnTo>
                  <a:pt x="50000" y="43733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31371-18"/>
          <p:cNvSpPr/>
          <p:nvPr/>
        </p:nvSpPr>
        <p:spPr>
          <a:xfrm>
            <a:off x="4714875" y="2809875"/>
            <a:ext cx="4029075" cy="640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60"/>
                </a:lnTo>
                <a:lnTo>
                  <a:pt x="98288" y="254"/>
                </a:lnTo>
                <a:lnTo>
                  <a:pt x="98489" y="582"/>
                </a:lnTo>
                <a:lnTo>
                  <a:pt x="98686" y="1030"/>
                </a:lnTo>
                <a:lnTo>
                  <a:pt x="98875" y="1582"/>
                </a:lnTo>
                <a:lnTo>
                  <a:pt x="99054" y="2269"/>
                </a:lnTo>
                <a:lnTo>
                  <a:pt x="99222" y="3045"/>
                </a:lnTo>
                <a:lnTo>
                  <a:pt x="99376" y="3940"/>
                </a:lnTo>
                <a:lnTo>
                  <a:pt x="99518" y="4910"/>
                </a:lnTo>
                <a:lnTo>
                  <a:pt x="99641" y="5970"/>
                </a:lnTo>
                <a:lnTo>
                  <a:pt x="99749" y="7104"/>
                </a:lnTo>
                <a:lnTo>
                  <a:pt x="99837" y="8299"/>
                </a:lnTo>
                <a:lnTo>
                  <a:pt x="99908" y="9537"/>
                </a:lnTo>
                <a:lnTo>
                  <a:pt x="99960" y="10806"/>
                </a:lnTo>
                <a:lnTo>
                  <a:pt x="99991" y="12119"/>
                </a:lnTo>
                <a:lnTo>
                  <a:pt x="100000" y="13433"/>
                </a:lnTo>
                <a:lnTo>
                  <a:pt x="100000" y="86567"/>
                </a:lnTo>
                <a:lnTo>
                  <a:pt x="99991" y="87881"/>
                </a:lnTo>
                <a:lnTo>
                  <a:pt x="99960" y="89194"/>
                </a:lnTo>
                <a:lnTo>
                  <a:pt x="99908" y="90463"/>
                </a:lnTo>
                <a:lnTo>
                  <a:pt x="99837" y="91701"/>
                </a:lnTo>
                <a:lnTo>
                  <a:pt x="99749" y="92896"/>
                </a:lnTo>
                <a:lnTo>
                  <a:pt x="99641" y="94030"/>
                </a:lnTo>
                <a:lnTo>
                  <a:pt x="99518" y="95090"/>
                </a:lnTo>
                <a:lnTo>
                  <a:pt x="99376" y="96060"/>
                </a:lnTo>
                <a:lnTo>
                  <a:pt x="99222" y="96955"/>
                </a:lnTo>
                <a:lnTo>
                  <a:pt x="99054" y="97731"/>
                </a:lnTo>
                <a:lnTo>
                  <a:pt x="98875" y="98418"/>
                </a:lnTo>
                <a:lnTo>
                  <a:pt x="98686" y="98970"/>
                </a:lnTo>
                <a:lnTo>
                  <a:pt x="98489" y="99418"/>
                </a:lnTo>
                <a:lnTo>
                  <a:pt x="98288" y="99746"/>
                </a:lnTo>
                <a:lnTo>
                  <a:pt x="98080" y="99940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40"/>
                </a:lnTo>
                <a:lnTo>
                  <a:pt x="1712" y="99746"/>
                </a:lnTo>
                <a:lnTo>
                  <a:pt x="1511" y="99418"/>
                </a:lnTo>
                <a:lnTo>
                  <a:pt x="1314" y="98970"/>
                </a:lnTo>
                <a:lnTo>
                  <a:pt x="1125" y="98418"/>
                </a:lnTo>
                <a:lnTo>
                  <a:pt x="946" y="97731"/>
                </a:lnTo>
                <a:lnTo>
                  <a:pt x="778" y="96955"/>
                </a:lnTo>
                <a:lnTo>
                  <a:pt x="624" y="96060"/>
                </a:lnTo>
                <a:lnTo>
                  <a:pt x="482" y="95090"/>
                </a:lnTo>
                <a:lnTo>
                  <a:pt x="359" y="94030"/>
                </a:lnTo>
                <a:lnTo>
                  <a:pt x="251" y="92896"/>
                </a:lnTo>
                <a:lnTo>
                  <a:pt x="163" y="91701"/>
                </a:lnTo>
                <a:lnTo>
                  <a:pt x="92" y="90463"/>
                </a:lnTo>
                <a:lnTo>
                  <a:pt x="40" y="89194"/>
                </a:lnTo>
                <a:lnTo>
                  <a:pt x="9" y="87881"/>
                </a:lnTo>
                <a:lnTo>
                  <a:pt x="0" y="86567"/>
                </a:lnTo>
                <a:lnTo>
                  <a:pt x="0" y="13433"/>
                </a:lnTo>
                <a:lnTo>
                  <a:pt x="9" y="12119"/>
                </a:lnTo>
                <a:lnTo>
                  <a:pt x="40" y="10806"/>
                </a:lnTo>
                <a:lnTo>
                  <a:pt x="92" y="9537"/>
                </a:lnTo>
                <a:lnTo>
                  <a:pt x="163" y="8299"/>
                </a:lnTo>
                <a:lnTo>
                  <a:pt x="251" y="7104"/>
                </a:lnTo>
                <a:lnTo>
                  <a:pt x="359" y="5970"/>
                </a:lnTo>
                <a:lnTo>
                  <a:pt x="482" y="4910"/>
                </a:lnTo>
                <a:lnTo>
                  <a:pt x="624" y="3940"/>
                </a:lnTo>
                <a:lnTo>
                  <a:pt x="778" y="3045"/>
                </a:lnTo>
                <a:lnTo>
                  <a:pt x="946" y="2269"/>
                </a:lnTo>
                <a:lnTo>
                  <a:pt x="1125" y="1582"/>
                </a:lnTo>
                <a:lnTo>
                  <a:pt x="1314" y="1030"/>
                </a:lnTo>
                <a:lnTo>
                  <a:pt x="1511" y="582"/>
                </a:lnTo>
                <a:lnTo>
                  <a:pt x="1712" y="254"/>
                </a:lnTo>
                <a:lnTo>
                  <a:pt x="1920" y="60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5639231372-21"/>
          <p:cNvSpPr/>
          <p:nvPr/>
        </p:nvSpPr>
        <p:spPr>
          <a:xfrm>
            <a:off x="4714875" y="2809875"/>
            <a:ext cx="85725" cy="640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4"/>
                </a:lnTo>
                <a:lnTo>
                  <a:pt x="80491" y="257"/>
                </a:lnTo>
                <a:lnTo>
                  <a:pt x="70972" y="576"/>
                </a:lnTo>
                <a:lnTo>
                  <a:pt x="61732" y="1019"/>
                </a:lnTo>
                <a:lnTo>
                  <a:pt x="52860" y="1580"/>
                </a:lnTo>
                <a:lnTo>
                  <a:pt x="44443" y="2255"/>
                </a:lnTo>
                <a:lnTo>
                  <a:pt x="36561" y="3038"/>
                </a:lnTo>
                <a:lnTo>
                  <a:pt x="29289" y="3920"/>
                </a:lnTo>
                <a:lnTo>
                  <a:pt x="22699" y="4893"/>
                </a:lnTo>
                <a:lnTo>
                  <a:pt x="16853" y="5948"/>
                </a:lnTo>
                <a:lnTo>
                  <a:pt x="11808" y="7074"/>
                </a:lnTo>
                <a:lnTo>
                  <a:pt x="7612" y="8261"/>
                </a:lnTo>
                <a:lnTo>
                  <a:pt x="4306" y="9498"/>
                </a:lnTo>
                <a:lnTo>
                  <a:pt x="1921" y="10772"/>
                </a:lnTo>
                <a:lnTo>
                  <a:pt x="482" y="12071"/>
                </a:lnTo>
                <a:lnTo>
                  <a:pt x="0" y="13383"/>
                </a:lnTo>
                <a:lnTo>
                  <a:pt x="0" y="86617"/>
                </a:lnTo>
                <a:lnTo>
                  <a:pt x="482" y="87929"/>
                </a:lnTo>
                <a:lnTo>
                  <a:pt x="1921" y="89228"/>
                </a:lnTo>
                <a:lnTo>
                  <a:pt x="4306" y="90502"/>
                </a:lnTo>
                <a:lnTo>
                  <a:pt x="7612" y="91739"/>
                </a:lnTo>
                <a:lnTo>
                  <a:pt x="11808" y="92926"/>
                </a:lnTo>
                <a:lnTo>
                  <a:pt x="16853" y="94052"/>
                </a:lnTo>
                <a:lnTo>
                  <a:pt x="22699" y="95107"/>
                </a:lnTo>
                <a:lnTo>
                  <a:pt x="29289" y="96080"/>
                </a:lnTo>
                <a:lnTo>
                  <a:pt x="36561" y="96962"/>
                </a:lnTo>
                <a:lnTo>
                  <a:pt x="44443" y="97745"/>
                </a:lnTo>
                <a:lnTo>
                  <a:pt x="52860" y="98420"/>
                </a:lnTo>
                <a:lnTo>
                  <a:pt x="61732" y="98981"/>
                </a:lnTo>
                <a:lnTo>
                  <a:pt x="70972" y="99424"/>
                </a:lnTo>
                <a:lnTo>
                  <a:pt x="80491" y="99743"/>
                </a:lnTo>
                <a:lnTo>
                  <a:pt x="90198" y="9993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36"/>
                </a:lnTo>
                <a:lnTo>
                  <a:pt x="86994" y="99743"/>
                </a:lnTo>
                <a:lnTo>
                  <a:pt x="80648" y="99424"/>
                </a:lnTo>
                <a:lnTo>
                  <a:pt x="74488" y="98981"/>
                </a:lnTo>
                <a:lnTo>
                  <a:pt x="68574" y="98420"/>
                </a:lnTo>
                <a:lnTo>
                  <a:pt x="62962" y="97745"/>
                </a:lnTo>
                <a:lnTo>
                  <a:pt x="57707" y="96962"/>
                </a:lnTo>
                <a:lnTo>
                  <a:pt x="52860" y="96080"/>
                </a:lnTo>
                <a:lnTo>
                  <a:pt x="48466" y="95107"/>
                </a:lnTo>
                <a:lnTo>
                  <a:pt x="44569" y="94052"/>
                </a:lnTo>
                <a:lnTo>
                  <a:pt x="41205" y="92926"/>
                </a:lnTo>
                <a:lnTo>
                  <a:pt x="38408" y="91739"/>
                </a:lnTo>
                <a:lnTo>
                  <a:pt x="36204" y="90502"/>
                </a:lnTo>
                <a:lnTo>
                  <a:pt x="34614" y="89228"/>
                </a:lnTo>
                <a:lnTo>
                  <a:pt x="33654" y="87929"/>
                </a:lnTo>
                <a:lnTo>
                  <a:pt x="33333" y="86617"/>
                </a:lnTo>
                <a:lnTo>
                  <a:pt x="33333" y="13383"/>
                </a:lnTo>
                <a:lnTo>
                  <a:pt x="33654" y="12071"/>
                </a:lnTo>
                <a:lnTo>
                  <a:pt x="34614" y="10772"/>
                </a:lnTo>
                <a:lnTo>
                  <a:pt x="36204" y="9498"/>
                </a:lnTo>
                <a:lnTo>
                  <a:pt x="38408" y="8261"/>
                </a:lnTo>
                <a:lnTo>
                  <a:pt x="41205" y="7074"/>
                </a:lnTo>
                <a:lnTo>
                  <a:pt x="44569" y="5948"/>
                </a:lnTo>
                <a:lnTo>
                  <a:pt x="48466" y="4893"/>
                </a:lnTo>
                <a:lnTo>
                  <a:pt x="52860" y="3920"/>
                </a:lnTo>
                <a:lnTo>
                  <a:pt x="57707" y="3038"/>
                </a:lnTo>
                <a:lnTo>
                  <a:pt x="62962" y="2255"/>
                </a:lnTo>
                <a:lnTo>
                  <a:pt x="68574" y="1580"/>
                </a:lnTo>
                <a:lnTo>
                  <a:pt x="74488" y="1019"/>
                </a:lnTo>
                <a:lnTo>
                  <a:pt x="80648" y="576"/>
                </a:lnTo>
                <a:lnTo>
                  <a:pt x="86994" y="257"/>
                </a:lnTo>
                <a:lnTo>
                  <a:pt x="93466" y="6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31377-25"/>
          <p:cNvSpPr/>
          <p:nvPr/>
        </p:nvSpPr>
        <p:spPr>
          <a:xfrm>
            <a:off x="4872038" y="2909888"/>
            <a:ext cx="285750" cy="285750"/>
          </a:xfrm>
          <a:prstGeom prst="ellipse">
            <a:avLst/>
          </a:prstGeom>
          <a:solidFill>
            <a:srgbClr val="F7F3EC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639231421-69"/>
          <p:cNvSpPr/>
          <p:nvPr/>
        </p:nvSpPr>
        <p:spPr>
          <a:xfrm>
            <a:off x="4943475" y="2981325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2533"/>
                </a:moveTo>
                <a:lnTo>
                  <a:pt x="50000" y="12533"/>
                </a:lnTo>
                <a:cubicBezTo>
                  <a:pt x="55333" y="12622"/>
                  <a:pt x="59756" y="14444"/>
                  <a:pt x="63267" y="18000"/>
                </a:cubicBezTo>
                <a:lnTo>
                  <a:pt x="63267" y="18000"/>
                </a:lnTo>
                <a:lnTo>
                  <a:pt x="63267" y="18000"/>
                </a:lnTo>
                <a:cubicBezTo>
                  <a:pt x="66778" y="21511"/>
                  <a:pt x="68600" y="25933"/>
                  <a:pt x="68733" y="31267"/>
                </a:cubicBezTo>
                <a:lnTo>
                  <a:pt x="68733" y="31267"/>
                </a:lnTo>
                <a:cubicBezTo>
                  <a:pt x="68600" y="36600"/>
                  <a:pt x="66778" y="41022"/>
                  <a:pt x="63267" y="44533"/>
                </a:cubicBezTo>
                <a:lnTo>
                  <a:pt x="63267" y="44533"/>
                </a:lnTo>
                <a:cubicBezTo>
                  <a:pt x="59756" y="48044"/>
                  <a:pt x="55333" y="49867"/>
                  <a:pt x="50000" y="50000"/>
                </a:cubicBezTo>
                <a:lnTo>
                  <a:pt x="50000" y="50000"/>
                </a:lnTo>
                <a:cubicBezTo>
                  <a:pt x="44667" y="50133"/>
                  <a:pt x="40244" y="51956"/>
                  <a:pt x="36733" y="55467"/>
                </a:cubicBezTo>
                <a:lnTo>
                  <a:pt x="36733" y="55467"/>
                </a:lnTo>
                <a:cubicBezTo>
                  <a:pt x="33222" y="58978"/>
                  <a:pt x="31400" y="63400"/>
                  <a:pt x="31267" y="68733"/>
                </a:cubicBezTo>
                <a:lnTo>
                  <a:pt x="31267" y="68733"/>
                </a:lnTo>
                <a:cubicBezTo>
                  <a:pt x="31400" y="74067"/>
                  <a:pt x="33222" y="78489"/>
                  <a:pt x="36733" y="82000"/>
                </a:cubicBezTo>
                <a:lnTo>
                  <a:pt x="36733" y="82000"/>
                </a:lnTo>
                <a:cubicBezTo>
                  <a:pt x="40244" y="85556"/>
                  <a:pt x="44667" y="87400"/>
                  <a:pt x="50000" y="87533"/>
                </a:cubicBezTo>
                <a:lnTo>
                  <a:pt x="50000" y="87533"/>
                </a:lnTo>
                <a:cubicBezTo>
                  <a:pt x="39333" y="87267"/>
                  <a:pt x="30489" y="83600"/>
                  <a:pt x="23467" y="76533"/>
                </a:cubicBezTo>
                <a:lnTo>
                  <a:pt x="23467" y="76533"/>
                </a:lnTo>
                <a:cubicBezTo>
                  <a:pt x="16400" y="69511"/>
                  <a:pt x="12756" y="60667"/>
                  <a:pt x="12533" y="50000"/>
                </a:cubicBezTo>
                <a:lnTo>
                  <a:pt x="12533" y="50000"/>
                </a:lnTo>
                <a:cubicBezTo>
                  <a:pt x="12756" y="39333"/>
                  <a:pt x="16400" y="30489"/>
                  <a:pt x="23467" y="23467"/>
                </a:cubicBezTo>
                <a:lnTo>
                  <a:pt x="23467" y="23467"/>
                </a:lnTo>
                <a:cubicBezTo>
                  <a:pt x="30489" y="16400"/>
                  <a:pt x="39333" y="12756"/>
                  <a:pt x="50000" y="12533"/>
                </a:cubicBezTo>
                <a:lnTo>
                  <a:pt x="50000" y="12533"/>
                </a:lnTo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56267" y="31267"/>
                </a:moveTo>
                <a:lnTo>
                  <a:pt x="56267" y="31267"/>
                </a:lnTo>
                <a:cubicBezTo>
                  <a:pt x="56267" y="29444"/>
                  <a:pt x="55667" y="27933"/>
                  <a:pt x="54467" y="26733"/>
                </a:cubicBezTo>
                <a:lnTo>
                  <a:pt x="54467" y="26733"/>
                </a:lnTo>
                <a:lnTo>
                  <a:pt x="54467" y="26733"/>
                </a:lnTo>
                <a:cubicBezTo>
                  <a:pt x="53311" y="25578"/>
                  <a:pt x="51822" y="25000"/>
                  <a:pt x="50000" y="25000"/>
                </a:cubicBezTo>
                <a:lnTo>
                  <a:pt x="50000" y="25000"/>
                </a:lnTo>
                <a:cubicBezTo>
                  <a:pt x="48178" y="25000"/>
                  <a:pt x="46689" y="25578"/>
                  <a:pt x="45533" y="26733"/>
                </a:cubicBezTo>
                <a:lnTo>
                  <a:pt x="45533" y="26733"/>
                </a:lnTo>
                <a:cubicBezTo>
                  <a:pt x="44333" y="27933"/>
                  <a:pt x="43733" y="29444"/>
                  <a:pt x="43733" y="31267"/>
                </a:cubicBezTo>
                <a:lnTo>
                  <a:pt x="43733" y="31267"/>
                </a:lnTo>
                <a:cubicBezTo>
                  <a:pt x="43733" y="33089"/>
                  <a:pt x="44333" y="34578"/>
                  <a:pt x="45533" y="35733"/>
                </a:cubicBezTo>
                <a:lnTo>
                  <a:pt x="45533" y="35733"/>
                </a:lnTo>
                <a:cubicBezTo>
                  <a:pt x="46689" y="36933"/>
                  <a:pt x="48178" y="37533"/>
                  <a:pt x="50000" y="37533"/>
                </a:cubicBezTo>
                <a:lnTo>
                  <a:pt x="50000" y="37533"/>
                </a:lnTo>
                <a:cubicBezTo>
                  <a:pt x="51822" y="37533"/>
                  <a:pt x="53311" y="36933"/>
                  <a:pt x="54467" y="35733"/>
                </a:cubicBezTo>
                <a:lnTo>
                  <a:pt x="54467" y="35733"/>
                </a:lnTo>
                <a:cubicBezTo>
                  <a:pt x="55667" y="34578"/>
                  <a:pt x="56267" y="33089"/>
                  <a:pt x="56267" y="31267"/>
                </a:cubicBezTo>
                <a:lnTo>
                  <a:pt x="56267" y="31267"/>
                </a:lnTo>
                <a:moveTo>
                  <a:pt x="43733" y="68733"/>
                </a:moveTo>
                <a:lnTo>
                  <a:pt x="43733" y="68733"/>
                </a:lnTo>
                <a:cubicBezTo>
                  <a:pt x="43733" y="66911"/>
                  <a:pt x="44333" y="65422"/>
                  <a:pt x="45533" y="64267"/>
                </a:cubicBezTo>
                <a:lnTo>
                  <a:pt x="45533" y="64267"/>
                </a:lnTo>
                <a:lnTo>
                  <a:pt x="45533" y="64267"/>
                </a:lnTo>
                <a:cubicBezTo>
                  <a:pt x="46689" y="63111"/>
                  <a:pt x="48178" y="62533"/>
                  <a:pt x="50000" y="62533"/>
                </a:cubicBezTo>
                <a:lnTo>
                  <a:pt x="50000" y="62533"/>
                </a:lnTo>
                <a:cubicBezTo>
                  <a:pt x="51822" y="62533"/>
                  <a:pt x="53311" y="63111"/>
                  <a:pt x="54467" y="64267"/>
                </a:cubicBezTo>
                <a:lnTo>
                  <a:pt x="54467" y="64267"/>
                </a:lnTo>
                <a:cubicBezTo>
                  <a:pt x="55667" y="65422"/>
                  <a:pt x="56267" y="66911"/>
                  <a:pt x="56267" y="68733"/>
                </a:cubicBezTo>
                <a:lnTo>
                  <a:pt x="56267" y="68733"/>
                </a:lnTo>
                <a:cubicBezTo>
                  <a:pt x="56267" y="70556"/>
                  <a:pt x="55667" y="72067"/>
                  <a:pt x="54467" y="73267"/>
                </a:cubicBezTo>
                <a:lnTo>
                  <a:pt x="54467" y="73267"/>
                </a:lnTo>
                <a:cubicBezTo>
                  <a:pt x="53311" y="74422"/>
                  <a:pt x="51822" y="75000"/>
                  <a:pt x="50000" y="75000"/>
                </a:cubicBezTo>
                <a:lnTo>
                  <a:pt x="50000" y="75000"/>
                </a:lnTo>
                <a:cubicBezTo>
                  <a:pt x="48178" y="75000"/>
                  <a:pt x="46689" y="74422"/>
                  <a:pt x="45533" y="73267"/>
                </a:cubicBezTo>
                <a:lnTo>
                  <a:pt x="45533" y="73267"/>
                </a:lnTo>
                <a:cubicBezTo>
                  <a:pt x="44333" y="72067"/>
                  <a:pt x="43733" y="70556"/>
                  <a:pt x="43733" y="68733"/>
                </a:cubicBezTo>
                <a:lnTo>
                  <a:pt x="43733" y="68733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31380-32"/>
          <p:cNvSpPr/>
          <p:nvPr/>
        </p:nvSpPr>
        <p:spPr>
          <a:xfrm>
            <a:off x="7179246" y="3233291"/>
            <a:ext cx="57150" cy="5715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31368-13"/>
          <p:cNvSpPr/>
          <p:nvPr/>
        </p:nvSpPr>
        <p:spPr>
          <a:xfrm>
            <a:off x="4714875" y="3607594"/>
            <a:ext cx="4029075" cy="614363"/>
          </a:xfrm>
          <a:prstGeom prst="roundRect">
            <a:avLst>
              <a:gd name="adj" fmla="val 18605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639231420-65"/>
          <p:cNvSpPr/>
          <p:nvPr/>
        </p:nvSpPr>
        <p:spPr>
          <a:xfrm>
            <a:off x="4902622" y="3765352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111"/>
                </a:moveTo>
                <a:lnTo>
                  <a:pt x="0" y="39111"/>
                </a:lnTo>
                <a:cubicBezTo>
                  <a:pt x="154" y="28000"/>
                  <a:pt x="2795" y="18778"/>
                  <a:pt x="7923" y="11444"/>
                </a:cubicBezTo>
                <a:lnTo>
                  <a:pt x="7923" y="11444"/>
                </a:lnTo>
                <a:lnTo>
                  <a:pt x="7923" y="11444"/>
                </a:lnTo>
                <a:cubicBezTo>
                  <a:pt x="13000" y="4037"/>
                  <a:pt x="19385" y="222"/>
                  <a:pt x="27077" y="0"/>
                </a:cubicBezTo>
                <a:lnTo>
                  <a:pt x="27077" y="0"/>
                </a:lnTo>
                <a:lnTo>
                  <a:pt x="28846" y="0"/>
                </a:lnTo>
                <a:cubicBezTo>
                  <a:pt x="30949" y="0"/>
                  <a:pt x="32667" y="963"/>
                  <a:pt x="34000" y="2889"/>
                </a:cubicBezTo>
                <a:lnTo>
                  <a:pt x="34000" y="2889"/>
                </a:lnTo>
                <a:cubicBezTo>
                  <a:pt x="35385" y="4889"/>
                  <a:pt x="36077" y="7407"/>
                  <a:pt x="36077" y="10444"/>
                </a:cubicBezTo>
                <a:lnTo>
                  <a:pt x="36077" y="10444"/>
                </a:lnTo>
                <a:cubicBezTo>
                  <a:pt x="36077" y="13481"/>
                  <a:pt x="35385" y="15963"/>
                  <a:pt x="34000" y="17889"/>
                </a:cubicBezTo>
                <a:lnTo>
                  <a:pt x="34000" y="17889"/>
                </a:lnTo>
                <a:cubicBezTo>
                  <a:pt x="32667" y="19889"/>
                  <a:pt x="30949" y="20889"/>
                  <a:pt x="28846" y="20889"/>
                </a:cubicBezTo>
                <a:lnTo>
                  <a:pt x="28846" y="20889"/>
                </a:lnTo>
                <a:lnTo>
                  <a:pt x="27077" y="20889"/>
                </a:lnTo>
                <a:cubicBezTo>
                  <a:pt x="23436" y="21037"/>
                  <a:pt x="20410" y="22741"/>
                  <a:pt x="18000" y="26000"/>
                </a:cubicBezTo>
                <a:lnTo>
                  <a:pt x="18000" y="26000"/>
                </a:lnTo>
                <a:cubicBezTo>
                  <a:pt x="15744" y="29481"/>
                  <a:pt x="14564" y="33852"/>
                  <a:pt x="14462" y="39111"/>
                </a:cubicBezTo>
                <a:lnTo>
                  <a:pt x="14462" y="39111"/>
                </a:lnTo>
                <a:lnTo>
                  <a:pt x="14462" y="41667"/>
                </a:lnTo>
                <a:lnTo>
                  <a:pt x="28846" y="41667"/>
                </a:lnTo>
                <a:cubicBezTo>
                  <a:pt x="32897" y="41889"/>
                  <a:pt x="36282" y="43963"/>
                  <a:pt x="39000" y="47889"/>
                </a:cubicBezTo>
                <a:lnTo>
                  <a:pt x="39000" y="47889"/>
                </a:lnTo>
                <a:cubicBezTo>
                  <a:pt x="41718" y="51741"/>
                  <a:pt x="43154" y="56630"/>
                  <a:pt x="43308" y="62556"/>
                </a:cubicBezTo>
                <a:lnTo>
                  <a:pt x="43308" y="62556"/>
                </a:lnTo>
                <a:lnTo>
                  <a:pt x="43308" y="83333"/>
                </a:lnTo>
                <a:cubicBezTo>
                  <a:pt x="43154" y="89185"/>
                  <a:pt x="41718" y="94074"/>
                  <a:pt x="39000" y="98000"/>
                </a:cubicBezTo>
                <a:lnTo>
                  <a:pt x="39000" y="98000"/>
                </a:lnTo>
                <a:cubicBezTo>
                  <a:pt x="36282" y="101926"/>
                  <a:pt x="32897" y="104000"/>
                  <a:pt x="28846" y="104222"/>
                </a:cubicBezTo>
                <a:lnTo>
                  <a:pt x="28846" y="104222"/>
                </a:lnTo>
                <a:lnTo>
                  <a:pt x="14462" y="104222"/>
                </a:lnTo>
                <a:cubicBezTo>
                  <a:pt x="10359" y="104000"/>
                  <a:pt x="6974" y="101926"/>
                  <a:pt x="4308" y="98000"/>
                </a:cubicBezTo>
                <a:lnTo>
                  <a:pt x="4308" y="98000"/>
                </a:lnTo>
                <a:cubicBezTo>
                  <a:pt x="1590" y="94074"/>
                  <a:pt x="154" y="89185"/>
                  <a:pt x="0" y="83333"/>
                </a:cubicBezTo>
                <a:lnTo>
                  <a:pt x="0" y="83333"/>
                </a:lnTo>
                <a:lnTo>
                  <a:pt x="0" y="72889"/>
                </a:lnTo>
                <a:lnTo>
                  <a:pt x="0" y="62556"/>
                </a:lnTo>
                <a:lnTo>
                  <a:pt x="0" y="39111"/>
                </a:lnTo>
                <a:moveTo>
                  <a:pt x="57692" y="39111"/>
                </a:moveTo>
                <a:lnTo>
                  <a:pt x="57692" y="39111"/>
                </a:lnTo>
                <a:cubicBezTo>
                  <a:pt x="57846" y="28000"/>
                  <a:pt x="60487" y="18778"/>
                  <a:pt x="65615" y="11444"/>
                </a:cubicBezTo>
                <a:lnTo>
                  <a:pt x="65615" y="11444"/>
                </a:lnTo>
                <a:lnTo>
                  <a:pt x="65615" y="11444"/>
                </a:lnTo>
                <a:cubicBezTo>
                  <a:pt x="70692" y="4037"/>
                  <a:pt x="77077" y="222"/>
                  <a:pt x="84769" y="0"/>
                </a:cubicBezTo>
                <a:lnTo>
                  <a:pt x="84769" y="0"/>
                </a:lnTo>
                <a:lnTo>
                  <a:pt x="86538" y="0"/>
                </a:lnTo>
                <a:cubicBezTo>
                  <a:pt x="88641" y="0"/>
                  <a:pt x="90359" y="963"/>
                  <a:pt x="91692" y="2889"/>
                </a:cubicBezTo>
                <a:lnTo>
                  <a:pt x="91692" y="2889"/>
                </a:lnTo>
                <a:cubicBezTo>
                  <a:pt x="93077" y="4889"/>
                  <a:pt x="93769" y="7407"/>
                  <a:pt x="93769" y="10444"/>
                </a:cubicBezTo>
                <a:lnTo>
                  <a:pt x="93769" y="10444"/>
                </a:lnTo>
                <a:cubicBezTo>
                  <a:pt x="93769" y="13481"/>
                  <a:pt x="93077" y="15963"/>
                  <a:pt x="91692" y="17889"/>
                </a:cubicBezTo>
                <a:lnTo>
                  <a:pt x="91692" y="17889"/>
                </a:lnTo>
                <a:cubicBezTo>
                  <a:pt x="90359" y="19889"/>
                  <a:pt x="88641" y="20889"/>
                  <a:pt x="86538" y="20889"/>
                </a:cubicBezTo>
                <a:lnTo>
                  <a:pt x="86538" y="20889"/>
                </a:lnTo>
                <a:lnTo>
                  <a:pt x="84769" y="20889"/>
                </a:lnTo>
                <a:cubicBezTo>
                  <a:pt x="81128" y="21037"/>
                  <a:pt x="78103" y="22741"/>
                  <a:pt x="75692" y="26000"/>
                </a:cubicBezTo>
                <a:lnTo>
                  <a:pt x="75692" y="26000"/>
                </a:lnTo>
                <a:cubicBezTo>
                  <a:pt x="73436" y="29481"/>
                  <a:pt x="72256" y="33852"/>
                  <a:pt x="72154" y="39111"/>
                </a:cubicBezTo>
                <a:lnTo>
                  <a:pt x="72154" y="39111"/>
                </a:lnTo>
                <a:lnTo>
                  <a:pt x="72154" y="41667"/>
                </a:lnTo>
                <a:lnTo>
                  <a:pt x="86538" y="41667"/>
                </a:lnTo>
                <a:cubicBezTo>
                  <a:pt x="90590" y="41889"/>
                  <a:pt x="93974" y="43963"/>
                  <a:pt x="96692" y="47889"/>
                </a:cubicBezTo>
                <a:lnTo>
                  <a:pt x="96692" y="47889"/>
                </a:lnTo>
                <a:cubicBezTo>
                  <a:pt x="99410" y="51741"/>
                  <a:pt x="100846" y="56630"/>
                  <a:pt x="101000" y="62556"/>
                </a:cubicBezTo>
                <a:lnTo>
                  <a:pt x="101000" y="62556"/>
                </a:lnTo>
                <a:lnTo>
                  <a:pt x="101000" y="83333"/>
                </a:lnTo>
                <a:cubicBezTo>
                  <a:pt x="100846" y="89185"/>
                  <a:pt x="99410" y="94074"/>
                  <a:pt x="96692" y="98000"/>
                </a:cubicBezTo>
                <a:lnTo>
                  <a:pt x="96692" y="98000"/>
                </a:lnTo>
                <a:cubicBezTo>
                  <a:pt x="93974" y="101926"/>
                  <a:pt x="90590" y="104000"/>
                  <a:pt x="86538" y="104222"/>
                </a:cubicBezTo>
                <a:lnTo>
                  <a:pt x="86538" y="104222"/>
                </a:lnTo>
                <a:lnTo>
                  <a:pt x="72154" y="104222"/>
                </a:lnTo>
                <a:cubicBezTo>
                  <a:pt x="68051" y="104000"/>
                  <a:pt x="64667" y="101926"/>
                  <a:pt x="62000" y="98000"/>
                </a:cubicBezTo>
                <a:lnTo>
                  <a:pt x="62000" y="98000"/>
                </a:lnTo>
                <a:cubicBezTo>
                  <a:pt x="59282" y="94074"/>
                  <a:pt x="57846" y="89185"/>
                  <a:pt x="57692" y="83333"/>
                </a:cubicBezTo>
                <a:lnTo>
                  <a:pt x="57692" y="83333"/>
                </a:lnTo>
                <a:lnTo>
                  <a:pt x="57692" y="72889"/>
                </a:lnTo>
                <a:lnTo>
                  <a:pt x="57692" y="62556"/>
                </a:lnTo>
                <a:lnTo>
                  <a:pt x="57692" y="39111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5639231366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639231366-8"/>
          <p:cNvSpPr txBox="1"/>
          <p:nvPr/>
        </p:nvSpPr>
        <p:spPr>
          <a:xfrm>
            <a:off x="671513" y="113109"/>
            <a:ext cx="37647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文化拓展——传统纹样中的旋转对称</a:t>
            </a:r>
            <a:endParaRPr/>
          </a:p>
        </p:txBody>
      </p:sp>
      <p:sp>
        <p:nvSpPr>
          <p:cNvPr id="32" name="el-1785639231366-9"/>
          <p:cNvSpPr txBox="1"/>
          <p:nvPr/>
        </p:nvSpPr>
        <p:spPr>
          <a:xfrm>
            <a:off x="7782074" y="179784"/>
            <a:ext cx="101902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纹样 · 对称 · 传承</a:t>
            </a:r>
            <a:endParaRPr/>
          </a:p>
        </p:txBody>
      </p:sp>
      <p:sp>
        <p:nvSpPr>
          <p:cNvPr id="33" name="el-1785639231368-14"/>
          <p:cNvSpPr txBox="1"/>
          <p:nvPr/>
        </p:nvSpPr>
        <p:spPr>
          <a:xfrm>
            <a:off x="435769" y="3576638"/>
            <a:ext cx="395763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64306">
              <a:lnSpc>
                <a:spcPct val="100000"/>
              </a:lnSpc>
            </a:pPr>
            <a:r>
              <a:rPr sz="900" spc="56">
                <a:solidFill>
                  <a:srgbClr val="8A7F72"/>
                </a:solidFill>
                <a:latin typeface="Microsoft YaHei"/>
                <a:ea typeface="Microsoft YaHei"/>
                <a:cs typeface="Microsoft YaHei"/>
              </a:rPr>
              <a:t>窗花剪纸 · 旋转对称</a:t>
            </a:r>
            <a:endParaRPr/>
          </a:p>
        </p:txBody>
      </p:sp>
      <p:sp>
        <p:nvSpPr>
          <p:cNvPr id="34" name="el-1785639231379-29"/>
          <p:cNvSpPr txBox="1"/>
          <p:nvPr/>
        </p:nvSpPr>
        <p:spPr>
          <a:xfrm>
            <a:off x="5272088" y="1193006"/>
            <a:ext cx="3421856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窗花剪纸</a:t>
            </a:r>
            <a:endParaRPr/>
          </a:p>
        </p:txBody>
      </p:sp>
      <p:sp>
        <p:nvSpPr>
          <p:cNvPr id="35" name="el-1785639231379-26"/>
          <p:cNvSpPr txBox="1"/>
          <p:nvPr/>
        </p:nvSpPr>
        <p:spPr>
          <a:xfrm>
            <a:off x="5272088" y="1426369"/>
            <a:ext cx="3343275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4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中国传统窗花——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旋转对称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的经典代表，中心对称布局</a:t>
            </a:r>
            <a:endParaRPr/>
          </a:p>
        </p:txBody>
      </p:sp>
      <p:sp>
        <p:nvSpPr>
          <p:cNvPr id="36" name="el-1785639231379-30"/>
          <p:cNvSpPr txBox="1"/>
          <p:nvPr/>
        </p:nvSpPr>
        <p:spPr>
          <a:xfrm>
            <a:off x="5272088" y="2155031"/>
            <a:ext cx="3421856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敦煌藻井</a:t>
            </a:r>
            <a:endParaRPr/>
          </a:p>
        </p:txBody>
      </p:sp>
      <p:sp>
        <p:nvSpPr>
          <p:cNvPr id="37" name="el-1785639231379-27"/>
          <p:cNvSpPr txBox="1"/>
          <p:nvPr/>
        </p:nvSpPr>
        <p:spPr>
          <a:xfrm>
            <a:off x="5272088" y="2388394"/>
            <a:ext cx="341471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层层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旋转展开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的莲花纹样，秩序与美感的统一</a:t>
            </a:r>
            <a:endParaRPr/>
          </a:p>
        </p:txBody>
      </p:sp>
      <p:sp>
        <p:nvSpPr>
          <p:cNvPr id="38" name="el-1785639231379-31"/>
          <p:cNvSpPr txBox="1"/>
          <p:nvPr/>
        </p:nvSpPr>
        <p:spPr>
          <a:xfrm>
            <a:off x="5272088" y="2909888"/>
            <a:ext cx="3421856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太极图</a:t>
            </a:r>
            <a:endParaRPr/>
          </a:p>
        </p:txBody>
      </p:sp>
      <p:sp>
        <p:nvSpPr>
          <p:cNvPr id="39" name="el-1785639231379-28"/>
          <p:cNvSpPr txBox="1"/>
          <p:nvPr/>
        </p:nvSpPr>
        <p:spPr>
          <a:xfrm>
            <a:off x="5272088" y="3143250"/>
            <a:ext cx="341471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阴阳鱼旋转 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180°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后完全重合 </a:t>
            </a:r>
            <a:r>
              <a:rPr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</a:t>
            </a:r>
            <a:endParaRPr/>
          </a:p>
        </p:txBody>
      </p:sp>
      <p:sp>
        <p:nvSpPr>
          <p:cNvPr id="40" name="el-1785639231368-12"/>
          <p:cNvSpPr txBox="1"/>
          <p:nvPr/>
        </p:nvSpPr>
        <p:spPr>
          <a:xfrm>
            <a:off x="4864894" y="3700463"/>
            <a:ext cx="372903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 indent="182166">
              <a:lnSpc>
                <a:spcPts val="168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古人用旋转对称创造了无数精美图案，这种审美至今影响着我们的设计</a:t>
            </a:r>
            <a:endParaRPr/>
          </a:p>
        </p:txBody>
      </p:sp>
      <p:sp>
        <p:nvSpPr>
          <p:cNvPr id="41" name="el-1785639231366-10"/>
          <p:cNvSpPr txBox="1"/>
          <p:nvPr/>
        </p:nvSpPr>
        <p:spPr>
          <a:xfrm>
            <a:off x="8345686" y="4911328"/>
            <a:ext cx="16966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11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30870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30870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31189-58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31189-59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30874-11"/>
          <p:cNvSpPr/>
          <p:nvPr/>
        </p:nvSpPr>
        <p:spPr>
          <a:xfrm>
            <a:off x="400050" y="1222772"/>
            <a:ext cx="4029075" cy="2869406"/>
          </a:xfrm>
          <a:prstGeom prst="roundRect">
            <a:avLst>
              <a:gd name="adj" fmla="val 5311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639230875-12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42" y="50000"/>
                </a:moveTo>
                <a:lnTo>
                  <a:pt x="92858" y="50000"/>
                </a:lnTo>
              </a:path>
            </a:pathLst>
          </a:custGeom>
          <a:solidFill>
            <a:srgbClr val="000000"/>
          </a:solidFill>
          <a:ln w="12246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639230875-13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7142"/>
                </a:moveTo>
                <a:lnTo>
                  <a:pt x="50000" y="92858"/>
                </a:lnTo>
              </a:path>
            </a:pathLst>
          </a:custGeom>
          <a:solidFill>
            <a:srgbClr val="000000"/>
          </a:solidFill>
          <a:ln w="12246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9230875-14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58" y="50000"/>
                </a:moveTo>
                <a:lnTo>
                  <a:pt x="89288" y="48213"/>
                </a:lnTo>
                <a:lnTo>
                  <a:pt x="89288" y="51788"/>
                </a:ln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30875-15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7142"/>
                </a:moveTo>
                <a:lnTo>
                  <a:pt x="48213" y="10713"/>
                </a:lnTo>
                <a:lnTo>
                  <a:pt x="51788" y="10713"/>
                </a:ln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30875-16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500" y="50000"/>
                </a:moveTo>
                <a:cubicBezTo>
                  <a:pt x="52500" y="51381"/>
                  <a:pt x="51381" y="52500"/>
                  <a:pt x="50000" y="52500"/>
                </a:cubicBezTo>
                <a:cubicBezTo>
                  <a:pt x="48619" y="52500"/>
                  <a:pt x="47500" y="51381"/>
                  <a:pt x="47500" y="50000"/>
                </a:cubicBezTo>
                <a:cubicBezTo>
                  <a:pt x="47500" y="48619"/>
                  <a:pt x="48619" y="47500"/>
                  <a:pt x="50000" y="47500"/>
                </a:cubicBezTo>
                <a:cubicBezTo>
                  <a:pt x="51381" y="47500"/>
                  <a:pt x="52500" y="48619"/>
                  <a:pt x="52500" y="50000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30875-17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571" y="50000"/>
                </a:moveTo>
                <a:cubicBezTo>
                  <a:pt x="53571" y="51276"/>
                  <a:pt x="52890" y="52455"/>
                  <a:pt x="51785" y="53092"/>
                </a:cubicBezTo>
                <a:cubicBezTo>
                  <a:pt x="50681" y="53730"/>
                  <a:pt x="49319" y="53730"/>
                  <a:pt x="48215" y="53092"/>
                </a:cubicBezTo>
                <a:cubicBezTo>
                  <a:pt x="47110" y="52455"/>
                  <a:pt x="46429" y="51276"/>
                  <a:pt x="46429" y="50000"/>
                </a:cubicBezTo>
                <a:cubicBezTo>
                  <a:pt x="46429" y="48724"/>
                  <a:pt x="47110" y="47545"/>
                  <a:pt x="48215" y="46908"/>
                </a:cubicBezTo>
                <a:cubicBezTo>
                  <a:pt x="49319" y="46270"/>
                  <a:pt x="50681" y="46270"/>
                  <a:pt x="51785" y="46908"/>
                </a:cubicBezTo>
                <a:cubicBezTo>
                  <a:pt x="52890" y="47545"/>
                  <a:pt x="53571" y="48724"/>
                  <a:pt x="53571" y="50000"/>
                </a:cubicBezTo>
                <a:close/>
              </a:path>
            </a:pathLst>
          </a:custGeom>
          <a:noFill/>
          <a:ln w="12246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3" name="el-1785639230875-18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358" y="35713"/>
                </a:moveTo>
                <a:cubicBezTo>
                  <a:pt x="80390" y="36371"/>
                  <a:pt x="80057" y="36993"/>
                  <a:pt x="79491" y="37332"/>
                </a:cubicBezTo>
                <a:cubicBezTo>
                  <a:pt x="78926" y="37671"/>
                  <a:pt x="78220" y="37671"/>
                  <a:pt x="77654" y="37332"/>
                </a:cubicBezTo>
                <a:cubicBezTo>
                  <a:pt x="77089" y="36993"/>
                  <a:pt x="76756" y="36371"/>
                  <a:pt x="76787" y="35713"/>
                </a:cubicBezTo>
                <a:cubicBezTo>
                  <a:pt x="76756" y="35054"/>
                  <a:pt x="77089" y="34432"/>
                  <a:pt x="77654" y="34093"/>
                </a:cubicBezTo>
                <a:cubicBezTo>
                  <a:pt x="78220" y="33754"/>
                  <a:pt x="78926" y="33754"/>
                  <a:pt x="79491" y="34093"/>
                </a:cubicBezTo>
                <a:cubicBezTo>
                  <a:pt x="80057" y="34432"/>
                  <a:pt x="80390" y="35054"/>
                  <a:pt x="80358" y="35713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30875-19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213" y="64288"/>
                </a:moveTo>
                <a:cubicBezTo>
                  <a:pt x="23244" y="64946"/>
                  <a:pt x="22911" y="65568"/>
                  <a:pt x="22346" y="65907"/>
                </a:cubicBezTo>
                <a:cubicBezTo>
                  <a:pt x="21780" y="66246"/>
                  <a:pt x="21074" y="66246"/>
                  <a:pt x="20509" y="65907"/>
                </a:cubicBezTo>
                <a:cubicBezTo>
                  <a:pt x="19943" y="65568"/>
                  <a:pt x="19610" y="64946"/>
                  <a:pt x="19642" y="64288"/>
                </a:cubicBezTo>
                <a:cubicBezTo>
                  <a:pt x="19610" y="63629"/>
                  <a:pt x="19943" y="63007"/>
                  <a:pt x="20509" y="62668"/>
                </a:cubicBezTo>
                <a:cubicBezTo>
                  <a:pt x="21074" y="62329"/>
                  <a:pt x="21780" y="62329"/>
                  <a:pt x="22346" y="62668"/>
                </a:cubicBezTo>
                <a:cubicBezTo>
                  <a:pt x="22911" y="63007"/>
                  <a:pt x="23244" y="63629"/>
                  <a:pt x="23213" y="64288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30875-20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571" y="35713"/>
                </a:moveTo>
                <a:lnTo>
                  <a:pt x="21429" y="64288"/>
                </a:lnTo>
              </a:path>
            </a:pathLst>
          </a:custGeom>
          <a:solidFill>
            <a:srgbClr val="000000"/>
          </a:solidFill>
          <a:ln w="12246" algn="ctr">
            <a:solidFill>
              <a:srgbClr val="C9BBA4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6" name="el-1785639230875-21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571" y="50000"/>
                </a:moveTo>
                <a:lnTo>
                  <a:pt x="78571" y="35713"/>
                </a:lnTo>
              </a:path>
            </a:pathLst>
          </a:custGeom>
          <a:solidFill>
            <a:srgbClr val="000000"/>
          </a:solidFill>
          <a:ln w="6531" algn="ctr">
            <a:solidFill>
              <a:srgbClr val="EDE8D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7" name="el-1785639230875-22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35713"/>
                </a:moveTo>
                <a:lnTo>
                  <a:pt x="78571" y="35713"/>
                </a:lnTo>
              </a:path>
            </a:pathLst>
          </a:custGeom>
          <a:solidFill>
            <a:srgbClr val="000000"/>
          </a:solidFill>
          <a:ln w="6531" algn="ctr">
            <a:solidFill>
              <a:srgbClr val="EDE8D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8" name="el-1785639230875-23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29" y="50000"/>
                </a:moveTo>
                <a:lnTo>
                  <a:pt x="21429" y="64288"/>
                </a:lnTo>
              </a:path>
            </a:pathLst>
          </a:custGeom>
          <a:solidFill>
            <a:srgbClr val="000000"/>
          </a:solidFill>
          <a:ln w="6531" algn="ctr">
            <a:solidFill>
              <a:srgbClr val="EDE8D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9" name="el-1785639230875-24"/>
          <p:cNvSpPr/>
          <p:nvPr/>
        </p:nvSpPr>
        <p:spPr>
          <a:xfrm>
            <a:off x="1271588" y="1372791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64288"/>
                </a:moveTo>
                <a:lnTo>
                  <a:pt x="21429" y="64288"/>
                </a:lnTo>
              </a:path>
            </a:pathLst>
          </a:custGeom>
          <a:solidFill>
            <a:srgbClr val="000000"/>
          </a:solidFill>
          <a:ln w="6531" algn="ctr">
            <a:solidFill>
              <a:srgbClr val="EDE8D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0" name="el-1785639230875-25"/>
          <p:cNvSpPr txBox="1"/>
          <p:nvPr/>
        </p:nvSpPr>
        <p:spPr>
          <a:xfrm>
            <a:off x="2300288" y="2336176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O</a:t>
            </a:r>
            <a:endParaRPr/>
          </a:p>
        </p:txBody>
      </p:sp>
      <p:sp>
        <p:nvSpPr>
          <p:cNvPr id="21" name="el-1785639230875-26"/>
          <p:cNvSpPr txBox="1"/>
          <p:nvPr/>
        </p:nvSpPr>
        <p:spPr>
          <a:xfrm>
            <a:off x="3133045" y="2042262"/>
            <a:ext cx="52578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A(4,1)</a:t>
            </a:r>
            <a:endParaRPr/>
          </a:p>
        </p:txBody>
      </p:sp>
      <p:sp>
        <p:nvSpPr>
          <p:cNvPr id="22" name="el-1785639230875-27"/>
          <p:cNvSpPr txBox="1"/>
          <p:nvPr/>
        </p:nvSpPr>
        <p:spPr>
          <a:xfrm>
            <a:off x="1516516" y="2891348"/>
            <a:ext cx="73152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A'(-4,-1)</a:t>
            </a:r>
            <a:endParaRPr/>
          </a:p>
        </p:txBody>
      </p:sp>
      <p:sp>
        <p:nvSpPr>
          <p:cNvPr id="23" name="el-1785639230875-28"/>
          <p:cNvSpPr txBox="1"/>
          <p:nvPr/>
        </p:nvSpPr>
        <p:spPr>
          <a:xfrm>
            <a:off x="2969759" y="2548448"/>
            <a:ext cx="195943" cy="1567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8A7F72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24" name="el-1785639230875-29"/>
          <p:cNvSpPr txBox="1"/>
          <p:nvPr/>
        </p:nvSpPr>
        <p:spPr>
          <a:xfrm>
            <a:off x="1653676" y="2548448"/>
            <a:ext cx="215537" cy="1567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8A7F72"/>
                </a:solidFill>
                <a:latin typeface="Microsoft YaHei"/>
                <a:ea typeface="Microsoft YaHei"/>
                <a:cs typeface="Microsoft YaHei"/>
              </a:rPr>
              <a:t>-4</a:t>
            </a:r>
            <a:endParaRPr/>
          </a:p>
        </p:txBody>
      </p:sp>
      <p:sp>
        <p:nvSpPr>
          <p:cNvPr id="25" name="el-1785639230875-30"/>
          <p:cNvSpPr txBox="1"/>
          <p:nvPr/>
        </p:nvSpPr>
        <p:spPr>
          <a:xfrm>
            <a:off x="2479902" y="2123905"/>
            <a:ext cx="195943" cy="1567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A7F72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26" name="el-1785639230875-31"/>
          <p:cNvSpPr txBox="1"/>
          <p:nvPr/>
        </p:nvSpPr>
        <p:spPr>
          <a:xfrm>
            <a:off x="2479902" y="2777048"/>
            <a:ext cx="215537" cy="1567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A7F72"/>
                </a:solidFill>
                <a:latin typeface="Microsoft YaHei"/>
                <a:ea typeface="Microsoft YaHei"/>
                <a:cs typeface="Microsoft YaHei"/>
              </a:rPr>
              <a:t>-1</a:t>
            </a:r>
            <a:endParaRPr/>
          </a:p>
        </p:txBody>
      </p:sp>
      <p:sp>
        <p:nvSpPr>
          <p:cNvPr id="27" name="el-1785639230875-32"/>
          <p:cNvSpPr txBox="1"/>
          <p:nvPr/>
        </p:nvSpPr>
        <p:spPr>
          <a:xfrm>
            <a:off x="2014538" y="1617719"/>
            <a:ext cx="8001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坐标符号相反</a:t>
            </a:r>
            <a:endParaRPr/>
          </a:p>
        </p:txBody>
      </p:sp>
      <p:cxnSp>
        <p:nvCxnSpPr>
          <p:cNvPr id="28" name="el-1785639230876-34"/>
          <p:cNvCxnSpPr/>
          <p:nvPr/>
        </p:nvCxnSpPr>
        <p:spPr>
          <a:xfrm>
            <a:off x="521494" y="3748088"/>
            <a:ext cx="3786188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5639231166-53"/>
          <p:cNvSpPr/>
          <p:nvPr/>
        </p:nvSpPr>
        <p:spPr>
          <a:xfrm>
            <a:off x="1241301" y="3842259"/>
            <a:ext cx="85725" cy="1140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22" y="97500"/>
                </a:moveTo>
                <a:lnTo>
                  <a:pt x="56222" y="97500"/>
                </a:lnTo>
                <a:cubicBezTo>
                  <a:pt x="60963" y="93167"/>
                  <a:pt x="66704" y="87361"/>
                  <a:pt x="73444" y="80083"/>
                </a:cubicBezTo>
                <a:lnTo>
                  <a:pt x="73444" y="80083"/>
                </a:lnTo>
                <a:lnTo>
                  <a:pt x="73444" y="80083"/>
                </a:lnTo>
                <a:cubicBezTo>
                  <a:pt x="80185" y="72917"/>
                  <a:pt x="86259" y="65500"/>
                  <a:pt x="91667" y="57833"/>
                </a:cubicBezTo>
                <a:lnTo>
                  <a:pt x="91667" y="57833"/>
                </a:lnTo>
                <a:lnTo>
                  <a:pt x="91667" y="57833"/>
                </a:lnTo>
                <a:cubicBezTo>
                  <a:pt x="96852" y="50111"/>
                  <a:pt x="99630" y="43333"/>
                  <a:pt x="100000" y="37500"/>
                </a:cubicBezTo>
                <a:lnTo>
                  <a:pt x="100000" y="37500"/>
                </a:lnTo>
                <a:cubicBezTo>
                  <a:pt x="99630" y="26833"/>
                  <a:pt x="94778" y="17972"/>
                  <a:pt x="85444" y="10917"/>
                </a:cubicBezTo>
                <a:lnTo>
                  <a:pt x="85444" y="10917"/>
                </a:lnTo>
                <a:cubicBezTo>
                  <a:pt x="76037" y="3917"/>
                  <a:pt x="64222" y="278"/>
                  <a:pt x="50000" y="0"/>
                </a:cubicBezTo>
                <a:lnTo>
                  <a:pt x="50000" y="0"/>
                </a:lnTo>
                <a:cubicBezTo>
                  <a:pt x="35778" y="278"/>
                  <a:pt x="23963" y="3917"/>
                  <a:pt x="14556" y="10917"/>
                </a:cubicBezTo>
                <a:lnTo>
                  <a:pt x="14556" y="10917"/>
                </a:lnTo>
                <a:cubicBezTo>
                  <a:pt x="5222" y="17972"/>
                  <a:pt x="370" y="26833"/>
                  <a:pt x="0" y="37500"/>
                </a:cubicBezTo>
                <a:lnTo>
                  <a:pt x="0" y="37500"/>
                </a:lnTo>
                <a:cubicBezTo>
                  <a:pt x="370" y="43333"/>
                  <a:pt x="3148" y="50111"/>
                  <a:pt x="8333" y="57833"/>
                </a:cubicBezTo>
                <a:lnTo>
                  <a:pt x="8333" y="57833"/>
                </a:lnTo>
                <a:cubicBezTo>
                  <a:pt x="13741" y="65500"/>
                  <a:pt x="19815" y="72917"/>
                  <a:pt x="26556" y="80083"/>
                </a:cubicBezTo>
                <a:lnTo>
                  <a:pt x="26556" y="80083"/>
                </a:lnTo>
                <a:cubicBezTo>
                  <a:pt x="33296" y="87361"/>
                  <a:pt x="39037" y="93167"/>
                  <a:pt x="43778" y="97500"/>
                </a:cubicBezTo>
                <a:lnTo>
                  <a:pt x="43778" y="97500"/>
                </a:lnTo>
                <a:cubicBezTo>
                  <a:pt x="45481" y="99056"/>
                  <a:pt x="47556" y="99833"/>
                  <a:pt x="50000" y="99833"/>
                </a:cubicBezTo>
                <a:lnTo>
                  <a:pt x="50000" y="99833"/>
                </a:lnTo>
                <a:cubicBezTo>
                  <a:pt x="52444" y="99833"/>
                  <a:pt x="54519" y="99056"/>
                  <a:pt x="56222" y="97500"/>
                </a:cubicBezTo>
                <a:lnTo>
                  <a:pt x="56222" y="975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6222" y="25111"/>
                  <a:pt x="61000" y="27194"/>
                  <a:pt x="64333" y="31250"/>
                </a:cubicBezTo>
                <a:lnTo>
                  <a:pt x="64333" y="31250"/>
                </a:lnTo>
                <a:cubicBezTo>
                  <a:pt x="67444" y="35417"/>
                  <a:pt x="67444" y="39583"/>
                  <a:pt x="64333" y="43750"/>
                </a:cubicBezTo>
                <a:lnTo>
                  <a:pt x="64333" y="43750"/>
                </a:lnTo>
                <a:cubicBezTo>
                  <a:pt x="61000" y="47806"/>
                  <a:pt x="56222" y="49889"/>
                  <a:pt x="50000" y="50000"/>
                </a:cubicBezTo>
                <a:lnTo>
                  <a:pt x="50000" y="50000"/>
                </a:lnTo>
                <a:cubicBezTo>
                  <a:pt x="43778" y="49889"/>
                  <a:pt x="39000" y="47806"/>
                  <a:pt x="35667" y="43750"/>
                </a:cubicBezTo>
                <a:lnTo>
                  <a:pt x="35667" y="43750"/>
                </a:lnTo>
                <a:cubicBezTo>
                  <a:pt x="32556" y="39583"/>
                  <a:pt x="32556" y="35417"/>
                  <a:pt x="35667" y="31250"/>
                </a:cubicBezTo>
                <a:lnTo>
                  <a:pt x="35667" y="31250"/>
                </a:lnTo>
                <a:cubicBezTo>
                  <a:pt x="39000" y="27194"/>
                  <a:pt x="43778" y="25111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30877-35"/>
          <p:cNvSpPr/>
          <p:nvPr/>
        </p:nvSpPr>
        <p:spPr>
          <a:xfrm>
            <a:off x="4714875" y="1326356"/>
            <a:ext cx="4029075" cy="9667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39"/>
                </a:lnTo>
                <a:lnTo>
                  <a:pt x="98288" y="167"/>
                </a:lnTo>
                <a:lnTo>
                  <a:pt x="98489" y="382"/>
                </a:lnTo>
                <a:lnTo>
                  <a:pt x="98686" y="676"/>
                </a:lnTo>
                <a:lnTo>
                  <a:pt x="98875" y="1039"/>
                </a:lnTo>
                <a:lnTo>
                  <a:pt x="99054" y="1490"/>
                </a:lnTo>
                <a:lnTo>
                  <a:pt x="99222" y="2000"/>
                </a:lnTo>
                <a:lnTo>
                  <a:pt x="99376" y="2588"/>
                </a:lnTo>
                <a:lnTo>
                  <a:pt x="99518" y="3225"/>
                </a:lnTo>
                <a:lnTo>
                  <a:pt x="99641" y="3922"/>
                </a:lnTo>
                <a:lnTo>
                  <a:pt x="99749" y="4667"/>
                </a:lnTo>
                <a:lnTo>
                  <a:pt x="99837" y="5451"/>
                </a:lnTo>
                <a:lnTo>
                  <a:pt x="99908" y="6265"/>
                </a:lnTo>
                <a:lnTo>
                  <a:pt x="99960" y="7098"/>
                </a:lnTo>
                <a:lnTo>
                  <a:pt x="99991" y="7961"/>
                </a:lnTo>
                <a:lnTo>
                  <a:pt x="100000" y="8824"/>
                </a:lnTo>
                <a:lnTo>
                  <a:pt x="100000" y="91176"/>
                </a:lnTo>
                <a:lnTo>
                  <a:pt x="99991" y="92039"/>
                </a:lnTo>
                <a:lnTo>
                  <a:pt x="99960" y="92902"/>
                </a:lnTo>
                <a:lnTo>
                  <a:pt x="99908" y="93735"/>
                </a:lnTo>
                <a:lnTo>
                  <a:pt x="99837" y="94549"/>
                </a:lnTo>
                <a:lnTo>
                  <a:pt x="99749" y="95333"/>
                </a:lnTo>
                <a:lnTo>
                  <a:pt x="99641" y="96078"/>
                </a:lnTo>
                <a:lnTo>
                  <a:pt x="99518" y="96775"/>
                </a:lnTo>
                <a:lnTo>
                  <a:pt x="99376" y="97412"/>
                </a:lnTo>
                <a:lnTo>
                  <a:pt x="99222" y="98000"/>
                </a:lnTo>
                <a:lnTo>
                  <a:pt x="99054" y="98510"/>
                </a:lnTo>
                <a:lnTo>
                  <a:pt x="98875" y="98961"/>
                </a:lnTo>
                <a:lnTo>
                  <a:pt x="98686" y="99324"/>
                </a:lnTo>
                <a:lnTo>
                  <a:pt x="98489" y="99618"/>
                </a:lnTo>
                <a:lnTo>
                  <a:pt x="98288" y="99833"/>
                </a:lnTo>
                <a:lnTo>
                  <a:pt x="98080" y="99961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61"/>
                </a:lnTo>
                <a:lnTo>
                  <a:pt x="1712" y="99833"/>
                </a:lnTo>
                <a:lnTo>
                  <a:pt x="1511" y="99618"/>
                </a:lnTo>
                <a:lnTo>
                  <a:pt x="1314" y="99324"/>
                </a:lnTo>
                <a:lnTo>
                  <a:pt x="1125" y="98961"/>
                </a:lnTo>
                <a:lnTo>
                  <a:pt x="946" y="98510"/>
                </a:lnTo>
                <a:lnTo>
                  <a:pt x="778" y="98000"/>
                </a:lnTo>
                <a:lnTo>
                  <a:pt x="624" y="97412"/>
                </a:lnTo>
                <a:lnTo>
                  <a:pt x="482" y="96775"/>
                </a:lnTo>
                <a:lnTo>
                  <a:pt x="359" y="96078"/>
                </a:lnTo>
                <a:lnTo>
                  <a:pt x="251" y="95333"/>
                </a:lnTo>
                <a:lnTo>
                  <a:pt x="163" y="94549"/>
                </a:lnTo>
                <a:lnTo>
                  <a:pt x="92" y="93735"/>
                </a:lnTo>
                <a:lnTo>
                  <a:pt x="40" y="92902"/>
                </a:lnTo>
                <a:lnTo>
                  <a:pt x="9" y="92039"/>
                </a:lnTo>
                <a:lnTo>
                  <a:pt x="0" y="91176"/>
                </a:lnTo>
                <a:lnTo>
                  <a:pt x="0" y="8824"/>
                </a:lnTo>
                <a:lnTo>
                  <a:pt x="9" y="7961"/>
                </a:lnTo>
                <a:lnTo>
                  <a:pt x="40" y="7098"/>
                </a:lnTo>
                <a:lnTo>
                  <a:pt x="92" y="6265"/>
                </a:lnTo>
                <a:lnTo>
                  <a:pt x="163" y="5451"/>
                </a:lnTo>
                <a:lnTo>
                  <a:pt x="251" y="4667"/>
                </a:lnTo>
                <a:lnTo>
                  <a:pt x="359" y="3922"/>
                </a:lnTo>
                <a:lnTo>
                  <a:pt x="482" y="3225"/>
                </a:lnTo>
                <a:lnTo>
                  <a:pt x="624" y="2588"/>
                </a:lnTo>
                <a:lnTo>
                  <a:pt x="778" y="2000"/>
                </a:lnTo>
                <a:lnTo>
                  <a:pt x="946" y="1490"/>
                </a:lnTo>
                <a:lnTo>
                  <a:pt x="1125" y="1039"/>
                </a:lnTo>
                <a:lnTo>
                  <a:pt x="1314" y="676"/>
                </a:lnTo>
                <a:lnTo>
                  <a:pt x="1511" y="382"/>
                </a:lnTo>
                <a:lnTo>
                  <a:pt x="1712" y="167"/>
                </a:lnTo>
                <a:lnTo>
                  <a:pt x="1920" y="39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5639230878-37"/>
          <p:cNvSpPr/>
          <p:nvPr/>
        </p:nvSpPr>
        <p:spPr>
          <a:xfrm>
            <a:off x="4714875" y="1326356"/>
            <a:ext cx="85725" cy="9667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3"/>
                </a:lnTo>
                <a:lnTo>
                  <a:pt x="80491" y="170"/>
                </a:lnTo>
                <a:lnTo>
                  <a:pt x="70972" y="382"/>
                </a:lnTo>
                <a:lnTo>
                  <a:pt x="61732" y="675"/>
                </a:lnTo>
                <a:lnTo>
                  <a:pt x="52860" y="1047"/>
                </a:lnTo>
                <a:lnTo>
                  <a:pt x="44443" y="1494"/>
                </a:lnTo>
                <a:lnTo>
                  <a:pt x="36561" y="2013"/>
                </a:lnTo>
                <a:lnTo>
                  <a:pt x="29289" y="2597"/>
                </a:lnTo>
                <a:lnTo>
                  <a:pt x="22699" y="3242"/>
                </a:lnTo>
                <a:lnTo>
                  <a:pt x="16853" y="3941"/>
                </a:lnTo>
                <a:lnTo>
                  <a:pt x="11808" y="4687"/>
                </a:lnTo>
                <a:lnTo>
                  <a:pt x="7612" y="5474"/>
                </a:lnTo>
                <a:lnTo>
                  <a:pt x="4306" y="6293"/>
                </a:lnTo>
                <a:lnTo>
                  <a:pt x="1921" y="7137"/>
                </a:lnTo>
                <a:lnTo>
                  <a:pt x="482" y="7998"/>
                </a:lnTo>
                <a:lnTo>
                  <a:pt x="0" y="8867"/>
                </a:lnTo>
                <a:lnTo>
                  <a:pt x="0" y="91133"/>
                </a:lnTo>
                <a:lnTo>
                  <a:pt x="482" y="92002"/>
                </a:lnTo>
                <a:lnTo>
                  <a:pt x="1921" y="92863"/>
                </a:lnTo>
                <a:lnTo>
                  <a:pt x="4306" y="93707"/>
                </a:lnTo>
                <a:lnTo>
                  <a:pt x="7612" y="94526"/>
                </a:lnTo>
                <a:lnTo>
                  <a:pt x="11808" y="95313"/>
                </a:lnTo>
                <a:lnTo>
                  <a:pt x="16853" y="96059"/>
                </a:lnTo>
                <a:lnTo>
                  <a:pt x="22699" y="96758"/>
                </a:lnTo>
                <a:lnTo>
                  <a:pt x="29289" y="97403"/>
                </a:lnTo>
                <a:lnTo>
                  <a:pt x="36561" y="97987"/>
                </a:lnTo>
                <a:lnTo>
                  <a:pt x="44443" y="98506"/>
                </a:lnTo>
                <a:lnTo>
                  <a:pt x="52860" y="98953"/>
                </a:lnTo>
                <a:lnTo>
                  <a:pt x="61732" y="99325"/>
                </a:lnTo>
                <a:lnTo>
                  <a:pt x="70972" y="99618"/>
                </a:lnTo>
                <a:lnTo>
                  <a:pt x="80491" y="99830"/>
                </a:lnTo>
                <a:lnTo>
                  <a:pt x="90198" y="9995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57"/>
                </a:lnTo>
                <a:lnTo>
                  <a:pt x="86994" y="99830"/>
                </a:lnTo>
                <a:lnTo>
                  <a:pt x="80648" y="99618"/>
                </a:lnTo>
                <a:lnTo>
                  <a:pt x="74488" y="99325"/>
                </a:lnTo>
                <a:lnTo>
                  <a:pt x="68574" y="98953"/>
                </a:lnTo>
                <a:lnTo>
                  <a:pt x="62962" y="98506"/>
                </a:lnTo>
                <a:lnTo>
                  <a:pt x="57707" y="97987"/>
                </a:lnTo>
                <a:lnTo>
                  <a:pt x="52860" y="97403"/>
                </a:lnTo>
                <a:lnTo>
                  <a:pt x="48466" y="96758"/>
                </a:lnTo>
                <a:lnTo>
                  <a:pt x="44569" y="96059"/>
                </a:lnTo>
                <a:lnTo>
                  <a:pt x="41205" y="95313"/>
                </a:lnTo>
                <a:lnTo>
                  <a:pt x="38408" y="94526"/>
                </a:lnTo>
                <a:lnTo>
                  <a:pt x="36204" y="93707"/>
                </a:lnTo>
                <a:lnTo>
                  <a:pt x="34614" y="92863"/>
                </a:lnTo>
                <a:lnTo>
                  <a:pt x="33654" y="92002"/>
                </a:lnTo>
                <a:lnTo>
                  <a:pt x="33333" y="91133"/>
                </a:lnTo>
                <a:lnTo>
                  <a:pt x="33333" y="8867"/>
                </a:lnTo>
                <a:lnTo>
                  <a:pt x="33654" y="7998"/>
                </a:lnTo>
                <a:lnTo>
                  <a:pt x="34614" y="7137"/>
                </a:lnTo>
                <a:lnTo>
                  <a:pt x="36204" y="6293"/>
                </a:lnTo>
                <a:lnTo>
                  <a:pt x="38408" y="5474"/>
                </a:lnTo>
                <a:lnTo>
                  <a:pt x="41205" y="4687"/>
                </a:lnTo>
                <a:lnTo>
                  <a:pt x="44569" y="3941"/>
                </a:lnTo>
                <a:lnTo>
                  <a:pt x="48466" y="3242"/>
                </a:lnTo>
                <a:lnTo>
                  <a:pt x="52860" y="2597"/>
                </a:lnTo>
                <a:lnTo>
                  <a:pt x="57707" y="2013"/>
                </a:lnTo>
                <a:lnTo>
                  <a:pt x="62962" y="1494"/>
                </a:lnTo>
                <a:lnTo>
                  <a:pt x="68574" y="1047"/>
                </a:lnTo>
                <a:lnTo>
                  <a:pt x="74488" y="675"/>
                </a:lnTo>
                <a:lnTo>
                  <a:pt x="80648" y="382"/>
                </a:lnTo>
                <a:lnTo>
                  <a:pt x="86994" y="170"/>
                </a:lnTo>
                <a:lnTo>
                  <a:pt x="93466" y="4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31167-56"/>
          <p:cNvSpPr/>
          <p:nvPr/>
        </p:nvSpPr>
        <p:spPr>
          <a:xfrm>
            <a:off x="4905077" y="1485900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31167-55"/>
          <p:cNvSpPr/>
          <p:nvPr/>
        </p:nvSpPr>
        <p:spPr>
          <a:xfrm>
            <a:off x="4900613" y="2021086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230882-42"/>
          <p:cNvSpPr/>
          <p:nvPr/>
        </p:nvSpPr>
        <p:spPr>
          <a:xfrm>
            <a:off x="4714875" y="2407444"/>
            <a:ext cx="4029075" cy="414338"/>
          </a:xfrm>
          <a:prstGeom prst="roundRect">
            <a:avLst>
              <a:gd name="adj" fmla="val 22989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5639230885-47"/>
          <p:cNvSpPr/>
          <p:nvPr/>
        </p:nvSpPr>
        <p:spPr>
          <a:xfrm>
            <a:off x="4850606" y="2500313"/>
            <a:ext cx="228600" cy="22860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231164-51"/>
          <p:cNvSpPr/>
          <p:nvPr/>
        </p:nvSpPr>
        <p:spPr>
          <a:xfrm>
            <a:off x="4922044" y="2557463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12500"/>
                </a:lnTo>
                <a:cubicBezTo>
                  <a:pt x="99852" y="9000"/>
                  <a:pt x="98185" y="6083"/>
                  <a:pt x="95000" y="3750"/>
                </a:cubicBezTo>
                <a:lnTo>
                  <a:pt x="95000" y="3750"/>
                </a:lnTo>
                <a:cubicBezTo>
                  <a:pt x="91889" y="1361"/>
                  <a:pt x="88000" y="111"/>
                  <a:pt x="83333" y="0"/>
                </a:cubicBezTo>
                <a:lnTo>
                  <a:pt x="83333" y="0"/>
                </a:lnTo>
                <a:lnTo>
                  <a:pt x="16667" y="0"/>
                </a:lnTo>
                <a:moveTo>
                  <a:pt x="25000" y="12500"/>
                </a:moveTo>
                <a:lnTo>
                  <a:pt x="25000" y="12500"/>
                </a:lnTo>
                <a:lnTo>
                  <a:pt x="75000" y="12500"/>
                </a:lnTo>
                <a:cubicBezTo>
                  <a:pt x="77444" y="12500"/>
                  <a:pt x="79444" y="13083"/>
                  <a:pt x="81000" y="14250"/>
                </a:cubicBezTo>
                <a:lnTo>
                  <a:pt x="81000" y="14250"/>
                </a:lnTo>
                <a:cubicBezTo>
                  <a:pt x="82556" y="15417"/>
                  <a:pt x="83333" y="16917"/>
                  <a:pt x="83333" y="18750"/>
                </a:cubicBezTo>
                <a:lnTo>
                  <a:pt x="83333" y="18750"/>
                </a:lnTo>
                <a:lnTo>
                  <a:pt x="83333" y="25000"/>
                </a:lnTo>
                <a:cubicBezTo>
                  <a:pt x="83333" y="26833"/>
                  <a:pt x="82556" y="28333"/>
                  <a:pt x="81000" y="29500"/>
                </a:cubicBezTo>
                <a:lnTo>
                  <a:pt x="81000" y="29500"/>
                </a:lnTo>
                <a:cubicBezTo>
                  <a:pt x="79444" y="30667"/>
                  <a:pt x="77444" y="31250"/>
                  <a:pt x="75000" y="31250"/>
                </a:cubicBezTo>
                <a:lnTo>
                  <a:pt x="75000" y="31250"/>
                </a:lnTo>
                <a:lnTo>
                  <a:pt x="25000" y="31250"/>
                </a:lnTo>
                <a:cubicBezTo>
                  <a:pt x="22556" y="31250"/>
                  <a:pt x="20556" y="30667"/>
                  <a:pt x="19000" y="29500"/>
                </a:cubicBezTo>
                <a:lnTo>
                  <a:pt x="19000" y="29500"/>
                </a:lnTo>
                <a:cubicBezTo>
                  <a:pt x="17444" y="28333"/>
                  <a:pt x="16667" y="26833"/>
                  <a:pt x="16667" y="25000"/>
                </a:cubicBezTo>
                <a:lnTo>
                  <a:pt x="16667" y="25000"/>
                </a:lnTo>
                <a:lnTo>
                  <a:pt x="16667" y="18750"/>
                </a:lnTo>
                <a:cubicBezTo>
                  <a:pt x="16667" y="16917"/>
                  <a:pt x="17444" y="15417"/>
                  <a:pt x="19000" y="14250"/>
                </a:cubicBezTo>
                <a:lnTo>
                  <a:pt x="19000" y="14250"/>
                </a:lnTo>
                <a:cubicBezTo>
                  <a:pt x="20556" y="13083"/>
                  <a:pt x="22556" y="12500"/>
                  <a:pt x="25000" y="12500"/>
                </a:cubicBezTo>
                <a:lnTo>
                  <a:pt x="25000" y="12500"/>
                </a:lnTo>
                <a:moveTo>
                  <a:pt x="33333" y="43750"/>
                </a:moveTo>
                <a:lnTo>
                  <a:pt x="33333" y="43750"/>
                </a:lnTo>
                <a:cubicBezTo>
                  <a:pt x="33333" y="45583"/>
                  <a:pt x="32556" y="47083"/>
                  <a:pt x="31000" y="48250"/>
                </a:cubicBezTo>
                <a:lnTo>
                  <a:pt x="31000" y="48250"/>
                </a:lnTo>
                <a:lnTo>
                  <a:pt x="31000" y="48250"/>
                </a:lnTo>
                <a:cubicBezTo>
                  <a:pt x="29444" y="49417"/>
                  <a:pt x="27444" y="50000"/>
                  <a:pt x="25000" y="50000"/>
                </a:cubicBezTo>
                <a:lnTo>
                  <a:pt x="25000" y="50000"/>
                </a:lnTo>
                <a:cubicBezTo>
                  <a:pt x="22556" y="50000"/>
                  <a:pt x="20556" y="49417"/>
                  <a:pt x="19000" y="48250"/>
                </a:cubicBezTo>
                <a:lnTo>
                  <a:pt x="19000" y="48250"/>
                </a:lnTo>
                <a:cubicBezTo>
                  <a:pt x="17444" y="47083"/>
                  <a:pt x="16667" y="45583"/>
                  <a:pt x="16667" y="43750"/>
                </a:cubicBezTo>
                <a:lnTo>
                  <a:pt x="16667" y="43750"/>
                </a:lnTo>
                <a:cubicBezTo>
                  <a:pt x="16667" y="41917"/>
                  <a:pt x="17444" y="40417"/>
                  <a:pt x="19000" y="39250"/>
                </a:cubicBezTo>
                <a:lnTo>
                  <a:pt x="19000" y="39250"/>
                </a:lnTo>
                <a:cubicBezTo>
                  <a:pt x="20556" y="38083"/>
                  <a:pt x="22556" y="37500"/>
                  <a:pt x="25000" y="37500"/>
                </a:cubicBezTo>
                <a:lnTo>
                  <a:pt x="25000" y="37500"/>
                </a:lnTo>
                <a:cubicBezTo>
                  <a:pt x="27444" y="37500"/>
                  <a:pt x="29444" y="38083"/>
                  <a:pt x="31000" y="39250"/>
                </a:cubicBezTo>
                <a:lnTo>
                  <a:pt x="31000" y="39250"/>
                </a:lnTo>
                <a:cubicBezTo>
                  <a:pt x="32556" y="40417"/>
                  <a:pt x="33333" y="41917"/>
                  <a:pt x="33333" y="43750"/>
                </a:cubicBezTo>
                <a:lnTo>
                  <a:pt x="33333" y="43750"/>
                </a:lnTo>
                <a:moveTo>
                  <a:pt x="25000" y="68750"/>
                </a:moveTo>
                <a:lnTo>
                  <a:pt x="25000" y="68750"/>
                </a:lnTo>
                <a:cubicBezTo>
                  <a:pt x="22556" y="68750"/>
                  <a:pt x="20556" y="68167"/>
                  <a:pt x="19000" y="67000"/>
                </a:cubicBezTo>
                <a:lnTo>
                  <a:pt x="19000" y="67000"/>
                </a:lnTo>
                <a:lnTo>
                  <a:pt x="19000" y="67000"/>
                </a:lnTo>
                <a:cubicBezTo>
                  <a:pt x="17444" y="65833"/>
                  <a:pt x="16667" y="64333"/>
                  <a:pt x="16667" y="62500"/>
                </a:cubicBezTo>
                <a:lnTo>
                  <a:pt x="16667" y="62500"/>
                </a:lnTo>
                <a:cubicBezTo>
                  <a:pt x="16667" y="60667"/>
                  <a:pt x="17444" y="59167"/>
                  <a:pt x="19000" y="58000"/>
                </a:cubicBezTo>
                <a:lnTo>
                  <a:pt x="19000" y="58000"/>
                </a:lnTo>
                <a:cubicBezTo>
                  <a:pt x="20556" y="56833"/>
                  <a:pt x="22556" y="56250"/>
                  <a:pt x="25000" y="56250"/>
                </a:cubicBezTo>
                <a:lnTo>
                  <a:pt x="25000" y="56250"/>
                </a:lnTo>
                <a:cubicBezTo>
                  <a:pt x="27444" y="56250"/>
                  <a:pt x="29444" y="56833"/>
                  <a:pt x="31000" y="58000"/>
                </a:cubicBezTo>
                <a:lnTo>
                  <a:pt x="31000" y="58000"/>
                </a:lnTo>
                <a:cubicBezTo>
                  <a:pt x="32556" y="59167"/>
                  <a:pt x="33333" y="60667"/>
                  <a:pt x="33333" y="62500"/>
                </a:cubicBezTo>
                <a:lnTo>
                  <a:pt x="33333" y="62500"/>
                </a:lnTo>
                <a:cubicBezTo>
                  <a:pt x="33333" y="64333"/>
                  <a:pt x="32556" y="65833"/>
                  <a:pt x="31000" y="67000"/>
                </a:cubicBezTo>
                <a:lnTo>
                  <a:pt x="31000" y="67000"/>
                </a:lnTo>
                <a:cubicBezTo>
                  <a:pt x="29444" y="68167"/>
                  <a:pt x="27444" y="68750"/>
                  <a:pt x="25000" y="68750"/>
                </a:cubicBezTo>
                <a:lnTo>
                  <a:pt x="25000" y="68750"/>
                </a:lnTo>
                <a:moveTo>
                  <a:pt x="16667" y="81250"/>
                </a:moveTo>
                <a:lnTo>
                  <a:pt x="16667" y="81250"/>
                </a:lnTo>
                <a:cubicBezTo>
                  <a:pt x="16667" y="79417"/>
                  <a:pt x="17444" y="77917"/>
                  <a:pt x="19000" y="76750"/>
                </a:cubicBezTo>
                <a:lnTo>
                  <a:pt x="19000" y="76750"/>
                </a:lnTo>
                <a:lnTo>
                  <a:pt x="19000" y="76750"/>
                </a:lnTo>
                <a:cubicBezTo>
                  <a:pt x="20556" y="75583"/>
                  <a:pt x="22556" y="75000"/>
                  <a:pt x="25000" y="75000"/>
                </a:cubicBezTo>
                <a:lnTo>
                  <a:pt x="25000" y="75000"/>
                </a:lnTo>
                <a:lnTo>
                  <a:pt x="50000" y="75000"/>
                </a:lnTo>
                <a:cubicBezTo>
                  <a:pt x="52444" y="75000"/>
                  <a:pt x="54444" y="75583"/>
                  <a:pt x="56000" y="76750"/>
                </a:cubicBezTo>
                <a:lnTo>
                  <a:pt x="56000" y="76750"/>
                </a:lnTo>
                <a:cubicBezTo>
                  <a:pt x="57556" y="77917"/>
                  <a:pt x="58333" y="79417"/>
                  <a:pt x="58333" y="81250"/>
                </a:cubicBezTo>
                <a:lnTo>
                  <a:pt x="58333" y="81250"/>
                </a:lnTo>
                <a:cubicBezTo>
                  <a:pt x="58333" y="83083"/>
                  <a:pt x="57556" y="84583"/>
                  <a:pt x="56000" y="85750"/>
                </a:cubicBezTo>
                <a:lnTo>
                  <a:pt x="56000" y="85750"/>
                </a:lnTo>
                <a:cubicBezTo>
                  <a:pt x="54444" y="86917"/>
                  <a:pt x="52444" y="87500"/>
                  <a:pt x="50000" y="87500"/>
                </a:cubicBezTo>
                <a:lnTo>
                  <a:pt x="50000" y="87500"/>
                </a:lnTo>
                <a:lnTo>
                  <a:pt x="25000" y="87500"/>
                </a:lnTo>
                <a:cubicBezTo>
                  <a:pt x="22556" y="87500"/>
                  <a:pt x="20556" y="86917"/>
                  <a:pt x="19000" y="85750"/>
                </a:cubicBezTo>
                <a:lnTo>
                  <a:pt x="19000" y="85750"/>
                </a:lnTo>
                <a:cubicBezTo>
                  <a:pt x="17444" y="84583"/>
                  <a:pt x="16667" y="83083"/>
                  <a:pt x="16667" y="81250"/>
                </a:cubicBezTo>
                <a:lnTo>
                  <a:pt x="16667" y="81250"/>
                </a:lnTo>
                <a:moveTo>
                  <a:pt x="50000" y="50000"/>
                </a:moveTo>
                <a:lnTo>
                  <a:pt x="50000" y="50000"/>
                </a:lnTo>
                <a:cubicBezTo>
                  <a:pt x="47556" y="50000"/>
                  <a:pt x="45556" y="49417"/>
                  <a:pt x="44000" y="48250"/>
                </a:cubicBezTo>
                <a:lnTo>
                  <a:pt x="44000" y="48250"/>
                </a:lnTo>
                <a:lnTo>
                  <a:pt x="44000" y="48250"/>
                </a:lnTo>
                <a:cubicBezTo>
                  <a:pt x="42444" y="47083"/>
                  <a:pt x="41667" y="45583"/>
                  <a:pt x="41667" y="43750"/>
                </a:cubicBezTo>
                <a:lnTo>
                  <a:pt x="41667" y="43750"/>
                </a:lnTo>
                <a:cubicBezTo>
                  <a:pt x="41667" y="41917"/>
                  <a:pt x="42444" y="40417"/>
                  <a:pt x="44000" y="39250"/>
                </a:cubicBezTo>
                <a:lnTo>
                  <a:pt x="44000" y="39250"/>
                </a:lnTo>
                <a:cubicBezTo>
                  <a:pt x="45556" y="38083"/>
                  <a:pt x="47556" y="37500"/>
                  <a:pt x="50000" y="37500"/>
                </a:cubicBezTo>
                <a:lnTo>
                  <a:pt x="50000" y="37500"/>
                </a:lnTo>
                <a:cubicBezTo>
                  <a:pt x="52444" y="37500"/>
                  <a:pt x="54444" y="38083"/>
                  <a:pt x="56000" y="39250"/>
                </a:cubicBezTo>
                <a:lnTo>
                  <a:pt x="56000" y="39250"/>
                </a:lnTo>
                <a:cubicBezTo>
                  <a:pt x="57556" y="40417"/>
                  <a:pt x="58333" y="41917"/>
                  <a:pt x="58333" y="43750"/>
                </a:cubicBezTo>
                <a:lnTo>
                  <a:pt x="58333" y="43750"/>
                </a:lnTo>
                <a:cubicBezTo>
                  <a:pt x="58333" y="45583"/>
                  <a:pt x="57556" y="47083"/>
                  <a:pt x="56000" y="48250"/>
                </a:cubicBezTo>
                <a:lnTo>
                  <a:pt x="56000" y="48250"/>
                </a:lnTo>
                <a:cubicBezTo>
                  <a:pt x="54444" y="49417"/>
                  <a:pt x="52444" y="50000"/>
                  <a:pt x="50000" y="50000"/>
                </a:cubicBezTo>
                <a:lnTo>
                  <a:pt x="50000" y="50000"/>
                </a:lnTo>
                <a:moveTo>
                  <a:pt x="58333" y="62500"/>
                </a:moveTo>
                <a:lnTo>
                  <a:pt x="58333" y="62500"/>
                </a:lnTo>
                <a:cubicBezTo>
                  <a:pt x="58333" y="64333"/>
                  <a:pt x="57556" y="65833"/>
                  <a:pt x="56000" y="67000"/>
                </a:cubicBezTo>
                <a:lnTo>
                  <a:pt x="56000" y="67000"/>
                </a:lnTo>
                <a:lnTo>
                  <a:pt x="56000" y="67000"/>
                </a:lnTo>
                <a:cubicBezTo>
                  <a:pt x="54444" y="68167"/>
                  <a:pt x="52444" y="68750"/>
                  <a:pt x="50000" y="68750"/>
                </a:cubicBezTo>
                <a:lnTo>
                  <a:pt x="50000" y="68750"/>
                </a:lnTo>
                <a:cubicBezTo>
                  <a:pt x="47556" y="68750"/>
                  <a:pt x="45556" y="68167"/>
                  <a:pt x="44000" y="67000"/>
                </a:cubicBezTo>
                <a:lnTo>
                  <a:pt x="44000" y="67000"/>
                </a:lnTo>
                <a:cubicBezTo>
                  <a:pt x="42444" y="65833"/>
                  <a:pt x="41667" y="64333"/>
                  <a:pt x="41667" y="62500"/>
                </a:cubicBezTo>
                <a:lnTo>
                  <a:pt x="41667" y="62500"/>
                </a:lnTo>
                <a:cubicBezTo>
                  <a:pt x="41667" y="60667"/>
                  <a:pt x="42444" y="59167"/>
                  <a:pt x="44000" y="58000"/>
                </a:cubicBezTo>
                <a:lnTo>
                  <a:pt x="44000" y="58000"/>
                </a:lnTo>
                <a:cubicBezTo>
                  <a:pt x="45556" y="56833"/>
                  <a:pt x="47556" y="56250"/>
                  <a:pt x="50000" y="56250"/>
                </a:cubicBezTo>
                <a:lnTo>
                  <a:pt x="50000" y="56250"/>
                </a:lnTo>
                <a:cubicBezTo>
                  <a:pt x="52444" y="56250"/>
                  <a:pt x="54444" y="56833"/>
                  <a:pt x="56000" y="58000"/>
                </a:cubicBezTo>
                <a:lnTo>
                  <a:pt x="56000" y="58000"/>
                </a:lnTo>
                <a:cubicBezTo>
                  <a:pt x="57556" y="59167"/>
                  <a:pt x="58333" y="60667"/>
                  <a:pt x="58333" y="62500"/>
                </a:cubicBezTo>
                <a:lnTo>
                  <a:pt x="58333" y="62500"/>
                </a:lnTo>
                <a:moveTo>
                  <a:pt x="75000" y="50000"/>
                </a:moveTo>
                <a:lnTo>
                  <a:pt x="75000" y="50000"/>
                </a:lnTo>
                <a:cubicBezTo>
                  <a:pt x="72556" y="50000"/>
                  <a:pt x="70556" y="49417"/>
                  <a:pt x="69000" y="48250"/>
                </a:cubicBezTo>
                <a:lnTo>
                  <a:pt x="69000" y="48250"/>
                </a:lnTo>
                <a:lnTo>
                  <a:pt x="69000" y="48250"/>
                </a:lnTo>
                <a:cubicBezTo>
                  <a:pt x="67444" y="47083"/>
                  <a:pt x="66667" y="45583"/>
                  <a:pt x="66667" y="43750"/>
                </a:cubicBezTo>
                <a:lnTo>
                  <a:pt x="66667" y="43750"/>
                </a:lnTo>
                <a:cubicBezTo>
                  <a:pt x="66667" y="41917"/>
                  <a:pt x="67444" y="40417"/>
                  <a:pt x="69000" y="39250"/>
                </a:cubicBezTo>
                <a:lnTo>
                  <a:pt x="69000" y="39250"/>
                </a:lnTo>
                <a:cubicBezTo>
                  <a:pt x="70556" y="38083"/>
                  <a:pt x="72556" y="37500"/>
                  <a:pt x="75000" y="37500"/>
                </a:cubicBezTo>
                <a:lnTo>
                  <a:pt x="75000" y="37500"/>
                </a:lnTo>
                <a:cubicBezTo>
                  <a:pt x="77444" y="37500"/>
                  <a:pt x="79444" y="38083"/>
                  <a:pt x="81000" y="39250"/>
                </a:cubicBezTo>
                <a:lnTo>
                  <a:pt x="81000" y="39250"/>
                </a:lnTo>
                <a:cubicBezTo>
                  <a:pt x="82556" y="40417"/>
                  <a:pt x="83333" y="41917"/>
                  <a:pt x="83333" y="43750"/>
                </a:cubicBezTo>
                <a:lnTo>
                  <a:pt x="83333" y="43750"/>
                </a:lnTo>
                <a:cubicBezTo>
                  <a:pt x="83333" y="45583"/>
                  <a:pt x="82556" y="47083"/>
                  <a:pt x="81000" y="48250"/>
                </a:cubicBezTo>
                <a:lnTo>
                  <a:pt x="81000" y="48250"/>
                </a:lnTo>
                <a:cubicBezTo>
                  <a:pt x="79444" y="49417"/>
                  <a:pt x="77444" y="50000"/>
                  <a:pt x="75000" y="50000"/>
                </a:cubicBezTo>
                <a:lnTo>
                  <a:pt x="75000" y="50000"/>
                </a:lnTo>
                <a:moveTo>
                  <a:pt x="83333" y="62500"/>
                </a:moveTo>
                <a:lnTo>
                  <a:pt x="83333" y="62500"/>
                </a:lnTo>
                <a:cubicBezTo>
                  <a:pt x="83333" y="64333"/>
                  <a:pt x="82556" y="65833"/>
                  <a:pt x="81000" y="67000"/>
                </a:cubicBezTo>
                <a:lnTo>
                  <a:pt x="81000" y="67000"/>
                </a:lnTo>
                <a:lnTo>
                  <a:pt x="81000" y="67000"/>
                </a:lnTo>
                <a:cubicBezTo>
                  <a:pt x="79444" y="68167"/>
                  <a:pt x="77444" y="68750"/>
                  <a:pt x="75000" y="68750"/>
                </a:cubicBezTo>
                <a:lnTo>
                  <a:pt x="75000" y="68750"/>
                </a:lnTo>
                <a:cubicBezTo>
                  <a:pt x="72556" y="68750"/>
                  <a:pt x="70556" y="68167"/>
                  <a:pt x="69000" y="67000"/>
                </a:cubicBezTo>
                <a:lnTo>
                  <a:pt x="69000" y="67000"/>
                </a:lnTo>
                <a:cubicBezTo>
                  <a:pt x="67444" y="65833"/>
                  <a:pt x="66667" y="64333"/>
                  <a:pt x="66667" y="62500"/>
                </a:cubicBezTo>
                <a:lnTo>
                  <a:pt x="66667" y="62500"/>
                </a:lnTo>
                <a:cubicBezTo>
                  <a:pt x="66667" y="60667"/>
                  <a:pt x="67444" y="59167"/>
                  <a:pt x="69000" y="58000"/>
                </a:cubicBezTo>
                <a:lnTo>
                  <a:pt x="69000" y="58000"/>
                </a:lnTo>
                <a:cubicBezTo>
                  <a:pt x="70556" y="56833"/>
                  <a:pt x="72556" y="56250"/>
                  <a:pt x="75000" y="56250"/>
                </a:cubicBezTo>
                <a:lnTo>
                  <a:pt x="75000" y="56250"/>
                </a:lnTo>
                <a:cubicBezTo>
                  <a:pt x="77444" y="56250"/>
                  <a:pt x="79444" y="56833"/>
                  <a:pt x="81000" y="58000"/>
                </a:cubicBezTo>
                <a:lnTo>
                  <a:pt x="81000" y="58000"/>
                </a:lnTo>
                <a:cubicBezTo>
                  <a:pt x="82556" y="59167"/>
                  <a:pt x="83333" y="60667"/>
                  <a:pt x="83333" y="62500"/>
                </a:cubicBezTo>
                <a:lnTo>
                  <a:pt x="83333" y="62500"/>
                </a:lnTo>
                <a:moveTo>
                  <a:pt x="75000" y="87500"/>
                </a:moveTo>
                <a:lnTo>
                  <a:pt x="75000" y="87500"/>
                </a:lnTo>
                <a:cubicBezTo>
                  <a:pt x="72556" y="87500"/>
                  <a:pt x="70556" y="86917"/>
                  <a:pt x="69000" y="85750"/>
                </a:cubicBezTo>
                <a:lnTo>
                  <a:pt x="69000" y="85750"/>
                </a:lnTo>
                <a:lnTo>
                  <a:pt x="69000" y="85750"/>
                </a:lnTo>
                <a:cubicBezTo>
                  <a:pt x="67444" y="84583"/>
                  <a:pt x="66667" y="83083"/>
                  <a:pt x="66667" y="81250"/>
                </a:cubicBezTo>
                <a:lnTo>
                  <a:pt x="66667" y="81250"/>
                </a:lnTo>
                <a:cubicBezTo>
                  <a:pt x="66667" y="79417"/>
                  <a:pt x="67444" y="77917"/>
                  <a:pt x="69000" y="76750"/>
                </a:cubicBezTo>
                <a:lnTo>
                  <a:pt x="69000" y="76750"/>
                </a:lnTo>
                <a:cubicBezTo>
                  <a:pt x="70556" y="75583"/>
                  <a:pt x="72556" y="75000"/>
                  <a:pt x="75000" y="75000"/>
                </a:cubicBezTo>
                <a:lnTo>
                  <a:pt x="75000" y="75000"/>
                </a:lnTo>
                <a:cubicBezTo>
                  <a:pt x="77444" y="75000"/>
                  <a:pt x="79444" y="75583"/>
                  <a:pt x="81000" y="76750"/>
                </a:cubicBezTo>
                <a:lnTo>
                  <a:pt x="81000" y="76750"/>
                </a:lnTo>
                <a:cubicBezTo>
                  <a:pt x="82556" y="77917"/>
                  <a:pt x="83333" y="79417"/>
                  <a:pt x="83333" y="81250"/>
                </a:cubicBezTo>
                <a:lnTo>
                  <a:pt x="83333" y="81250"/>
                </a:lnTo>
                <a:cubicBezTo>
                  <a:pt x="83333" y="83083"/>
                  <a:pt x="82556" y="84583"/>
                  <a:pt x="81000" y="85750"/>
                </a:cubicBezTo>
                <a:lnTo>
                  <a:pt x="81000" y="85750"/>
                </a:lnTo>
                <a:cubicBezTo>
                  <a:pt x="79444" y="86917"/>
                  <a:pt x="77444" y="87500"/>
                  <a:pt x="75000" y="87500"/>
                </a:cubicBezTo>
                <a:lnTo>
                  <a:pt x="75000" y="875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230882-43"/>
          <p:cNvSpPr/>
          <p:nvPr/>
        </p:nvSpPr>
        <p:spPr>
          <a:xfrm>
            <a:off x="4714875" y="2907506"/>
            <a:ext cx="4029075" cy="414338"/>
          </a:xfrm>
          <a:prstGeom prst="roundRect">
            <a:avLst>
              <a:gd name="adj" fmla="val 22989"/>
            </a:avLst>
          </a:prstGeom>
          <a:solidFill>
            <a:srgbClr val="FAF8F4"/>
          </a:solidFill>
          <a:ln w="7144" algn="in">
            <a:solidFill>
              <a:srgbClr val="C9BBA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5639230886-48"/>
          <p:cNvSpPr/>
          <p:nvPr/>
        </p:nvSpPr>
        <p:spPr>
          <a:xfrm>
            <a:off x="4850606" y="3000375"/>
            <a:ext cx="228600" cy="228600"/>
          </a:xfrm>
          <a:prstGeom prst="ellipse">
            <a:avLst/>
          </a:prstGeom>
          <a:solidFill>
            <a:srgbClr val="C9BB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231189-57"/>
          <p:cNvSpPr/>
          <p:nvPr/>
        </p:nvSpPr>
        <p:spPr>
          <a:xfrm>
            <a:off x="4914900" y="3078956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230877-36"/>
          <p:cNvSpPr/>
          <p:nvPr/>
        </p:nvSpPr>
        <p:spPr>
          <a:xfrm>
            <a:off x="4714875" y="3436144"/>
            <a:ext cx="4029075" cy="552450"/>
          </a:xfrm>
          <a:prstGeom prst="roundRect">
            <a:avLst>
              <a:gd name="adj" fmla="val 17241"/>
            </a:avLst>
          </a:pr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231167-54"/>
          <p:cNvSpPr/>
          <p:nvPr/>
        </p:nvSpPr>
        <p:spPr>
          <a:xfrm>
            <a:off x="4843463" y="3633788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706" y="18176"/>
                </a:moveTo>
                <a:lnTo>
                  <a:pt x="66706" y="18176"/>
                </a:lnTo>
                <a:cubicBezTo>
                  <a:pt x="66706" y="20961"/>
                  <a:pt x="66137" y="23490"/>
                  <a:pt x="65000" y="25765"/>
                </a:cubicBezTo>
                <a:lnTo>
                  <a:pt x="65000" y="25765"/>
                </a:lnTo>
                <a:lnTo>
                  <a:pt x="75059" y="43059"/>
                </a:lnTo>
                <a:cubicBezTo>
                  <a:pt x="70510" y="47961"/>
                  <a:pt x="64961" y="51373"/>
                  <a:pt x="58412" y="53294"/>
                </a:cubicBezTo>
                <a:lnTo>
                  <a:pt x="58412" y="53294"/>
                </a:lnTo>
                <a:lnTo>
                  <a:pt x="48529" y="36412"/>
                </a:lnTo>
                <a:lnTo>
                  <a:pt x="48529" y="36412"/>
                </a:lnTo>
                <a:lnTo>
                  <a:pt x="48529" y="36412"/>
                </a:lnTo>
                <a:lnTo>
                  <a:pt x="35647" y="58765"/>
                </a:lnTo>
                <a:cubicBezTo>
                  <a:pt x="39686" y="60020"/>
                  <a:pt x="43980" y="60647"/>
                  <a:pt x="48529" y="60647"/>
                </a:cubicBezTo>
                <a:lnTo>
                  <a:pt x="48529" y="60647"/>
                </a:lnTo>
                <a:cubicBezTo>
                  <a:pt x="55353" y="60647"/>
                  <a:pt x="61608" y="59196"/>
                  <a:pt x="67294" y="56294"/>
                </a:cubicBezTo>
                <a:lnTo>
                  <a:pt x="67294" y="56294"/>
                </a:lnTo>
                <a:cubicBezTo>
                  <a:pt x="72980" y="53510"/>
                  <a:pt x="77784" y="49667"/>
                  <a:pt x="81706" y="44765"/>
                </a:cubicBezTo>
                <a:lnTo>
                  <a:pt x="81706" y="44765"/>
                </a:lnTo>
                <a:cubicBezTo>
                  <a:pt x="82843" y="43471"/>
                  <a:pt x="84176" y="42706"/>
                  <a:pt x="85706" y="42471"/>
                </a:cubicBezTo>
                <a:lnTo>
                  <a:pt x="85706" y="42471"/>
                </a:lnTo>
                <a:cubicBezTo>
                  <a:pt x="87353" y="42353"/>
                  <a:pt x="88863" y="42784"/>
                  <a:pt x="90235" y="43765"/>
                </a:cubicBezTo>
                <a:lnTo>
                  <a:pt x="90235" y="43765"/>
                </a:lnTo>
                <a:cubicBezTo>
                  <a:pt x="91490" y="44902"/>
                  <a:pt x="92255" y="46235"/>
                  <a:pt x="92529" y="47765"/>
                </a:cubicBezTo>
                <a:lnTo>
                  <a:pt x="92529" y="47765"/>
                </a:lnTo>
                <a:cubicBezTo>
                  <a:pt x="92647" y="49412"/>
                  <a:pt x="92196" y="50922"/>
                  <a:pt x="91176" y="52294"/>
                </a:cubicBezTo>
                <a:lnTo>
                  <a:pt x="91176" y="52294"/>
                </a:lnTo>
                <a:cubicBezTo>
                  <a:pt x="86118" y="58647"/>
                  <a:pt x="79922" y="63647"/>
                  <a:pt x="72588" y="67294"/>
                </a:cubicBezTo>
                <a:lnTo>
                  <a:pt x="72588" y="67294"/>
                </a:lnTo>
                <a:cubicBezTo>
                  <a:pt x="65255" y="70824"/>
                  <a:pt x="57235" y="72667"/>
                  <a:pt x="48529" y="72824"/>
                </a:cubicBezTo>
                <a:lnTo>
                  <a:pt x="48529" y="72824"/>
                </a:lnTo>
                <a:cubicBezTo>
                  <a:pt x="41824" y="72824"/>
                  <a:pt x="35451" y="71667"/>
                  <a:pt x="29412" y="69353"/>
                </a:cubicBezTo>
                <a:lnTo>
                  <a:pt x="29412" y="69353"/>
                </a:lnTo>
                <a:lnTo>
                  <a:pt x="18765" y="87941"/>
                </a:lnTo>
                <a:cubicBezTo>
                  <a:pt x="17745" y="89471"/>
                  <a:pt x="16490" y="90686"/>
                  <a:pt x="15000" y="91588"/>
                </a:cubicBezTo>
                <a:lnTo>
                  <a:pt x="15000" y="91588"/>
                </a:lnTo>
                <a:lnTo>
                  <a:pt x="4353" y="96706"/>
                </a:lnTo>
                <a:cubicBezTo>
                  <a:pt x="3333" y="97176"/>
                  <a:pt x="2392" y="97176"/>
                  <a:pt x="1529" y="96706"/>
                </a:cubicBezTo>
                <a:lnTo>
                  <a:pt x="1529" y="96706"/>
                </a:lnTo>
                <a:cubicBezTo>
                  <a:pt x="510" y="96039"/>
                  <a:pt x="0" y="95137"/>
                  <a:pt x="0" y="94000"/>
                </a:cubicBezTo>
                <a:lnTo>
                  <a:pt x="0" y="94000"/>
                </a:lnTo>
                <a:lnTo>
                  <a:pt x="0" y="83588"/>
                </a:lnTo>
                <a:cubicBezTo>
                  <a:pt x="0" y="81941"/>
                  <a:pt x="451" y="80431"/>
                  <a:pt x="1353" y="79059"/>
                </a:cubicBezTo>
                <a:lnTo>
                  <a:pt x="1353" y="79059"/>
                </a:lnTo>
                <a:lnTo>
                  <a:pt x="12706" y="59353"/>
                </a:lnTo>
                <a:cubicBezTo>
                  <a:pt x="10157" y="57196"/>
                  <a:pt x="7882" y="54843"/>
                  <a:pt x="5882" y="52294"/>
                </a:cubicBezTo>
                <a:lnTo>
                  <a:pt x="5882" y="52294"/>
                </a:lnTo>
                <a:cubicBezTo>
                  <a:pt x="4863" y="50922"/>
                  <a:pt x="4412" y="49412"/>
                  <a:pt x="4529" y="47765"/>
                </a:cubicBezTo>
                <a:lnTo>
                  <a:pt x="4529" y="47765"/>
                </a:lnTo>
                <a:cubicBezTo>
                  <a:pt x="4804" y="46235"/>
                  <a:pt x="5569" y="44902"/>
                  <a:pt x="6824" y="43765"/>
                </a:cubicBezTo>
                <a:lnTo>
                  <a:pt x="6824" y="43765"/>
                </a:lnTo>
                <a:cubicBezTo>
                  <a:pt x="8196" y="42784"/>
                  <a:pt x="9706" y="42353"/>
                  <a:pt x="11353" y="42471"/>
                </a:cubicBezTo>
                <a:lnTo>
                  <a:pt x="11353" y="42471"/>
                </a:lnTo>
                <a:cubicBezTo>
                  <a:pt x="12882" y="42706"/>
                  <a:pt x="14216" y="43471"/>
                  <a:pt x="15353" y="44765"/>
                </a:cubicBezTo>
                <a:lnTo>
                  <a:pt x="15353" y="44765"/>
                </a:lnTo>
                <a:cubicBezTo>
                  <a:pt x="16490" y="46137"/>
                  <a:pt x="17627" y="47392"/>
                  <a:pt x="18765" y="48529"/>
                </a:cubicBezTo>
                <a:lnTo>
                  <a:pt x="18765" y="48529"/>
                </a:lnTo>
                <a:lnTo>
                  <a:pt x="32059" y="25765"/>
                </a:lnTo>
                <a:cubicBezTo>
                  <a:pt x="30922" y="23490"/>
                  <a:pt x="30353" y="20961"/>
                  <a:pt x="30353" y="18176"/>
                </a:cubicBezTo>
                <a:lnTo>
                  <a:pt x="30353" y="18176"/>
                </a:lnTo>
                <a:cubicBezTo>
                  <a:pt x="30471" y="13000"/>
                  <a:pt x="32235" y="8706"/>
                  <a:pt x="35647" y="5294"/>
                </a:cubicBezTo>
                <a:lnTo>
                  <a:pt x="35647" y="5294"/>
                </a:lnTo>
                <a:cubicBezTo>
                  <a:pt x="39059" y="1882"/>
                  <a:pt x="43353" y="118"/>
                  <a:pt x="48529" y="0"/>
                </a:cubicBezTo>
                <a:lnTo>
                  <a:pt x="48529" y="0"/>
                </a:lnTo>
                <a:cubicBezTo>
                  <a:pt x="53706" y="118"/>
                  <a:pt x="58000" y="1882"/>
                  <a:pt x="61412" y="5294"/>
                </a:cubicBezTo>
                <a:lnTo>
                  <a:pt x="61412" y="5294"/>
                </a:lnTo>
                <a:cubicBezTo>
                  <a:pt x="64824" y="8706"/>
                  <a:pt x="66588" y="13000"/>
                  <a:pt x="66706" y="18176"/>
                </a:cubicBezTo>
                <a:lnTo>
                  <a:pt x="66706" y="18176"/>
                </a:lnTo>
                <a:moveTo>
                  <a:pt x="70706" y="74706"/>
                </a:moveTo>
                <a:lnTo>
                  <a:pt x="70706" y="74706"/>
                </a:lnTo>
                <a:cubicBezTo>
                  <a:pt x="76902" y="72157"/>
                  <a:pt x="82529" y="68804"/>
                  <a:pt x="87588" y="64647"/>
                </a:cubicBezTo>
                <a:lnTo>
                  <a:pt x="87588" y="64647"/>
                </a:lnTo>
                <a:lnTo>
                  <a:pt x="95941" y="79059"/>
                </a:lnTo>
                <a:cubicBezTo>
                  <a:pt x="96686" y="80431"/>
                  <a:pt x="97059" y="81941"/>
                  <a:pt x="97059" y="83588"/>
                </a:cubicBezTo>
                <a:lnTo>
                  <a:pt x="97059" y="83588"/>
                </a:lnTo>
                <a:lnTo>
                  <a:pt x="97059" y="94000"/>
                </a:lnTo>
                <a:cubicBezTo>
                  <a:pt x="97059" y="95137"/>
                  <a:pt x="96549" y="96039"/>
                  <a:pt x="95529" y="96706"/>
                </a:cubicBezTo>
                <a:lnTo>
                  <a:pt x="95529" y="96706"/>
                </a:lnTo>
                <a:cubicBezTo>
                  <a:pt x="94667" y="97176"/>
                  <a:pt x="93725" y="97176"/>
                  <a:pt x="92706" y="96706"/>
                </a:cubicBezTo>
                <a:lnTo>
                  <a:pt x="92706" y="96706"/>
                </a:lnTo>
                <a:lnTo>
                  <a:pt x="82059" y="91588"/>
                </a:lnTo>
                <a:cubicBezTo>
                  <a:pt x="80569" y="90686"/>
                  <a:pt x="79314" y="89471"/>
                  <a:pt x="78294" y="87941"/>
                </a:cubicBezTo>
                <a:lnTo>
                  <a:pt x="78294" y="87941"/>
                </a:lnTo>
                <a:lnTo>
                  <a:pt x="70706" y="74706"/>
                </a:lnTo>
                <a:moveTo>
                  <a:pt x="48529" y="24294"/>
                </a:moveTo>
                <a:lnTo>
                  <a:pt x="48529" y="24294"/>
                </a:lnTo>
                <a:cubicBezTo>
                  <a:pt x="50294" y="24294"/>
                  <a:pt x="51745" y="23706"/>
                  <a:pt x="52882" y="22529"/>
                </a:cubicBezTo>
                <a:lnTo>
                  <a:pt x="52882" y="22529"/>
                </a:lnTo>
                <a:lnTo>
                  <a:pt x="52882" y="22529"/>
                </a:lnTo>
                <a:cubicBezTo>
                  <a:pt x="54020" y="21392"/>
                  <a:pt x="54588" y="19941"/>
                  <a:pt x="54588" y="18176"/>
                </a:cubicBezTo>
                <a:lnTo>
                  <a:pt x="54588" y="18176"/>
                </a:lnTo>
                <a:cubicBezTo>
                  <a:pt x="54588" y="16412"/>
                  <a:pt x="54020" y="14961"/>
                  <a:pt x="52882" y="13824"/>
                </a:cubicBezTo>
                <a:lnTo>
                  <a:pt x="52882" y="13824"/>
                </a:lnTo>
                <a:cubicBezTo>
                  <a:pt x="51745" y="12686"/>
                  <a:pt x="50294" y="12118"/>
                  <a:pt x="48529" y="12118"/>
                </a:cubicBezTo>
                <a:lnTo>
                  <a:pt x="48529" y="12118"/>
                </a:lnTo>
                <a:cubicBezTo>
                  <a:pt x="46765" y="12118"/>
                  <a:pt x="45314" y="12686"/>
                  <a:pt x="44176" y="13824"/>
                </a:cubicBezTo>
                <a:lnTo>
                  <a:pt x="44176" y="13824"/>
                </a:lnTo>
                <a:cubicBezTo>
                  <a:pt x="43039" y="14961"/>
                  <a:pt x="42471" y="16412"/>
                  <a:pt x="42471" y="18176"/>
                </a:cubicBezTo>
                <a:lnTo>
                  <a:pt x="42471" y="18176"/>
                </a:lnTo>
                <a:cubicBezTo>
                  <a:pt x="42471" y="19941"/>
                  <a:pt x="43039" y="21392"/>
                  <a:pt x="44176" y="22529"/>
                </a:cubicBezTo>
                <a:lnTo>
                  <a:pt x="44176" y="22529"/>
                </a:lnTo>
                <a:cubicBezTo>
                  <a:pt x="45314" y="23706"/>
                  <a:pt x="46765" y="24294"/>
                  <a:pt x="48529" y="24294"/>
                </a:cubicBezTo>
                <a:lnTo>
                  <a:pt x="48529" y="24294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230880-41"/>
          <p:cNvSpPr/>
          <p:nvPr/>
        </p:nvSpPr>
        <p:spPr>
          <a:xfrm>
            <a:off x="6886054" y="3790504"/>
            <a:ext cx="71438" cy="71438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230876-33"/>
          <p:cNvSpPr txBox="1"/>
          <p:nvPr/>
        </p:nvSpPr>
        <p:spPr>
          <a:xfrm>
            <a:off x="464344" y="3823097"/>
            <a:ext cx="390048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5731">
              <a:lnSpc>
                <a:spcPct val="100000"/>
              </a:lnSpc>
            </a:pPr>
            <a:r>
              <a:rPr sz="900" spc="56">
                <a:solidFill>
                  <a:srgbClr val="8A7F72"/>
                </a:solidFill>
                <a:latin typeface="Microsoft YaHei"/>
                <a:ea typeface="Microsoft YaHei"/>
                <a:cs typeface="Microsoft YaHei"/>
              </a:rPr>
              <a:t>原点 O 为旋转中心，P(x,y) → P'(-x,-y)</a:t>
            </a:r>
            <a:endParaRPr/>
          </a:p>
        </p:txBody>
      </p:sp>
      <p:sp>
        <p:nvSpPr>
          <p:cNvPr id="44" name="el-1785639230883-44"/>
          <p:cNvSpPr txBox="1"/>
          <p:nvPr/>
        </p:nvSpPr>
        <p:spPr>
          <a:xfrm>
            <a:off x="5064919" y="1469231"/>
            <a:ext cx="392906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规律</a:t>
            </a:r>
            <a:endParaRPr/>
          </a:p>
        </p:txBody>
      </p:sp>
      <p:sp>
        <p:nvSpPr>
          <p:cNvPr id="45" name="el-1785639230879-38"/>
          <p:cNvSpPr txBox="1"/>
          <p:nvPr/>
        </p:nvSpPr>
        <p:spPr>
          <a:xfrm>
            <a:off x="4900613" y="1702594"/>
            <a:ext cx="3764756" cy="240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点 </a:t>
            </a:r>
            <a:r>
              <a:rPr i="1" sz="123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P(x, y)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关于原点对称的点 </a:t>
            </a:r>
            <a:r>
              <a:rPr i="1" sz="123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P'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的坐标为 </a:t>
            </a:r>
            <a:r>
              <a:rPr b="1" sz="123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(-x, -y)</a:t>
            </a:r>
            <a:endParaRPr/>
          </a:p>
        </p:txBody>
      </p:sp>
      <p:sp>
        <p:nvSpPr>
          <p:cNvPr id="46" name="el-1785639230879-39"/>
          <p:cNvSpPr txBox="1"/>
          <p:nvPr/>
        </p:nvSpPr>
        <p:spPr>
          <a:xfrm>
            <a:off x="4900613" y="1971675"/>
            <a:ext cx="375046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sz="1010">
                <a:solidFill>
                  <a:srgbClr val="5A5A5A"/>
                </a:solidFill>
                <a:latin typeface="Microsoft YaHei"/>
                <a:ea typeface="Microsoft YaHei"/>
                <a:cs typeface="Microsoft YaHei"/>
              </a:rPr>
              <a:t>坐标符号 </a:t>
            </a:r>
            <a:r>
              <a:rPr b="1" sz="101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相反</a:t>
            </a:r>
            <a:endParaRPr/>
          </a:p>
        </p:txBody>
      </p:sp>
      <p:sp>
        <p:nvSpPr>
          <p:cNvPr id="47" name="el-1785639230884-45"/>
          <p:cNvSpPr txBox="1"/>
          <p:nvPr/>
        </p:nvSpPr>
        <p:spPr>
          <a:xfrm>
            <a:off x="5193506" y="2519363"/>
            <a:ext cx="34861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例：</a:t>
            </a:r>
            <a:r>
              <a:rPr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A(4, 1)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关于原点对称的点 </a:t>
            </a:r>
            <a:r>
              <a:rPr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A'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为 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(-4, -1)</a:t>
            </a:r>
            <a:endParaRPr/>
          </a:p>
        </p:txBody>
      </p:sp>
      <p:sp>
        <p:nvSpPr>
          <p:cNvPr id="48" name="el-1785639230884-46"/>
          <p:cNvSpPr txBox="1"/>
          <p:nvPr/>
        </p:nvSpPr>
        <p:spPr>
          <a:xfrm>
            <a:off x="5193506" y="3019425"/>
            <a:ext cx="34861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验证：</a:t>
            </a:r>
            <a:r>
              <a:rPr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A(4,1)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→ </a:t>
            </a:r>
            <a:r>
              <a:rPr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A'(-4,-1)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，横纵坐标均取相反数</a:t>
            </a:r>
            <a:endParaRPr/>
          </a:p>
        </p:txBody>
      </p:sp>
      <p:sp>
        <p:nvSpPr>
          <p:cNvPr id="49" name="el-1785639230880-40"/>
          <p:cNvSpPr txBox="1"/>
          <p:nvPr/>
        </p:nvSpPr>
        <p:spPr>
          <a:xfrm>
            <a:off x="5100638" y="3521869"/>
            <a:ext cx="3514725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344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应用：利用关于原点对称的点坐标关系，可以作出与已知图形关于原点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对称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的图形 　</a:t>
            </a:r>
            <a:endParaRPr/>
          </a:p>
        </p:txBody>
      </p:sp>
      <p:sp>
        <p:nvSpPr>
          <p:cNvPr id="50" name="el-1785639230870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5639230871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5639230871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5639230871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5639231165-52"/>
          <p:cNvSpPr/>
          <p:nvPr/>
        </p:nvSpPr>
        <p:spPr>
          <a:xfrm>
            <a:off x="400050" y="175022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882" y="1706"/>
                </a:moveTo>
                <a:lnTo>
                  <a:pt x="52882" y="1706"/>
                </a:lnTo>
                <a:cubicBezTo>
                  <a:pt x="51627" y="569"/>
                  <a:pt x="50176" y="0"/>
                  <a:pt x="48529" y="0"/>
                </a:cubicBezTo>
                <a:lnTo>
                  <a:pt x="48529" y="0"/>
                </a:lnTo>
                <a:lnTo>
                  <a:pt x="48529" y="0"/>
                </a:lnTo>
                <a:cubicBezTo>
                  <a:pt x="46882" y="0"/>
                  <a:pt x="45431" y="569"/>
                  <a:pt x="44176" y="1706"/>
                </a:cubicBezTo>
                <a:lnTo>
                  <a:pt x="44176" y="1706"/>
                </a:lnTo>
                <a:lnTo>
                  <a:pt x="32059" y="13824"/>
                </a:lnTo>
                <a:cubicBezTo>
                  <a:pt x="30922" y="15078"/>
                  <a:pt x="30353" y="16529"/>
                  <a:pt x="30353" y="18176"/>
                </a:cubicBezTo>
                <a:lnTo>
                  <a:pt x="30353" y="18176"/>
                </a:lnTo>
                <a:cubicBezTo>
                  <a:pt x="30353" y="19824"/>
                  <a:pt x="30922" y="21275"/>
                  <a:pt x="32059" y="22529"/>
                </a:cubicBezTo>
                <a:lnTo>
                  <a:pt x="32059" y="22529"/>
                </a:lnTo>
                <a:cubicBezTo>
                  <a:pt x="33314" y="23706"/>
                  <a:pt x="34765" y="24294"/>
                  <a:pt x="36412" y="24294"/>
                </a:cubicBezTo>
                <a:lnTo>
                  <a:pt x="36412" y="24294"/>
                </a:lnTo>
                <a:cubicBezTo>
                  <a:pt x="38059" y="24294"/>
                  <a:pt x="39510" y="23706"/>
                  <a:pt x="40765" y="22529"/>
                </a:cubicBezTo>
                <a:lnTo>
                  <a:pt x="40765" y="22529"/>
                </a:lnTo>
                <a:lnTo>
                  <a:pt x="42471" y="20647"/>
                </a:lnTo>
                <a:lnTo>
                  <a:pt x="42471" y="42471"/>
                </a:lnTo>
                <a:lnTo>
                  <a:pt x="20647" y="42471"/>
                </a:lnTo>
                <a:lnTo>
                  <a:pt x="22529" y="40765"/>
                </a:lnTo>
                <a:cubicBezTo>
                  <a:pt x="23706" y="39510"/>
                  <a:pt x="24294" y="38059"/>
                  <a:pt x="24294" y="36412"/>
                </a:cubicBezTo>
                <a:lnTo>
                  <a:pt x="24294" y="36412"/>
                </a:lnTo>
                <a:cubicBezTo>
                  <a:pt x="24294" y="34765"/>
                  <a:pt x="23706" y="33314"/>
                  <a:pt x="22529" y="32059"/>
                </a:cubicBezTo>
                <a:lnTo>
                  <a:pt x="22529" y="32059"/>
                </a:lnTo>
                <a:cubicBezTo>
                  <a:pt x="21275" y="30922"/>
                  <a:pt x="19824" y="30353"/>
                  <a:pt x="18176" y="30353"/>
                </a:cubicBezTo>
                <a:lnTo>
                  <a:pt x="18176" y="30353"/>
                </a:lnTo>
                <a:cubicBezTo>
                  <a:pt x="16529" y="30353"/>
                  <a:pt x="15078" y="30922"/>
                  <a:pt x="13824" y="32059"/>
                </a:cubicBezTo>
                <a:lnTo>
                  <a:pt x="13824" y="32059"/>
                </a:lnTo>
                <a:lnTo>
                  <a:pt x="1706" y="44176"/>
                </a:lnTo>
                <a:cubicBezTo>
                  <a:pt x="569" y="45431"/>
                  <a:pt x="0" y="46882"/>
                  <a:pt x="0" y="48529"/>
                </a:cubicBezTo>
                <a:lnTo>
                  <a:pt x="0" y="48529"/>
                </a:lnTo>
                <a:cubicBezTo>
                  <a:pt x="0" y="50176"/>
                  <a:pt x="569" y="51627"/>
                  <a:pt x="1706" y="52882"/>
                </a:cubicBezTo>
                <a:lnTo>
                  <a:pt x="1706" y="52882"/>
                </a:lnTo>
                <a:lnTo>
                  <a:pt x="13824" y="65000"/>
                </a:lnTo>
                <a:cubicBezTo>
                  <a:pt x="15078" y="66137"/>
                  <a:pt x="16529" y="66706"/>
                  <a:pt x="18176" y="66706"/>
                </a:cubicBezTo>
                <a:lnTo>
                  <a:pt x="18176" y="66706"/>
                </a:lnTo>
                <a:cubicBezTo>
                  <a:pt x="19824" y="66706"/>
                  <a:pt x="21275" y="66137"/>
                  <a:pt x="22529" y="65000"/>
                </a:cubicBezTo>
                <a:lnTo>
                  <a:pt x="22529" y="65000"/>
                </a:lnTo>
                <a:cubicBezTo>
                  <a:pt x="23706" y="63745"/>
                  <a:pt x="24294" y="62294"/>
                  <a:pt x="24294" y="60647"/>
                </a:cubicBezTo>
                <a:lnTo>
                  <a:pt x="24294" y="60647"/>
                </a:lnTo>
                <a:cubicBezTo>
                  <a:pt x="24294" y="59000"/>
                  <a:pt x="23706" y="57549"/>
                  <a:pt x="22529" y="56294"/>
                </a:cubicBezTo>
                <a:lnTo>
                  <a:pt x="22529" y="56294"/>
                </a:lnTo>
                <a:lnTo>
                  <a:pt x="20647" y="54588"/>
                </a:lnTo>
                <a:lnTo>
                  <a:pt x="42471" y="54588"/>
                </a:lnTo>
                <a:lnTo>
                  <a:pt x="42471" y="76412"/>
                </a:lnTo>
                <a:lnTo>
                  <a:pt x="40765" y="74529"/>
                </a:lnTo>
                <a:cubicBezTo>
                  <a:pt x="39510" y="73392"/>
                  <a:pt x="38059" y="72824"/>
                  <a:pt x="36412" y="72824"/>
                </a:cubicBezTo>
                <a:lnTo>
                  <a:pt x="36412" y="72824"/>
                </a:lnTo>
                <a:cubicBezTo>
                  <a:pt x="34765" y="72824"/>
                  <a:pt x="33314" y="73392"/>
                  <a:pt x="32059" y="74529"/>
                </a:cubicBezTo>
                <a:lnTo>
                  <a:pt x="32059" y="74529"/>
                </a:lnTo>
                <a:cubicBezTo>
                  <a:pt x="30922" y="75784"/>
                  <a:pt x="30353" y="77235"/>
                  <a:pt x="30353" y="78882"/>
                </a:cubicBezTo>
                <a:lnTo>
                  <a:pt x="30353" y="78882"/>
                </a:lnTo>
                <a:cubicBezTo>
                  <a:pt x="30353" y="80529"/>
                  <a:pt x="30922" y="81980"/>
                  <a:pt x="32059" y="83235"/>
                </a:cubicBezTo>
                <a:lnTo>
                  <a:pt x="32059" y="83235"/>
                </a:lnTo>
                <a:lnTo>
                  <a:pt x="44176" y="95353"/>
                </a:lnTo>
                <a:cubicBezTo>
                  <a:pt x="45431" y="96490"/>
                  <a:pt x="46882" y="97059"/>
                  <a:pt x="48529" y="97059"/>
                </a:cubicBezTo>
                <a:lnTo>
                  <a:pt x="48529" y="97059"/>
                </a:lnTo>
                <a:cubicBezTo>
                  <a:pt x="50176" y="97059"/>
                  <a:pt x="51627" y="96490"/>
                  <a:pt x="52882" y="95353"/>
                </a:cubicBezTo>
                <a:lnTo>
                  <a:pt x="52882" y="95353"/>
                </a:lnTo>
                <a:lnTo>
                  <a:pt x="65000" y="83235"/>
                </a:lnTo>
                <a:cubicBezTo>
                  <a:pt x="66137" y="81980"/>
                  <a:pt x="66706" y="80529"/>
                  <a:pt x="66706" y="78882"/>
                </a:cubicBezTo>
                <a:lnTo>
                  <a:pt x="66706" y="78882"/>
                </a:lnTo>
                <a:cubicBezTo>
                  <a:pt x="66706" y="77235"/>
                  <a:pt x="66137" y="75784"/>
                  <a:pt x="65000" y="74529"/>
                </a:cubicBezTo>
                <a:lnTo>
                  <a:pt x="65000" y="74529"/>
                </a:lnTo>
                <a:cubicBezTo>
                  <a:pt x="63745" y="73392"/>
                  <a:pt x="62294" y="72824"/>
                  <a:pt x="60647" y="72824"/>
                </a:cubicBezTo>
                <a:lnTo>
                  <a:pt x="60647" y="72824"/>
                </a:lnTo>
                <a:cubicBezTo>
                  <a:pt x="59000" y="72824"/>
                  <a:pt x="57549" y="73392"/>
                  <a:pt x="56294" y="74529"/>
                </a:cubicBezTo>
                <a:lnTo>
                  <a:pt x="56294" y="74529"/>
                </a:lnTo>
                <a:lnTo>
                  <a:pt x="54588" y="76412"/>
                </a:lnTo>
                <a:lnTo>
                  <a:pt x="54588" y="54588"/>
                </a:lnTo>
                <a:lnTo>
                  <a:pt x="76412" y="54588"/>
                </a:lnTo>
                <a:lnTo>
                  <a:pt x="74529" y="56294"/>
                </a:lnTo>
                <a:cubicBezTo>
                  <a:pt x="73392" y="57549"/>
                  <a:pt x="72824" y="59000"/>
                  <a:pt x="72824" y="60647"/>
                </a:cubicBezTo>
                <a:lnTo>
                  <a:pt x="72824" y="60647"/>
                </a:lnTo>
                <a:cubicBezTo>
                  <a:pt x="72824" y="62294"/>
                  <a:pt x="73392" y="63745"/>
                  <a:pt x="74529" y="65000"/>
                </a:cubicBezTo>
                <a:lnTo>
                  <a:pt x="74529" y="65000"/>
                </a:lnTo>
                <a:cubicBezTo>
                  <a:pt x="75784" y="66137"/>
                  <a:pt x="77235" y="66706"/>
                  <a:pt x="78882" y="66706"/>
                </a:cubicBezTo>
                <a:lnTo>
                  <a:pt x="78882" y="66706"/>
                </a:lnTo>
                <a:cubicBezTo>
                  <a:pt x="80529" y="66706"/>
                  <a:pt x="81980" y="66137"/>
                  <a:pt x="83235" y="65000"/>
                </a:cubicBezTo>
                <a:lnTo>
                  <a:pt x="83235" y="65000"/>
                </a:lnTo>
                <a:lnTo>
                  <a:pt x="95353" y="52882"/>
                </a:lnTo>
                <a:cubicBezTo>
                  <a:pt x="96490" y="51627"/>
                  <a:pt x="97059" y="50176"/>
                  <a:pt x="97059" y="48529"/>
                </a:cubicBezTo>
                <a:lnTo>
                  <a:pt x="97059" y="48529"/>
                </a:lnTo>
                <a:cubicBezTo>
                  <a:pt x="97059" y="46882"/>
                  <a:pt x="96490" y="45431"/>
                  <a:pt x="95353" y="44176"/>
                </a:cubicBezTo>
                <a:lnTo>
                  <a:pt x="95353" y="44176"/>
                </a:lnTo>
                <a:lnTo>
                  <a:pt x="83235" y="32059"/>
                </a:lnTo>
                <a:cubicBezTo>
                  <a:pt x="81980" y="30922"/>
                  <a:pt x="80529" y="30353"/>
                  <a:pt x="78882" y="30353"/>
                </a:cubicBezTo>
                <a:lnTo>
                  <a:pt x="78882" y="30353"/>
                </a:lnTo>
                <a:cubicBezTo>
                  <a:pt x="77235" y="30353"/>
                  <a:pt x="75784" y="30922"/>
                  <a:pt x="74529" y="32059"/>
                </a:cubicBezTo>
                <a:lnTo>
                  <a:pt x="74529" y="32059"/>
                </a:lnTo>
                <a:cubicBezTo>
                  <a:pt x="73392" y="33314"/>
                  <a:pt x="72824" y="34765"/>
                  <a:pt x="72824" y="36412"/>
                </a:cubicBezTo>
                <a:lnTo>
                  <a:pt x="72824" y="36412"/>
                </a:lnTo>
                <a:cubicBezTo>
                  <a:pt x="72824" y="38059"/>
                  <a:pt x="73392" y="39510"/>
                  <a:pt x="74529" y="40765"/>
                </a:cubicBezTo>
                <a:lnTo>
                  <a:pt x="74529" y="40765"/>
                </a:lnTo>
                <a:lnTo>
                  <a:pt x="76412" y="42471"/>
                </a:lnTo>
                <a:lnTo>
                  <a:pt x="54588" y="42471"/>
                </a:lnTo>
                <a:lnTo>
                  <a:pt x="54588" y="20647"/>
                </a:lnTo>
                <a:lnTo>
                  <a:pt x="56294" y="22529"/>
                </a:lnTo>
                <a:cubicBezTo>
                  <a:pt x="57549" y="23706"/>
                  <a:pt x="59000" y="24294"/>
                  <a:pt x="60647" y="24294"/>
                </a:cubicBezTo>
                <a:lnTo>
                  <a:pt x="60647" y="24294"/>
                </a:lnTo>
                <a:cubicBezTo>
                  <a:pt x="62294" y="24294"/>
                  <a:pt x="63745" y="23706"/>
                  <a:pt x="65000" y="22529"/>
                </a:cubicBezTo>
                <a:lnTo>
                  <a:pt x="65000" y="22529"/>
                </a:lnTo>
                <a:cubicBezTo>
                  <a:pt x="66137" y="21275"/>
                  <a:pt x="66706" y="19824"/>
                  <a:pt x="66706" y="18176"/>
                </a:cubicBezTo>
                <a:lnTo>
                  <a:pt x="66706" y="18176"/>
                </a:lnTo>
                <a:cubicBezTo>
                  <a:pt x="66706" y="16529"/>
                  <a:pt x="66137" y="15078"/>
                  <a:pt x="65000" y="13824"/>
                </a:cubicBezTo>
                <a:lnTo>
                  <a:pt x="65000" y="13824"/>
                </a:lnTo>
                <a:lnTo>
                  <a:pt x="52882" y="1706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5639230872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5639230872-8"/>
          <p:cNvSpPr txBox="1"/>
          <p:nvPr/>
        </p:nvSpPr>
        <p:spPr>
          <a:xfrm>
            <a:off x="657225" y="113109"/>
            <a:ext cx="26217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关于原点对称的点的坐标</a:t>
            </a:r>
            <a:endParaRPr/>
          </a:p>
        </p:txBody>
      </p:sp>
      <p:sp>
        <p:nvSpPr>
          <p:cNvPr id="57" name="el-1785639230872-9"/>
          <p:cNvSpPr txBox="1"/>
          <p:nvPr/>
        </p:nvSpPr>
        <p:spPr>
          <a:xfrm>
            <a:off x="8020125" y="179784"/>
            <a:ext cx="78097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九年级 · 旋转</a:t>
            </a:r>
            <a:endParaRPr/>
          </a:p>
        </p:txBody>
      </p:sp>
      <p:sp>
        <p:nvSpPr>
          <p:cNvPr id="58" name="el-1785639230872-10"/>
          <p:cNvSpPr txBox="1"/>
          <p:nvPr/>
        </p:nvSpPr>
        <p:spPr>
          <a:xfrm>
            <a:off x="8330952" y="4911328"/>
            <a:ext cx="18439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31338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31338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31411-61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31411-62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31339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9231339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31339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31339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31401-50"/>
          <p:cNvSpPr/>
          <p:nvPr/>
        </p:nvSpPr>
        <p:spPr>
          <a:xfrm>
            <a:off x="409873" y="184845"/>
            <a:ext cx="137517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71" y="14714"/>
                </a:moveTo>
                <a:lnTo>
                  <a:pt x="51571" y="14714"/>
                </a:lnTo>
                <a:cubicBezTo>
                  <a:pt x="60619" y="14857"/>
                  <a:pt x="68357" y="17619"/>
                  <a:pt x="74786" y="23000"/>
                </a:cubicBezTo>
                <a:lnTo>
                  <a:pt x="74786" y="23000"/>
                </a:lnTo>
                <a:lnTo>
                  <a:pt x="67429" y="30643"/>
                </a:lnTo>
                <a:cubicBezTo>
                  <a:pt x="66381" y="31690"/>
                  <a:pt x="66071" y="32976"/>
                  <a:pt x="66500" y="34500"/>
                </a:cubicBezTo>
                <a:lnTo>
                  <a:pt x="66500" y="34500"/>
                </a:lnTo>
                <a:cubicBezTo>
                  <a:pt x="67262" y="35881"/>
                  <a:pt x="68429" y="36667"/>
                  <a:pt x="70000" y="36857"/>
                </a:cubicBezTo>
                <a:lnTo>
                  <a:pt x="70000" y="36857"/>
                </a:lnTo>
                <a:lnTo>
                  <a:pt x="95786" y="36857"/>
                </a:lnTo>
                <a:cubicBezTo>
                  <a:pt x="98071" y="36667"/>
                  <a:pt x="99286" y="35429"/>
                  <a:pt x="99429" y="33143"/>
                </a:cubicBezTo>
                <a:lnTo>
                  <a:pt x="99429" y="33143"/>
                </a:lnTo>
                <a:lnTo>
                  <a:pt x="99429" y="7357"/>
                </a:lnTo>
                <a:cubicBezTo>
                  <a:pt x="99429" y="5833"/>
                  <a:pt x="98667" y="4690"/>
                  <a:pt x="97143" y="3929"/>
                </a:cubicBezTo>
                <a:lnTo>
                  <a:pt x="97143" y="3929"/>
                </a:lnTo>
                <a:cubicBezTo>
                  <a:pt x="95619" y="3452"/>
                  <a:pt x="94310" y="3762"/>
                  <a:pt x="93214" y="4857"/>
                </a:cubicBezTo>
                <a:lnTo>
                  <a:pt x="93214" y="4857"/>
                </a:lnTo>
                <a:lnTo>
                  <a:pt x="85429" y="12643"/>
                </a:lnTo>
                <a:cubicBezTo>
                  <a:pt x="76048" y="4500"/>
                  <a:pt x="64762" y="286"/>
                  <a:pt x="51571" y="0"/>
                </a:cubicBezTo>
                <a:lnTo>
                  <a:pt x="51571" y="0"/>
                </a:lnTo>
                <a:cubicBezTo>
                  <a:pt x="49095" y="0"/>
                  <a:pt x="46643" y="143"/>
                  <a:pt x="44214" y="429"/>
                </a:cubicBezTo>
                <a:lnTo>
                  <a:pt x="44214" y="429"/>
                </a:lnTo>
                <a:lnTo>
                  <a:pt x="44214" y="15429"/>
                </a:lnTo>
                <a:cubicBezTo>
                  <a:pt x="46500" y="14952"/>
                  <a:pt x="48952" y="14714"/>
                  <a:pt x="51571" y="14714"/>
                </a:cubicBezTo>
                <a:lnTo>
                  <a:pt x="51571" y="14714"/>
                </a:lnTo>
                <a:moveTo>
                  <a:pt x="23000" y="28286"/>
                </a:moveTo>
                <a:lnTo>
                  <a:pt x="23000" y="28286"/>
                </a:lnTo>
                <a:lnTo>
                  <a:pt x="30643" y="35714"/>
                </a:lnTo>
                <a:cubicBezTo>
                  <a:pt x="31690" y="36762"/>
                  <a:pt x="32976" y="37048"/>
                  <a:pt x="34500" y="36571"/>
                </a:cubicBezTo>
                <a:lnTo>
                  <a:pt x="34500" y="36571"/>
                </a:lnTo>
                <a:cubicBezTo>
                  <a:pt x="35881" y="35810"/>
                  <a:pt x="36667" y="34667"/>
                  <a:pt x="36857" y="33143"/>
                </a:cubicBezTo>
                <a:lnTo>
                  <a:pt x="36857" y="33143"/>
                </a:lnTo>
                <a:lnTo>
                  <a:pt x="36857" y="7357"/>
                </a:lnTo>
                <a:cubicBezTo>
                  <a:pt x="36667" y="5071"/>
                  <a:pt x="35429" y="3857"/>
                  <a:pt x="33143" y="3714"/>
                </a:cubicBezTo>
                <a:lnTo>
                  <a:pt x="33143" y="3714"/>
                </a:lnTo>
                <a:lnTo>
                  <a:pt x="7357" y="3714"/>
                </a:lnTo>
                <a:cubicBezTo>
                  <a:pt x="5833" y="3714"/>
                  <a:pt x="4690" y="4476"/>
                  <a:pt x="3929" y="6000"/>
                </a:cubicBezTo>
                <a:lnTo>
                  <a:pt x="3929" y="6000"/>
                </a:lnTo>
                <a:cubicBezTo>
                  <a:pt x="3452" y="7524"/>
                  <a:pt x="3762" y="8833"/>
                  <a:pt x="4857" y="9929"/>
                </a:cubicBezTo>
                <a:lnTo>
                  <a:pt x="4857" y="9929"/>
                </a:lnTo>
                <a:lnTo>
                  <a:pt x="12643" y="17714"/>
                </a:lnTo>
                <a:cubicBezTo>
                  <a:pt x="4500" y="27095"/>
                  <a:pt x="286" y="38381"/>
                  <a:pt x="0" y="51571"/>
                </a:cubicBezTo>
                <a:lnTo>
                  <a:pt x="0" y="51571"/>
                </a:lnTo>
                <a:cubicBezTo>
                  <a:pt x="0" y="54000"/>
                  <a:pt x="143" y="56452"/>
                  <a:pt x="429" y="58929"/>
                </a:cubicBezTo>
                <a:lnTo>
                  <a:pt x="429" y="58929"/>
                </a:lnTo>
                <a:lnTo>
                  <a:pt x="15429" y="58929"/>
                </a:lnTo>
                <a:cubicBezTo>
                  <a:pt x="14952" y="56643"/>
                  <a:pt x="14714" y="54190"/>
                  <a:pt x="14714" y="51571"/>
                </a:cubicBezTo>
                <a:lnTo>
                  <a:pt x="14714" y="51571"/>
                </a:lnTo>
                <a:cubicBezTo>
                  <a:pt x="14857" y="42524"/>
                  <a:pt x="17619" y="34762"/>
                  <a:pt x="23000" y="28286"/>
                </a:cubicBezTo>
                <a:lnTo>
                  <a:pt x="23000" y="28286"/>
                </a:lnTo>
                <a:moveTo>
                  <a:pt x="102643" y="44214"/>
                </a:moveTo>
                <a:lnTo>
                  <a:pt x="102643" y="44214"/>
                </a:lnTo>
                <a:lnTo>
                  <a:pt x="87714" y="44214"/>
                </a:lnTo>
                <a:cubicBezTo>
                  <a:pt x="88190" y="46500"/>
                  <a:pt x="88429" y="48952"/>
                  <a:pt x="88429" y="51571"/>
                </a:cubicBezTo>
                <a:lnTo>
                  <a:pt x="88429" y="51571"/>
                </a:lnTo>
                <a:cubicBezTo>
                  <a:pt x="88238" y="60619"/>
                  <a:pt x="85452" y="68357"/>
                  <a:pt x="80071" y="74786"/>
                </a:cubicBezTo>
                <a:lnTo>
                  <a:pt x="80071" y="74786"/>
                </a:lnTo>
                <a:lnTo>
                  <a:pt x="72500" y="67429"/>
                </a:lnTo>
                <a:cubicBezTo>
                  <a:pt x="71452" y="66381"/>
                  <a:pt x="70143" y="66071"/>
                  <a:pt x="68571" y="66500"/>
                </a:cubicBezTo>
                <a:lnTo>
                  <a:pt x="68571" y="66500"/>
                </a:lnTo>
                <a:cubicBezTo>
                  <a:pt x="67190" y="67262"/>
                  <a:pt x="66429" y="68429"/>
                  <a:pt x="66286" y="70000"/>
                </a:cubicBezTo>
                <a:lnTo>
                  <a:pt x="66286" y="70000"/>
                </a:lnTo>
                <a:lnTo>
                  <a:pt x="66286" y="95786"/>
                </a:lnTo>
                <a:cubicBezTo>
                  <a:pt x="66429" y="98071"/>
                  <a:pt x="67667" y="99286"/>
                  <a:pt x="70000" y="99429"/>
                </a:cubicBezTo>
                <a:lnTo>
                  <a:pt x="70000" y="99429"/>
                </a:lnTo>
                <a:lnTo>
                  <a:pt x="95786" y="99429"/>
                </a:lnTo>
                <a:cubicBezTo>
                  <a:pt x="97310" y="99429"/>
                  <a:pt x="98452" y="98667"/>
                  <a:pt x="99214" y="97143"/>
                </a:cubicBezTo>
                <a:lnTo>
                  <a:pt x="99214" y="97143"/>
                </a:lnTo>
                <a:cubicBezTo>
                  <a:pt x="99690" y="95619"/>
                  <a:pt x="99381" y="94310"/>
                  <a:pt x="98286" y="93214"/>
                </a:cubicBezTo>
                <a:lnTo>
                  <a:pt x="98286" y="93214"/>
                </a:lnTo>
                <a:lnTo>
                  <a:pt x="90500" y="85429"/>
                </a:lnTo>
                <a:cubicBezTo>
                  <a:pt x="98595" y="76048"/>
                  <a:pt x="102810" y="64762"/>
                  <a:pt x="103143" y="51571"/>
                </a:cubicBezTo>
                <a:lnTo>
                  <a:pt x="103143" y="51571"/>
                </a:lnTo>
                <a:cubicBezTo>
                  <a:pt x="103143" y="49095"/>
                  <a:pt x="102976" y="46643"/>
                  <a:pt x="102643" y="44214"/>
                </a:cubicBezTo>
                <a:lnTo>
                  <a:pt x="102643" y="44214"/>
                </a:lnTo>
                <a:moveTo>
                  <a:pt x="51571" y="88429"/>
                </a:moveTo>
                <a:lnTo>
                  <a:pt x="51571" y="88429"/>
                </a:lnTo>
                <a:cubicBezTo>
                  <a:pt x="42524" y="88238"/>
                  <a:pt x="34762" y="85452"/>
                  <a:pt x="28286" y="80071"/>
                </a:cubicBezTo>
                <a:lnTo>
                  <a:pt x="28286" y="80071"/>
                </a:lnTo>
                <a:lnTo>
                  <a:pt x="35714" y="72500"/>
                </a:lnTo>
                <a:cubicBezTo>
                  <a:pt x="36762" y="71452"/>
                  <a:pt x="37048" y="70143"/>
                  <a:pt x="36571" y="68571"/>
                </a:cubicBezTo>
                <a:lnTo>
                  <a:pt x="36571" y="68571"/>
                </a:lnTo>
                <a:cubicBezTo>
                  <a:pt x="35810" y="67190"/>
                  <a:pt x="34667" y="66429"/>
                  <a:pt x="33143" y="66286"/>
                </a:cubicBezTo>
                <a:lnTo>
                  <a:pt x="33143" y="66286"/>
                </a:lnTo>
                <a:lnTo>
                  <a:pt x="7357" y="66286"/>
                </a:lnTo>
                <a:cubicBezTo>
                  <a:pt x="5071" y="66429"/>
                  <a:pt x="3857" y="67667"/>
                  <a:pt x="3714" y="70000"/>
                </a:cubicBezTo>
                <a:lnTo>
                  <a:pt x="3714" y="70000"/>
                </a:lnTo>
                <a:lnTo>
                  <a:pt x="3714" y="95786"/>
                </a:lnTo>
                <a:cubicBezTo>
                  <a:pt x="3714" y="97310"/>
                  <a:pt x="4476" y="98452"/>
                  <a:pt x="6000" y="99214"/>
                </a:cubicBezTo>
                <a:lnTo>
                  <a:pt x="6000" y="99214"/>
                </a:lnTo>
                <a:cubicBezTo>
                  <a:pt x="7524" y="99690"/>
                  <a:pt x="8833" y="99381"/>
                  <a:pt x="9929" y="98286"/>
                </a:cubicBezTo>
                <a:lnTo>
                  <a:pt x="9929" y="98286"/>
                </a:lnTo>
                <a:lnTo>
                  <a:pt x="17714" y="90500"/>
                </a:lnTo>
                <a:cubicBezTo>
                  <a:pt x="27095" y="98595"/>
                  <a:pt x="38381" y="102810"/>
                  <a:pt x="51571" y="103143"/>
                </a:cubicBezTo>
                <a:lnTo>
                  <a:pt x="51571" y="103143"/>
                </a:lnTo>
                <a:cubicBezTo>
                  <a:pt x="54000" y="103143"/>
                  <a:pt x="56452" y="102976"/>
                  <a:pt x="58929" y="102643"/>
                </a:cubicBezTo>
                <a:lnTo>
                  <a:pt x="58929" y="102643"/>
                </a:lnTo>
                <a:lnTo>
                  <a:pt x="58929" y="87714"/>
                </a:lnTo>
                <a:cubicBezTo>
                  <a:pt x="56643" y="88190"/>
                  <a:pt x="54190" y="88429"/>
                  <a:pt x="51571" y="88429"/>
                </a:cubicBezTo>
                <a:lnTo>
                  <a:pt x="51571" y="88429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31341-11"/>
          <p:cNvSpPr/>
          <p:nvPr/>
        </p:nvSpPr>
        <p:spPr>
          <a:xfrm>
            <a:off x="400050" y="1328738"/>
            <a:ext cx="2647950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17" y="0"/>
                </a:moveTo>
                <a:lnTo>
                  <a:pt x="95683" y="0"/>
                </a:lnTo>
                <a:lnTo>
                  <a:pt x="96108" y="27"/>
                </a:lnTo>
                <a:lnTo>
                  <a:pt x="96525" y="102"/>
                </a:lnTo>
                <a:lnTo>
                  <a:pt x="96935" y="231"/>
                </a:lnTo>
                <a:lnTo>
                  <a:pt x="97335" y="404"/>
                </a:lnTo>
                <a:lnTo>
                  <a:pt x="97719" y="631"/>
                </a:lnTo>
                <a:lnTo>
                  <a:pt x="98083" y="898"/>
                </a:lnTo>
                <a:lnTo>
                  <a:pt x="98421" y="1209"/>
                </a:lnTo>
                <a:lnTo>
                  <a:pt x="98737" y="1560"/>
                </a:lnTo>
                <a:lnTo>
                  <a:pt x="99022" y="1951"/>
                </a:lnTo>
                <a:lnTo>
                  <a:pt x="99273" y="2369"/>
                </a:lnTo>
                <a:lnTo>
                  <a:pt x="99489" y="2818"/>
                </a:lnTo>
                <a:lnTo>
                  <a:pt x="99673" y="3293"/>
                </a:lnTo>
                <a:lnTo>
                  <a:pt x="99813" y="3787"/>
                </a:lnTo>
                <a:lnTo>
                  <a:pt x="99917" y="4293"/>
                </a:lnTo>
                <a:lnTo>
                  <a:pt x="99978" y="4809"/>
                </a:lnTo>
                <a:lnTo>
                  <a:pt x="100000" y="5333"/>
                </a:lnTo>
                <a:lnTo>
                  <a:pt x="100000" y="94667"/>
                </a:lnTo>
                <a:lnTo>
                  <a:pt x="99978" y="95191"/>
                </a:lnTo>
                <a:lnTo>
                  <a:pt x="99917" y="95707"/>
                </a:lnTo>
                <a:lnTo>
                  <a:pt x="99813" y="96213"/>
                </a:lnTo>
                <a:lnTo>
                  <a:pt x="99673" y="96707"/>
                </a:lnTo>
                <a:lnTo>
                  <a:pt x="99489" y="97182"/>
                </a:lnTo>
                <a:lnTo>
                  <a:pt x="99273" y="97631"/>
                </a:lnTo>
                <a:lnTo>
                  <a:pt x="99022" y="98049"/>
                </a:lnTo>
                <a:lnTo>
                  <a:pt x="98737" y="98440"/>
                </a:lnTo>
                <a:lnTo>
                  <a:pt x="98421" y="98791"/>
                </a:lnTo>
                <a:lnTo>
                  <a:pt x="98083" y="99102"/>
                </a:lnTo>
                <a:lnTo>
                  <a:pt x="97719" y="99369"/>
                </a:lnTo>
                <a:lnTo>
                  <a:pt x="97335" y="99596"/>
                </a:lnTo>
                <a:lnTo>
                  <a:pt x="96935" y="99769"/>
                </a:lnTo>
                <a:lnTo>
                  <a:pt x="96525" y="99898"/>
                </a:lnTo>
                <a:lnTo>
                  <a:pt x="96108" y="99973"/>
                </a:lnTo>
                <a:lnTo>
                  <a:pt x="95683" y="100000"/>
                </a:lnTo>
                <a:lnTo>
                  <a:pt x="4317" y="100000"/>
                </a:lnTo>
                <a:lnTo>
                  <a:pt x="3892" y="99973"/>
                </a:lnTo>
                <a:lnTo>
                  <a:pt x="3475" y="99898"/>
                </a:lnTo>
                <a:lnTo>
                  <a:pt x="3065" y="99769"/>
                </a:lnTo>
                <a:lnTo>
                  <a:pt x="2665" y="99596"/>
                </a:lnTo>
                <a:lnTo>
                  <a:pt x="2281" y="99369"/>
                </a:lnTo>
                <a:lnTo>
                  <a:pt x="1917" y="99102"/>
                </a:lnTo>
                <a:lnTo>
                  <a:pt x="1579" y="98791"/>
                </a:lnTo>
                <a:lnTo>
                  <a:pt x="1263" y="98440"/>
                </a:lnTo>
                <a:lnTo>
                  <a:pt x="978" y="98049"/>
                </a:lnTo>
                <a:lnTo>
                  <a:pt x="727" y="97631"/>
                </a:lnTo>
                <a:lnTo>
                  <a:pt x="511" y="97182"/>
                </a:lnTo>
                <a:lnTo>
                  <a:pt x="327" y="96707"/>
                </a:lnTo>
                <a:lnTo>
                  <a:pt x="187" y="96213"/>
                </a:lnTo>
                <a:lnTo>
                  <a:pt x="83" y="95707"/>
                </a:lnTo>
                <a:lnTo>
                  <a:pt x="22" y="95191"/>
                </a:lnTo>
                <a:lnTo>
                  <a:pt x="0" y="94667"/>
                </a:lnTo>
                <a:lnTo>
                  <a:pt x="0" y="5333"/>
                </a:lnTo>
                <a:lnTo>
                  <a:pt x="22" y="4809"/>
                </a:lnTo>
                <a:lnTo>
                  <a:pt x="83" y="4293"/>
                </a:lnTo>
                <a:lnTo>
                  <a:pt x="187" y="3787"/>
                </a:lnTo>
                <a:lnTo>
                  <a:pt x="327" y="3293"/>
                </a:lnTo>
                <a:lnTo>
                  <a:pt x="511" y="2818"/>
                </a:lnTo>
                <a:lnTo>
                  <a:pt x="727" y="2369"/>
                </a:lnTo>
                <a:lnTo>
                  <a:pt x="978" y="1951"/>
                </a:lnTo>
                <a:lnTo>
                  <a:pt x="1263" y="1560"/>
                </a:lnTo>
                <a:lnTo>
                  <a:pt x="1579" y="1209"/>
                </a:lnTo>
                <a:lnTo>
                  <a:pt x="1917" y="898"/>
                </a:lnTo>
                <a:lnTo>
                  <a:pt x="2281" y="631"/>
                </a:lnTo>
                <a:lnTo>
                  <a:pt x="2665" y="404"/>
                </a:lnTo>
                <a:lnTo>
                  <a:pt x="3065" y="231"/>
                </a:lnTo>
                <a:lnTo>
                  <a:pt x="3475" y="102"/>
                </a:lnTo>
                <a:lnTo>
                  <a:pt x="3892" y="27"/>
                </a:lnTo>
                <a:lnTo>
                  <a:pt x="4317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2" name="el-1785639231345-20"/>
          <p:cNvCxnSpPr/>
          <p:nvPr/>
        </p:nvCxnSpPr>
        <p:spPr>
          <a:xfrm>
            <a:off x="407194" y="1785938"/>
            <a:ext cx="2633663" cy="914"/>
          </a:xfrm>
          <a:prstGeom prst="line">
            <a:avLst/>
          </a:prstGeom>
          <a:ln w="14288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9231352-33"/>
          <p:cNvSpPr/>
          <p:nvPr/>
        </p:nvSpPr>
        <p:spPr>
          <a:xfrm>
            <a:off x="550069" y="1435894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7" y="54900"/>
                </a:lnTo>
                <a:lnTo>
                  <a:pt x="99033" y="59767"/>
                </a:lnTo>
                <a:lnTo>
                  <a:pt x="97833" y="64500"/>
                </a:lnTo>
                <a:lnTo>
                  <a:pt x="96200" y="69133"/>
                </a:lnTo>
                <a:lnTo>
                  <a:pt x="94100" y="73567"/>
                </a:lnTo>
                <a:lnTo>
                  <a:pt x="91567" y="77767"/>
                </a:lnTo>
                <a:lnTo>
                  <a:pt x="88667" y="81733"/>
                </a:lnTo>
                <a:lnTo>
                  <a:pt x="85367" y="85367"/>
                </a:lnTo>
                <a:lnTo>
                  <a:pt x="81733" y="88667"/>
                </a:lnTo>
                <a:lnTo>
                  <a:pt x="77767" y="91567"/>
                </a:lnTo>
                <a:lnTo>
                  <a:pt x="73567" y="94100"/>
                </a:lnTo>
                <a:lnTo>
                  <a:pt x="69133" y="96200"/>
                </a:lnTo>
                <a:lnTo>
                  <a:pt x="64500" y="97833"/>
                </a:lnTo>
                <a:lnTo>
                  <a:pt x="59767" y="99033"/>
                </a:lnTo>
                <a:lnTo>
                  <a:pt x="54900" y="99767"/>
                </a:lnTo>
                <a:lnTo>
                  <a:pt x="50000" y="100000"/>
                </a:lnTo>
                <a:lnTo>
                  <a:pt x="45100" y="99767"/>
                </a:lnTo>
                <a:lnTo>
                  <a:pt x="40233" y="99033"/>
                </a:lnTo>
                <a:lnTo>
                  <a:pt x="35500" y="97833"/>
                </a:lnTo>
                <a:lnTo>
                  <a:pt x="30867" y="96200"/>
                </a:lnTo>
                <a:lnTo>
                  <a:pt x="26433" y="94100"/>
                </a:lnTo>
                <a:lnTo>
                  <a:pt x="22233" y="91567"/>
                </a:lnTo>
                <a:lnTo>
                  <a:pt x="18267" y="88667"/>
                </a:lnTo>
                <a:lnTo>
                  <a:pt x="14633" y="85367"/>
                </a:lnTo>
                <a:lnTo>
                  <a:pt x="11333" y="81733"/>
                </a:lnTo>
                <a:lnTo>
                  <a:pt x="8433" y="77767"/>
                </a:lnTo>
                <a:lnTo>
                  <a:pt x="5900" y="73567"/>
                </a:lnTo>
                <a:lnTo>
                  <a:pt x="3800" y="69133"/>
                </a:lnTo>
                <a:lnTo>
                  <a:pt x="2167" y="64500"/>
                </a:lnTo>
                <a:lnTo>
                  <a:pt x="967" y="59767"/>
                </a:lnTo>
                <a:lnTo>
                  <a:pt x="233" y="54900"/>
                </a:lnTo>
                <a:lnTo>
                  <a:pt x="0" y="50000"/>
                </a:lnTo>
                <a:lnTo>
                  <a:pt x="233" y="45100"/>
                </a:lnTo>
                <a:lnTo>
                  <a:pt x="967" y="40233"/>
                </a:lnTo>
                <a:lnTo>
                  <a:pt x="2167" y="35500"/>
                </a:lnTo>
                <a:lnTo>
                  <a:pt x="3800" y="30867"/>
                </a:lnTo>
                <a:lnTo>
                  <a:pt x="5900" y="26433"/>
                </a:lnTo>
                <a:lnTo>
                  <a:pt x="8433" y="22233"/>
                </a:lnTo>
                <a:lnTo>
                  <a:pt x="11333" y="18267"/>
                </a:lnTo>
                <a:lnTo>
                  <a:pt x="14633" y="14633"/>
                </a:lnTo>
                <a:lnTo>
                  <a:pt x="18267" y="11333"/>
                </a:lnTo>
                <a:lnTo>
                  <a:pt x="22233" y="8433"/>
                </a:lnTo>
                <a:lnTo>
                  <a:pt x="26433" y="5900"/>
                </a:lnTo>
                <a:lnTo>
                  <a:pt x="30867" y="3800"/>
                </a:lnTo>
                <a:lnTo>
                  <a:pt x="35500" y="2167"/>
                </a:lnTo>
                <a:lnTo>
                  <a:pt x="40233" y="967"/>
                </a:lnTo>
                <a:lnTo>
                  <a:pt x="45100" y="233"/>
                </a:lnTo>
                <a:lnTo>
                  <a:pt x="50000" y="0"/>
                </a:lnTo>
                <a:lnTo>
                  <a:pt x="54900" y="233"/>
                </a:lnTo>
                <a:lnTo>
                  <a:pt x="59767" y="967"/>
                </a:lnTo>
                <a:lnTo>
                  <a:pt x="64500" y="2167"/>
                </a:lnTo>
                <a:lnTo>
                  <a:pt x="69133" y="3800"/>
                </a:lnTo>
                <a:lnTo>
                  <a:pt x="73567" y="5900"/>
                </a:lnTo>
                <a:lnTo>
                  <a:pt x="77767" y="8433"/>
                </a:lnTo>
                <a:lnTo>
                  <a:pt x="81733" y="11333"/>
                </a:lnTo>
                <a:lnTo>
                  <a:pt x="85367" y="14633"/>
                </a:lnTo>
                <a:lnTo>
                  <a:pt x="88667" y="18267"/>
                </a:lnTo>
                <a:lnTo>
                  <a:pt x="91567" y="22233"/>
                </a:lnTo>
                <a:lnTo>
                  <a:pt x="94100" y="26433"/>
                </a:lnTo>
                <a:lnTo>
                  <a:pt x="96200" y="30867"/>
                </a:lnTo>
                <a:lnTo>
                  <a:pt x="97833" y="35500"/>
                </a:lnTo>
                <a:lnTo>
                  <a:pt x="99033" y="40233"/>
                </a:lnTo>
                <a:lnTo>
                  <a:pt x="99767" y="45100"/>
                </a:lnTo>
                <a:close/>
              </a:path>
            </a:pathLst>
          </a:custGeom>
          <a:solidFill>
            <a:srgbClr val="3B6E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31410-59"/>
          <p:cNvSpPr/>
          <p:nvPr/>
        </p:nvSpPr>
        <p:spPr>
          <a:xfrm>
            <a:off x="630436" y="1525191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31409-56"/>
          <p:cNvSpPr/>
          <p:nvPr/>
        </p:nvSpPr>
        <p:spPr>
          <a:xfrm>
            <a:off x="550069" y="1931491"/>
            <a:ext cx="128588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14" y="60375"/>
                </a:moveTo>
                <a:lnTo>
                  <a:pt x="94714" y="60375"/>
                </a:lnTo>
                <a:cubicBezTo>
                  <a:pt x="95857" y="58125"/>
                  <a:pt x="96429" y="55583"/>
                  <a:pt x="96429" y="52750"/>
                </a:cubicBezTo>
                <a:lnTo>
                  <a:pt x="96429" y="52750"/>
                </a:lnTo>
                <a:lnTo>
                  <a:pt x="96429" y="52750"/>
                </a:lnTo>
                <a:cubicBezTo>
                  <a:pt x="96429" y="49917"/>
                  <a:pt x="95857" y="47375"/>
                  <a:pt x="94714" y="45125"/>
                </a:cubicBezTo>
                <a:lnTo>
                  <a:pt x="94714" y="45125"/>
                </a:lnTo>
                <a:lnTo>
                  <a:pt x="70643" y="3000"/>
                </a:lnTo>
                <a:cubicBezTo>
                  <a:pt x="69357" y="1000"/>
                  <a:pt x="67905" y="0"/>
                  <a:pt x="66286" y="0"/>
                </a:cubicBezTo>
                <a:lnTo>
                  <a:pt x="66286" y="0"/>
                </a:lnTo>
                <a:cubicBezTo>
                  <a:pt x="64667" y="0"/>
                  <a:pt x="63214" y="1000"/>
                  <a:pt x="61929" y="3000"/>
                </a:cubicBezTo>
                <a:lnTo>
                  <a:pt x="61929" y="3000"/>
                </a:lnTo>
                <a:cubicBezTo>
                  <a:pt x="60833" y="5167"/>
                  <a:pt x="60286" y="7667"/>
                  <a:pt x="60286" y="10500"/>
                </a:cubicBezTo>
                <a:lnTo>
                  <a:pt x="60286" y="10500"/>
                </a:lnTo>
                <a:cubicBezTo>
                  <a:pt x="60286" y="13417"/>
                  <a:pt x="60833" y="15958"/>
                  <a:pt x="61929" y="18125"/>
                </a:cubicBezTo>
                <a:lnTo>
                  <a:pt x="61929" y="18125"/>
                </a:lnTo>
                <a:lnTo>
                  <a:pt x="75929" y="42250"/>
                </a:lnTo>
                <a:lnTo>
                  <a:pt x="6000" y="42250"/>
                </a:lnTo>
                <a:cubicBezTo>
                  <a:pt x="4238" y="42250"/>
                  <a:pt x="2810" y="43208"/>
                  <a:pt x="1714" y="45125"/>
                </a:cubicBezTo>
                <a:lnTo>
                  <a:pt x="1714" y="45125"/>
                </a:lnTo>
                <a:cubicBezTo>
                  <a:pt x="571" y="47125"/>
                  <a:pt x="0" y="49667"/>
                  <a:pt x="0" y="52750"/>
                </a:cubicBezTo>
                <a:lnTo>
                  <a:pt x="0" y="52750"/>
                </a:lnTo>
                <a:cubicBezTo>
                  <a:pt x="0" y="55833"/>
                  <a:pt x="571" y="58375"/>
                  <a:pt x="1714" y="60375"/>
                </a:cubicBezTo>
                <a:lnTo>
                  <a:pt x="1714" y="60375"/>
                </a:lnTo>
                <a:cubicBezTo>
                  <a:pt x="2810" y="62292"/>
                  <a:pt x="4238" y="63250"/>
                  <a:pt x="6000" y="63250"/>
                </a:cubicBezTo>
                <a:lnTo>
                  <a:pt x="6000" y="63250"/>
                </a:lnTo>
                <a:lnTo>
                  <a:pt x="75929" y="63250"/>
                </a:lnTo>
                <a:lnTo>
                  <a:pt x="61929" y="87375"/>
                </a:lnTo>
                <a:cubicBezTo>
                  <a:pt x="60833" y="89542"/>
                  <a:pt x="60286" y="92042"/>
                  <a:pt x="60286" y="94875"/>
                </a:cubicBezTo>
                <a:lnTo>
                  <a:pt x="60286" y="94875"/>
                </a:lnTo>
                <a:cubicBezTo>
                  <a:pt x="60286" y="97792"/>
                  <a:pt x="60833" y="100333"/>
                  <a:pt x="61929" y="102500"/>
                </a:cubicBezTo>
                <a:lnTo>
                  <a:pt x="61929" y="102500"/>
                </a:lnTo>
                <a:cubicBezTo>
                  <a:pt x="63214" y="104500"/>
                  <a:pt x="64667" y="105500"/>
                  <a:pt x="66286" y="105500"/>
                </a:cubicBezTo>
                <a:lnTo>
                  <a:pt x="66286" y="105500"/>
                </a:lnTo>
                <a:cubicBezTo>
                  <a:pt x="67905" y="105500"/>
                  <a:pt x="69357" y="104500"/>
                  <a:pt x="70643" y="102500"/>
                </a:cubicBezTo>
                <a:lnTo>
                  <a:pt x="70643" y="102500"/>
                </a:lnTo>
                <a:lnTo>
                  <a:pt x="94714" y="60375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31353-34"/>
          <p:cNvSpPr/>
          <p:nvPr/>
        </p:nvSpPr>
        <p:spPr>
          <a:xfrm>
            <a:off x="550069" y="2193131"/>
            <a:ext cx="2347913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29" y="0"/>
                </a:moveTo>
                <a:lnTo>
                  <a:pt x="97571" y="0"/>
                </a:lnTo>
                <a:lnTo>
                  <a:pt x="97810" y="36"/>
                </a:lnTo>
                <a:lnTo>
                  <a:pt x="98045" y="145"/>
                </a:lnTo>
                <a:lnTo>
                  <a:pt x="98275" y="313"/>
                </a:lnTo>
                <a:lnTo>
                  <a:pt x="98502" y="554"/>
                </a:lnTo>
                <a:lnTo>
                  <a:pt x="98717" y="855"/>
                </a:lnTo>
                <a:lnTo>
                  <a:pt x="98919" y="1217"/>
                </a:lnTo>
                <a:lnTo>
                  <a:pt x="99113" y="1639"/>
                </a:lnTo>
                <a:lnTo>
                  <a:pt x="99287" y="2120"/>
                </a:lnTo>
                <a:lnTo>
                  <a:pt x="99449" y="2639"/>
                </a:lnTo>
                <a:lnTo>
                  <a:pt x="99591" y="3217"/>
                </a:lnTo>
                <a:lnTo>
                  <a:pt x="99713" y="3819"/>
                </a:lnTo>
                <a:lnTo>
                  <a:pt x="99814" y="4458"/>
                </a:lnTo>
                <a:lnTo>
                  <a:pt x="99895" y="5133"/>
                </a:lnTo>
                <a:lnTo>
                  <a:pt x="99951" y="5819"/>
                </a:lnTo>
                <a:lnTo>
                  <a:pt x="99988" y="6518"/>
                </a:lnTo>
                <a:lnTo>
                  <a:pt x="100000" y="7229"/>
                </a:lnTo>
                <a:lnTo>
                  <a:pt x="100000" y="92771"/>
                </a:lnTo>
                <a:lnTo>
                  <a:pt x="99988" y="93482"/>
                </a:lnTo>
                <a:lnTo>
                  <a:pt x="99951" y="94181"/>
                </a:lnTo>
                <a:lnTo>
                  <a:pt x="99895" y="94867"/>
                </a:lnTo>
                <a:lnTo>
                  <a:pt x="99814" y="95542"/>
                </a:lnTo>
                <a:lnTo>
                  <a:pt x="99713" y="96181"/>
                </a:lnTo>
                <a:lnTo>
                  <a:pt x="99591" y="96783"/>
                </a:lnTo>
                <a:lnTo>
                  <a:pt x="99449" y="97361"/>
                </a:lnTo>
                <a:lnTo>
                  <a:pt x="99287" y="97880"/>
                </a:lnTo>
                <a:lnTo>
                  <a:pt x="99113" y="98361"/>
                </a:lnTo>
                <a:lnTo>
                  <a:pt x="98919" y="98783"/>
                </a:lnTo>
                <a:lnTo>
                  <a:pt x="98717" y="99145"/>
                </a:lnTo>
                <a:lnTo>
                  <a:pt x="98502" y="99446"/>
                </a:lnTo>
                <a:lnTo>
                  <a:pt x="98275" y="99687"/>
                </a:lnTo>
                <a:lnTo>
                  <a:pt x="98045" y="99855"/>
                </a:lnTo>
                <a:lnTo>
                  <a:pt x="97810" y="99964"/>
                </a:lnTo>
                <a:lnTo>
                  <a:pt x="97571" y="100000"/>
                </a:lnTo>
                <a:lnTo>
                  <a:pt x="2429" y="100000"/>
                </a:lnTo>
                <a:lnTo>
                  <a:pt x="2190" y="99964"/>
                </a:lnTo>
                <a:lnTo>
                  <a:pt x="1955" y="99855"/>
                </a:lnTo>
                <a:lnTo>
                  <a:pt x="1725" y="99687"/>
                </a:lnTo>
                <a:lnTo>
                  <a:pt x="1498" y="99446"/>
                </a:lnTo>
                <a:lnTo>
                  <a:pt x="1283" y="99145"/>
                </a:lnTo>
                <a:lnTo>
                  <a:pt x="1081" y="98783"/>
                </a:lnTo>
                <a:lnTo>
                  <a:pt x="887" y="98361"/>
                </a:lnTo>
                <a:lnTo>
                  <a:pt x="713" y="97880"/>
                </a:lnTo>
                <a:lnTo>
                  <a:pt x="551" y="97361"/>
                </a:lnTo>
                <a:lnTo>
                  <a:pt x="409" y="96783"/>
                </a:lnTo>
                <a:lnTo>
                  <a:pt x="287" y="96181"/>
                </a:lnTo>
                <a:lnTo>
                  <a:pt x="186" y="95542"/>
                </a:lnTo>
                <a:lnTo>
                  <a:pt x="105" y="94867"/>
                </a:lnTo>
                <a:lnTo>
                  <a:pt x="49" y="94181"/>
                </a:lnTo>
                <a:lnTo>
                  <a:pt x="12" y="93482"/>
                </a:lnTo>
                <a:lnTo>
                  <a:pt x="0" y="92771"/>
                </a:lnTo>
                <a:lnTo>
                  <a:pt x="0" y="7229"/>
                </a:lnTo>
                <a:lnTo>
                  <a:pt x="12" y="6518"/>
                </a:lnTo>
                <a:lnTo>
                  <a:pt x="49" y="5819"/>
                </a:lnTo>
                <a:lnTo>
                  <a:pt x="105" y="5133"/>
                </a:lnTo>
                <a:lnTo>
                  <a:pt x="186" y="4458"/>
                </a:lnTo>
                <a:lnTo>
                  <a:pt x="287" y="3819"/>
                </a:lnTo>
                <a:lnTo>
                  <a:pt x="409" y="3217"/>
                </a:lnTo>
                <a:lnTo>
                  <a:pt x="551" y="2639"/>
                </a:lnTo>
                <a:lnTo>
                  <a:pt x="713" y="2120"/>
                </a:lnTo>
                <a:lnTo>
                  <a:pt x="887" y="1639"/>
                </a:lnTo>
                <a:lnTo>
                  <a:pt x="1081" y="1217"/>
                </a:lnTo>
                <a:lnTo>
                  <a:pt x="1283" y="855"/>
                </a:lnTo>
                <a:lnTo>
                  <a:pt x="1498" y="554"/>
                </a:lnTo>
                <a:lnTo>
                  <a:pt x="1725" y="313"/>
                </a:lnTo>
                <a:lnTo>
                  <a:pt x="1955" y="145"/>
                </a:lnTo>
                <a:lnTo>
                  <a:pt x="2190" y="36"/>
                </a:lnTo>
                <a:close/>
              </a:path>
            </a:pathLst>
          </a:custGeom>
          <a:solidFill>
            <a:srgbClr val="FAF8F4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639231358-39"/>
          <p:cNvSpPr/>
          <p:nvPr/>
        </p:nvSpPr>
        <p:spPr>
          <a:xfrm>
            <a:off x="108108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4" y="66667"/>
                </a:moveTo>
                <a:lnTo>
                  <a:pt x="31252" y="22222"/>
                </a:lnTo>
                <a:lnTo>
                  <a:pt x="50000" y="66667"/>
                </a:lnTo>
                <a:close/>
              </a:path>
            </a:pathLst>
          </a:custGeom>
          <a:solidFill>
            <a:srgbClr val="3B6EA5">
              <a:alpha val="20000"/>
            </a:srgbClr>
          </a:solidFill>
          <a:ln w="20092" algn="ctr">
            <a:solidFill>
              <a:srgbClr val="3B6EA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9231358-40"/>
          <p:cNvSpPr/>
          <p:nvPr/>
        </p:nvSpPr>
        <p:spPr>
          <a:xfrm>
            <a:off x="108108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66667"/>
                </a:moveTo>
                <a:lnTo>
                  <a:pt x="68748" y="22222"/>
                </a:lnTo>
                <a:lnTo>
                  <a:pt x="87504" y="66667"/>
                </a:lnTo>
                <a:close/>
              </a:path>
            </a:pathLst>
          </a:custGeom>
          <a:solidFill>
            <a:srgbClr val="3B6EA5">
              <a:alpha val="10000"/>
            </a:srgbClr>
          </a:solidFill>
          <a:ln w="20092" algn="ctr">
            <a:solidFill>
              <a:srgbClr val="3B6EA5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9" name="el-1785639231358-41"/>
          <p:cNvSpPr/>
          <p:nvPr/>
        </p:nvSpPr>
        <p:spPr>
          <a:xfrm>
            <a:off x="108108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252" y="44444"/>
                </a:moveTo>
                <a:lnTo>
                  <a:pt x="68748" y="44444"/>
                </a:lnTo>
              </a:path>
            </a:pathLst>
          </a:custGeom>
          <a:solidFill>
            <a:srgbClr val="000000"/>
          </a:solidFill>
          <a:ln w="16073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0" name="el-1785639231359-42"/>
          <p:cNvSpPr/>
          <p:nvPr/>
        </p:nvSpPr>
        <p:spPr>
          <a:xfrm>
            <a:off x="108108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22" y="40000"/>
                </a:moveTo>
                <a:lnTo>
                  <a:pt x="71874" y="44444"/>
                </a:lnTo>
                <a:lnTo>
                  <a:pt x="65622" y="48889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31347-24"/>
          <p:cNvSpPr/>
          <p:nvPr/>
        </p:nvSpPr>
        <p:spPr>
          <a:xfrm>
            <a:off x="550069" y="3093244"/>
            <a:ext cx="2347913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8" y="0"/>
                </a:moveTo>
                <a:lnTo>
                  <a:pt x="95142" y="0"/>
                </a:lnTo>
                <a:lnTo>
                  <a:pt x="95619" y="250"/>
                </a:lnTo>
                <a:lnTo>
                  <a:pt x="96089" y="958"/>
                </a:lnTo>
                <a:lnTo>
                  <a:pt x="96551" y="2167"/>
                </a:lnTo>
                <a:lnTo>
                  <a:pt x="97000" y="3792"/>
                </a:lnTo>
                <a:lnTo>
                  <a:pt x="97433" y="5917"/>
                </a:lnTo>
                <a:lnTo>
                  <a:pt x="97842" y="8417"/>
                </a:lnTo>
                <a:lnTo>
                  <a:pt x="98223" y="11333"/>
                </a:lnTo>
                <a:lnTo>
                  <a:pt x="98579" y="14625"/>
                </a:lnTo>
                <a:lnTo>
                  <a:pt x="98899" y="18292"/>
                </a:lnTo>
                <a:lnTo>
                  <a:pt x="99182" y="22208"/>
                </a:lnTo>
                <a:lnTo>
                  <a:pt x="99425" y="26417"/>
                </a:lnTo>
                <a:lnTo>
                  <a:pt x="99632" y="30875"/>
                </a:lnTo>
                <a:lnTo>
                  <a:pt x="99789" y="35500"/>
                </a:lnTo>
                <a:lnTo>
                  <a:pt x="99907" y="40250"/>
                </a:lnTo>
                <a:lnTo>
                  <a:pt x="99976" y="45083"/>
                </a:lnTo>
                <a:lnTo>
                  <a:pt x="100000" y="50000"/>
                </a:lnTo>
                <a:lnTo>
                  <a:pt x="99976" y="54917"/>
                </a:lnTo>
                <a:lnTo>
                  <a:pt x="99907" y="59750"/>
                </a:lnTo>
                <a:lnTo>
                  <a:pt x="99789" y="64500"/>
                </a:lnTo>
                <a:lnTo>
                  <a:pt x="99632" y="69125"/>
                </a:lnTo>
                <a:lnTo>
                  <a:pt x="99425" y="73583"/>
                </a:lnTo>
                <a:lnTo>
                  <a:pt x="99182" y="77792"/>
                </a:lnTo>
                <a:lnTo>
                  <a:pt x="98899" y="81708"/>
                </a:lnTo>
                <a:lnTo>
                  <a:pt x="98579" y="85375"/>
                </a:lnTo>
                <a:lnTo>
                  <a:pt x="98223" y="88667"/>
                </a:lnTo>
                <a:lnTo>
                  <a:pt x="97842" y="91583"/>
                </a:lnTo>
                <a:lnTo>
                  <a:pt x="97433" y="94083"/>
                </a:lnTo>
                <a:lnTo>
                  <a:pt x="97000" y="96208"/>
                </a:lnTo>
                <a:lnTo>
                  <a:pt x="96551" y="97833"/>
                </a:lnTo>
                <a:lnTo>
                  <a:pt x="96089" y="99042"/>
                </a:lnTo>
                <a:lnTo>
                  <a:pt x="95619" y="99750"/>
                </a:lnTo>
                <a:lnTo>
                  <a:pt x="95142" y="100000"/>
                </a:lnTo>
                <a:lnTo>
                  <a:pt x="4858" y="100000"/>
                </a:lnTo>
                <a:lnTo>
                  <a:pt x="4381" y="99750"/>
                </a:lnTo>
                <a:lnTo>
                  <a:pt x="3911" y="99042"/>
                </a:lnTo>
                <a:lnTo>
                  <a:pt x="3449" y="97833"/>
                </a:lnTo>
                <a:lnTo>
                  <a:pt x="3000" y="96208"/>
                </a:lnTo>
                <a:lnTo>
                  <a:pt x="2567" y="94083"/>
                </a:lnTo>
                <a:lnTo>
                  <a:pt x="2158" y="91583"/>
                </a:lnTo>
                <a:lnTo>
                  <a:pt x="1777" y="88667"/>
                </a:lnTo>
                <a:lnTo>
                  <a:pt x="1421" y="85375"/>
                </a:lnTo>
                <a:lnTo>
                  <a:pt x="1101" y="81708"/>
                </a:lnTo>
                <a:lnTo>
                  <a:pt x="818" y="77792"/>
                </a:lnTo>
                <a:lnTo>
                  <a:pt x="575" y="73583"/>
                </a:lnTo>
                <a:lnTo>
                  <a:pt x="368" y="69125"/>
                </a:lnTo>
                <a:lnTo>
                  <a:pt x="211" y="64500"/>
                </a:lnTo>
                <a:lnTo>
                  <a:pt x="93" y="59750"/>
                </a:lnTo>
                <a:lnTo>
                  <a:pt x="24" y="54917"/>
                </a:lnTo>
                <a:lnTo>
                  <a:pt x="0" y="50000"/>
                </a:lnTo>
                <a:lnTo>
                  <a:pt x="24" y="45083"/>
                </a:lnTo>
                <a:lnTo>
                  <a:pt x="93" y="40250"/>
                </a:lnTo>
                <a:lnTo>
                  <a:pt x="211" y="35500"/>
                </a:lnTo>
                <a:lnTo>
                  <a:pt x="368" y="30875"/>
                </a:lnTo>
                <a:lnTo>
                  <a:pt x="575" y="26417"/>
                </a:lnTo>
                <a:lnTo>
                  <a:pt x="818" y="22208"/>
                </a:lnTo>
                <a:lnTo>
                  <a:pt x="1101" y="18292"/>
                </a:lnTo>
                <a:lnTo>
                  <a:pt x="1421" y="14625"/>
                </a:lnTo>
                <a:lnTo>
                  <a:pt x="1777" y="11333"/>
                </a:lnTo>
                <a:lnTo>
                  <a:pt x="2158" y="8417"/>
                </a:lnTo>
                <a:lnTo>
                  <a:pt x="2567" y="5917"/>
                </a:lnTo>
                <a:lnTo>
                  <a:pt x="3000" y="3792"/>
                </a:lnTo>
                <a:lnTo>
                  <a:pt x="3449" y="2167"/>
                </a:lnTo>
                <a:lnTo>
                  <a:pt x="3911" y="958"/>
                </a:lnTo>
                <a:lnTo>
                  <a:pt x="4381" y="250"/>
                </a:lnTo>
                <a:close/>
              </a:path>
            </a:pathLst>
          </a:cu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31409-53"/>
          <p:cNvSpPr/>
          <p:nvPr/>
        </p:nvSpPr>
        <p:spPr>
          <a:xfrm>
            <a:off x="1270099" y="3153668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833" y="10583"/>
                </a:moveTo>
                <a:lnTo>
                  <a:pt x="80833" y="10583"/>
                </a:lnTo>
                <a:lnTo>
                  <a:pt x="87917" y="10583"/>
                </a:lnTo>
                <a:lnTo>
                  <a:pt x="87917" y="17583"/>
                </a:lnTo>
                <a:lnTo>
                  <a:pt x="80833" y="17583"/>
                </a:lnTo>
                <a:lnTo>
                  <a:pt x="80833" y="10583"/>
                </a:lnTo>
                <a:moveTo>
                  <a:pt x="77333" y="0"/>
                </a:moveTo>
                <a:lnTo>
                  <a:pt x="77333" y="0"/>
                </a:lnTo>
                <a:cubicBezTo>
                  <a:pt x="75278" y="0"/>
                  <a:pt x="73583" y="667"/>
                  <a:pt x="72250" y="2000"/>
                </a:cubicBezTo>
                <a:lnTo>
                  <a:pt x="72250" y="2000"/>
                </a:lnTo>
                <a:lnTo>
                  <a:pt x="72250" y="2000"/>
                </a:lnTo>
                <a:cubicBezTo>
                  <a:pt x="70972" y="3278"/>
                  <a:pt x="70333" y="4944"/>
                  <a:pt x="70333" y="7000"/>
                </a:cubicBezTo>
                <a:lnTo>
                  <a:pt x="70333" y="7000"/>
                </a:lnTo>
                <a:lnTo>
                  <a:pt x="28167" y="7000"/>
                </a:lnTo>
                <a:cubicBezTo>
                  <a:pt x="28167" y="4944"/>
                  <a:pt x="27500" y="3278"/>
                  <a:pt x="26167" y="2000"/>
                </a:cubicBezTo>
                <a:lnTo>
                  <a:pt x="26167" y="2000"/>
                </a:lnTo>
                <a:cubicBezTo>
                  <a:pt x="24833" y="667"/>
                  <a:pt x="23139" y="0"/>
                  <a:pt x="21083" y="0"/>
                </a:cubicBezTo>
                <a:lnTo>
                  <a:pt x="21083" y="0"/>
                </a:lnTo>
                <a:lnTo>
                  <a:pt x="7000" y="0"/>
                </a:lnTo>
                <a:cubicBezTo>
                  <a:pt x="4944" y="0"/>
                  <a:pt x="3278" y="667"/>
                  <a:pt x="2000" y="2000"/>
                </a:cubicBezTo>
                <a:lnTo>
                  <a:pt x="2000" y="2000"/>
                </a:lnTo>
                <a:cubicBezTo>
                  <a:pt x="667" y="3278"/>
                  <a:pt x="0" y="4944"/>
                  <a:pt x="0" y="7000"/>
                </a:cubicBezTo>
                <a:lnTo>
                  <a:pt x="0" y="7000"/>
                </a:lnTo>
                <a:lnTo>
                  <a:pt x="0" y="21083"/>
                </a:lnTo>
                <a:cubicBezTo>
                  <a:pt x="0" y="23139"/>
                  <a:pt x="667" y="24833"/>
                  <a:pt x="2000" y="26167"/>
                </a:cubicBezTo>
                <a:lnTo>
                  <a:pt x="2000" y="26167"/>
                </a:lnTo>
                <a:cubicBezTo>
                  <a:pt x="3278" y="27500"/>
                  <a:pt x="4944" y="28167"/>
                  <a:pt x="7000" y="28167"/>
                </a:cubicBezTo>
                <a:lnTo>
                  <a:pt x="7000" y="28167"/>
                </a:lnTo>
                <a:lnTo>
                  <a:pt x="7000" y="70333"/>
                </a:lnTo>
                <a:cubicBezTo>
                  <a:pt x="4944" y="70333"/>
                  <a:pt x="3278" y="70972"/>
                  <a:pt x="2000" y="72250"/>
                </a:cubicBezTo>
                <a:lnTo>
                  <a:pt x="2000" y="72250"/>
                </a:lnTo>
                <a:cubicBezTo>
                  <a:pt x="667" y="73583"/>
                  <a:pt x="0" y="75278"/>
                  <a:pt x="0" y="77333"/>
                </a:cubicBezTo>
                <a:lnTo>
                  <a:pt x="0" y="77333"/>
                </a:lnTo>
                <a:lnTo>
                  <a:pt x="0" y="91417"/>
                </a:lnTo>
                <a:cubicBezTo>
                  <a:pt x="0" y="93472"/>
                  <a:pt x="667" y="95167"/>
                  <a:pt x="2000" y="96500"/>
                </a:cubicBezTo>
                <a:lnTo>
                  <a:pt x="2000" y="96500"/>
                </a:lnTo>
                <a:cubicBezTo>
                  <a:pt x="3278" y="97778"/>
                  <a:pt x="4944" y="98417"/>
                  <a:pt x="7000" y="98417"/>
                </a:cubicBezTo>
                <a:lnTo>
                  <a:pt x="7000" y="98417"/>
                </a:lnTo>
                <a:lnTo>
                  <a:pt x="21083" y="98417"/>
                </a:lnTo>
                <a:cubicBezTo>
                  <a:pt x="23139" y="98417"/>
                  <a:pt x="24833" y="97778"/>
                  <a:pt x="26167" y="96500"/>
                </a:cubicBezTo>
                <a:lnTo>
                  <a:pt x="26167" y="96500"/>
                </a:lnTo>
                <a:cubicBezTo>
                  <a:pt x="27500" y="95167"/>
                  <a:pt x="28167" y="93472"/>
                  <a:pt x="28167" y="91417"/>
                </a:cubicBezTo>
                <a:lnTo>
                  <a:pt x="28167" y="91417"/>
                </a:lnTo>
                <a:lnTo>
                  <a:pt x="70333" y="91417"/>
                </a:lnTo>
                <a:cubicBezTo>
                  <a:pt x="70333" y="93472"/>
                  <a:pt x="70972" y="95167"/>
                  <a:pt x="72250" y="96500"/>
                </a:cubicBezTo>
                <a:lnTo>
                  <a:pt x="72250" y="96500"/>
                </a:lnTo>
                <a:cubicBezTo>
                  <a:pt x="73583" y="97778"/>
                  <a:pt x="75278" y="98417"/>
                  <a:pt x="77333" y="98417"/>
                </a:cubicBezTo>
                <a:lnTo>
                  <a:pt x="77333" y="98417"/>
                </a:lnTo>
                <a:lnTo>
                  <a:pt x="91417" y="98417"/>
                </a:lnTo>
                <a:cubicBezTo>
                  <a:pt x="93472" y="98417"/>
                  <a:pt x="95167" y="97778"/>
                  <a:pt x="96500" y="96500"/>
                </a:cubicBezTo>
                <a:lnTo>
                  <a:pt x="96500" y="96500"/>
                </a:lnTo>
                <a:cubicBezTo>
                  <a:pt x="97778" y="95167"/>
                  <a:pt x="98417" y="93472"/>
                  <a:pt x="98417" y="91417"/>
                </a:cubicBezTo>
                <a:lnTo>
                  <a:pt x="98417" y="91417"/>
                </a:lnTo>
                <a:lnTo>
                  <a:pt x="98417" y="77333"/>
                </a:lnTo>
                <a:cubicBezTo>
                  <a:pt x="98417" y="75278"/>
                  <a:pt x="97778" y="73583"/>
                  <a:pt x="96500" y="72250"/>
                </a:cubicBezTo>
                <a:lnTo>
                  <a:pt x="96500" y="72250"/>
                </a:lnTo>
                <a:cubicBezTo>
                  <a:pt x="95167" y="70972"/>
                  <a:pt x="93472" y="70333"/>
                  <a:pt x="91417" y="70333"/>
                </a:cubicBezTo>
                <a:lnTo>
                  <a:pt x="91417" y="70333"/>
                </a:lnTo>
                <a:lnTo>
                  <a:pt x="91417" y="28167"/>
                </a:lnTo>
                <a:cubicBezTo>
                  <a:pt x="93472" y="28167"/>
                  <a:pt x="95167" y="27500"/>
                  <a:pt x="96500" y="26167"/>
                </a:cubicBezTo>
                <a:lnTo>
                  <a:pt x="96500" y="26167"/>
                </a:lnTo>
                <a:cubicBezTo>
                  <a:pt x="97778" y="24833"/>
                  <a:pt x="98417" y="23139"/>
                  <a:pt x="98417" y="21083"/>
                </a:cubicBezTo>
                <a:lnTo>
                  <a:pt x="98417" y="21083"/>
                </a:lnTo>
                <a:lnTo>
                  <a:pt x="98417" y="7000"/>
                </a:lnTo>
                <a:cubicBezTo>
                  <a:pt x="98417" y="4944"/>
                  <a:pt x="97778" y="3278"/>
                  <a:pt x="96500" y="2000"/>
                </a:cubicBezTo>
                <a:lnTo>
                  <a:pt x="96500" y="2000"/>
                </a:lnTo>
                <a:cubicBezTo>
                  <a:pt x="95167" y="667"/>
                  <a:pt x="93472" y="0"/>
                  <a:pt x="91417" y="0"/>
                </a:cubicBezTo>
                <a:lnTo>
                  <a:pt x="91417" y="0"/>
                </a:lnTo>
                <a:lnTo>
                  <a:pt x="77333" y="0"/>
                </a:lnTo>
                <a:moveTo>
                  <a:pt x="21083" y="28167"/>
                </a:moveTo>
                <a:lnTo>
                  <a:pt x="21083" y="28167"/>
                </a:lnTo>
                <a:cubicBezTo>
                  <a:pt x="23139" y="28167"/>
                  <a:pt x="24833" y="27500"/>
                  <a:pt x="26167" y="26167"/>
                </a:cubicBezTo>
                <a:lnTo>
                  <a:pt x="26167" y="26167"/>
                </a:lnTo>
                <a:lnTo>
                  <a:pt x="26167" y="26167"/>
                </a:lnTo>
                <a:cubicBezTo>
                  <a:pt x="27500" y="24833"/>
                  <a:pt x="28167" y="23139"/>
                  <a:pt x="28167" y="21083"/>
                </a:cubicBezTo>
                <a:lnTo>
                  <a:pt x="28167" y="21083"/>
                </a:lnTo>
                <a:lnTo>
                  <a:pt x="70333" y="21083"/>
                </a:lnTo>
                <a:cubicBezTo>
                  <a:pt x="70333" y="23139"/>
                  <a:pt x="70972" y="24833"/>
                  <a:pt x="72250" y="26167"/>
                </a:cubicBezTo>
                <a:lnTo>
                  <a:pt x="72250" y="26167"/>
                </a:lnTo>
                <a:cubicBezTo>
                  <a:pt x="73583" y="27500"/>
                  <a:pt x="75278" y="28167"/>
                  <a:pt x="77333" y="28167"/>
                </a:cubicBezTo>
                <a:lnTo>
                  <a:pt x="77333" y="28167"/>
                </a:lnTo>
                <a:lnTo>
                  <a:pt x="77333" y="70333"/>
                </a:lnTo>
                <a:cubicBezTo>
                  <a:pt x="75278" y="70333"/>
                  <a:pt x="73583" y="70972"/>
                  <a:pt x="72250" y="72250"/>
                </a:cubicBezTo>
                <a:lnTo>
                  <a:pt x="72250" y="72250"/>
                </a:lnTo>
                <a:cubicBezTo>
                  <a:pt x="70972" y="73583"/>
                  <a:pt x="70333" y="75278"/>
                  <a:pt x="70333" y="77333"/>
                </a:cubicBezTo>
                <a:lnTo>
                  <a:pt x="70333" y="77333"/>
                </a:lnTo>
                <a:lnTo>
                  <a:pt x="28167" y="77333"/>
                </a:lnTo>
                <a:cubicBezTo>
                  <a:pt x="28167" y="75278"/>
                  <a:pt x="27500" y="73583"/>
                  <a:pt x="26167" y="72250"/>
                </a:cubicBezTo>
                <a:lnTo>
                  <a:pt x="26167" y="72250"/>
                </a:lnTo>
                <a:cubicBezTo>
                  <a:pt x="24833" y="70972"/>
                  <a:pt x="23139" y="70333"/>
                  <a:pt x="21083" y="70333"/>
                </a:cubicBezTo>
                <a:lnTo>
                  <a:pt x="21083" y="70333"/>
                </a:lnTo>
                <a:lnTo>
                  <a:pt x="21083" y="28167"/>
                </a:lnTo>
                <a:moveTo>
                  <a:pt x="10583" y="80833"/>
                </a:moveTo>
                <a:lnTo>
                  <a:pt x="10583" y="80833"/>
                </a:lnTo>
                <a:lnTo>
                  <a:pt x="17583" y="80833"/>
                </a:lnTo>
                <a:lnTo>
                  <a:pt x="17583" y="87917"/>
                </a:lnTo>
                <a:lnTo>
                  <a:pt x="10583" y="87917"/>
                </a:lnTo>
                <a:lnTo>
                  <a:pt x="10583" y="80833"/>
                </a:lnTo>
                <a:moveTo>
                  <a:pt x="80833" y="87917"/>
                </a:moveTo>
                <a:lnTo>
                  <a:pt x="80833" y="87917"/>
                </a:lnTo>
                <a:lnTo>
                  <a:pt x="80833" y="80833"/>
                </a:lnTo>
                <a:lnTo>
                  <a:pt x="87917" y="80833"/>
                </a:lnTo>
                <a:lnTo>
                  <a:pt x="87917" y="87917"/>
                </a:lnTo>
                <a:lnTo>
                  <a:pt x="80833" y="87917"/>
                </a:lnTo>
                <a:moveTo>
                  <a:pt x="10583" y="17583"/>
                </a:moveTo>
                <a:lnTo>
                  <a:pt x="10583" y="17583"/>
                </a:lnTo>
                <a:lnTo>
                  <a:pt x="10583" y="10583"/>
                </a:lnTo>
                <a:lnTo>
                  <a:pt x="17583" y="10583"/>
                </a:lnTo>
                <a:lnTo>
                  <a:pt x="17583" y="17583"/>
                </a:lnTo>
                <a:lnTo>
                  <a:pt x="10583" y="17583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31342-12"/>
          <p:cNvSpPr/>
          <p:nvPr/>
        </p:nvSpPr>
        <p:spPr>
          <a:xfrm>
            <a:off x="3248025" y="1328738"/>
            <a:ext cx="2647950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17" y="0"/>
                </a:moveTo>
                <a:lnTo>
                  <a:pt x="95683" y="0"/>
                </a:lnTo>
                <a:lnTo>
                  <a:pt x="96108" y="27"/>
                </a:lnTo>
                <a:lnTo>
                  <a:pt x="96525" y="102"/>
                </a:lnTo>
                <a:lnTo>
                  <a:pt x="96935" y="231"/>
                </a:lnTo>
                <a:lnTo>
                  <a:pt x="97335" y="404"/>
                </a:lnTo>
                <a:lnTo>
                  <a:pt x="97719" y="631"/>
                </a:lnTo>
                <a:lnTo>
                  <a:pt x="98083" y="898"/>
                </a:lnTo>
                <a:lnTo>
                  <a:pt x="98421" y="1209"/>
                </a:lnTo>
                <a:lnTo>
                  <a:pt x="98737" y="1560"/>
                </a:lnTo>
                <a:lnTo>
                  <a:pt x="99022" y="1951"/>
                </a:lnTo>
                <a:lnTo>
                  <a:pt x="99273" y="2369"/>
                </a:lnTo>
                <a:lnTo>
                  <a:pt x="99489" y="2818"/>
                </a:lnTo>
                <a:lnTo>
                  <a:pt x="99673" y="3293"/>
                </a:lnTo>
                <a:lnTo>
                  <a:pt x="99813" y="3787"/>
                </a:lnTo>
                <a:lnTo>
                  <a:pt x="99917" y="4293"/>
                </a:lnTo>
                <a:lnTo>
                  <a:pt x="99978" y="4809"/>
                </a:lnTo>
                <a:lnTo>
                  <a:pt x="100000" y="5333"/>
                </a:lnTo>
                <a:lnTo>
                  <a:pt x="100000" y="94667"/>
                </a:lnTo>
                <a:lnTo>
                  <a:pt x="99978" y="95191"/>
                </a:lnTo>
                <a:lnTo>
                  <a:pt x="99917" y="95707"/>
                </a:lnTo>
                <a:lnTo>
                  <a:pt x="99813" y="96213"/>
                </a:lnTo>
                <a:lnTo>
                  <a:pt x="99673" y="96707"/>
                </a:lnTo>
                <a:lnTo>
                  <a:pt x="99489" y="97182"/>
                </a:lnTo>
                <a:lnTo>
                  <a:pt x="99273" y="97631"/>
                </a:lnTo>
                <a:lnTo>
                  <a:pt x="99022" y="98049"/>
                </a:lnTo>
                <a:lnTo>
                  <a:pt x="98737" y="98440"/>
                </a:lnTo>
                <a:lnTo>
                  <a:pt x="98421" y="98791"/>
                </a:lnTo>
                <a:lnTo>
                  <a:pt x="98083" y="99102"/>
                </a:lnTo>
                <a:lnTo>
                  <a:pt x="97719" y="99369"/>
                </a:lnTo>
                <a:lnTo>
                  <a:pt x="97335" y="99596"/>
                </a:lnTo>
                <a:lnTo>
                  <a:pt x="96935" y="99769"/>
                </a:lnTo>
                <a:lnTo>
                  <a:pt x="96525" y="99898"/>
                </a:lnTo>
                <a:lnTo>
                  <a:pt x="96108" y="99973"/>
                </a:lnTo>
                <a:lnTo>
                  <a:pt x="95683" y="100000"/>
                </a:lnTo>
                <a:lnTo>
                  <a:pt x="4317" y="100000"/>
                </a:lnTo>
                <a:lnTo>
                  <a:pt x="3892" y="99973"/>
                </a:lnTo>
                <a:lnTo>
                  <a:pt x="3475" y="99898"/>
                </a:lnTo>
                <a:lnTo>
                  <a:pt x="3065" y="99769"/>
                </a:lnTo>
                <a:lnTo>
                  <a:pt x="2665" y="99596"/>
                </a:lnTo>
                <a:lnTo>
                  <a:pt x="2281" y="99369"/>
                </a:lnTo>
                <a:lnTo>
                  <a:pt x="1917" y="99102"/>
                </a:lnTo>
                <a:lnTo>
                  <a:pt x="1579" y="98791"/>
                </a:lnTo>
                <a:lnTo>
                  <a:pt x="1263" y="98440"/>
                </a:lnTo>
                <a:lnTo>
                  <a:pt x="978" y="98049"/>
                </a:lnTo>
                <a:lnTo>
                  <a:pt x="727" y="97631"/>
                </a:lnTo>
                <a:lnTo>
                  <a:pt x="511" y="97182"/>
                </a:lnTo>
                <a:lnTo>
                  <a:pt x="327" y="96707"/>
                </a:lnTo>
                <a:lnTo>
                  <a:pt x="187" y="96213"/>
                </a:lnTo>
                <a:lnTo>
                  <a:pt x="83" y="95707"/>
                </a:lnTo>
                <a:lnTo>
                  <a:pt x="22" y="95191"/>
                </a:lnTo>
                <a:lnTo>
                  <a:pt x="0" y="94667"/>
                </a:lnTo>
                <a:lnTo>
                  <a:pt x="0" y="5333"/>
                </a:lnTo>
                <a:lnTo>
                  <a:pt x="22" y="4809"/>
                </a:lnTo>
                <a:lnTo>
                  <a:pt x="83" y="4293"/>
                </a:lnTo>
                <a:lnTo>
                  <a:pt x="187" y="3787"/>
                </a:lnTo>
                <a:lnTo>
                  <a:pt x="327" y="3293"/>
                </a:lnTo>
                <a:lnTo>
                  <a:pt x="511" y="2818"/>
                </a:lnTo>
                <a:lnTo>
                  <a:pt x="727" y="2369"/>
                </a:lnTo>
                <a:lnTo>
                  <a:pt x="978" y="1951"/>
                </a:lnTo>
                <a:lnTo>
                  <a:pt x="1263" y="1560"/>
                </a:lnTo>
                <a:lnTo>
                  <a:pt x="1579" y="1209"/>
                </a:lnTo>
                <a:lnTo>
                  <a:pt x="1917" y="898"/>
                </a:lnTo>
                <a:lnTo>
                  <a:pt x="2281" y="631"/>
                </a:lnTo>
                <a:lnTo>
                  <a:pt x="2665" y="404"/>
                </a:lnTo>
                <a:lnTo>
                  <a:pt x="3065" y="231"/>
                </a:lnTo>
                <a:lnTo>
                  <a:pt x="3475" y="102"/>
                </a:lnTo>
                <a:lnTo>
                  <a:pt x="3892" y="27"/>
                </a:lnTo>
                <a:lnTo>
                  <a:pt x="4317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4" name="el-1785639231345-21"/>
          <p:cNvCxnSpPr/>
          <p:nvPr/>
        </p:nvCxnSpPr>
        <p:spPr>
          <a:xfrm>
            <a:off x="3255169" y="1785938"/>
            <a:ext cx="2633663" cy="914"/>
          </a:xfrm>
          <a:prstGeom prst="line">
            <a:avLst/>
          </a:prstGeom>
          <a:ln w="14288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639231353-35"/>
          <p:cNvSpPr/>
          <p:nvPr/>
        </p:nvSpPr>
        <p:spPr>
          <a:xfrm>
            <a:off x="3398044" y="1435894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7" y="54900"/>
                </a:lnTo>
                <a:lnTo>
                  <a:pt x="99033" y="59767"/>
                </a:lnTo>
                <a:lnTo>
                  <a:pt x="97833" y="64500"/>
                </a:lnTo>
                <a:lnTo>
                  <a:pt x="96200" y="69133"/>
                </a:lnTo>
                <a:lnTo>
                  <a:pt x="94100" y="73567"/>
                </a:lnTo>
                <a:lnTo>
                  <a:pt x="91567" y="77767"/>
                </a:lnTo>
                <a:lnTo>
                  <a:pt x="88667" y="81733"/>
                </a:lnTo>
                <a:lnTo>
                  <a:pt x="85367" y="85367"/>
                </a:lnTo>
                <a:lnTo>
                  <a:pt x="81733" y="88667"/>
                </a:lnTo>
                <a:lnTo>
                  <a:pt x="77767" y="91567"/>
                </a:lnTo>
                <a:lnTo>
                  <a:pt x="73567" y="94100"/>
                </a:lnTo>
                <a:lnTo>
                  <a:pt x="69133" y="96200"/>
                </a:lnTo>
                <a:lnTo>
                  <a:pt x="64500" y="97833"/>
                </a:lnTo>
                <a:lnTo>
                  <a:pt x="59767" y="99033"/>
                </a:lnTo>
                <a:lnTo>
                  <a:pt x="54900" y="99767"/>
                </a:lnTo>
                <a:lnTo>
                  <a:pt x="50000" y="100000"/>
                </a:lnTo>
                <a:lnTo>
                  <a:pt x="45100" y="99767"/>
                </a:lnTo>
                <a:lnTo>
                  <a:pt x="40233" y="99033"/>
                </a:lnTo>
                <a:lnTo>
                  <a:pt x="35500" y="97833"/>
                </a:lnTo>
                <a:lnTo>
                  <a:pt x="30867" y="96200"/>
                </a:lnTo>
                <a:lnTo>
                  <a:pt x="26433" y="94100"/>
                </a:lnTo>
                <a:lnTo>
                  <a:pt x="22233" y="91567"/>
                </a:lnTo>
                <a:lnTo>
                  <a:pt x="18267" y="88667"/>
                </a:lnTo>
                <a:lnTo>
                  <a:pt x="14633" y="85367"/>
                </a:lnTo>
                <a:lnTo>
                  <a:pt x="11333" y="81733"/>
                </a:lnTo>
                <a:lnTo>
                  <a:pt x="8433" y="77767"/>
                </a:lnTo>
                <a:lnTo>
                  <a:pt x="5900" y="73567"/>
                </a:lnTo>
                <a:lnTo>
                  <a:pt x="3800" y="69133"/>
                </a:lnTo>
                <a:lnTo>
                  <a:pt x="2167" y="64500"/>
                </a:lnTo>
                <a:lnTo>
                  <a:pt x="967" y="59767"/>
                </a:lnTo>
                <a:lnTo>
                  <a:pt x="233" y="54900"/>
                </a:lnTo>
                <a:lnTo>
                  <a:pt x="0" y="50000"/>
                </a:lnTo>
                <a:lnTo>
                  <a:pt x="233" y="45100"/>
                </a:lnTo>
                <a:lnTo>
                  <a:pt x="967" y="40233"/>
                </a:lnTo>
                <a:lnTo>
                  <a:pt x="2167" y="35500"/>
                </a:lnTo>
                <a:lnTo>
                  <a:pt x="3800" y="30867"/>
                </a:lnTo>
                <a:lnTo>
                  <a:pt x="5900" y="26433"/>
                </a:lnTo>
                <a:lnTo>
                  <a:pt x="8433" y="22233"/>
                </a:lnTo>
                <a:lnTo>
                  <a:pt x="11333" y="18267"/>
                </a:lnTo>
                <a:lnTo>
                  <a:pt x="14633" y="14633"/>
                </a:lnTo>
                <a:lnTo>
                  <a:pt x="18267" y="11333"/>
                </a:lnTo>
                <a:lnTo>
                  <a:pt x="22233" y="8433"/>
                </a:lnTo>
                <a:lnTo>
                  <a:pt x="26433" y="5900"/>
                </a:lnTo>
                <a:lnTo>
                  <a:pt x="30867" y="3800"/>
                </a:lnTo>
                <a:lnTo>
                  <a:pt x="35500" y="2167"/>
                </a:lnTo>
                <a:lnTo>
                  <a:pt x="40233" y="967"/>
                </a:lnTo>
                <a:lnTo>
                  <a:pt x="45100" y="233"/>
                </a:lnTo>
                <a:lnTo>
                  <a:pt x="50000" y="0"/>
                </a:lnTo>
                <a:lnTo>
                  <a:pt x="54900" y="233"/>
                </a:lnTo>
                <a:lnTo>
                  <a:pt x="59767" y="967"/>
                </a:lnTo>
                <a:lnTo>
                  <a:pt x="64500" y="2167"/>
                </a:lnTo>
                <a:lnTo>
                  <a:pt x="69133" y="3800"/>
                </a:lnTo>
                <a:lnTo>
                  <a:pt x="73567" y="5900"/>
                </a:lnTo>
                <a:lnTo>
                  <a:pt x="77767" y="8433"/>
                </a:lnTo>
                <a:lnTo>
                  <a:pt x="81733" y="11333"/>
                </a:lnTo>
                <a:lnTo>
                  <a:pt x="85367" y="14633"/>
                </a:lnTo>
                <a:lnTo>
                  <a:pt x="88667" y="18267"/>
                </a:lnTo>
                <a:lnTo>
                  <a:pt x="91567" y="22233"/>
                </a:lnTo>
                <a:lnTo>
                  <a:pt x="94100" y="26433"/>
                </a:lnTo>
                <a:lnTo>
                  <a:pt x="96200" y="30867"/>
                </a:lnTo>
                <a:lnTo>
                  <a:pt x="97833" y="35500"/>
                </a:lnTo>
                <a:lnTo>
                  <a:pt x="99033" y="40233"/>
                </a:lnTo>
                <a:lnTo>
                  <a:pt x="99767" y="45100"/>
                </a:lnTo>
                <a:close/>
              </a:path>
            </a:pathLst>
          </a:custGeom>
          <a:solidFill>
            <a:srgbClr val="4A8C6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31410-57"/>
          <p:cNvSpPr/>
          <p:nvPr/>
        </p:nvSpPr>
        <p:spPr>
          <a:xfrm>
            <a:off x="3398044" y="1907298"/>
            <a:ext cx="128588" cy="12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" y="18143"/>
                </a:moveTo>
                <a:lnTo>
                  <a:pt x="6000" y="18143"/>
                </a:lnTo>
                <a:lnTo>
                  <a:pt x="66286" y="18143"/>
                </a:lnTo>
                <a:lnTo>
                  <a:pt x="66286" y="6071"/>
                </a:lnTo>
                <a:cubicBezTo>
                  <a:pt x="66429" y="3452"/>
                  <a:pt x="67690" y="1571"/>
                  <a:pt x="70071" y="429"/>
                </a:cubicBezTo>
                <a:lnTo>
                  <a:pt x="70071" y="429"/>
                </a:lnTo>
                <a:cubicBezTo>
                  <a:pt x="72452" y="-429"/>
                  <a:pt x="74643" y="24"/>
                  <a:pt x="76643" y="1786"/>
                </a:cubicBezTo>
                <a:lnTo>
                  <a:pt x="76643" y="1786"/>
                </a:lnTo>
                <a:lnTo>
                  <a:pt x="94714" y="19857"/>
                </a:lnTo>
                <a:cubicBezTo>
                  <a:pt x="95857" y="21095"/>
                  <a:pt x="96429" y="22524"/>
                  <a:pt x="96429" y="24143"/>
                </a:cubicBezTo>
                <a:lnTo>
                  <a:pt x="96429" y="24143"/>
                </a:lnTo>
                <a:cubicBezTo>
                  <a:pt x="96429" y="25810"/>
                  <a:pt x="95857" y="27262"/>
                  <a:pt x="94714" y="28500"/>
                </a:cubicBezTo>
                <a:lnTo>
                  <a:pt x="94714" y="28500"/>
                </a:lnTo>
                <a:lnTo>
                  <a:pt x="76643" y="46571"/>
                </a:lnTo>
                <a:cubicBezTo>
                  <a:pt x="74643" y="48333"/>
                  <a:pt x="72452" y="48714"/>
                  <a:pt x="70071" y="47714"/>
                </a:cubicBezTo>
                <a:lnTo>
                  <a:pt x="70071" y="47714"/>
                </a:lnTo>
                <a:cubicBezTo>
                  <a:pt x="67690" y="46714"/>
                  <a:pt x="66429" y="44905"/>
                  <a:pt x="66286" y="42286"/>
                </a:cubicBezTo>
                <a:lnTo>
                  <a:pt x="66286" y="42286"/>
                </a:lnTo>
                <a:lnTo>
                  <a:pt x="66286" y="30214"/>
                </a:lnTo>
                <a:lnTo>
                  <a:pt x="6000" y="30214"/>
                </a:lnTo>
                <a:cubicBezTo>
                  <a:pt x="4238" y="30214"/>
                  <a:pt x="2810" y="29643"/>
                  <a:pt x="1714" y="28500"/>
                </a:cubicBezTo>
                <a:lnTo>
                  <a:pt x="1714" y="28500"/>
                </a:lnTo>
                <a:cubicBezTo>
                  <a:pt x="571" y="27357"/>
                  <a:pt x="0" y="25905"/>
                  <a:pt x="0" y="24143"/>
                </a:cubicBezTo>
                <a:lnTo>
                  <a:pt x="0" y="24143"/>
                </a:lnTo>
                <a:cubicBezTo>
                  <a:pt x="0" y="22381"/>
                  <a:pt x="571" y="20952"/>
                  <a:pt x="1714" y="19857"/>
                </a:cubicBezTo>
                <a:lnTo>
                  <a:pt x="1714" y="19857"/>
                </a:lnTo>
                <a:cubicBezTo>
                  <a:pt x="2810" y="18714"/>
                  <a:pt x="4238" y="18143"/>
                  <a:pt x="6000" y="18143"/>
                </a:cubicBezTo>
                <a:lnTo>
                  <a:pt x="6000" y="18143"/>
                </a:lnTo>
                <a:moveTo>
                  <a:pt x="90429" y="66357"/>
                </a:moveTo>
                <a:lnTo>
                  <a:pt x="90429" y="66357"/>
                </a:lnTo>
                <a:cubicBezTo>
                  <a:pt x="92190" y="66357"/>
                  <a:pt x="93619" y="66929"/>
                  <a:pt x="94714" y="68071"/>
                </a:cubicBezTo>
                <a:lnTo>
                  <a:pt x="94714" y="68071"/>
                </a:lnTo>
                <a:lnTo>
                  <a:pt x="94714" y="68071"/>
                </a:lnTo>
                <a:cubicBezTo>
                  <a:pt x="95857" y="69167"/>
                  <a:pt x="96429" y="70595"/>
                  <a:pt x="96429" y="72357"/>
                </a:cubicBezTo>
                <a:lnTo>
                  <a:pt x="96429" y="72357"/>
                </a:lnTo>
                <a:cubicBezTo>
                  <a:pt x="96429" y="74119"/>
                  <a:pt x="95857" y="75571"/>
                  <a:pt x="94714" y="76714"/>
                </a:cubicBezTo>
                <a:lnTo>
                  <a:pt x="94714" y="76714"/>
                </a:lnTo>
                <a:cubicBezTo>
                  <a:pt x="93619" y="77857"/>
                  <a:pt x="92190" y="78429"/>
                  <a:pt x="90429" y="78429"/>
                </a:cubicBezTo>
                <a:lnTo>
                  <a:pt x="90429" y="78429"/>
                </a:lnTo>
                <a:lnTo>
                  <a:pt x="30143" y="78429"/>
                </a:lnTo>
                <a:lnTo>
                  <a:pt x="30143" y="90500"/>
                </a:lnTo>
                <a:cubicBezTo>
                  <a:pt x="30000" y="93119"/>
                  <a:pt x="28738" y="95000"/>
                  <a:pt x="26357" y="96143"/>
                </a:cubicBezTo>
                <a:lnTo>
                  <a:pt x="26357" y="96143"/>
                </a:lnTo>
                <a:cubicBezTo>
                  <a:pt x="23976" y="97000"/>
                  <a:pt x="21786" y="96548"/>
                  <a:pt x="19786" y="94786"/>
                </a:cubicBezTo>
                <a:lnTo>
                  <a:pt x="19786" y="94786"/>
                </a:lnTo>
                <a:lnTo>
                  <a:pt x="1714" y="76714"/>
                </a:lnTo>
                <a:cubicBezTo>
                  <a:pt x="571" y="75476"/>
                  <a:pt x="0" y="74024"/>
                  <a:pt x="0" y="72357"/>
                </a:cubicBezTo>
                <a:lnTo>
                  <a:pt x="0" y="72357"/>
                </a:lnTo>
                <a:cubicBezTo>
                  <a:pt x="0" y="70738"/>
                  <a:pt x="571" y="69357"/>
                  <a:pt x="1714" y="68214"/>
                </a:cubicBezTo>
                <a:lnTo>
                  <a:pt x="1714" y="68214"/>
                </a:lnTo>
                <a:lnTo>
                  <a:pt x="19786" y="50143"/>
                </a:lnTo>
                <a:cubicBezTo>
                  <a:pt x="21786" y="48286"/>
                  <a:pt x="23976" y="47857"/>
                  <a:pt x="26357" y="48857"/>
                </a:cubicBezTo>
                <a:lnTo>
                  <a:pt x="26357" y="48857"/>
                </a:lnTo>
                <a:cubicBezTo>
                  <a:pt x="28738" y="49857"/>
                  <a:pt x="30000" y="51667"/>
                  <a:pt x="30143" y="54286"/>
                </a:cubicBezTo>
                <a:lnTo>
                  <a:pt x="30143" y="54286"/>
                </a:lnTo>
                <a:lnTo>
                  <a:pt x="30143" y="66357"/>
                </a:lnTo>
                <a:lnTo>
                  <a:pt x="90429" y="66357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31354-36"/>
          <p:cNvSpPr/>
          <p:nvPr/>
        </p:nvSpPr>
        <p:spPr>
          <a:xfrm>
            <a:off x="3398044" y="2193131"/>
            <a:ext cx="2347913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29" y="0"/>
                </a:moveTo>
                <a:lnTo>
                  <a:pt x="97571" y="0"/>
                </a:lnTo>
                <a:lnTo>
                  <a:pt x="97810" y="36"/>
                </a:lnTo>
                <a:lnTo>
                  <a:pt x="98045" y="145"/>
                </a:lnTo>
                <a:lnTo>
                  <a:pt x="98275" y="313"/>
                </a:lnTo>
                <a:lnTo>
                  <a:pt x="98502" y="554"/>
                </a:lnTo>
                <a:lnTo>
                  <a:pt x="98717" y="855"/>
                </a:lnTo>
                <a:lnTo>
                  <a:pt x="98919" y="1217"/>
                </a:lnTo>
                <a:lnTo>
                  <a:pt x="99113" y="1639"/>
                </a:lnTo>
                <a:lnTo>
                  <a:pt x="99287" y="2120"/>
                </a:lnTo>
                <a:lnTo>
                  <a:pt x="99449" y="2639"/>
                </a:lnTo>
                <a:lnTo>
                  <a:pt x="99591" y="3217"/>
                </a:lnTo>
                <a:lnTo>
                  <a:pt x="99713" y="3819"/>
                </a:lnTo>
                <a:lnTo>
                  <a:pt x="99814" y="4458"/>
                </a:lnTo>
                <a:lnTo>
                  <a:pt x="99895" y="5133"/>
                </a:lnTo>
                <a:lnTo>
                  <a:pt x="99951" y="5819"/>
                </a:lnTo>
                <a:lnTo>
                  <a:pt x="99988" y="6518"/>
                </a:lnTo>
                <a:lnTo>
                  <a:pt x="100000" y="7229"/>
                </a:lnTo>
                <a:lnTo>
                  <a:pt x="100000" y="92771"/>
                </a:lnTo>
                <a:lnTo>
                  <a:pt x="99988" y="93482"/>
                </a:lnTo>
                <a:lnTo>
                  <a:pt x="99951" y="94181"/>
                </a:lnTo>
                <a:lnTo>
                  <a:pt x="99895" y="94867"/>
                </a:lnTo>
                <a:lnTo>
                  <a:pt x="99814" y="95542"/>
                </a:lnTo>
                <a:lnTo>
                  <a:pt x="99713" y="96181"/>
                </a:lnTo>
                <a:lnTo>
                  <a:pt x="99591" y="96783"/>
                </a:lnTo>
                <a:lnTo>
                  <a:pt x="99449" y="97361"/>
                </a:lnTo>
                <a:lnTo>
                  <a:pt x="99287" y="97880"/>
                </a:lnTo>
                <a:lnTo>
                  <a:pt x="99113" y="98361"/>
                </a:lnTo>
                <a:lnTo>
                  <a:pt x="98919" y="98783"/>
                </a:lnTo>
                <a:lnTo>
                  <a:pt x="98717" y="99145"/>
                </a:lnTo>
                <a:lnTo>
                  <a:pt x="98502" y="99446"/>
                </a:lnTo>
                <a:lnTo>
                  <a:pt x="98275" y="99687"/>
                </a:lnTo>
                <a:lnTo>
                  <a:pt x="98045" y="99855"/>
                </a:lnTo>
                <a:lnTo>
                  <a:pt x="97810" y="99964"/>
                </a:lnTo>
                <a:lnTo>
                  <a:pt x="97571" y="100000"/>
                </a:lnTo>
                <a:lnTo>
                  <a:pt x="2429" y="100000"/>
                </a:lnTo>
                <a:lnTo>
                  <a:pt x="2190" y="99964"/>
                </a:lnTo>
                <a:lnTo>
                  <a:pt x="1955" y="99855"/>
                </a:lnTo>
                <a:lnTo>
                  <a:pt x="1725" y="99687"/>
                </a:lnTo>
                <a:lnTo>
                  <a:pt x="1498" y="99446"/>
                </a:lnTo>
                <a:lnTo>
                  <a:pt x="1283" y="99145"/>
                </a:lnTo>
                <a:lnTo>
                  <a:pt x="1081" y="98783"/>
                </a:lnTo>
                <a:lnTo>
                  <a:pt x="887" y="98361"/>
                </a:lnTo>
                <a:lnTo>
                  <a:pt x="713" y="97880"/>
                </a:lnTo>
                <a:lnTo>
                  <a:pt x="551" y="97361"/>
                </a:lnTo>
                <a:lnTo>
                  <a:pt x="409" y="96783"/>
                </a:lnTo>
                <a:lnTo>
                  <a:pt x="287" y="96181"/>
                </a:lnTo>
                <a:lnTo>
                  <a:pt x="186" y="95542"/>
                </a:lnTo>
                <a:lnTo>
                  <a:pt x="105" y="94867"/>
                </a:lnTo>
                <a:lnTo>
                  <a:pt x="49" y="94181"/>
                </a:lnTo>
                <a:lnTo>
                  <a:pt x="12" y="93482"/>
                </a:lnTo>
                <a:lnTo>
                  <a:pt x="0" y="92771"/>
                </a:lnTo>
                <a:lnTo>
                  <a:pt x="0" y="7229"/>
                </a:lnTo>
                <a:lnTo>
                  <a:pt x="12" y="6518"/>
                </a:lnTo>
                <a:lnTo>
                  <a:pt x="49" y="5819"/>
                </a:lnTo>
                <a:lnTo>
                  <a:pt x="105" y="5133"/>
                </a:lnTo>
                <a:lnTo>
                  <a:pt x="186" y="4458"/>
                </a:lnTo>
                <a:lnTo>
                  <a:pt x="287" y="3819"/>
                </a:lnTo>
                <a:lnTo>
                  <a:pt x="409" y="3217"/>
                </a:lnTo>
                <a:lnTo>
                  <a:pt x="551" y="2639"/>
                </a:lnTo>
                <a:lnTo>
                  <a:pt x="713" y="2120"/>
                </a:lnTo>
                <a:lnTo>
                  <a:pt x="887" y="1639"/>
                </a:lnTo>
                <a:lnTo>
                  <a:pt x="1081" y="1217"/>
                </a:lnTo>
                <a:lnTo>
                  <a:pt x="1283" y="855"/>
                </a:lnTo>
                <a:lnTo>
                  <a:pt x="1498" y="554"/>
                </a:lnTo>
                <a:lnTo>
                  <a:pt x="1725" y="313"/>
                </a:lnTo>
                <a:lnTo>
                  <a:pt x="1955" y="145"/>
                </a:lnTo>
                <a:lnTo>
                  <a:pt x="2190" y="36"/>
                </a:lnTo>
                <a:close/>
              </a:path>
            </a:pathLst>
          </a:custGeom>
          <a:solidFill>
            <a:srgbClr val="FAF8F4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5639231359-43"/>
          <p:cNvSpPr/>
          <p:nvPr/>
        </p:nvSpPr>
        <p:spPr>
          <a:xfrm>
            <a:off x="3929063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4" y="72222"/>
                </a:moveTo>
                <a:lnTo>
                  <a:pt x="31252" y="16667"/>
                </a:lnTo>
                <a:lnTo>
                  <a:pt x="50000" y="72222"/>
                </a:lnTo>
                <a:close/>
              </a:path>
            </a:pathLst>
          </a:custGeom>
          <a:solidFill>
            <a:srgbClr val="4A8C6F">
              <a:alpha val="20000"/>
            </a:srgbClr>
          </a:solidFill>
          <a:ln w="20092" algn="ctr">
            <a:solidFill>
              <a:srgbClr val="4A8C6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639231359-44"/>
          <p:cNvSpPr/>
          <p:nvPr/>
        </p:nvSpPr>
        <p:spPr>
          <a:xfrm>
            <a:off x="3929063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4" y="72222"/>
                </a:moveTo>
                <a:lnTo>
                  <a:pt x="68748" y="16667"/>
                </a:lnTo>
                <a:lnTo>
                  <a:pt x="50000" y="72222"/>
                </a:lnTo>
                <a:close/>
              </a:path>
            </a:pathLst>
          </a:custGeom>
          <a:solidFill>
            <a:srgbClr val="4A8C6F">
              <a:alpha val="10000"/>
            </a:srgbClr>
          </a:solidFill>
          <a:ln w="20092" algn="ctr">
            <a:solidFill>
              <a:srgbClr val="4A8C6F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0" name="el-1785639231359-45"/>
          <p:cNvSpPr/>
          <p:nvPr/>
        </p:nvSpPr>
        <p:spPr>
          <a:xfrm>
            <a:off x="3929063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6667"/>
                </a:moveTo>
                <a:lnTo>
                  <a:pt x="50000" y="77778"/>
                </a:lnTo>
              </a:path>
            </a:pathLst>
          </a:custGeom>
          <a:solidFill>
            <a:srgbClr val="000000"/>
          </a:solidFill>
          <a:ln w="16073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1" name="el-1785639231359-46"/>
          <p:cNvSpPr txBox="1"/>
          <p:nvPr/>
        </p:nvSpPr>
        <p:spPr>
          <a:xfrm>
            <a:off x="4588073" y="2748915"/>
            <a:ext cx="192881" cy="1645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l</a:t>
            </a:r>
            <a:endParaRPr/>
          </a:p>
        </p:txBody>
      </p:sp>
      <p:sp>
        <p:nvSpPr>
          <p:cNvPr id="32" name="el-1785639231348-26"/>
          <p:cNvSpPr/>
          <p:nvPr/>
        </p:nvSpPr>
        <p:spPr>
          <a:xfrm>
            <a:off x="3398044" y="3093244"/>
            <a:ext cx="2347913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8" y="0"/>
                </a:moveTo>
                <a:lnTo>
                  <a:pt x="95142" y="0"/>
                </a:lnTo>
                <a:lnTo>
                  <a:pt x="95619" y="250"/>
                </a:lnTo>
                <a:lnTo>
                  <a:pt x="96089" y="958"/>
                </a:lnTo>
                <a:lnTo>
                  <a:pt x="96551" y="2167"/>
                </a:lnTo>
                <a:lnTo>
                  <a:pt x="97000" y="3792"/>
                </a:lnTo>
                <a:lnTo>
                  <a:pt x="97433" y="5917"/>
                </a:lnTo>
                <a:lnTo>
                  <a:pt x="97842" y="8417"/>
                </a:lnTo>
                <a:lnTo>
                  <a:pt x="98223" y="11333"/>
                </a:lnTo>
                <a:lnTo>
                  <a:pt x="98579" y="14625"/>
                </a:lnTo>
                <a:lnTo>
                  <a:pt x="98899" y="18292"/>
                </a:lnTo>
                <a:lnTo>
                  <a:pt x="99182" y="22208"/>
                </a:lnTo>
                <a:lnTo>
                  <a:pt x="99425" y="26417"/>
                </a:lnTo>
                <a:lnTo>
                  <a:pt x="99632" y="30875"/>
                </a:lnTo>
                <a:lnTo>
                  <a:pt x="99789" y="35500"/>
                </a:lnTo>
                <a:lnTo>
                  <a:pt x="99907" y="40250"/>
                </a:lnTo>
                <a:lnTo>
                  <a:pt x="99976" y="45083"/>
                </a:lnTo>
                <a:lnTo>
                  <a:pt x="100000" y="50000"/>
                </a:lnTo>
                <a:lnTo>
                  <a:pt x="99976" y="54917"/>
                </a:lnTo>
                <a:lnTo>
                  <a:pt x="99907" y="59750"/>
                </a:lnTo>
                <a:lnTo>
                  <a:pt x="99789" y="64500"/>
                </a:lnTo>
                <a:lnTo>
                  <a:pt x="99632" y="69125"/>
                </a:lnTo>
                <a:lnTo>
                  <a:pt x="99425" y="73583"/>
                </a:lnTo>
                <a:lnTo>
                  <a:pt x="99182" y="77792"/>
                </a:lnTo>
                <a:lnTo>
                  <a:pt x="98899" y="81708"/>
                </a:lnTo>
                <a:lnTo>
                  <a:pt x="98579" y="85375"/>
                </a:lnTo>
                <a:lnTo>
                  <a:pt x="98223" y="88667"/>
                </a:lnTo>
                <a:lnTo>
                  <a:pt x="97842" y="91583"/>
                </a:lnTo>
                <a:lnTo>
                  <a:pt x="97433" y="94083"/>
                </a:lnTo>
                <a:lnTo>
                  <a:pt x="97000" y="96208"/>
                </a:lnTo>
                <a:lnTo>
                  <a:pt x="96551" y="97833"/>
                </a:lnTo>
                <a:lnTo>
                  <a:pt x="96089" y="99042"/>
                </a:lnTo>
                <a:lnTo>
                  <a:pt x="95619" y="99750"/>
                </a:lnTo>
                <a:lnTo>
                  <a:pt x="95142" y="100000"/>
                </a:lnTo>
                <a:lnTo>
                  <a:pt x="4858" y="100000"/>
                </a:lnTo>
                <a:lnTo>
                  <a:pt x="4381" y="99750"/>
                </a:lnTo>
                <a:lnTo>
                  <a:pt x="3911" y="99042"/>
                </a:lnTo>
                <a:lnTo>
                  <a:pt x="3449" y="97833"/>
                </a:lnTo>
                <a:lnTo>
                  <a:pt x="3000" y="96208"/>
                </a:lnTo>
                <a:lnTo>
                  <a:pt x="2567" y="94083"/>
                </a:lnTo>
                <a:lnTo>
                  <a:pt x="2158" y="91583"/>
                </a:lnTo>
                <a:lnTo>
                  <a:pt x="1777" y="88667"/>
                </a:lnTo>
                <a:lnTo>
                  <a:pt x="1421" y="85375"/>
                </a:lnTo>
                <a:lnTo>
                  <a:pt x="1101" y="81708"/>
                </a:lnTo>
                <a:lnTo>
                  <a:pt x="818" y="77792"/>
                </a:lnTo>
                <a:lnTo>
                  <a:pt x="575" y="73583"/>
                </a:lnTo>
                <a:lnTo>
                  <a:pt x="368" y="69125"/>
                </a:lnTo>
                <a:lnTo>
                  <a:pt x="211" y="64500"/>
                </a:lnTo>
                <a:lnTo>
                  <a:pt x="93" y="59750"/>
                </a:lnTo>
                <a:lnTo>
                  <a:pt x="24" y="54917"/>
                </a:lnTo>
                <a:lnTo>
                  <a:pt x="0" y="50000"/>
                </a:lnTo>
                <a:lnTo>
                  <a:pt x="24" y="45083"/>
                </a:lnTo>
                <a:lnTo>
                  <a:pt x="93" y="40250"/>
                </a:lnTo>
                <a:lnTo>
                  <a:pt x="211" y="35500"/>
                </a:lnTo>
                <a:lnTo>
                  <a:pt x="368" y="30875"/>
                </a:lnTo>
                <a:lnTo>
                  <a:pt x="575" y="26417"/>
                </a:lnTo>
                <a:lnTo>
                  <a:pt x="818" y="22208"/>
                </a:lnTo>
                <a:lnTo>
                  <a:pt x="1101" y="18292"/>
                </a:lnTo>
                <a:lnTo>
                  <a:pt x="1421" y="14625"/>
                </a:lnTo>
                <a:lnTo>
                  <a:pt x="1777" y="11333"/>
                </a:lnTo>
                <a:lnTo>
                  <a:pt x="2158" y="8417"/>
                </a:lnTo>
                <a:lnTo>
                  <a:pt x="2567" y="5917"/>
                </a:lnTo>
                <a:lnTo>
                  <a:pt x="3000" y="3792"/>
                </a:lnTo>
                <a:lnTo>
                  <a:pt x="3449" y="2167"/>
                </a:lnTo>
                <a:lnTo>
                  <a:pt x="3911" y="958"/>
                </a:lnTo>
                <a:lnTo>
                  <a:pt x="4381" y="250"/>
                </a:lnTo>
                <a:close/>
              </a:path>
            </a:pathLst>
          </a:cu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31409-54"/>
          <p:cNvSpPr/>
          <p:nvPr/>
        </p:nvSpPr>
        <p:spPr>
          <a:xfrm>
            <a:off x="4267200" y="314563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00" y="28429"/>
                </a:moveTo>
                <a:lnTo>
                  <a:pt x="46500" y="28429"/>
                </a:lnTo>
                <a:cubicBezTo>
                  <a:pt x="45262" y="29571"/>
                  <a:pt x="43833" y="30143"/>
                  <a:pt x="42214" y="30143"/>
                </a:cubicBezTo>
                <a:lnTo>
                  <a:pt x="42214" y="30143"/>
                </a:lnTo>
                <a:lnTo>
                  <a:pt x="42214" y="30143"/>
                </a:lnTo>
                <a:cubicBezTo>
                  <a:pt x="40548" y="30143"/>
                  <a:pt x="39095" y="29571"/>
                  <a:pt x="37857" y="28429"/>
                </a:cubicBezTo>
                <a:lnTo>
                  <a:pt x="37857" y="28429"/>
                </a:lnTo>
                <a:cubicBezTo>
                  <a:pt x="36714" y="27190"/>
                  <a:pt x="36143" y="25762"/>
                  <a:pt x="36143" y="24143"/>
                </a:cubicBezTo>
                <a:lnTo>
                  <a:pt x="36143" y="24143"/>
                </a:lnTo>
                <a:cubicBezTo>
                  <a:pt x="36143" y="22476"/>
                  <a:pt x="36714" y="21024"/>
                  <a:pt x="37857" y="19786"/>
                </a:cubicBezTo>
                <a:lnTo>
                  <a:pt x="37857" y="19786"/>
                </a:lnTo>
                <a:lnTo>
                  <a:pt x="55929" y="1714"/>
                </a:lnTo>
                <a:cubicBezTo>
                  <a:pt x="57167" y="571"/>
                  <a:pt x="58619" y="0"/>
                  <a:pt x="60286" y="0"/>
                </a:cubicBezTo>
                <a:lnTo>
                  <a:pt x="60286" y="0"/>
                </a:lnTo>
                <a:cubicBezTo>
                  <a:pt x="61905" y="0"/>
                  <a:pt x="63333" y="571"/>
                  <a:pt x="64571" y="1714"/>
                </a:cubicBezTo>
                <a:lnTo>
                  <a:pt x="64571" y="1714"/>
                </a:lnTo>
                <a:lnTo>
                  <a:pt x="82714" y="19786"/>
                </a:lnTo>
                <a:cubicBezTo>
                  <a:pt x="83810" y="21024"/>
                  <a:pt x="84357" y="22476"/>
                  <a:pt x="84357" y="24143"/>
                </a:cubicBezTo>
                <a:lnTo>
                  <a:pt x="84357" y="24143"/>
                </a:lnTo>
                <a:cubicBezTo>
                  <a:pt x="84357" y="25762"/>
                  <a:pt x="83810" y="27190"/>
                  <a:pt x="82714" y="28429"/>
                </a:cubicBezTo>
                <a:lnTo>
                  <a:pt x="82714" y="28429"/>
                </a:lnTo>
                <a:cubicBezTo>
                  <a:pt x="81429" y="29571"/>
                  <a:pt x="79976" y="30143"/>
                  <a:pt x="78357" y="30143"/>
                </a:cubicBezTo>
                <a:lnTo>
                  <a:pt x="78357" y="30143"/>
                </a:lnTo>
                <a:cubicBezTo>
                  <a:pt x="76738" y="30143"/>
                  <a:pt x="75286" y="29571"/>
                  <a:pt x="74000" y="28429"/>
                </a:cubicBezTo>
                <a:lnTo>
                  <a:pt x="74000" y="28429"/>
                </a:lnTo>
                <a:lnTo>
                  <a:pt x="66286" y="20500"/>
                </a:lnTo>
                <a:lnTo>
                  <a:pt x="66286" y="72357"/>
                </a:lnTo>
                <a:cubicBezTo>
                  <a:pt x="66429" y="75738"/>
                  <a:pt x="67619" y="78548"/>
                  <a:pt x="69857" y="80786"/>
                </a:cubicBezTo>
                <a:lnTo>
                  <a:pt x="69857" y="80786"/>
                </a:lnTo>
                <a:cubicBezTo>
                  <a:pt x="72143" y="83071"/>
                  <a:pt x="74976" y="84262"/>
                  <a:pt x="78357" y="84357"/>
                </a:cubicBezTo>
                <a:lnTo>
                  <a:pt x="78357" y="84357"/>
                </a:lnTo>
                <a:lnTo>
                  <a:pt x="90429" y="84357"/>
                </a:lnTo>
                <a:cubicBezTo>
                  <a:pt x="92190" y="84357"/>
                  <a:pt x="93619" y="84929"/>
                  <a:pt x="94714" y="86071"/>
                </a:cubicBezTo>
                <a:lnTo>
                  <a:pt x="94714" y="86071"/>
                </a:lnTo>
                <a:cubicBezTo>
                  <a:pt x="95857" y="87214"/>
                  <a:pt x="96429" y="88667"/>
                  <a:pt x="96429" y="90429"/>
                </a:cubicBezTo>
                <a:lnTo>
                  <a:pt x="96429" y="90429"/>
                </a:lnTo>
                <a:cubicBezTo>
                  <a:pt x="96429" y="92190"/>
                  <a:pt x="95857" y="93619"/>
                  <a:pt x="94714" y="94714"/>
                </a:cubicBezTo>
                <a:lnTo>
                  <a:pt x="94714" y="94714"/>
                </a:lnTo>
                <a:cubicBezTo>
                  <a:pt x="93619" y="95857"/>
                  <a:pt x="92190" y="96429"/>
                  <a:pt x="90429" y="96429"/>
                </a:cubicBezTo>
                <a:lnTo>
                  <a:pt x="90429" y="96429"/>
                </a:lnTo>
                <a:lnTo>
                  <a:pt x="78357" y="96429"/>
                </a:lnTo>
                <a:cubicBezTo>
                  <a:pt x="71548" y="96286"/>
                  <a:pt x="65833" y="93952"/>
                  <a:pt x="61214" y="89429"/>
                </a:cubicBezTo>
                <a:lnTo>
                  <a:pt x="61214" y="89429"/>
                </a:lnTo>
                <a:cubicBezTo>
                  <a:pt x="56690" y="84810"/>
                  <a:pt x="54357" y="79119"/>
                  <a:pt x="54214" y="72357"/>
                </a:cubicBezTo>
                <a:lnTo>
                  <a:pt x="54214" y="72357"/>
                </a:lnTo>
                <a:cubicBezTo>
                  <a:pt x="54119" y="68929"/>
                  <a:pt x="52929" y="66095"/>
                  <a:pt x="50643" y="63857"/>
                </a:cubicBezTo>
                <a:lnTo>
                  <a:pt x="50643" y="63857"/>
                </a:lnTo>
                <a:cubicBezTo>
                  <a:pt x="48405" y="61571"/>
                  <a:pt x="45595" y="60381"/>
                  <a:pt x="42214" y="60286"/>
                </a:cubicBezTo>
                <a:lnTo>
                  <a:pt x="42214" y="60286"/>
                </a:lnTo>
                <a:lnTo>
                  <a:pt x="20500" y="60286"/>
                </a:lnTo>
                <a:lnTo>
                  <a:pt x="28429" y="68000"/>
                </a:lnTo>
                <a:cubicBezTo>
                  <a:pt x="29571" y="69238"/>
                  <a:pt x="30143" y="70690"/>
                  <a:pt x="30143" y="72357"/>
                </a:cubicBezTo>
                <a:lnTo>
                  <a:pt x="30143" y="72357"/>
                </a:lnTo>
                <a:cubicBezTo>
                  <a:pt x="30143" y="73976"/>
                  <a:pt x="29571" y="75405"/>
                  <a:pt x="28429" y="76643"/>
                </a:cubicBezTo>
                <a:lnTo>
                  <a:pt x="28429" y="76643"/>
                </a:lnTo>
                <a:cubicBezTo>
                  <a:pt x="27190" y="77786"/>
                  <a:pt x="25762" y="78357"/>
                  <a:pt x="24143" y="78357"/>
                </a:cubicBezTo>
                <a:lnTo>
                  <a:pt x="24143" y="78357"/>
                </a:lnTo>
                <a:cubicBezTo>
                  <a:pt x="22476" y="78357"/>
                  <a:pt x="21024" y="77786"/>
                  <a:pt x="19786" y="76643"/>
                </a:cubicBezTo>
                <a:lnTo>
                  <a:pt x="19786" y="76643"/>
                </a:lnTo>
                <a:lnTo>
                  <a:pt x="1714" y="58571"/>
                </a:lnTo>
                <a:cubicBezTo>
                  <a:pt x="571" y="57333"/>
                  <a:pt x="0" y="55881"/>
                  <a:pt x="0" y="54214"/>
                </a:cubicBezTo>
                <a:lnTo>
                  <a:pt x="0" y="54214"/>
                </a:lnTo>
                <a:cubicBezTo>
                  <a:pt x="0" y="52595"/>
                  <a:pt x="571" y="51167"/>
                  <a:pt x="1714" y="49929"/>
                </a:cubicBezTo>
                <a:lnTo>
                  <a:pt x="1714" y="49929"/>
                </a:lnTo>
                <a:lnTo>
                  <a:pt x="19786" y="31857"/>
                </a:lnTo>
                <a:cubicBezTo>
                  <a:pt x="21024" y="30714"/>
                  <a:pt x="22476" y="30143"/>
                  <a:pt x="24143" y="30143"/>
                </a:cubicBezTo>
                <a:lnTo>
                  <a:pt x="24143" y="30143"/>
                </a:lnTo>
                <a:cubicBezTo>
                  <a:pt x="25762" y="30143"/>
                  <a:pt x="27190" y="30714"/>
                  <a:pt x="28429" y="31857"/>
                </a:cubicBezTo>
                <a:lnTo>
                  <a:pt x="28429" y="31857"/>
                </a:lnTo>
                <a:cubicBezTo>
                  <a:pt x="29571" y="33095"/>
                  <a:pt x="30143" y="34524"/>
                  <a:pt x="30143" y="36143"/>
                </a:cubicBezTo>
                <a:lnTo>
                  <a:pt x="30143" y="36143"/>
                </a:lnTo>
                <a:cubicBezTo>
                  <a:pt x="30143" y="37810"/>
                  <a:pt x="29571" y="39262"/>
                  <a:pt x="28429" y="40500"/>
                </a:cubicBezTo>
                <a:lnTo>
                  <a:pt x="28429" y="40500"/>
                </a:lnTo>
                <a:lnTo>
                  <a:pt x="20500" y="48214"/>
                </a:lnTo>
                <a:lnTo>
                  <a:pt x="42214" y="48214"/>
                </a:lnTo>
                <a:cubicBezTo>
                  <a:pt x="46595" y="48214"/>
                  <a:pt x="50595" y="49286"/>
                  <a:pt x="54214" y="51429"/>
                </a:cubicBezTo>
                <a:lnTo>
                  <a:pt x="54214" y="51429"/>
                </a:lnTo>
                <a:lnTo>
                  <a:pt x="54214" y="20500"/>
                </a:lnTo>
                <a:lnTo>
                  <a:pt x="46500" y="28429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231342-13"/>
          <p:cNvSpPr/>
          <p:nvPr/>
        </p:nvSpPr>
        <p:spPr>
          <a:xfrm>
            <a:off x="6096000" y="1328738"/>
            <a:ext cx="2647950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17" y="0"/>
                </a:moveTo>
                <a:lnTo>
                  <a:pt x="95683" y="0"/>
                </a:lnTo>
                <a:lnTo>
                  <a:pt x="96108" y="27"/>
                </a:lnTo>
                <a:lnTo>
                  <a:pt x="96525" y="102"/>
                </a:lnTo>
                <a:lnTo>
                  <a:pt x="96935" y="231"/>
                </a:lnTo>
                <a:lnTo>
                  <a:pt x="97335" y="404"/>
                </a:lnTo>
                <a:lnTo>
                  <a:pt x="97719" y="631"/>
                </a:lnTo>
                <a:lnTo>
                  <a:pt x="98083" y="898"/>
                </a:lnTo>
                <a:lnTo>
                  <a:pt x="98421" y="1209"/>
                </a:lnTo>
                <a:lnTo>
                  <a:pt x="98737" y="1560"/>
                </a:lnTo>
                <a:lnTo>
                  <a:pt x="99022" y="1951"/>
                </a:lnTo>
                <a:lnTo>
                  <a:pt x="99273" y="2369"/>
                </a:lnTo>
                <a:lnTo>
                  <a:pt x="99489" y="2818"/>
                </a:lnTo>
                <a:lnTo>
                  <a:pt x="99673" y="3293"/>
                </a:lnTo>
                <a:lnTo>
                  <a:pt x="99813" y="3787"/>
                </a:lnTo>
                <a:lnTo>
                  <a:pt x="99917" y="4293"/>
                </a:lnTo>
                <a:lnTo>
                  <a:pt x="99978" y="4809"/>
                </a:lnTo>
                <a:lnTo>
                  <a:pt x="100000" y="5333"/>
                </a:lnTo>
                <a:lnTo>
                  <a:pt x="100000" y="94667"/>
                </a:lnTo>
                <a:lnTo>
                  <a:pt x="99978" y="95191"/>
                </a:lnTo>
                <a:lnTo>
                  <a:pt x="99917" y="95707"/>
                </a:lnTo>
                <a:lnTo>
                  <a:pt x="99813" y="96213"/>
                </a:lnTo>
                <a:lnTo>
                  <a:pt x="99673" y="96707"/>
                </a:lnTo>
                <a:lnTo>
                  <a:pt x="99489" y="97182"/>
                </a:lnTo>
                <a:lnTo>
                  <a:pt x="99273" y="97631"/>
                </a:lnTo>
                <a:lnTo>
                  <a:pt x="99022" y="98049"/>
                </a:lnTo>
                <a:lnTo>
                  <a:pt x="98737" y="98440"/>
                </a:lnTo>
                <a:lnTo>
                  <a:pt x="98421" y="98791"/>
                </a:lnTo>
                <a:lnTo>
                  <a:pt x="98083" y="99102"/>
                </a:lnTo>
                <a:lnTo>
                  <a:pt x="97719" y="99369"/>
                </a:lnTo>
                <a:lnTo>
                  <a:pt x="97335" y="99596"/>
                </a:lnTo>
                <a:lnTo>
                  <a:pt x="96935" y="99769"/>
                </a:lnTo>
                <a:lnTo>
                  <a:pt x="96525" y="99898"/>
                </a:lnTo>
                <a:lnTo>
                  <a:pt x="96108" y="99973"/>
                </a:lnTo>
                <a:lnTo>
                  <a:pt x="95683" y="100000"/>
                </a:lnTo>
                <a:lnTo>
                  <a:pt x="4317" y="100000"/>
                </a:lnTo>
                <a:lnTo>
                  <a:pt x="3892" y="99973"/>
                </a:lnTo>
                <a:lnTo>
                  <a:pt x="3475" y="99898"/>
                </a:lnTo>
                <a:lnTo>
                  <a:pt x="3065" y="99769"/>
                </a:lnTo>
                <a:lnTo>
                  <a:pt x="2665" y="99596"/>
                </a:lnTo>
                <a:lnTo>
                  <a:pt x="2281" y="99369"/>
                </a:lnTo>
                <a:lnTo>
                  <a:pt x="1917" y="99102"/>
                </a:lnTo>
                <a:lnTo>
                  <a:pt x="1579" y="98791"/>
                </a:lnTo>
                <a:lnTo>
                  <a:pt x="1263" y="98440"/>
                </a:lnTo>
                <a:lnTo>
                  <a:pt x="978" y="98049"/>
                </a:lnTo>
                <a:lnTo>
                  <a:pt x="727" y="97631"/>
                </a:lnTo>
                <a:lnTo>
                  <a:pt x="511" y="97182"/>
                </a:lnTo>
                <a:lnTo>
                  <a:pt x="327" y="96707"/>
                </a:lnTo>
                <a:lnTo>
                  <a:pt x="187" y="96213"/>
                </a:lnTo>
                <a:lnTo>
                  <a:pt x="83" y="95707"/>
                </a:lnTo>
                <a:lnTo>
                  <a:pt x="22" y="95191"/>
                </a:lnTo>
                <a:lnTo>
                  <a:pt x="0" y="94667"/>
                </a:lnTo>
                <a:lnTo>
                  <a:pt x="0" y="5333"/>
                </a:lnTo>
                <a:lnTo>
                  <a:pt x="22" y="4809"/>
                </a:lnTo>
                <a:lnTo>
                  <a:pt x="83" y="4293"/>
                </a:lnTo>
                <a:lnTo>
                  <a:pt x="187" y="3787"/>
                </a:lnTo>
                <a:lnTo>
                  <a:pt x="327" y="3293"/>
                </a:lnTo>
                <a:lnTo>
                  <a:pt x="511" y="2818"/>
                </a:lnTo>
                <a:lnTo>
                  <a:pt x="727" y="2369"/>
                </a:lnTo>
                <a:lnTo>
                  <a:pt x="978" y="1951"/>
                </a:lnTo>
                <a:lnTo>
                  <a:pt x="1263" y="1560"/>
                </a:lnTo>
                <a:lnTo>
                  <a:pt x="1579" y="1209"/>
                </a:lnTo>
                <a:lnTo>
                  <a:pt x="1917" y="898"/>
                </a:lnTo>
                <a:lnTo>
                  <a:pt x="2281" y="631"/>
                </a:lnTo>
                <a:lnTo>
                  <a:pt x="2665" y="404"/>
                </a:lnTo>
                <a:lnTo>
                  <a:pt x="3065" y="231"/>
                </a:lnTo>
                <a:lnTo>
                  <a:pt x="3475" y="102"/>
                </a:lnTo>
                <a:lnTo>
                  <a:pt x="3892" y="27"/>
                </a:lnTo>
                <a:lnTo>
                  <a:pt x="4317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5" name="el-1785639231345-22"/>
          <p:cNvCxnSpPr/>
          <p:nvPr/>
        </p:nvCxnSpPr>
        <p:spPr>
          <a:xfrm>
            <a:off x="6103144" y="1785938"/>
            <a:ext cx="2633663" cy="914"/>
          </a:xfrm>
          <a:prstGeom prst="line">
            <a:avLst/>
          </a:prstGeom>
          <a:ln w="14288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639231355-37"/>
          <p:cNvSpPr/>
          <p:nvPr/>
        </p:nvSpPr>
        <p:spPr>
          <a:xfrm>
            <a:off x="6246019" y="1435894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7" y="54900"/>
                </a:lnTo>
                <a:lnTo>
                  <a:pt x="99033" y="59767"/>
                </a:lnTo>
                <a:lnTo>
                  <a:pt x="97833" y="64500"/>
                </a:lnTo>
                <a:lnTo>
                  <a:pt x="96200" y="69133"/>
                </a:lnTo>
                <a:lnTo>
                  <a:pt x="94100" y="73567"/>
                </a:lnTo>
                <a:lnTo>
                  <a:pt x="91567" y="77767"/>
                </a:lnTo>
                <a:lnTo>
                  <a:pt x="88667" y="81733"/>
                </a:lnTo>
                <a:lnTo>
                  <a:pt x="85367" y="85367"/>
                </a:lnTo>
                <a:lnTo>
                  <a:pt x="81733" y="88667"/>
                </a:lnTo>
                <a:lnTo>
                  <a:pt x="77767" y="91567"/>
                </a:lnTo>
                <a:lnTo>
                  <a:pt x="73567" y="94100"/>
                </a:lnTo>
                <a:lnTo>
                  <a:pt x="69133" y="96200"/>
                </a:lnTo>
                <a:lnTo>
                  <a:pt x="64500" y="97833"/>
                </a:lnTo>
                <a:lnTo>
                  <a:pt x="59767" y="99033"/>
                </a:lnTo>
                <a:lnTo>
                  <a:pt x="54900" y="99767"/>
                </a:lnTo>
                <a:lnTo>
                  <a:pt x="50000" y="100000"/>
                </a:lnTo>
                <a:lnTo>
                  <a:pt x="45100" y="99767"/>
                </a:lnTo>
                <a:lnTo>
                  <a:pt x="40233" y="99033"/>
                </a:lnTo>
                <a:lnTo>
                  <a:pt x="35500" y="97833"/>
                </a:lnTo>
                <a:lnTo>
                  <a:pt x="30867" y="96200"/>
                </a:lnTo>
                <a:lnTo>
                  <a:pt x="26433" y="94100"/>
                </a:lnTo>
                <a:lnTo>
                  <a:pt x="22233" y="91567"/>
                </a:lnTo>
                <a:lnTo>
                  <a:pt x="18267" y="88667"/>
                </a:lnTo>
                <a:lnTo>
                  <a:pt x="14633" y="85367"/>
                </a:lnTo>
                <a:lnTo>
                  <a:pt x="11333" y="81733"/>
                </a:lnTo>
                <a:lnTo>
                  <a:pt x="8433" y="77767"/>
                </a:lnTo>
                <a:lnTo>
                  <a:pt x="5900" y="73567"/>
                </a:lnTo>
                <a:lnTo>
                  <a:pt x="3800" y="69133"/>
                </a:lnTo>
                <a:lnTo>
                  <a:pt x="2167" y="64500"/>
                </a:lnTo>
                <a:lnTo>
                  <a:pt x="967" y="59767"/>
                </a:lnTo>
                <a:lnTo>
                  <a:pt x="233" y="54900"/>
                </a:lnTo>
                <a:lnTo>
                  <a:pt x="0" y="50000"/>
                </a:lnTo>
                <a:lnTo>
                  <a:pt x="233" y="45100"/>
                </a:lnTo>
                <a:lnTo>
                  <a:pt x="967" y="40233"/>
                </a:lnTo>
                <a:lnTo>
                  <a:pt x="2167" y="35500"/>
                </a:lnTo>
                <a:lnTo>
                  <a:pt x="3800" y="30867"/>
                </a:lnTo>
                <a:lnTo>
                  <a:pt x="5900" y="26433"/>
                </a:lnTo>
                <a:lnTo>
                  <a:pt x="8433" y="22233"/>
                </a:lnTo>
                <a:lnTo>
                  <a:pt x="11333" y="18267"/>
                </a:lnTo>
                <a:lnTo>
                  <a:pt x="14633" y="14633"/>
                </a:lnTo>
                <a:lnTo>
                  <a:pt x="18267" y="11333"/>
                </a:lnTo>
                <a:lnTo>
                  <a:pt x="22233" y="8433"/>
                </a:lnTo>
                <a:lnTo>
                  <a:pt x="26433" y="5900"/>
                </a:lnTo>
                <a:lnTo>
                  <a:pt x="30867" y="3800"/>
                </a:lnTo>
                <a:lnTo>
                  <a:pt x="35500" y="2167"/>
                </a:lnTo>
                <a:lnTo>
                  <a:pt x="40233" y="967"/>
                </a:lnTo>
                <a:lnTo>
                  <a:pt x="45100" y="233"/>
                </a:lnTo>
                <a:lnTo>
                  <a:pt x="50000" y="0"/>
                </a:lnTo>
                <a:lnTo>
                  <a:pt x="54900" y="233"/>
                </a:lnTo>
                <a:lnTo>
                  <a:pt x="59767" y="967"/>
                </a:lnTo>
                <a:lnTo>
                  <a:pt x="64500" y="2167"/>
                </a:lnTo>
                <a:lnTo>
                  <a:pt x="69133" y="3800"/>
                </a:lnTo>
                <a:lnTo>
                  <a:pt x="73567" y="5900"/>
                </a:lnTo>
                <a:lnTo>
                  <a:pt x="77767" y="8433"/>
                </a:lnTo>
                <a:lnTo>
                  <a:pt x="81733" y="11333"/>
                </a:lnTo>
                <a:lnTo>
                  <a:pt x="85367" y="14633"/>
                </a:lnTo>
                <a:lnTo>
                  <a:pt x="88667" y="18267"/>
                </a:lnTo>
                <a:lnTo>
                  <a:pt x="91567" y="22233"/>
                </a:lnTo>
                <a:lnTo>
                  <a:pt x="94100" y="26433"/>
                </a:lnTo>
                <a:lnTo>
                  <a:pt x="96200" y="30867"/>
                </a:lnTo>
                <a:lnTo>
                  <a:pt x="97833" y="35500"/>
                </a:lnTo>
                <a:lnTo>
                  <a:pt x="99033" y="40233"/>
                </a:lnTo>
                <a:lnTo>
                  <a:pt x="99767" y="4510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231411-60"/>
          <p:cNvSpPr/>
          <p:nvPr/>
        </p:nvSpPr>
        <p:spPr>
          <a:xfrm>
            <a:off x="6321921" y="1516261"/>
            <a:ext cx="13394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571" y="25000"/>
                </a:moveTo>
                <a:lnTo>
                  <a:pt x="26571" y="25000"/>
                </a:lnTo>
                <a:cubicBezTo>
                  <a:pt x="33429" y="17974"/>
                  <a:pt x="41238" y="14462"/>
                  <a:pt x="50000" y="14462"/>
                </a:cubicBezTo>
                <a:lnTo>
                  <a:pt x="50000" y="14462"/>
                </a:lnTo>
                <a:lnTo>
                  <a:pt x="50000" y="14462"/>
                </a:lnTo>
                <a:cubicBezTo>
                  <a:pt x="58952" y="14462"/>
                  <a:pt x="66833" y="17897"/>
                  <a:pt x="73643" y="24769"/>
                </a:cubicBezTo>
                <a:lnTo>
                  <a:pt x="73643" y="24769"/>
                </a:lnTo>
                <a:lnTo>
                  <a:pt x="65071" y="34000"/>
                </a:lnTo>
                <a:cubicBezTo>
                  <a:pt x="63548" y="35846"/>
                  <a:pt x="63190" y="37821"/>
                  <a:pt x="64000" y="39923"/>
                </a:cubicBezTo>
                <a:lnTo>
                  <a:pt x="64000" y="39923"/>
                </a:lnTo>
                <a:cubicBezTo>
                  <a:pt x="64857" y="42026"/>
                  <a:pt x="66405" y="43154"/>
                  <a:pt x="68643" y="43308"/>
                </a:cubicBezTo>
                <a:lnTo>
                  <a:pt x="68643" y="43308"/>
                </a:lnTo>
                <a:lnTo>
                  <a:pt x="93786" y="43308"/>
                </a:lnTo>
                <a:cubicBezTo>
                  <a:pt x="93786" y="43308"/>
                  <a:pt x="93786" y="43308"/>
                  <a:pt x="93786" y="43308"/>
                </a:cubicBezTo>
                <a:lnTo>
                  <a:pt x="93786" y="43308"/>
                </a:lnTo>
                <a:cubicBezTo>
                  <a:pt x="93786" y="43308"/>
                  <a:pt x="93786" y="43308"/>
                  <a:pt x="93786" y="43308"/>
                </a:cubicBezTo>
                <a:lnTo>
                  <a:pt x="93786" y="43308"/>
                </a:lnTo>
                <a:lnTo>
                  <a:pt x="95429" y="43308"/>
                </a:lnTo>
                <a:cubicBezTo>
                  <a:pt x="98476" y="43000"/>
                  <a:pt x="100143" y="41179"/>
                  <a:pt x="100429" y="37846"/>
                </a:cubicBezTo>
                <a:lnTo>
                  <a:pt x="100429" y="37846"/>
                </a:lnTo>
                <a:lnTo>
                  <a:pt x="100429" y="9000"/>
                </a:lnTo>
                <a:cubicBezTo>
                  <a:pt x="100286" y="6590"/>
                  <a:pt x="99238" y="4949"/>
                  <a:pt x="97286" y="4077"/>
                </a:cubicBezTo>
                <a:lnTo>
                  <a:pt x="97286" y="4077"/>
                </a:lnTo>
                <a:cubicBezTo>
                  <a:pt x="95333" y="3154"/>
                  <a:pt x="93524" y="3513"/>
                  <a:pt x="91857" y="5154"/>
                </a:cubicBezTo>
                <a:lnTo>
                  <a:pt x="91857" y="5154"/>
                </a:lnTo>
                <a:lnTo>
                  <a:pt x="83071" y="14615"/>
                </a:lnTo>
                <a:cubicBezTo>
                  <a:pt x="76929" y="8051"/>
                  <a:pt x="69881" y="3718"/>
                  <a:pt x="61929" y="1615"/>
                </a:cubicBezTo>
                <a:lnTo>
                  <a:pt x="61929" y="1615"/>
                </a:lnTo>
                <a:cubicBezTo>
                  <a:pt x="53976" y="-538"/>
                  <a:pt x="46095" y="-538"/>
                  <a:pt x="38286" y="1615"/>
                </a:cubicBezTo>
                <a:lnTo>
                  <a:pt x="38286" y="1615"/>
                </a:lnTo>
                <a:cubicBezTo>
                  <a:pt x="30333" y="3821"/>
                  <a:pt x="23286" y="8231"/>
                  <a:pt x="17143" y="14846"/>
                </a:cubicBezTo>
                <a:lnTo>
                  <a:pt x="17143" y="14846"/>
                </a:lnTo>
                <a:cubicBezTo>
                  <a:pt x="12000" y="20436"/>
                  <a:pt x="8310" y="26692"/>
                  <a:pt x="6071" y="33615"/>
                </a:cubicBezTo>
                <a:lnTo>
                  <a:pt x="6071" y="33615"/>
                </a:lnTo>
                <a:cubicBezTo>
                  <a:pt x="5500" y="35564"/>
                  <a:pt x="5571" y="37436"/>
                  <a:pt x="6286" y="39231"/>
                </a:cubicBezTo>
                <a:lnTo>
                  <a:pt x="6286" y="39231"/>
                </a:lnTo>
                <a:cubicBezTo>
                  <a:pt x="7095" y="40872"/>
                  <a:pt x="8357" y="42077"/>
                  <a:pt x="10071" y="42846"/>
                </a:cubicBezTo>
                <a:lnTo>
                  <a:pt x="10071" y="42846"/>
                </a:lnTo>
                <a:cubicBezTo>
                  <a:pt x="11881" y="43410"/>
                  <a:pt x="13619" y="43333"/>
                  <a:pt x="15286" y="42615"/>
                </a:cubicBezTo>
                <a:lnTo>
                  <a:pt x="15286" y="42615"/>
                </a:lnTo>
                <a:cubicBezTo>
                  <a:pt x="16810" y="41692"/>
                  <a:pt x="17929" y="40333"/>
                  <a:pt x="18643" y="38538"/>
                </a:cubicBezTo>
                <a:lnTo>
                  <a:pt x="18643" y="38538"/>
                </a:lnTo>
                <a:cubicBezTo>
                  <a:pt x="20310" y="33564"/>
                  <a:pt x="22952" y="29051"/>
                  <a:pt x="26571" y="25000"/>
                </a:cubicBezTo>
                <a:lnTo>
                  <a:pt x="26571" y="25000"/>
                </a:lnTo>
                <a:moveTo>
                  <a:pt x="0" y="63077"/>
                </a:moveTo>
                <a:lnTo>
                  <a:pt x="0" y="63077"/>
                </a:lnTo>
                <a:lnTo>
                  <a:pt x="0" y="64923"/>
                </a:lnTo>
                <a:lnTo>
                  <a:pt x="0" y="64923"/>
                </a:lnTo>
                <a:lnTo>
                  <a:pt x="0" y="91923"/>
                </a:lnTo>
                <a:cubicBezTo>
                  <a:pt x="143" y="94333"/>
                  <a:pt x="1190" y="96000"/>
                  <a:pt x="3143" y="96923"/>
                </a:cubicBezTo>
                <a:lnTo>
                  <a:pt x="3143" y="96923"/>
                </a:lnTo>
                <a:cubicBezTo>
                  <a:pt x="5095" y="97795"/>
                  <a:pt x="6905" y="97410"/>
                  <a:pt x="8571" y="95769"/>
                </a:cubicBezTo>
                <a:lnTo>
                  <a:pt x="8571" y="95769"/>
                </a:lnTo>
                <a:lnTo>
                  <a:pt x="17357" y="86308"/>
                </a:lnTo>
                <a:cubicBezTo>
                  <a:pt x="23500" y="92923"/>
                  <a:pt x="30548" y="97282"/>
                  <a:pt x="38500" y="99385"/>
                </a:cubicBezTo>
                <a:lnTo>
                  <a:pt x="38500" y="99385"/>
                </a:lnTo>
                <a:cubicBezTo>
                  <a:pt x="46452" y="101487"/>
                  <a:pt x="54333" y="101487"/>
                  <a:pt x="62143" y="99385"/>
                </a:cubicBezTo>
                <a:lnTo>
                  <a:pt x="62143" y="99385"/>
                </a:lnTo>
                <a:cubicBezTo>
                  <a:pt x="70095" y="97128"/>
                  <a:pt x="77143" y="92692"/>
                  <a:pt x="83286" y="86077"/>
                </a:cubicBezTo>
                <a:lnTo>
                  <a:pt x="83286" y="86077"/>
                </a:lnTo>
                <a:cubicBezTo>
                  <a:pt x="88429" y="80538"/>
                  <a:pt x="92119" y="74308"/>
                  <a:pt x="94357" y="67385"/>
                </a:cubicBezTo>
                <a:lnTo>
                  <a:pt x="94357" y="67385"/>
                </a:lnTo>
                <a:cubicBezTo>
                  <a:pt x="95071" y="65436"/>
                  <a:pt x="95000" y="63564"/>
                  <a:pt x="94143" y="61769"/>
                </a:cubicBezTo>
                <a:lnTo>
                  <a:pt x="94143" y="61769"/>
                </a:lnTo>
                <a:cubicBezTo>
                  <a:pt x="93333" y="60128"/>
                  <a:pt x="92095" y="58923"/>
                  <a:pt x="90429" y="58154"/>
                </a:cubicBezTo>
                <a:lnTo>
                  <a:pt x="90429" y="58154"/>
                </a:lnTo>
                <a:cubicBezTo>
                  <a:pt x="88619" y="57538"/>
                  <a:pt x="86857" y="57615"/>
                  <a:pt x="85143" y="58385"/>
                </a:cubicBezTo>
                <a:lnTo>
                  <a:pt x="85143" y="58385"/>
                </a:lnTo>
                <a:cubicBezTo>
                  <a:pt x="83619" y="59256"/>
                  <a:pt x="82524" y="60615"/>
                  <a:pt x="81857" y="62462"/>
                </a:cubicBezTo>
                <a:lnTo>
                  <a:pt x="81857" y="62462"/>
                </a:lnTo>
                <a:cubicBezTo>
                  <a:pt x="80286" y="67538"/>
                  <a:pt x="77619" y="72026"/>
                  <a:pt x="73857" y="75923"/>
                </a:cubicBezTo>
                <a:lnTo>
                  <a:pt x="73857" y="75923"/>
                </a:lnTo>
                <a:cubicBezTo>
                  <a:pt x="67048" y="83000"/>
                  <a:pt x="59238" y="86538"/>
                  <a:pt x="50429" y="86538"/>
                </a:cubicBezTo>
                <a:lnTo>
                  <a:pt x="50429" y="86538"/>
                </a:lnTo>
                <a:cubicBezTo>
                  <a:pt x="41524" y="86538"/>
                  <a:pt x="33643" y="83077"/>
                  <a:pt x="26786" y="76154"/>
                </a:cubicBezTo>
                <a:lnTo>
                  <a:pt x="26786" y="76154"/>
                </a:lnTo>
                <a:lnTo>
                  <a:pt x="35357" y="66923"/>
                </a:lnTo>
                <a:cubicBezTo>
                  <a:pt x="36881" y="65128"/>
                  <a:pt x="37238" y="63179"/>
                  <a:pt x="36429" y="61077"/>
                </a:cubicBezTo>
                <a:lnTo>
                  <a:pt x="36429" y="61077"/>
                </a:lnTo>
                <a:cubicBezTo>
                  <a:pt x="35571" y="58974"/>
                  <a:pt x="34024" y="57846"/>
                  <a:pt x="31786" y="57692"/>
                </a:cubicBezTo>
                <a:lnTo>
                  <a:pt x="31786" y="57692"/>
                </a:lnTo>
                <a:lnTo>
                  <a:pt x="6714" y="57692"/>
                </a:lnTo>
                <a:lnTo>
                  <a:pt x="6714" y="57692"/>
                </a:lnTo>
                <a:lnTo>
                  <a:pt x="5000" y="57692"/>
                </a:lnTo>
                <a:cubicBezTo>
                  <a:pt x="1952" y="58000"/>
                  <a:pt x="286" y="59795"/>
                  <a:pt x="0" y="63077"/>
                </a:cubicBezTo>
                <a:lnTo>
                  <a:pt x="0" y="6307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231410-58"/>
          <p:cNvSpPr/>
          <p:nvPr/>
        </p:nvSpPr>
        <p:spPr>
          <a:xfrm>
            <a:off x="6246019" y="1908562"/>
            <a:ext cx="128588" cy="126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000" y="4615"/>
                </a:moveTo>
                <a:lnTo>
                  <a:pt x="42000" y="4615"/>
                </a:lnTo>
                <a:cubicBezTo>
                  <a:pt x="42381" y="6359"/>
                  <a:pt x="42190" y="7974"/>
                  <a:pt x="41429" y="9462"/>
                </a:cubicBezTo>
                <a:lnTo>
                  <a:pt x="41429" y="9462"/>
                </a:lnTo>
                <a:lnTo>
                  <a:pt x="41429" y="9462"/>
                </a:lnTo>
                <a:cubicBezTo>
                  <a:pt x="40667" y="11103"/>
                  <a:pt x="39476" y="12179"/>
                  <a:pt x="37857" y="12692"/>
                </a:cubicBezTo>
                <a:lnTo>
                  <a:pt x="37857" y="12692"/>
                </a:lnTo>
                <a:cubicBezTo>
                  <a:pt x="30333" y="15256"/>
                  <a:pt x="24190" y="19846"/>
                  <a:pt x="19429" y="26462"/>
                </a:cubicBezTo>
                <a:lnTo>
                  <a:pt x="19429" y="26462"/>
                </a:lnTo>
                <a:cubicBezTo>
                  <a:pt x="14619" y="33231"/>
                  <a:pt x="12167" y="41077"/>
                  <a:pt x="12071" y="50000"/>
                </a:cubicBezTo>
                <a:lnTo>
                  <a:pt x="12071" y="50000"/>
                </a:lnTo>
                <a:cubicBezTo>
                  <a:pt x="12310" y="61077"/>
                  <a:pt x="15810" y="70282"/>
                  <a:pt x="22571" y="77615"/>
                </a:cubicBezTo>
                <a:lnTo>
                  <a:pt x="22571" y="77615"/>
                </a:lnTo>
                <a:cubicBezTo>
                  <a:pt x="29381" y="84897"/>
                  <a:pt x="37929" y="88667"/>
                  <a:pt x="48214" y="88923"/>
                </a:cubicBezTo>
                <a:lnTo>
                  <a:pt x="48214" y="88923"/>
                </a:lnTo>
                <a:cubicBezTo>
                  <a:pt x="58500" y="88667"/>
                  <a:pt x="67048" y="84897"/>
                  <a:pt x="73857" y="77615"/>
                </a:cubicBezTo>
                <a:lnTo>
                  <a:pt x="73857" y="77615"/>
                </a:lnTo>
                <a:cubicBezTo>
                  <a:pt x="80619" y="70282"/>
                  <a:pt x="84119" y="61077"/>
                  <a:pt x="84357" y="50000"/>
                </a:cubicBezTo>
                <a:lnTo>
                  <a:pt x="84357" y="50000"/>
                </a:lnTo>
                <a:cubicBezTo>
                  <a:pt x="84262" y="41077"/>
                  <a:pt x="81810" y="33231"/>
                  <a:pt x="77000" y="26462"/>
                </a:cubicBezTo>
                <a:lnTo>
                  <a:pt x="77000" y="26462"/>
                </a:lnTo>
                <a:cubicBezTo>
                  <a:pt x="72381" y="19846"/>
                  <a:pt x="66238" y="15256"/>
                  <a:pt x="58571" y="12692"/>
                </a:cubicBezTo>
                <a:lnTo>
                  <a:pt x="58571" y="12692"/>
                </a:lnTo>
                <a:cubicBezTo>
                  <a:pt x="56952" y="12179"/>
                  <a:pt x="55762" y="11103"/>
                  <a:pt x="55000" y="9462"/>
                </a:cubicBezTo>
                <a:lnTo>
                  <a:pt x="55000" y="9462"/>
                </a:lnTo>
                <a:cubicBezTo>
                  <a:pt x="54238" y="7974"/>
                  <a:pt x="54048" y="6359"/>
                  <a:pt x="54429" y="4615"/>
                </a:cubicBezTo>
                <a:lnTo>
                  <a:pt x="54429" y="4615"/>
                </a:lnTo>
                <a:cubicBezTo>
                  <a:pt x="55048" y="2821"/>
                  <a:pt x="56048" y="1513"/>
                  <a:pt x="57429" y="692"/>
                </a:cubicBezTo>
                <a:lnTo>
                  <a:pt x="57429" y="692"/>
                </a:lnTo>
                <a:cubicBezTo>
                  <a:pt x="58810" y="-77"/>
                  <a:pt x="60310" y="-205"/>
                  <a:pt x="61929" y="308"/>
                </a:cubicBezTo>
                <a:lnTo>
                  <a:pt x="61929" y="308"/>
                </a:lnTo>
                <a:cubicBezTo>
                  <a:pt x="72119" y="3692"/>
                  <a:pt x="80357" y="9846"/>
                  <a:pt x="86643" y="18769"/>
                </a:cubicBezTo>
                <a:lnTo>
                  <a:pt x="86643" y="18769"/>
                </a:lnTo>
                <a:cubicBezTo>
                  <a:pt x="92929" y="27590"/>
                  <a:pt x="96190" y="38000"/>
                  <a:pt x="96429" y="50000"/>
                </a:cubicBezTo>
                <a:lnTo>
                  <a:pt x="96429" y="50000"/>
                </a:lnTo>
                <a:cubicBezTo>
                  <a:pt x="96286" y="59744"/>
                  <a:pt x="94095" y="68462"/>
                  <a:pt x="89857" y="76154"/>
                </a:cubicBezTo>
                <a:lnTo>
                  <a:pt x="89857" y="76154"/>
                </a:lnTo>
                <a:cubicBezTo>
                  <a:pt x="85571" y="84000"/>
                  <a:pt x="79786" y="90231"/>
                  <a:pt x="72500" y="94846"/>
                </a:cubicBezTo>
                <a:lnTo>
                  <a:pt x="72500" y="94846"/>
                </a:lnTo>
                <a:cubicBezTo>
                  <a:pt x="65357" y="99462"/>
                  <a:pt x="57262" y="101821"/>
                  <a:pt x="48214" y="101923"/>
                </a:cubicBezTo>
                <a:lnTo>
                  <a:pt x="48214" y="101923"/>
                </a:lnTo>
                <a:cubicBezTo>
                  <a:pt x="39167" y="101821"/>
                  <a:pt x="31071" y="99462"/>
                  <a:pt x="23929" y="94846"/>
                </a:cubicBezTo>
                <a:lnTo>
                  <a:pt x="23929" y="94846"/>
                </a:lnTo>
                <a:cubicBezTo>
                  <a:pt x="16643" y="90231"/>
                  <a:pt x="10857" y="84000"/>
                  <a:pt x="6571" y="76154"/>
                </a:cubicBezTo>
                <a:lnTo>
                  <a:pt x="6571" y="76154"/>
                </a:lnTo>
                <a:cubicBezTo>
                  <a:pt x="2333" y="68462"/>
                  <a:pt x="143" y="59744"/>
                  <a:pt x="0" y="50000"/>
                </a:cubicBezTo>
                <a:lnTo>
                  <a:pt x="0" y="50000"/>
                </a:lnTo>
                <a:cubicBezTo>
                  <a:pt x="238" y="38000"/>
                  <a:pt x="3500" y="27590"/>
                  <a:pt x="9786" y="18769"/>
                </a:cubicBezTo>
                <a:lnTo>
                  <a:pt x="9786" y="18769"/>
                </a:lnTo>
                <a:cubicBezTo>
                  <a:pt x="16071" y="9846"/>
                  <a:pt x="24310" y="3692"/>
                  <a:pt x="34500" y="308"/>
                </a:cubicBezTo>
                <a:lnTo>
                  <a:pt x="34500" y="308"/>
                </a:lnTo>
                <a:cubicBezTo>
                  <a:pt x="36119" y="-205"/>
                  <a:pt x="37619" y="-77"/>
                  <a:pt x="39000" y="692"/>
                </a:cubicBezTo>
                <a:lnTo>
                  <a:pt x="39000" y="692"/>
                </a:lnTo>
                <a:cubicBezTo>
                  <a:pt x="40476" y="1513"/>
                  <a:pt x="41476" y="2821"/>
                  <a:pt x="42000" y="4615"/>
                </a:cubicBezTo>
                <a:lnTo>
                  <a:pt x="42000" y="4615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231356-38"/>
          <p:cNvSpPr/>
          <p:nvPr/>
        </p:nvSpPr>
        <p:spPr>
          <a:xfrm>
            <a:off x="6246019" y="2193131"/>
            <a:ext cx="2347913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29" y="0"/>
                </a:moveTo>
                <a:lnTo>
                  <a:pt x="97571" y="0"/>
                </a:lnTo>
                <a:lnTo>
                  <a:pt x="97810" y="36"/>
                </a:lnTo>
                <a:lnTo>
                  <a:pt x="98045" y="145"/>
                </a:lnTo>
                <a:lnTo>
                  <a:pt x="98275" y="313"/>
                </a:lnTo>
                <a:lnTo>
                  <a:pt x="98502" y="554"/>
                </a:lnTo>
                <a:lnTo>
                  <a:pt x="98717" y="855"/>
                </a:lnTo>
                <a:lnTo>
                  <a:pt x="98919" y="1217"/>
                </a:lnTo>
                <a:lnTo>
                  <a:pt x="99113" y="1639"/>
                </a:lnTo>
                <a:lnTo>
                  <a:pt x="99287" y="2120"/>
                </a:lnTo>
                <a:lnTo>
                  <a:pt x="99449" y="2639"/>
                </a:lnTo>
                <a:lnTo>
                  <a:pt x="99591" y="3217"/>
                </a:lnTo>
                <a:lnTo>
                  <a:pt x="99713" y="3819"/>
                </a:lnTo>
                <a:lnTo>
                  <a:pt x="99814" y="4458"/>
                </a:lnTo>
                <a:lnTo>
                  <a:pt x="99895" y="5133"/>
                </a:lnTo>
                <a:lnTo>
                  <a:pt x="99951" y="5819"/>
                </a:lnTo>
                <a:lnTo>
                  <a:pt x="99988" y="6518"/>
                </a:lnTo>
                <a:lnTo>
                  <a:pt x="100000" y="7229"/>
                </a:lnTo>
                <a:lnTo>
                  <a:pt x="100000" y="92771"/>
                </a:lnTo>
                <a:lnTo>
                  <a:pt x="99988" y="93482"/>
                </a:lnTo>
                <a:lnTo>
                  <a:pt x="99951" y="94181"/>
                </a:lnTo>
                <a:lnTo>
                  <a:pt x="99895" y="94867"/>
                </a:lnTo>
                <a:lnTo>
                  <a:pt x="99814" y="95542"/>
                </a:lnTo>
                <a:lnTo>
                  <a:pt x="99713" y="96181"/>
                </a:lnTo>
                <a:lnTo>
                  <a:pt x="99591" y="96783"/>
                </a:lnTo>
                <a:lnTo>
                  <a:pt x="99449" y="97361"/>
                </a:lnTo>
                <a:lnTo>
                  <a:pt x="99287" y="97880"/>
                </a:lnTo>
                <a:lnTo>
                  <a:pt x="99113" y="98361"/>
                </a:lnTo>
                <a:lnTo>
                  <a:pt x="98919" y="98783"/>
                </a:lnTo>
                <a:lnTo>
                  <a:pt x="98717" y="99145"/>
                </a:lnTo>
                <a:lnTo>
                  <a:pt x="98502" y="99446"/>
                </a:lnTo>
                <a:lnTo>
                  <a:pt x="98275" y="99687"/>
                </a:lnTo>
                <a:lnTo>
                  <a:pt x="98045" y="99855"/>
                </a:lnTo>
                <a:lnTo>
                  <a:pt x="97810" y="99964"/>
                </a:lnTo>
                <a:lnTo>
                  <a:pt x="97571" y="100000"/>
                </a:lnTo>
                <a:lnTo>
                  <a:pt x="2429" y="100000"/>
                </a:lnTo>
                <a:lnTo>
                  <a:pt x="2190" y="99964"/>
                </a:lnTo>
                <a:lnTo>
                  <a:pt x="1955" y="99855"/>
                </a:lnTo>
                <a:lnTo>
                  <a:pt x="1725" y="99687"/>
                </a:lnTo>
                <a:lnTo>
                  <a:pt x="1498" y="99446"/>
                </a:lnTo>
                <a:lnTo>
                  <a:pt x="1283" y="99145"/>
                </a:lnTo>
                <a:lnTo>
                  <a:pt x="1081" y="98783"/>
                </a:lnTo>
                <a:lnTo>
                  <a:pt x="887" y="98361"/>
                </a:lnTo>
                <a:lnTo>
                  <a:pt x="713" y="97880"/>
                </a:lnTo>
                <a:lnTo>
                  <a:pt x="551" y="97361"/>
                </a:lnTo>
                <a:lnTo>
                  <a:pt x="409" y="96783"/>
                </a:lnTo>
                <a:lnTo>
                  <a:pt x="287" y="96181"/>
                </a:lnTo>
                <a:lnTo>
                  <a:pt x="186" y="95542"/>
                </a:lnTo>
                <a:lnTo>
                  <a:pt x="105" y="94867"/>
                </a:lnTo>
                <a:lnTo>
                  <a:pt x="49" y="94181"/>
                </a:lnTo>
                <a:lnTo>
                  <a:pt x="12" y="93482"/>
                </a:lnTo>
                <a:lnTo>
                  <a:pt x="0" y="92771"/>
                </a:lnTo>
                <a:lnTo>
                  <a:pt x="0" y="7229"/>
                </a:lnTo>
                <a:lnTo>
                  <a:pt x="12" y="6518"/>
                </a:lnTo>
                <a:lnTo>
                  <a:pt x="49" y="5819"/>
                </a:lnTo>
                <a:lnTo>
                  <a:pt x="105" y="5133"/>
                </a:lnTo>
                <a:lnTo>
                  <a:pt x="186" y="4458"/>
                </a:lnTo>
                <a:lnTo>
                  <a:pt x="287" y="3819"/>
                </a:lnTo>
                <a:lnTo>
                  <a:pt x="409" y="3217"/>
                </a:lnTo>
                <a:lnTo>
                  <a:pt x="551" y="2639"/>
                </a:lnTo>
                <a:lnTo>
                  <a:pt x="713" y="2120"/>
                </a:lnTo>
                <a:lnTo>
                  <a:pt x="887" y="1639"/>
                </a:lnTo>
                <a:lnTo>
                  <a:pt x="1081" y="1217"/>
                </a:lnTo>
                <a:lnTo>
                  <a:pt x="1283" y="855"/>
                </a:lnTo>
                <a:lnTo>
                  <a:pt x="1498" y="554"/>
                </a:lnTo>
                <a:lnTo>
                  <a:pt x="1725" y="313"/>
                </a:lnTo>
                <a:lnTo>
                  <a:pt x="1955" y="145"/>
                </a:lnTo>
                <a:lnTo>
                  <a:pt x="2190" y="36"/>
                </a:lnTo>
                <a:close/>
              </a:path>
            </a:pathLst>
          </a:custGeom>
          <a:solidFill>
            <a:srgbClr val="FAF8F4"/>
          </a:solidFill>
          <a:ln w="7144" algn="in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639231359-47"/>
          <p:cNvSpPr/>
          <p:nvPr/>
        </p:nvSpPr>
        <p:spPr>
          <a:xfrm>
            <a:off x="677703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874" y="50000"/>
                </a:moveTo>
                <a:cubicBezTo>
                  <a:pt x="71874" y="71478"/>
                  <a:pt x="62081" y="88889"/>
                  <a:pt x="50000" y="88889"/>
                </a:cubicBezTo>
                <a:cubicBezTo>
                  <a:pt x="37919" y="88889"/>
                  <a:pt x="28126" y="71478"/>
                  <a:pt x="28126" y="50000"/>
                </a:cubicBezTo>
                <a:cubicBezTo>
                  <a:pt x="28126" y="28522"/>
                  <a:pt x="37919" y="11111"/>
                  <a:pt x="50000" y="11111"/>
                </a:cubicBezTo>
                <a:cubicBezTo>
                  <a:pt x="62081" y="11111"/>
                  <a:pt x="71874" y="28522"/>
                  <a:pt x="71874" y="50000"/>
                </a:cubicBezTo>
                <a:close/>
              </a:path>
            </a:pathLst>
          </a:custGeom>
          <a:noFill/>
          <a:ln w="12055" algn="ctr">
            <a:solidFill>
              <a:srgbClr val="EDE8D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1" name="el-1785639231359-48"/>
          <p:cNvSpPr/>
          <p:nvPr/>
        </p:nvSpPr>
        <p:spPr>
          <a:xfrm>
            <a:off x="677703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6667"/>
                </a:moveTo>
                <a:lnTo>
                  <a:pt x="68748" y="44444"/>
                </a:lnTo>
                <a:lnTo>
                  <a:pt x="59378" y="77778"/>
                </a:lnTo>
                <a:close/>
              </a:path>
            </a:pathLst>
          </a:custGeom>
          <a:solidFill>
            <a:srgbClr val="C7452B">
              <a:alpha val="15000"/>
            </a:srgbClr>
          </a:solidFill>
          <a:ln w="20092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5639231359-49"/>
          <p:cNvSpPr/>
          <p:nvPr/>
        </p:nvSpPr>
        <p:spPr>
          <a:xfrm>
            <a:off x="677703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83333"/>
                </a:moveTo>
                <a:lnTo>
                  <a:pt x="31252" y="55556"/>
                </a:lnTo>
                <a:lnTo>
                  <a:pt x="40622" y="22222"/>
                </a:lnTo>
                <a:close/>
              </a:path>
            </a:pathLst>
          </a:custGeom>
          <a:solidFill>
            <a:srgbClr val="C7452B">
              <a:alpha val="8000"/>
            </a:srgbClr>
          </a:solidFill>
          <a:ln w="20092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3" name="el-1785639231359-50"/>
          <p:cNvSpPr/>
          <p:nvPr/>
        </p:nvSpPr>
        <p:spPr>
          <a:xfrm>
            <a:off x="677703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26" y="50000"/>
                </a:moveTo>
                <a:cubicBezTo>
                  <a:pt x="53126" y="51985"/>
                  <a:pt x="52530" y="53819"/>
                  <a:pt x="51563" y="54811"/>
                </a:cubicBezTo>
                <a:cubicBezTo>
                  <a:pt x="50596" y="55804"/>
                  <a:pt x="49404" y="55804"/>
                  <a:pt x="48437" y="54811"/>
                </a:cubicBezTo>
                <a:cubicBezTo>
                  <a:pt x="47470" y="53819"/>
                  <a:pt x="46874" y="51985"/>
                  <a:pt x="46874" y="50000"/>
                </a:cubicBezTo>
                <a:cubicBezTo>
                  <a:pt x="46874" y="48015"/>
                  <a:pt x="47470" y="46181"/>
                  <a:pt x="48437" y="45189"/>
                </a:cubicBezTo>
                <a:cubicBezTo>
                  <a:pt x="49404" y="44196"/>
                  <a:pt x="50596" y="44196"/>
                  <a:pt x="51563" y="45189"/>
                </a:cubicBezTo>
                <a:cubicBezTo>
                  <a:pt x="52530" y="46181"/>
                  <a:pt x="53126" y="48015"/>
                  <a:pt x="53126" y="50000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639231359-51"/>
          <p:cNvSpPr/>
          <p:nvPr/>
        </p:nvSpPr>
        <p:spPr>
          <a:xfrm>
            <a:off x="677703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000" y="50000"/>
                </a:moveTo>
                <a:cubicBezTo>
                  <a:pt x="55000" y="54909"/>
                  <a:pt x="52761" y="58889"/>
                  <a:pt x="50000" y="58889"/>
                </a:cubicBezTo>
                <a:cubicBezTo>
                  <a:pt x="47239" y="58889"/>
                  <a:pt x="45000" y="54909"/>
                  <a:pt x="45000" y="50000"/>
                </a:cubicBezTo>
                <a:cubicBezTo>
                  <a:pt x="45000" y="45091"/>
                  <a:pt x="47239" y="41111"/>
                  <a:pt x="50000" y="41111"/>
                </a:cubicBezTo>
                <a:cubicBezTo>
                  <a:pt x="52761" y="41111"/>
                  <a:pt x="55000" y="45091"/>
                  <a:pt x="55000" y="50000"/>
                </a:cubicBezTo>
                <a:close/>
              </a:path>
            </a:pathLst>
          </a:custGeom>
          <a:noFill/>
          <a:ln w="9644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5" name="el-1785639231359-52"/>
          <p:cNvSpPr/>
          <p:nvPr/>
        </p:nvSpPr>
        <p:spPr>
          <a:xfrm>
            <a:off x="6777038" y="2200275"/>
            <a:ext cx="1285875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378" y="22222"/>
                </a:moveTo>
                <a:cubicBezTo>
                  <a:pt x="66150" y="31203"/>
                  <a:pt x="68707" y="47127"/>
                  <a:pt x="65622" y="61111"/>
                </a:cubicBezTo>
              </a:path>
            </a:pathLst>
          </a:custGeom>
          <a:noFill/>
          <a:ln w="9644" algn="ctr">
            <a:solidFill>
              <a:srgbClr val="C7452B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6" name="el-1785639231349-28"/>
          <p:cNvSpPr/>
          <p:nvPr/>
        </p:nvSpPr>
        <p:spPr>
          <a:xfrm>
            <a:off x="6246019" y="3093244"/>
            <a:ext cx="2347913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8" y="0"/>
                </a:moveTo>
                <a:lnTo>
                  <a:pt x="95142" y="0"/>
                </a:lnTo>
                <a:lnTo>
                  <a:pt x="95619" y="250"/>
                </a:lnTo>
                <a:lnTo>
                  <a:pt x="96089" y="958"/>
                </a:lnTo>
                <a:lnTo>
                  <a:pt x="96551" y="2167"/>
                </a:lnTo>
                <a:lnTo>
                  <a:pt x="97000" y="3792"/>
                </a:lnTo>
                <a:lnTo>
                  <a:pt x="97433" y="5917"/>
                </a:lnTo>
                <a:lnTo>
                  <a:pt x="97842" y="8417"/>
                </a:lnTo>
                <a:lnTo>
                  <a:pt x="98223" y="11333"/>
                </a:lnTo>
                <a:lnTo>
                  <a:pt x="98579" y="14625"/>
                </a:lnTo>
                <a:lnTo>
                  <a:pt x="98899" y="18292"/>
                </a:lnTo>
                <a:lnTo>
                  <a:pt x="99182" y="22208"/>
                </a:lnTo>
                <a:lnTo>
                  <a:pt x="99425" y="26417"/>
                </a:lnTo>
                <a:lnTo>
                  <a:pt x="99632" y="30875"/>
                </a:lnTo>
                <a:lnTo>
                  <a:pt x="99789" y="35500"/>
                </a:lnTo>
                <a:lnTo>
                  <a:pt x="99907" y="40250"/>
                </a:lnTo>
                <a:lnTo>
                  <a:pt x="99976" y="45083"/>
                </a:lnTo>
                <a:lnTo>
                  <a:pt x="100000" y="50000"/>
                </a:lnTo>
                <a:lnTo>
                  <a:pt x="99976" y="54917"/>
                </a:lnTo>
                <a:lnTo>
                  <a:pt x="99907" y="59750"/>
                </a:lnTo>
                <a:lnTo>
                  <a:pt x="99789" y="64500"/>
                </a:lnTo>
                <a:lnTo>
                  <a:pt x="99632" y="69125"/>
                </a:lnTo>
                <a:lnTo>
                  <a:pt x="99425" y="73583"/>
                </a:lnTo>
                <a:lnTo>
                  <a:pt x="99182" y="77792"/>
                </a:lnTo>
                <a:lnTo>
                  <a:pt x="98899" y="81708"/>
                </a:lnTo>
                <a:lnTo>
                  <a:pt x="98579" y="85375"/>
                </a:lnTo>
                <a:lnTo>
                  <a:pt x="98223" y="88667"/>
                </a:lnTo>
                <a:lnTo>
                  <a:pt x="97842" y="91583"/>
                </a:lnTo>
                <a:lnTo>
                  <a:pt x="97433" y="94083"/>
                </a:lnTo>
                <a:lnTo>
                  <a:pt x="97000" y="96208"/>
                </a:lnTo>
                <a:lnTo>
                  <a:pt x="96551" y="97833"/>
                </a:lnTo>
                <a:lnTo>
                  <a:pt x="96089" y="99042"/>
                </a:lnTo>
                <a:lnTo>
                  <a:pt x="95619" y="99750"/>
                </a:lnTo>
                <a:lnTo>
                  <a:pt x="95142" y="100000"/>
                </a:lnTo>
                <a:lnTo>
                  <a:pt x="4858" y="100000"/>
                </a:lnTo>
                <a:lnTo>
                  <a:pt x="4381" y="99750"/>
                </a:lnTo>
                <a:lnTo>
                  <a:pt x="3911" y="99042"/>
                </a:lnTo>
                <a:lnTo>
                  <a:pt x="3449" y="97833"/>
                </a:lnTo>
                <a:lnTo>
                  <a:pt x="3000" y="96208"/>
                </a:lnTo>
                <a:lnTo>
                  <a:pt x="2567" y="94083"/>
                </a:lnTo>
                <a:lnTo>
                  <a:pt x="2158" y="91583"/>
                </a:lnTo>
                <a:lnTo>
                  <a:pt x="1777" y="88667"/>
                </a:lnTo>
                <a:lnTo>
                  <a:pt x="1421" y="85375"/>
                </a:lnTo>
                <a:lnTo>
                  <a:pt x="1101" y="81708"/>
                </a:lnTo>
                <a:lnTo>
                  <a:pt x="818" y="77792"/>
                </a:lnTo>
                <a:lnTo>
                  <a:pt x="575" y="73583"/>
                </a:lnTo>
                <a:lnTo>
                  <a:pt x="368" y="69125"/>
                </a:lnTo>
                <a:lnTo>
                  <a:pt x="211" y="64500"/>
                </a:lnTo>
                <a:lnTo>
                  <a:pt x="93" y="59750"/>
                </a:lnTo>
                <a:lnTo>
                  <a:pt x="24" y="54917"/>
                </a:lnTo>
                <a:lnTo>
                  <a:pt x="0" y="50000"/>
                </a:lnTo>
                <a:lnTo>
                  <a:pt x="24" y="45083"/>
                </a:lnTo>
                <a:lnTo>
                  <a:pt x="93" y="40250"/>
                </a:lnTo>
                <a:lnTo>
                  <a:pt x="211" y="35500"/>
                </a:lnTo>
                <a:lnTo>
                  <a:pt x="368" y="30875"/>
                </a:lnTo>
                <a:lnTo>
                  <a:pt x="575" y="26417"/>
                </a:lnTo>
                <a:lnTo>
                  <a:pt x="818" y="22208"/>
                </a:lnTo>
                <a:lnTo>
                  <a:pt x="1101" y="18292"/>
                </a:lnTo>
                <a:lnTo>
                  <a:pt x="1421" y="14625"/>
                </a:lnTo>
                <a:lnTo>
                  <a:pt x="1777" y="11333"/>
                </a:lnTo>
                <a:lnTo>
                  <a:pt x="2158" y="8417"/>
                </a:lnTo>
                <a:lnTo>
                  <a:pt x="2567" y="5917"/>
                </a:lnTo>
                <a:lnTo>
                  <a:pt x="3000" y="3792"/>
                </a:lnTo>
                <a:lnTo>
                  <a:pt x="3449" y="2167"/>
                </a:lnTo>
                <a:lnTo>
                  <a:pt x="3911" y="958"/>
                </a:lnTo>
                <a:lnTo>
                  <a:pt x="4381" y="250"/>
                </a:lnTo>
                <a:close/>
              </a:path>
            </a:pathLst>
          </a:custGeom>
          <a:solidFill>
            <a:srgbClr val="EDE8D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639231350-32"/>
          <p:cNvSpPr/>
          <p:nvPr/>
        </p:nvSpPr>
        <p:spPr>
          <a:xfrm>
            <a:off x="7558609" y="3189461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50" y="54875"/>
                </a:lnTo>
                <a:lnTo>
                  <a:pt x="99000" y="59750"/>
                </a:lnTo>
                <a:lnTo>
                  <a:pt x="97875" y="64500"/>
                </a:lnTo>
                <a:lnTo>
                  <a:pt x="96250" y="69125"/>
                </a:lnTo>
                <a:lnTo>
                  <a:pt x="94125" y="73625"/>
                </a:lnTo>
                <a:lnTo>
                  <a:pt x="91625" y="77750"/>
                </a:lnTo>
                <a:lnTo>
                  <a:pt x="88625" y="81750"/>
                </a:lnTo>
                <a:lnTo>
                  <a:pt x="85375" y="85375"/>
                </a:lnTo>
                <a:lnTo>
                  <a:pt x="81750" y="88625"/>
                </a:lnTo>
                <a:lnTo>
                  <a:pt x="77750" y="91625"/>
                </a:lnTo>
                <a:lnTo>
                  <a:pt x="73625" y="94125"/>
                </a:lnTo>
                <a:lnTo>
                  <a:pt x="69125" y="96250"/>
                </a:lnTo>
                <a:lnTo>
                  <a:pt x="64500" y="97875"/>
                </a:lnTo>
                <a:lnTo>
                  <a:pt x="59750" y="99000"/>
                </a:lnTo>
                <a:lnTo>
                  <a:pt x="54875" y="99750"/>
                </a:lnTo>
                <a:lnTo>
                  <a:pt x="50000" y="100000"/>
                </a:lnTo>
                <a:lnTo>
                  <a:pt x="45125" y="99750"/>
                </a:lnTo>
                <a:lnTo>
                  <a:pt x="40250" y="99000"/>
                </a:lnTo>
                <a:lnTo>
                  <a:pt x="35500" y="97875"/>
                </a:lnTo>
                <a:lnTo>
                  <a:pt x="30875" y="96250"/>
                </a:lnTo>
                <a:lnTo>
                  <a:pt x="26375" y="94125"/>
                </a:lnTo>
                <a:lnTo>
                  <a:pt x="22250" y="91625"/>
                </a:lnTo>
                <a:lnTo>
                  <a:pt x="18250" y="88625"/>
                </a:lnTo>
                <a:lnTo>
                  <a:pt x="14625" y="85375"/>
                </a:lnTo>
                <a:lnTo>
                  <a:pt x="11375" y="81750"/>
                </a:lnTo>
                <a:lnTo>
                  <a:pt x="8375" y="77750"/>
                </a:lnTo>
                <a:lnTo>
                  <a:pt x="5875" y="73625"/>
                </a:lnTo>
                <a:lnTo>
                  <a:pt x="3750" y="69125"/>
                </a:lnTo>
                <a:lnTo>
                  <a:pt x="2125" y="64500"/>
                </a:lnTo>
                <a:lnTo>
                  <a:pt x="1000" y="59750"/>
                </a:lnTo>
                <a:lnTo>
                  <a:pt x="250" y="54875"/>
                </a:lnTo>
                <a:lnTo>
                  <a:pt x="0" y="50000"/>
                </a:lnTo>
                <a:lnTo>
                  <a:pt x="250" y="45125"/>
                </a:lnTo>
                <a:lnTo>
                  <a:pt x="1000" y="40250"/>
                </a:lnTo>
                <a:lnTo>
                  <a:pt x="2125" y="35500"/>
                </a:lnTo>
                <a:lnTo>
                  <a:pt x="3750" y="30875"/>
                </a:lnTo>
                <a:lnTo>
                  <a:pt x="5875" y="26375"/>
                </a:lnTo>
                <a:lnTo>
                  <a:pt x="8375" y="22250"/>
                </a:lnTo>
                <a:lnTo>
                  <a:pt x="11375" y="18250"/>
                </a:lnTo>
                <a:lnTo>
                  <a:pt x="14625" y="14625"/>
                </a:lnTo>
                <a:lnTo>
                  <a:pt x="18250" y="11375"/>
                </a:lnTo>
                <a:lnTo>
                  <a:pt x="22250" y="8375"/>
                </a:lnTo>
                <a:lnTo>
                  <a:pt x="26375" y="5875"/>
                </a:lnTo>
                <a:lnTo>
                  <a:pt x="30875" y="3750"/>
                </a:lnTo>
                <a:lnTo>
                  <a:pt x="35500" y="2125"/>
                </a:lnTo>
                <a:lnTo>
                  <a:pt x="40250" y="1000"/>
                </a:lnTo>
                <a:lnTo>
                  <a:pt x="45125" y="250"/>
                </a:lnTo>
                <a:lnTo>
                  <a:pt x="50000" y="0"/>
                </a:lnTo>
                <a:lnTo>
                  <a:pt x="54875" y="250"/>
                </a:lnTo>
                <a:lnTo>
                  <a:pt x="59750" y="1000"/>
                </a:lnTo>
                <a:lnTo>
                  <a:pt x="64500" y="2125"/>
                </a:lnTo>
                <a:lnTo>
                  <a:pt x="69125" y="3750"/>
                </a:lnTo>
                <a:lnTo>
                  <a:pt x="73625" y="5875"/>
                </a:lnTo>
                <a:lnTo>
                  <a:pt x="77750" y="8375"/>
                </a:lnTo>
                <a:lnTo>
                  <a:pt x="81750" y="11375"/>
                </a:lnTo>
                <a:lnTo>
                  <a:pt x="85375" y="14625"/>
                </a:lnTo>
                <a:lnTo>
                  <a:pt x="88625" y="18250"/>
                </a:lnTo>
                <a:lnTo>
                  <a:pt x="91625" y="22250"/>
                </a:lnTo>
                <a:lnTo>
                  <a:pt x="94125" y="26375"/>
                </a:lnTo>
                <a:lnTo>
                  <a:pt x="96250" y="30875"/>
                </a:lnTo>
                <a:lnTo>
                  <a:pt x="97875" y="35500"/>
                </a:lnTo>
                <a:lnTo>
                  <a:pt x="99000" y="40250"/>
                </a:lnTo>
                <a:lnTo>
                  <a:pt x="99750" y="45125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231409-55"/>
          <p:cNvSpPr/>
          <p:nvPr/>
        </p:nvSpPr>
        <p:spPr>
          <a:xfrm>
            <a:off x="6744891" y="314563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8214" y="30143"/>
                </a:moveTo>
                <a:lnTo>
                  <a:pt x="48214" y="30143"/>
                </a:lnTo>
                <a:cubicBezTo>
                  <a:pt x="51500" y="30143"/>
                  <a:pt x="54524" y="30952"/>
                  <a:pt x="57286" y="32571"/>
                </a:cubicBezTo>
                <a:lnTo>
                  <a:pt x="57286" y="32571"/>
                </a:lnTo>
                <a:lnTo>
                  <a:pt x="57286" y="32571"/>
                </a:lnTo>
                <a:cubicBezTo>
                  <a:pt x="60048" y="34190"/>
                  <a:pt x="62238" y="36381"/>
                  <a:pt x="63857" y="39143"/>
                </a:cubicBezTo>
                <a:lnTo>
                  <a:pt x="63857" y="39143"/>
                </a:lnTo>
                <a:cubicBezTo>
                  <a:pt x="65476" y="42048"/>
                  <a:pt x="66286" y="45071"/>
                  <a:pt x="66286" y="48214"/>
                </a:cubicBezTo>
                <a:lnTo>
                  <a:pt x="66286" y="48214"/>
                </a:lnTo>
                <a:cubicBezTo>
                  <a:pt x="66286" y="51357"/>
                  <a:pt x="65476" y="54381"/>
                  <a:pt x="63857" y="57286"/>
                </a:cubicBezTo>
                <a:lnTo>
                  <a:pt x="63857" y="57286"/>
                </a:lnTo>
                <a:cubicBezTo>
                  <a:pt x="62238" y="60048"/>
                  <a:pt x="60048" y="62238"/>
                  <a:pt x="57286" y="63857"/>
                </a:cubicBezTo>
                <a:lnTo>
                  <a:pt x="57286" y="63857"/>
                </a:lnTo>
                <a:cubicBezTo>
                  <a:pt x="54524" y="65476"/>
                  <a:pt x="51500" y="66286"/>
                  <a:pt x="48214" y="66286"/>
                </a:cubicBezTo>
                <a:lnTo>
                  <a:pt x="48214" y="66286"/>
                </a:lnTo>
                <a:cubicBezTo>
                  <a:pt x="44929" y="66286"/>
                  <a:pt x="41905" y="65476"/>
                  <a:pt x="39143" y="63857"/>
                </a:cubicBezTo>
                <a:lnTo>
                  <a:pt x="39143" y="63857"/>
                </a:lnTo>
                <a:cubicBezTo>
                  <a:pt x="36381" y="62238"/>
                  <a:pt x="34190" y="60048"/>
                  <a:pt x="32571" y="57286"/>
                </a:cubicBezTo>
                <a:lnTo>
                  <a:pt x="32571" y="57286"/>
                </a:lnTo>
                <a:cubicBezTo>
                  <a:pt x="30952" y="54381"/>
                  <a:pt x="30143" y="51357"/>
                  <a:pt x="30143" y="48214"/>
                </a:cubicBezTo>
                <a:lnTo>
                  <a:pt x="30143" y="48214"/>
                </a:lnTo>
                <a:cubicBezTo>
                  <a:pt x="30143" y="45071"/>
                  <a:pt x="30952" y="42048"/>
                  <a:pt x="32571" y="39143"/>
                </a:cubicBezTo>
                <a:lnTo>
                  <a:pt x="32571" y="39143"/>
                </a:lnTo>
                <a:cubicBezTo>
                  <a:pt x="34190" y="36381"/>
                  <a:pt x="36381" y="34190"/>
                  <a:pt x="39143" y="32571"/>
                </a:cubicBezTo>
                <a:lnTo>
                  <a:pt x="39143" y="32571"/>
                </a:lnTo>
                <a:cubicBezTo>
                  <a:pt x="41905" y="30952"/>
                  <a:pt x="44929" y="30143"/>
                  <a:pt x="48214" y="30143"/>
                </a:cubicBezTo>
                <a:lnTo>
                  <a:pt x="48214" y="30143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231342-14"/>
          <p:cNvSpPr/>
          <p:nvPr/>
        </p:nvSpPr>
        <p:spPr>
          <a:xfrm>
            <a:off x="400050" y="3543300"/>
            <a:ext cx="4114800" cy="442913"/>
          </a:xfrm>
          <a:prstGeom prst="roundRect">
            <a:avLst>
              <a:gd name="adj" fmla="val 25806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0" name="el-1785639231344-18"/>
          <p:cNvSpPr/>
          <p:nvPr/>
        </p:nvSpPr>
        <p:spPr>
          <a:xfrm>
            <a:off x="550069" y="3636169"/>
            <a:ext cx="257175" cy="257175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231406-51"/>
          <p:cNvSpPr/>
          <p:nvPr/>
        </p:nvSpPr>
        <p:spPr>
          <a:xfrm>
            <a:off x="622399" y="3724573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3000"/>
                </a:moveTo>
                <a:lnTo>
                  <a:pt x="96500" y="3000"/>
                </a:lnTo>
                <a:cubicBezTo>
                  <a:pt x="97778" y="5167"/>
                  <a:pt x="98417" y="7667"/>
                  <a:pt x="98417" y="10500"/>
                </a:cubicBezTo>
                <a:lnTo>
                  <a:pt x="98417" y="10500"/>
                </a:lnTo>
                <a:lnTo>
                  <a:pt x="98417" y="10500"/>
                </a:lnTo>
                <a:cubicBezTo>
                  <a:pt x="98417" y="13417"/>
                  <a:pt x="97778" y="15958"/>
                  <a:pt x="96500" y="18125"/>
                </a:cubicBezTo>
                <a:lnTo>
                  <a:pt x="96500" y="18125"/>
                </a:lnTo>
                <a:lnTo>
                  <a:pt x="40250" y="102500"/>
                </a:lnTo>
                <a:cubicBezTo>
                  <a:pt x="38750" y="104500"/>
                  <a:pt x="37056" y="105500"/>
                  <a:pt x="35167" y="105500"/>
                </a:cubicBezTo>
                <a:lnTo>
                  <a:pt x="35167" y="105500"/>
                </a:lnTo>
                <a:cubicBezTo>
                  <a:pt x="33278" y="105500"/>
                  <a:pt x="31583" y="104500"/>
                  <a:pt x="30083" y="102500"/>
                </a:cubicBezTo>
                <a:lnTo>
                  <a:pt x="30083" y="102500"/>
                </a:lnTo>
                <a:lnTo>
                  <a:pt x="2000" y="60375"/>
                </a:lnTo>
                <a:cubicBezTo>
                  <a:pt x="667" y="58125"/>
                  <a:pt x="0" y="55583"/>
                  <a:pt x="0" y="52750"/>
                </a:cubicBezTo>
                <a:lnTo>
                  <a:pt x="0" y="52750"/>
                </a:lnTo>
                <a:cubicBezTo>
                  <a:pt x="0" y="49917"/>
                  <a:pt x="667" y="47375"/>
                  <a:pt x="2000" y="45125"/>
                </a:cubicBezTo>
                <a:lnTo>
                  <a:pt x="2000" y="45125"/>
                </a:lnTo>
                <a:cubicBezTo>
                  <a:pt x="3444" y="43208"/>
                  <a:pt x="5111" y="42250"/>
                  <a:pt x="7000" y="42250"/>
                </a:cubicBezTo>
                <a:lnTo>
                  <a:pt x="7000" y="42250"/>
                </a:lnTo>
                <a:cubicBezTo>
                  <a:pt x="8944" y="42250"/>
                  <a:pt x="10639" y="43208"/>
                  <a:pt x="12083" y="45125"/>
                </a:cubicBezTo>
                <a:lnTo>
                  <a:pt x="12083" y="45125"/>
                </a:lnTo>
                <a:lnTo>
                  <a:pt x="35167" y="80125"/>
                </a:lnTo>
                <a:lnTo>
                  <a:pt x="86333" y="3000"/>
                </a:lnTo>
                <a:cubicBezTo>
                  <a:pt x="87833" y="1000"/>
                  <a:pt x="89528" y="0"/>
                  <a:pt x="91417" y="0"/>
                </a:cubicBezTo>
                <a:lnTo>
                  <a:pt x="91417" y="0"/>
                </a:lnTo>
                <a:cubicBezTo>
                  <a:pt x="93306" y="0"/>
                  <a:pt x="95000" y="1000"/>
                  <a:pt x="96500" y="3000"/>
                </a:cubicBezTo>
                <a:lnTo>
                  <a:pt x="96500" y="3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639231343-15"/>
          <p:cNvSpPr/>
          <p:nvPr/>
        </p:nvSpPr>
        <p:spPr>
          <a:xfrm>
            <a:off x="4629150" y="3543300"/>
            <a:ext cx="4114800" cy="442913"/>
          </a:xfrm>
          <a:prstGeom prst="roundRect">
            <a:avLst>
              <a:gd name="adj" fmla="val 25806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3" name="el-1785639231345-19"/>
          <p:cNvSpPr/>
          <p:nvPr/>
        </p:nvSpPr>
        <p:spPr>
          <a:xfrm>
            <a:off x="4779169" y="3636169"/>
            <a:ext cx="257175" cy="257175"/>
          </a:xfrm>
          <a:prstGeom prst="ellipse">
            <a:avLst/>
          </a:prstGeom>
          <a:solidFill>
            <a:srgbClr val="C9BB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5639231408-52"/>
          <p:cNvSpPr/>
          <p:nvPr/>
        </p:nvSpPr>
        <p:spPr>
          <a:xfrm>
            <a:off x="4843463" y="370046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29" y="48214"/>
                </a:moveTo>
                <a:lnTo>
                  <a:pt x="96429" y="48214"/>
                </a:lnTo>
                <a:cubicBezTo>
                  <a:pt x="96429" y="48357"/>
                  <a:pt x="96429" y="48429"/>
                  <a:pt x="96429" y="48429"/>
                </a:cubicBezTo>
                <a:lnTo>
                  <a:pt x="96429" y="48429"/>
                </a:lnTo>
                <a:lnTo>
                  <a:pt x="96429" y="48429"/>
                </a:lnTo>
                <a:cubicBezTo>
                  <a:pt x="96429" y="48524"/>
                  <a:pt x="96429" y="48643"/>
                  <a:pt x="96429" y="48786"/>
                </a:cubicBezTo>
                <a:lnTo>
                  <a:pt x="96429" y="48786"/>
                </a:lnTo>
                <a:cubicBezTo>
                  <a:pt x="96286" y="52167"/>
                  <a:pt x="94905" y="54929"/>
                  <a:pt x="92286" y="57071"/>
                </a:cubicBezTo>
                <a:lnTo>
                  <a:pt x="92286" y="57071"/>
                </a:lnTo>
                <a:cubicBezTo>
                  <a:pt x="89762" y="59214"/>
                  <a:pt x="86738" y="60286"/>
                  <a:pt x="83214" y="60286"/>
                </a:cubicBezTo>
                <a:lnTo>
                  <a:pt x="83214" y="60286"/>
                </a:lnTo>
                <a:lnTo>
                  <a:pt x="64786" y="60286"/>
                </a:lnTo>
                <a:cubicBezTo>
                  <a:pt x="62262" y="60381"/>
                  <a:pt x="60119" y="61262"/>
                  <a:pt x="58357" y="62929"/>
                </a:cubicBezTo>
                <a:lnTo>
                  <a:pt x="58357" y="62929"/>
                </a:lnTo>
                <a:cubicBezTo>
                  <a:pt x="56738" y="64690"/>
                  <a:pt x="55857" y="66810"/>
                  <a:pt x="55714" y="69286"/>
                </a:cubicBezTo>
                <a:lnTo>
                  <a:pt x="55714" y="69286"/>
                </a:lnTo>
                <a:cubicBezTo>
                  <a:pt x="55714" y="69905"/>
                  <a:pt x="55786" y="70548"/>
                  <a:pt x="55929" y="71214"/>
                </a:cubicBezTo>
                <a:lnTo>
                  <a:pt x="55929" y="71214"/>
                </a:lnTo>
                <a:cubicBezTo>
                  <a:pt x="56310" y="72976"/>
                  <a:pt x="56929" y="74738"/>
                  <a:pt x="57786" y="76500"/>
                </a:cubicBezTo>
                <a:lnTo>
                  <a:pt x="57786" y="76500"/>
                </a:lnTo>
                <a:cubicBezTo>
                  <a:pt x="57786" y="76595"/>
                  <a:pt x="57857" y="76714"/>
                  <a:pt x="58000" y="76857"/>
                </a:cubicBezTo>
                <a:lnTo>
                  <a:pt x="58000" y="76857"/>
                </a:lnTo>
                <a:cubicBezTo>
                  <a:pt x="59238" y="79381"/>
                  <a:pt x="60000" y="82024"/>
                  <a:pt x="60286" y="84786"/>
                </a:cubicBezTo>
                <a:lnTo>
                  <a:pt x="60286" y="84786"/>
                </a:lnTo>
                <a:cubicBezTo>
                  <a:pt x="60286" y="87786"/>
                  <a:pt x="59333" y="90405"/>
                  <a:pt x="57429" y="92643"/>
                </a:cubicBezTo>
                <a:lnTo>
                  <a:pt x="57429" y="92643"/>
                </a:lnTo>
                <a:cubicBezTo>
                  <a:pt x="55667" y="94929"/>
                  <a:pt x="53286" y="96190"/>
                  <a:pt x="50286" y="96429"/>
                </a:cubicBezTo>
                <a:lnTo>
                  <a:pt x="50286" y="96429"/>
                </a:lnTo>
                <a:cubicBezTo>
                  <a:pt x="49524" y="96429"/>
                  <a:pt x="48833" y="96429"/>
                  <a:pt x="48214" y="96429"/>
                </a:cubicBezTo>
                <a:lnTo>
                  <a:pt x="48214" y="96429"/>
                </a:lnTo>
                <a:cubicBezTo>
                  <a:pt x="39167" y="96286"/>
                  <a:pt x="31071" y="94095"/>
                  <a:pt x="23929" y="89857"/>
                </a:cubicBezTo>
                <a:lnTo>
                  <a:pt x="23929" y="89857"/>
                </a:lnTo>
                <a:cubicBezTo>
                  <a:pt x="16643" y="85571"/>
                  <a:pt x="10857" y="79786"/>
                  <a:pt x="6571" y="72500"/>
                </a:cubicBezTo>
                <a:lnTo>
                  <a:pt x="6571" y="72500"/>
                </a:lnTo>
                <a:cubicBezTo>
                  <a:pt x="2333" y="65357"/>
                  <a:pt x="143" y="57262"/>
                  <a:pt x="0" y="48214"/>
                </a:cubicBezTo>
                <a:lnTo>
                  <a:pt x="0" y="48214"/>
                </a:lnTo>
                <a:cubicBezTo>
                  <a:pt x="143" y="39167"/>
                  <a:pt x="2333" y="31071"/>
                  <a:pt x="6571" y="23929"/>
                </a:cubicBezTo>
                <a:lnTo>
                  <a:pt x="6571" y="23929"/>
                </a:lnTo>
                <a:cubicBezTo>
                  <a:pt x="10857" y="16643"/>
                  <a:pt x="16643" y="10857"/>
                  <a:pt x="23929" y="6571"/>
                </a:cubicBezTo>
                <a:lnTo>
                  <a:pt x="23929" y="6571"/>
                </a:lnTo>
                <a:cubicBezTo>
                  <a:pt x="31071" y="2333"/>
                  <a:pt x="39167" y="143"/>
                  <a:pt x="48214" y="0"/>
                </a:cubicBezTo>
                <a:lnTo>
                  <a:pt x="48214" y="0"/>
                </a:lnTo>
                <a:cubicBezTo>
                  <a:pt x="57262" y="143"/>
                  <a:pt x="65357" y="2333"/>
                  <a:pt x="72500" y="6571"/>
                </a:cubicBezTo>
                <a:lnTo>
                  <a:pt x="72500" y="6571"/>
                </a:lnTo>
                <a:cubicBezTo>
                  <a:pt x="79786" y="10857"/>
                  <a:pt x="85571" y="16643"/>
                  <a:pt x="89857" y="23929"/>
                </a:cubicBezTo>
                <a:lnTo>
                  <a:pt x="89857" y="23929"/>
                </a:lnTo>
                <a:cubicBezTo>
                  <a:pt x="94095" y="31071"/>
                  <a:pt x="96286" y="39167"/>
                  <a:pt x="96429" y="48214"/>
                </a:cubicBezTo>
                <a:lnTo>
                  <a:pt x="96429" y="48214"/>
                </a:lnTo>
                <a:moveTo>
                  <a:pt x="24143" y="54214"/>
                </a:moveTo>
                <a:lnTo>
                  <a:pt x="24143" y="54214"/>
                </a:lnTo>
                <a:cubicBezTo>
                  <a:pt x="24143" y="52452"/>
                  <a:pt x="23571" y="51024"/>
                  <a:pt x="22429" y="49929"/>
                </a:cubicBezTo>
                <a:lnTo>
                  <a:pt x="22429" y="49929"/>
                </a:lnTo>
                <a:lnTo>
                  <a:pt x="22429" y="49929"/>
                </a:lnTo>
                <a:cubicBezTo>
                  <a:pt x="21286" y="48786"/>
                  <a:pt x="19833" y="48214"/>
                  <a:pt x="18071" y="48214"/>
                </a:cubicBezTo>
                <a:lnTo>
                  <a:pt x="18071" y="48214"/>
                </a:lnTo>
                <a:cubicBezTo>
                  <a:pt x="16310" y="48214"/>
                  <a:pt x="14857" y="48786"/>
                  <a:pt x="13714" y="49929"/>
                </a:cubicBezTo>
                <a:lnTo>
                  <a:pt x="13714" y="49929"/>
                </a:lnTo>
                <a:cubicBezTo>
                  <a:pt x="12619" y="51024"/>
                  <a:pt x="12071" y="52452"/>
                  <a:pt x="12071" y="54214"/>
                </a:cubicBezTo>
                <a:lnTo>
                  <a:pt x="12071" y="54214"/>
                </a:lnTo>
                <a:cubicBezTo>
                  <a:pt x="12071" y="55976"/>
                  <a:pt x="12619" y="57429"/>
                  <a:pt x="13714" y="58571"/>
                </a:cubicBezTo>
                <a:lnTo>
                  <a:pt x="13714" y="58571"/>
                </a:lnTo>
                <a:cubicBezTo>
                  <a:pt x="14857" y="59714"/>
                  <a:pt x="16310" y="60286"/>
                  <a:pt x="18071" y="60286"/>
                </a:cubicBezTo>
                <a:lnTo>
                  <a:pt x="18071" y="60286"/>
                </a:lnTo>
                <a:cubicBezTo>
                  <a:pt x="19833" y="60286"/>
                  <a:pt x="21286" y="59714"/>
                  <a:pt x="22429" y="58571"/>
                </a:cubicBezTo>
                <a:lnTo>
                  <a:pt x="22429" y="58571"/>
                </a:lnTo>
                <a:cubicBezTo>
                  <a:pt x="23571" y="57429"/>
                  <a:pt x="24143" y="55976"/>
                  <a:pt x="24143" y="54214"/>
                </a:cubicBezTo>
                <a:lnTo>
                  <a:pt x="24143" y="54214"/>
                </a:lnTo>
                <a:moveTo>
                  <a:pt x="24143" y="36143"/>
                </a:moveTo>
                <a:lnTo>
                  <a:pt x="24143" y="36143"/>
                </a:lnTo>
                <a:cubicBezTo>
                  <a:pt x="25857" y="36143"/>
                  <a:pt x="27286" y="35595"/>
                  <a:pt x="28429" y="34500"/>
                </a:cubicBezTo>
                <a:lnTo>
                  <a:pt x="28429" y="34500"/>
                </a:lnTo>
                <a:lnTo>
                  <a:pt x="28429" y="34500"/>
                </a:lnTo>
                <a:cubicBezTo>
                  <a:pt x="29571" y="33357"/>
                  <a:pt x="30143" y="31905"/>
                  <a:pt x="30143" y="30143"/>
                </a:cubicBezTo>
                <a:lnTo>
                  <a:pt x="30143" y="30143"/>
                </a:lnTo>
                <a:cubicBezTo>
                  <a:pt x="30143" y="28381"/>
                  <a:pt x="29571" y="26929"/>
                  <a:pt x="28429" y="25786"/>
                </a:cubicBezTo>
                <a:lnTo>
                  <a:pt x="28429" y="25786"/>
                </a:lnTo>
                <a:cubicBezTo>
                  <a:pt x="27286" y="24690"/>
                  <a:pt x="25857" y="24143"/>
                  <a:pt x="24143" y="24143"/>
                </a:cubicBezTo>
                <a:lnTo>
                  <a:pt x="24143" y="24143"/>
                </a:lnTo>
                <a:cubicBezTo>
                  <a:pt x="22381" y="24143"/>
                  <a:pt x="20929" y="24690"/>
                  <a:pt x="19786" y="25786"/>
                </a:cubicBezTo>
                <a:lnTo>
                  <a:pt x="19786" y="25786"/>
                </a:lnTo>
                <a:cubicBezTo>
                  <a:pt x="18643" y="26929"/>
                  <a:pt x="18071" y="28381"/>
                  <a:pt x="18071" y="30143"/>
                </a:cubicBezTo>
                <a:lnTo>
                  <a:pt x="18071" y="30143"/>
                </a:lnTo>
                <a:cubicBezTo>
                  <a:pt x="18071" y="31905"/>
                  <a:pt x="18643" y="33357"/>
                  <a:pt x="19786" y="34500"/>
                </a:cubicBezTo>
                <a:lnTo>
                  <a:pt x="19786" y="34500"/>
                </a:lnTo>
                <a:cubicBezTo>
                  <a:pt x="20929" y="35595"/>
                  <a:pt x="22381" y="36143"/>
                  <a:pt x="24143" y="36143"/>
                </a:cubicBezTo>
                <a:lnTo>
                  <a:pt x="24143" y="36143"/>
                </a:lnTo>
                <a:moveTo>
                  <a:pt x="54214" y="18071"/>
                </a:moveTo>
                <a:lnTo>
                  <a:pt x="54214" y="18071"/>
                </a:lnTo>
                <a:cubicBezTo>
                  <a:pt x="54214" y="16310"/>
                  <a:pt x="53667" y="14857"/>
                  <a:pt x="52571" y="13714"/>
                </a:cubicBezTo>
                <a:lnTo>
                  <a:pt x="52571" y="13714"/>
                </a:lnTo>
                <a:lnTo>
                  <a:pt x="52571" y="13714"/>
                </a:lnTo>
                <a:cubicBezTo>
                  <a:pt x="51429" y="12619"/>
                  <a:pt x="49976" y="12071"/>
                  <a:pt x="48214" y="12071"/>
                </a:cubicBezTo>
                <a:lnTo>
                  <a:pt x="48214" y="12071"/>
                </a:lnTo>
                <a:cubicBezTo>
                  <a:pt x="46452" y="12071"/>
                  <a:pt x="45000" y="12619"/>
                  <a:pt x="43857" y="13714"/>
                </a:cubicBezTo>
                <a:lnTo>
                  <a:pt x="43857" y="13714"/>
                </a:lnTo>
                <a:cubicBezTo>
                  <a:pt x="42762" y="14857"/>
                  <a:pt x="42214" y="16310"/>
                  <a:pt x="42214" y="18071"/>
                </a:cubicBezTo>
                <a:lnTo>
                  <a:pt x="42214" y="18071"/>
                </a:lnTo>
                <a:cubicBezTo>
                  <a:pt x="42214" y="19833"/>
                  <a:pt x="42762" y="21286"/>
                  <a:pt x="43857" y="22429"/>
                </a:cubicBezTo>
                <a:lnTo>
                  <a:pt x="43857" y="22429"/>
                </a:lnTo>
                <a:cubicBezTo>
                  <a:pt x="45000" y="23571"/>
                  <a:pt x="46452" y="24143"/>
                  <a:pt x="48214" y="24143"/>
                </a:cubicBezTo>
                <a:lnTo>
                  <a:pt x="48214" y="24143"/>
                </a:lnTo>
                <a:cubicBezTo>
                  <a:pt x="49976" y="24143"/>
                  <a:pt x="51429" y="23571"/>
                  <a:pt x="52571" y="22429"/>
                </a:cubicBezTo>
                <a:lnTo>
                  <a:pt x="52571" y="22429"/>
                </a:lnTo>
                <a:cubicBezTo>
                  <a:pt x="53667" y="21286"/>
                  <a:pt x="54214" y="19833"/>
                  <a:pt x="54214" y="18071"/>
                </a:cubicBezTo>
                <a:lnTo>
                  <a:pt x="54214" y="18071"/>
                </a:lnTo>
                <a:moveTo>
                  <a:pt x="72357" y="36143"/>
                </a:moveTo>
                <a:lnTo>
                  <a:pt x="72357" y="36143"/>
                </a:lnTo>
                <a:cubicBezTo>
                  <a:pt x="74071" y="36143"/>
                  <a:pt x="75500" y="35595"/>
                  <a:pt x="76643" y="34500"/>
                </a:cubicBezTo>
                <a:lnTo>
                  <a:pt x="76643" y="34500"/>
                </a:lnTo>
                <a:lnTo>
                  <a:pt x="76643" y="34500"/>
                </a:lnTo>
                <a:cubicBezTo>
                  <a:pt x="77786" y="33357"/>
                  <a:pt x="78357" y="31905"/>
                  <a:pt x="78357" y="30143"/>
                </a:cubicBezTo>
                <a:lnTo>
                  <a:pt x="78357" y="30143"/>
                </a:lnTo>
                <a:cubicBezTo>
                  <a:pt x="78357" y="28381"/>
                  <a:pt x="77786" y="26929"/>
                  <a:pt x="76643" y="25786"/>
                </a:cubicBezTo>
                <a:lnTo>
                  <a:pt x="76643" y="25786"/>
                </a:lnTo>
                <a:cubicBezTo>
                  <a:pt x="75500" y="24690"/>
                  <a:pt x="74071" y="24143"/>
                  <a:pt x="72357" y="24143"/>
                </a:cubicBezTo>
                <a:lnTo>
                  <a:pt x="72357" y="24143"/>
                </a:lnTo>
                <a:cubicBezTo>
                  <a:pt x="70595" y="24143"/>
                  <a:pt x="69143" y="24690"/>
                  <a:pt x="68000" y="25786"/>
                </a:cubicBezTo>
                <a:lnTo>
                  <a:pt x="68000" y="25786"/>
                </a:lnTo>
                <a:cubicBezTo>
                  <a:pt x="66857" y="26929"/>
                  <a:pt x="66286" y="28381"/>
                  <a:pt x="66286" y="30143"/>
                </a:cubicBezTo>
                <a:lnTo>
                  <a:pt x="66286" y="30143"/>
                </a:lnTo>
                <a:cubicBezTo>
                  <a:pt x="66286" y="31905"/>
                  <a:pt x="66857" y="33357"/>
                  <a:pt x="68000" y="34500"/>
                </a:cubicBezTo>
                <a:lnTo>
                  <a:pt x="68000" y="34500"/>
                </a:lnTo>
                <a:cubicBezTo>
                  <a:pt x="69143" y="35595"/>
                  <a:pt x="70595" y="36143"/>
                  <a:pt x="72357" y="36143"/>
                </a:cubicBezTo>
                <a:lnTo>
                  <a:pt x="72357" y="36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5639231340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5639231340-8"/>
          <p:cNvSpPr txBox="1"/>
          <p:nvPr/>
        </p:nvSpPr>
        <p:spPr>
          <a:xfrm>
            <a:off x="657225" y="113109"/>
            <a:ext cx="33075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旋转与平移、轴对称的综合运用</a:t>
            </a:r>
            <a:endParaRPr/>
          </a:p>
        </p:txBody>
      </p:sp>
      <p:sp>
        <p:nvSpPr>
          <p:cNvPr id="57" name="el-1785639231340-9"/>
          <p:cNvSpPr txBox="1"/>
          <p:nvPr/>
        </p:nvSpPr>
        <p:spPr>
          <a:xfrm>
            <a:off x="7539187" y="179784"/>
            <a:ext cx="126191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三种变换 · 对比 · 融合</a:t>
            </a:r>
            <a:endParaRPr/>
          </a:p>
        </p:txBody>
      </p:sp>
      <p:sp>
        <p:nvSpPr>
          <p:cNvPr id="58" name="el-1785639231349-29"/>
          <p:cNvSpPr txBox="1"/>
          <p:nvPr/>
        </p:nvSpPr>
        <p:spPr>
          <a:xfrm>
            <a:off x="907256" y="1464469"/>
            <a:ext cx="4429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平移</a:t>
            </a:r>
            <a:endParaRPr/>
          </a:p>
        </p:txBody>
      </p:sp>
      <p:sp>
        <p:nvSpPr>
          <p:cNvPr id="59" name="el-1785639231359-53"/>
          <p:cNvSpPr txBox="1"/>
          <p:nvPr/>
        </p:nvSpPr>
        <p:spPr>
          <a:xfrm>
            <a:off x="735806" y="1893094"/>
            <a:ext cx="20716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沿直线方向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移动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，形状大小不变</a:t>
            </a:r>
            <a:endParaRPr/>
          </a:p>
        </p:txBody>
      </p:sp>
      <p:sp>
        <p:nvSpPr>
          <p:cNvPr id="60" name="el-1785639231346-23"/>
          <p:cNvSpPr txBox="1"/>
          <p:nvPr/>
        </p:nvSpPr>
        <p:spPr>
          <a:xfrm>
            <a:off x="571500" y="3121819"/>
            <a:ext cx="23050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58948">
              <a:lnSpc>
                <a:spcPct val="100000"/>
              </a:lnSpc>
            </a:pPr>
            <a:r>
              <a:rPr sz="101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方向 + 距离</a:t>
            </a:r>
            <a:endParaRPr/>
          </a:p>
        </p:txBody>
      </p:sp>
      <p:sp>
        <p:nvSpPr>
          <p:cNvPr id="61" name="el-1785639231349-30"/>
          <p:cNvSpPr txBox="1"/>
          <p:nvPr/>
        </p:nvSpPr>
        <p:spPr>
          <a:xfrm>
            <a:off x="3755231" y="1464469"/>
            <a:ext cx="62150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轴对称</a:t>
            </a:r>
            <a:endParaRPr/>
          </a:p>
        </p:txBody>
      </p:sp>
      <p:sp>
        <p:nvSpPr>
          <p:cNvPr id="62" name="el-1785639231359-54"/>
          <p:cNvSpPr txBox="1"/>
          <p:nvPr/>
        </p:nvSpPr>
        <p:spPr>
          <a:xfrm>
            <a:off x="3583781" y="1893094"/>
            <a:ext cx="17859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沿直线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翻折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，形状大小不变</a:t>
            </a:r>
            <a:endParaRPr/>
          </a:p>
        </p:txBody>
      </p:sp>
      <p:sp>
        <p:nvSpPr>
          <p:cNvPr id="63" name="el-1785639231347-25"/>
          <p:cNvSpPr txBox="1"/>
          <p:nvPr/>
        </p:nvSpPr>
        <p:spPr>
          <a:xfrm>
            <a:off x="3419475" y="3121819"/>
            <a:ext cx="23050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75022">
              <a:lnSpc>
                <a:spcPct val="100000"/>
              </a:lnSpc>
            </a:pPr>
            <a:r>
              <a:rPr sz="101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对称轴</a:t>
            </a:r>
            <a:endParaRPr/>
          </a:p>
        </p:txBody>
      </p:sp>
      <p:sp>
        <p:nvSpPr>
          <p:cNvPr id="64" name="el-1785639231349-31"/>
          <p:cNvSpPr txBox="1"/>
          <p:nvPr/>
        </p:nvSpPr>
        <p:spPr>
          <a:xfrm>
            <a:off x="6603207" y="1464469"/>
            <a:ext cx="4429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</a:t>
            </a:r>
            <a:endParaRPr/>
          </a:p>
        </p:txBody>
      </p:sp>
      <p:sp>
        <p:nvSpPr>
          <p:cNvPr id="65" name="el-1785639231360-55"/>
          <p:cNvSpPr txBox="1"/>
          <p:nvPr/>
        </p:nvSpPr>
        <p:spPr>
          <a:xfrm>
            <a:off x="6431757" y="1893094"/>
            <a:ext cx="17859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绕一点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转动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，形状大小不变</a:t>
            </a:r>
            <a:endParaRPr/>
          </a:p>
        </p:txBody>
      </p:sp>
      <p:sp>
        <p:nvSpPr>
          <p:cNvPr id="66" name="el-1785639231348-27"/>
          <p:cNvSpPr txBox="1"/>
          <p:nvPr/>
        </p:nvSpPr>
        <p:spPr>
          <a:xfrm>
            <a:off x="6267450" y="3121819"/>
            <a:ext cx="23050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75022">
              <a:lnSpc>
                <a:spcPct val="100000"/>
              </a:lnSpc>
            </a:pPr>
            <a:r>
              <a:rPr sz="101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旋转中心 　 旋转角</a:t>
            </a:r>
            <a:endParaRPr/>
          </a:p>
        </p:txBody>
      </p:sp>
      <p:sp>
        <p:nvSpPr>
          <p:cNvPr id="67" name="el-1785639231344-16"/>
          <p:cNvSpPr txBox="1"/>
          <p:nvPr/>
        </p:nvSpPr>
        <p:spPr>
          <a:xfrm>
            <a:off x="907256" y="3664744"/>
            <a:ext cx="332214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三种变换都不改变图形的形状和大小 —— 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全等变换</a:t>
            </a:r>
            <a:endParaRPr/>
          </a:p>
        </p:txBody>
      </p:sp>
      <p:sp>
        <p:nvSpPr>
          <p:cNvPr id="68" name="el-1785639231344-17"/>
          <p:cNvSpPr txBox="1"/>
          <p:nvPr/>
        </p:nvSpPr>
        <p:spPr>
          <a:xfrm>
            <a:off x="5136356" y="3664744"/>
            <a:ext cx="2971279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综合运用：利用平移、轴对称和旋转 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设计图案</a:t>
            </a:r>
            <a:endParaRPr/>
          </a:p>
        </p:txBody>
      </p:sp>
      <p:sp>
        <p:nvSpPr>
          <p:cNvPr id="69" name="el-1785639231340-10"/>
          <p:cNvSpPr txBox="1"/>
          <p:nvPr/>
        </p:nvSpPr>
        <p:spPr>
          <a:xfrm>
            <a:off x="8331697" y="4911328"/>
            <a:ext cx="18365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13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31382-1"/>
          <p:cNvSpPr/>
          <p:nvPr/>
        </p:nvSpPr>
        <p:spPr>
          <a:xfrm>
            <a:off x="86439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31382-2"/>
          <p:cNvSpPr/>
          <p:nvPr/>
        </p:nvSpPr>
        <p:spPr>
          <a:xfrm>
            <a:off x="714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31423-74"/>
          <p:cNvSpPr/>
          <p:nvPr/>
        </p:nvSpPr>
        <p:spPr>
          <a:xfrm>
            <a:off x="71438" y="71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31423-75"/>
          <p:cNvSpPr/>
          <p:nvPr/>
        </p:nvSpPr>
        <p:spPr>
          <a:xfrm>
            <a:off x="8643938" y="4643438"/>
            <a:ext cx="428625" cy="428625"/>
          </a:xfrm>
          <a:prstGeom prst="ellipse">
            <a:avLst/>
          </a:prstGeom>
          <a:gradFill rotWithShape="1">
            <a:gsLst>
              <a:gs pos="0">
                <a:srgbClr val="C9BBA4">
                  <a:alpha val="20000"/>
                </a:srgbClr>
              </a:gs>
              <a:gs pos="70000">
                <a:srgbClr val="EDE8DE">
                  <a:alpha val="20000"/>
                </a:srgbClr>
              </a:gs>
              <a:gs pos="70000">
                <a:srgbClr val="EDE8DE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31382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9231383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31382-4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3E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31383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31423-72"/>
          <p:cNvSpPr/>
          <p:nvPr/>
        </p:nvSpPr>
        <p:spPr>
          <a:xfrm>
            <a:off x="400050" y="16787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100000" y="50000"/>
                </a:lnTo>
                <a:cubicBezTo>
                  <a:pt x="100000" y="50148"/>
                  <a:pt x="100000" y="50222"/>
                  <a:pt x="100000" y="50222"/>
                </a:cubicBezTo>
                <a:lnTo>
                  <a:pt x="100000" y="50222"/>
                </a:lnTo>
                <a:lnTo>
                  <a:pt x="100000" y="50222"/>
                </a:lnTo>
                <a:cubicBezTo>
                  <a:pt x="100000" y="50333"/>
                  <a:pt x="100000" y="50463"/>
                  <a:pt x="100000" y="50611"/>
                </a:cubicBezTo>
                <a:lnTo>
                  <a:pt x="100000" y="50611"/>
                </a:lnTo>
                <a:cubicBezTo>
                  <a:pt x="99852" y="54093"/>
                  <a:pt x="98426" y="56944"/>
                  <a:pt x="95722" y="59167"/>
                </a:cubicBezTo>
                <a:lnTo>
                  <a:pt x="95722" y="59167"/>
                </a:lnTo>
                <a:cubicBezTo>
                  <a:pt x="93093" y="61389"/>
                  <a:pt x="89963" y="62500"/>
                  <a:pt x="86333" y="62500"/>
                </a:cubicBezTo>
                <a:lnTo>
                  <a:pt x="86333" y="62500"/>
                </a:lnTo>
                <a:lnTo>
                  <a:pt x="67167" y="62500"/>
                </a:lnTo>
                <a:cubicBezTo>
                  <a:pt x="64574" y="62648"/>
                  <a:pt x="62370" y="63556"/>
                  <a:pt x="60556" y="65222"/>
                </a:cubicBezTo>
                <a:lnTo>
                  <a:pt x="60556" y="65222"/>
                </a:lnTo>
                <a:cubicBezTo>
                  <a:pt x="58852" y="67037"/>
                  <a:pt x="57944" y="69259"/>
                  <a:pt x="57833" y="71889"/>
                </a:cubicBezTo>
                <a:lnTo>
                  <a:pt x="57833" y="71889"/>
                </a:lnTo>
                <a:cubicBezTo>
                  <a:pt x="57833" y="72519"/>
                  <a:pt x="57889" y="73167"/>
                  <a:pt x="58000" y="73833"/>
                </a:cubicBezTo>
                <a:lnTo>
                  <a:pt x="58000" y="73833"/>
                </a:lnTo>
                <a:cubicBezTo>
                  <a:pt x="58407" y="75648"/>
                  <a:pt x="59056" y="77463"/>
                  <a:pt x="59944" y="79278"/>
                </a:cubicBezTo>
                <a:lnTo>
                  <a:pt x="59944" y="79278"/>
                </a:lnTo>
                <a:cubicBezTo>
                  <a:pt x="59944" y="79426"/>
                  <a:pt x="60019" y="79556"/>
                  <a:pt x="60167" y="79667"/>
                </a:cubicBezTo>
                <a:lnTo>
                  <a:pt x="60167" y="79667"/>
                </a:lnTo>
                <a:cubicBezTo>
                  <a:pt x="61463" y="82296"/>
                  <a:pt x="62241" y="85037"/>
                  <a:pt x="62500" y="87889"/>
                </a:cubicBezTo>
                <a:lnTo>
                  <a:pt x="62500" y="87889"/>
                </a:lnTo>
                <a:cubicBezTo>
                  <a:pt x="62500" y="91000"/>
                  <a:pt x="61519" y="93741"/>
                  <a:pt x="59556" y="96111"/>
                </a:cubicBezTo>
                <a:lnTo>
                  <a:pt x="59556" y="96111"/>
                </a:lnTo>
                <a:cubicBezTo>
                  <a:pt x="57741" y="98444"/>
                  <a:pt x="55278" y="99741"/>
                  <a:pt x="52167" y="100000"/>
                </a:cubicBezTo>
                <a:lnTo>
                  <a:pt x="52167" y="100000"/>
                </a:lnTo>
                <a:cubicBezTo>
                  <a:pt x="51389" y="100000"/>
                  <a:pt x="50667" y="100000"/>
                  <a:pt x="50000" y="100000"/>
                </a:cubicBezTo>
                <a:lnTo>
                  <a:pt x="50000" y="100000"/>
                </a:lnTo>
                <a:cubicBezTo>
                  <a:pt x="40630" y="99852"/>
                  <a:pt x="32222" y="97574"/>
                  <a:pt x="24778" y="93167"/>
                </a:cubicBezTo>
                <a:lnTo>
                  <a:pt x="24778" y="93167"/>
                </a:lnTo>
                <a:cubicBezTo>
                  <a:pt x="17259" y="88722"/>
                  <a:pt x="11278" y="82741"/>
                  <a:pt x="6833" y="75222"/>
                </a:cubicBezTo>
                <a:lnTo>
                  <a:pt x="6833" y="75222"/>
                </a:lnTo>
                <a:cubicBezTo>
                  <a:pt x="2426" y="67778"/>
                  <a:pt x="148" y="59370"/>
                  <a:pt x="0" y="50000"/>
                </a:cubicBezTo>
                <a:lnTo>
                  <a:pt x="0" y="50000"/>
                </a:lnTo>
                <a:cubicBezTo>
                  <a:pt x="148" y="40630"/>
                  <a:pt x="2426" y="32222"/>
                  <a:pt x="6833" y="24778"/>
                </a:cubicBezTo>
                <a:lnTo>
                  <a:pt x="6833" y="24778"/>
                </a:lnTo>
                <a:cubicBezTo>
                  <a:pt x="11278" y="17259"/>
                  <a:pt x="17259" y="11278"/>
                  <a:pt x="24778" y="6833"/>
                </a:cubicBezTo>
                <a:lnTo>
                  <a:pt x="24778" y="6833"/>
                </a:lnTo>
                <a:cubicBezTo>
                  <a:pt x="32222" y="2426"/>
                  <a:pt x="40630" y="148"/>
                  <a:pt x="50000" y="0"/>
                </a:cubicBezTo>
                <a:lnTo>
                  <a:pt x="50000" y="0"/>
                </a:lnTo>
                <a:cubicBezTo>
                  <a:pt x="59370" y="148"/>
                  <a:pt x="67778" y="2426"/>
                  <a:pt x="75222" y="6833"/>
                </a:cubicBezTo>
                <a:lnTo>
                  <a:pt x="75222" y="6833"/>
                </a:lnTo>
                <a:cubicBezTo>
                  <a:pt x="82741" y="11278"/>
                  <a:pt x="88722" y="17259"/>
                  <a:pt x="93167" y="24778"/>
                </a:cubicBezTo>
                <a:lnTo>
                  <a:pt x="93167" y="24778"/>
                </a:lnTo>
                <a:cubicBezTo>
                  <a:pt x="97574" y="32222"/>
                  <a:pt x="99852" y="40630"/>
                  <a:pt x="100000" y="50000"/>
                </a:cubicBezTo>
                <a:lnTo>
                  <a:pt x="100000" y="50000"/>
                </a:lnTo>
                <a:moveTo>
                  <a:pt x="25000" y="56278"/>
                </a:moveTo>
                <a:lnTo>
                  <a:pt x="25000" y="56278"/>
                </a:lnTo>
                <a:cubicBezTo>
                  <a:pt x="25000" y="54426"/>
                  <a:pt x="24407" y="52926"/>
                  <a:pt x="23222" y="51778"/>
                </a:cubicBezTo>
                <a:lnTo>
                  <a:pt x="23222" y="51778"/>
                </a:lnTo>
                <a:lnTo>
                  <a:pt x="23222" y="51778"/>
                </a:lnTo>
                <a:cubicBezTo>
                  <a:pt x="22074" y="50593"/>
                  <a:pt x="20593" y="50000"/>
                  <a:pt x="18778" y="50000"/>
                </a:cubicBezTo>
                <a:lnTo>
                  <a:pt x="18778" y="50000"/>
                </a:lnTo>
                <a:cubicBezTo>
                  <a:pt x="16926" y="50000"/>
                  <a:pt x="15426" y="50593"/>
                  <a:pt x="14278" y="51778"/>
                </a:cubicBezTo>
                <a:lnTo>
                  <a:pt x="14278" y="51778"/>
                </a:lnTo>
                <a:cubicBezTo>
                  <a:pt x="13093" y="52926"/>
                  <a:pt x="12500" y="54426"/>
                  <a:pt x="12500" y="56278"/>
                </a:cubicBezTo>
                <a:lnTo>
                  <a:pt x="12500" y="56278"/>
                </a:lnTo>
                <a:cubicBezTo>
                  <a:pt x="12500" y="58093"/>
                  <a:pt x="13093" y="59574"/>
                  <a:pt x="14278" y="60722"/>
                </a:cubicBezTo>
                <a:lnTo>
                  <a:pt x="14278" y="60722"/>
                </a:lnTo>
                <a:cubicBezTo>
                  <a:pt x="15426" y="61907"/>
                  <a:pt x="16926" y="62500"/>
                  <a:pt x="18778" y="62500"/>
                </a:cubicBezTo>
                <a:lnTo>
                  <a:pt x="18778" y="62500"/>
                </a:lnTo>
                <a:cubicBezTo>
                  <a:pt x="20593" y="62500"/>
                  <a:pt x="22074" y="61907"/>
                  <a:pt x="23222" y="60722"/>
                </a:cubicBezTo>
                <a:lnTo>
                  <a:pt x="23222" y="60722"/>
                </a:lnTo>
                <a:cubicBezTo>
                  <a:pt x="24407" y="59574"/>
                  <a:pt x="25000" y="58093"/>
                  <a:pt x="25000" y="56278"/>
                </a:cubicBezTo>
                <a:lnTo>
                  <a:pt x="25000" y="56278"/>
                </a:lnTo>
                <a:moveTo>
                  <a:pt x="25000" y="37500"/>
                </a:moveTo>
                <a:lnTo>
                  <a:pt x="25000" y="37500"/>
                </a:lnTo>
                <a:cubicBezTo>
                  <a:pt x="26815" y="37500"/>
                  <a:pt x="28315" y="36907"/>
                  <a:pt x="29500" y="35722"/>
                </a:cubicBezTo>
                <a:lnTo>
                  <a:pt x="29500" y="35722"/>
                </a:lnTo>
                <a:lnTo>
                  <a:pt x="29500" y="35722"/>
                </a:lnTo>
                <a:cubicBezTo>
                  <a:pt x="30685" y="34574"/>
                  <a:pt x="31278" y="33093"/>
                  <a:pt x="31278" y="31278"/>
                </a:cubicBezTo>
                <a:lnTo>
                  <a:pt x="31278" y="31278"/>
                </a:lnTo>
                <a:cubicBezTo>
                  <a:pt x="31278" y="29426"/>
                  <a:pt x="30685" y="27926"/>
                  <a:pt x="29500" y="26778"/>
                </a:cubicBezTo>
                <a:lnTo>
                  <a:pt x="29500" y="26778"/>
                </a:lnTo>
                <a:cubicBezTo>
                  <a:pt x="28315" y="25593"/>
                  <a:pt x="26815" y="25000"/>
                  <a:pt x="25000" y="25000"/>
                </a:cubicBezTo>
                <a:lnTo>
                  <a:pt x="25000" y="25000"/>
                </a:lnTo>
                <a:cubicBezTo>
                  <a:pt x="23185" y="25000"/>
                  <a:pt x="21685" y="25593"/>
                  <a:pt x="20500" y="26778"/>
                </a:cubicBezTo>
                <a:lnTo>
                  <a:pt x="20500" y="26778"/>
                </a:lnTo>
                <a:cubicBezTo>
                  <a:pt x="19352" y="27926"/>
                  <a:pt x="18778" y="29426"/>
                  <a:pt x="18778" y="31278"/>
                </a:cubicBezTo>
                <a:lnTo>
                  <a:pt x="18778" y="31278"/>
                </a:lnTo>
                <a:cubicBezTo>
                  <a:pt x="18778" y="33093"/>
                  <a:pt x="19352" y="34574"/>
                  <a:pt x="20500" y="35722"/>
                </a:cubicBezTo>
                <a:lnTo>
                  <a:pt x="20500" y="35722"/>
                </a:lnTo>
                <a:cubicBezTo>
                  <a:pt x="21685" y="36907"/>
                  <a:pt x="23185" y="37500"/>
                  <a:pt x="25000" y="37500"/>
                </a:cubicBezTo>
                <a:lnTo>
                  <a:pt x="25000" y="37500"/>
                </a:lnTo>
                <a:moveTo>
                  <a:pt x="56278" y="18778"/>
                </a:moveTo>
                <a:lnTo>
                  <a:pt x="56278" y="18778"/>
                </a:lnTo>
                <a:cubicBezTo>
                  <a:pt x="56278" y="16926"/>
                  <a:pt x="55685" y="15426"/>
                  <a:pt x="54500" y="14278"/>
                </a:cubicBezTo>
                <a:lnTo>
                  <a:pt x="54500" y="14278"/>
                </a:lnTo>
                <a:lnTo>
                  <a:pt x="54500" y="14278"/>
                </a:lnTo>
                <a:cubicBezTo>
                  <a:pt x="53315" y="13093"/>
                  <a:pt x="51815" y="12500"/>
                  <a:pt x="50000" y="12500"/>
                </a:cubicBezTo>
                <a:lnTo>
                  <a:pt x="50000" y="12500"/>
                </a:lnTo>
                <a:cubicBezTo>
                  <a:pt x="48185" y="12500"/>
                  <a:pt x="46685" y="13093"/>
                  <a:pt x="45500" y="14278"/>
                </a:cubicBezTo>
                <a:lnTo>
                  <a:pt x="45500" y="14278"/>
                </a:lnTo>
                <a:cubicBezTo>
                  <a:pt x="44352" y="15426"/>
                  <a:pt x="43778" y="16926"/>
                  <a:pt x="43778" y="18778"/>
                </a:cubicBezTo>
                <a:lnTo>
                  <a:pt x="43778" y="18778"/>
                </a:lnTo>
                <a:cubicBezTo>
                  <a:pt x="43778" y="20593"/>
                  <a:pt x="44352" y="22074"/>
                  <a:pt x="45500" y="23222"/>
                </a:cubicBezTo>
                <a:lnTo>
                  <a:pt x="45500" y="23222"/>
                </a:lnTo>
                <a:cubicBezTo>
                  <a:pt x="46685" y="24407"/>
                  <a:pt x="48185" y="25000"/>
                  <a:pt x="50000" y="25000"/>
                </a:cubicBezTo>
                <a:lnTo>
                  <a:pt x="50000" y="25000"/>
                </a:lnTo>
                <a:cubicBezTo>
                  <a:pt x="51815" y="25000"/>
                  <a:pt x="53315" y="24407"/>
                  <a:pt x="54500" y="23222"/>
                </a:cubicBezTo>
                <a:lnTo>
                  <a:pt x="54500" y="23222"/>
                </a:lnTo>
                <a:cubicBezTo>
                  <a:pt x="55685" y="22074"/>
                  <a:pt x="56278" y="20593"/>
                  <a:pt x="56278" y="18778"/>
                </a:cubicBezTo>
                <a:lnTo>
                  <a:pt x="56278" y="18778"/>
                </a:lnTo>
                <a:moveTo>
                  <a:pt x="75000" y="37500"/>
                </a:moveTo>
                <a:lnTo>
                  <a:pt x="75000" y="37500"/>
                </a:lnTo>
                <a:cubicBezTo>
                  <a:pt x="76815" y="37500"/>
                  <a:pt x="78315" y="36907"/>
                  <a:pt x="79500" y="35722"/>
                </a:cubicBezTo>
                <a:lnTo>
                  <a:pt x="79500" y="35722"/>
                </a:lnTo>
                <a:lnTo>
                  <a:pt x="79500" y="35722"/>
                </a:lnTo>
                <a:cubicBezTo>
                  <a:pt x="80685" y="34574"/>
                  <a:pt x="81278" y="33093"/>
                  <a:pt x="81278" y="31278"/>
                </a:cubicBezTo>
                <a:lnTo>
                  <a:pt x="81278" y="31278"/>
                </a:lnTo>
                <a:cubicBezTo>
                  <a:pt x="81278" y="29426"/>
                  <a:pt x="80685" y="27926"/>
                  <a:pt x="79500" y="26778"/>
                </a:cubicBezTo>
                <a:lnTo>
                  <a:pt x="79500" y="26778"/>
                </a:lnTo>
                <a:cubicBezTo>
                  <a:pt x="78315" y="25593"/>
                  <a:pt x="76815" y="25000"/>
                  <a:pt x="75000" y="25000"/>
                </a:cubicBezTo>
                <a:lnTo>
                  <a:pt x="75000" y="25000"/>
                </a:lnTo>
                <a:cubicBezTo>
                  <a:pt x="73185" y="25000"/>
                  <a:pt x="71685" y="25593"/>
                  <a:pt x="70500" y="26778"/>
                </a:cubicBezTo>
                <a:lnTo>
                  <a:pt x="70500" y="26778"/>
                </a:lnTo>
                <a:cubicBezTo>
                  <a:pt x="69352" y="27926"/>
                  <a:pt x="68778" y="29426"/>
                  <a:pt x="68778" y="31278"/>
                </a:cubicBezTo>
                <a:lnTo>
                  <a:pt x="68778" y="31278"/>
                </a:lnTo>
                <a:cubicBezTo>
                  <a:pt x="68778" y="33093"/>
                  <a:pt x="69352" y="34574"/>
                  <a:pt x="70500" y="35722"/>
                </a:cubicBezTo>
                <a:lnTo>
                  <a:pt x="70500" y="35722"/>
                </a:lnTo>
                <a:cubicBezTo>
                  <a:pt x="71685" y="36907"/>
                  <a:pt x="73185" y="37500"/>
                  <a:pt x="75000" y="37500"/>
                </a:cubicBezTo>
                <a:lnTo>
                  <a:pt x="75000" y="37500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31386-12"/>
          <p:cNvSpPr/>
          <p:nvPr/>
        </p:nvSpPr>
        <p:spPr>
          <a:xfrm>
            <a:off x="4714875" y="1307306"/>
            <a:ext cx="402907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91"/>
                </a:lnTo>
                <a:lnTo>
                  <a:pt x="98288" y="386"/>
                </a:lnTo>
                <a:lnTo>
                  <a:pt x="98489" y="886"/>
                </a:lnTo>
                <a:lnTo>
                  <a:pt x="98686" y="1568"/>
                </a:lnTo>
                <a:lnTo>
                  <a:pt x="98875" y="2409"/>
                </a:lnTo>
                <a:lnTo>
                  <a:pt x="99054" y="3455"/>
                </a:lnTo>
                <a:lnTo>
                  <a:pt x="99222" y="4636"/>
                </a:lnTo>
                <a:lnTo>
                  <a:pt x="99376" y="6000"/>
                </a:lnTo>
                <a:lnTo>
                  <a:pt x="99518" y="7477"/>
                </a:lnTo>
                <a:lnTo>
                  <a:pt x="99641" y="9091"/>
                </a:lnTo>
                <a:lnTo>
                  <a:pt x="99749" y="10818"/>
                </a:lnTo>
                <a:lnTo>
                  <a:pt x="99837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7" y="87364"/>
                </a:lnTo>
                <a:lnTo>
                  <a:pt x="99749" y="89182"/>
                </a:lnTo>
                <a:lnTo>
                  <a:pt x="99641" y="90909"/>
                </a:lnTo>
                <a:lnTo>
                  <a:pt x="99518" y="92523"/>
                </a:lnTo>
                <a:lnTo>
                  <a:pt x="99376" y="94000"/>
                </a:lnTo>
                <a:lnTo>
                  <a:pt x="99222" y="95364"/>
                </a:lnTo>
                <a:lnTo>
                  <a:pt x="99054" y="96545"/>
                </a:lnTo>
                <a:lnTo>
                  <a:pt x="98875" y="97591"/>
                </a:lnTo>
                <a:lnTo>
                  <a:pt x="98686" y="98432"/>
                </a:lnTo>
                <a:lnTo>
                  <a:pt x="98489" y="99114"/>
                </a:lnTo>
                <a:lnTo>
                  <a:pt x="98288" y="99614"/>
                </a:lnTo>
                <a:lnTo>
                  <a:pt x="98080" y="9990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09"/>
                </a:lnTo>
                <a:lnTo>
                  <a:pt x="1712" y="99614"/>
                </a:lnTo>
                <a:lnTo>
                  <a:pt x="1511" y="99114"/>
                </a:lnTo>
                <a:lnTo>
                  <a:pt x="1314" y="98432"/>
                </a:lnTo>
                <a:lnTo>
                  <a:pt x="1125" y="97591"/>
                </a:lnTo>
                <a:lnTo>
                  <a:pt x="946" y="96545"/>
                </a:lnTo>
                <a:lnTo>
                  <a:pt x="778" y="95364"/>
                </a:lnTo>
                <a:lnTo>
                  <a:pt x="624" y="94000"/>
                </a:lnTo>
                <a:lnTo>
                  <a:pt x="482" y="92523"/>
                </a:lnTo>
                <a:lnTo>
                  <a:pt x="359" y="90909"/>
                </a:lnTo>
                <a:lnTo>
                  <a:pt x="251" y="89182"/>
                </a:lnTo>
                <a:lnTo>
                  <a:pt x="163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3" y="12636"/>
                </a:lnTo>
                <a:lnTo>
                  <a:pt x="251" y="10818"/>
                </a:lnTo>
                <a:lnTo>
                  <a:pt x="359" y="9091"/>
                </a:lnTo>
                <a:lnTo>
                  <a:pt x="482" y="7477"/>
                </a:lnTo>
                <a:lnTo>
                  <a:pt x="624" y="6000"/>
                </a:lnTo>
                <a:lnTo>
                  <a:pt x="778" y="4636"/>
                </a:lnTo>
                <a:lnTo>
                  <a:pt x="946" y="3455"/>
                </a:lnTo>
                <a:lnTo>
                  <a:pt x="1125" y="2409"/>
                </a:lnTo>
                <a:lnTo>
                  <a:pt x="1314" y="1568"/>
                </a:lnTo>
                <a:lnTo>
                  <a:pt x="1511" y="886"/>
                </a:lnTo>
                <a:lnTo>
                  <a:pt x="1712" y="386"/>
                </a:lnTo>
                <a:lnTo>
                  <a:pt x="1920" y="91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31389-17"/>
          <p:cNvSpPr/>
          <p:nvPr/>
        </p:nvSpPr>
        <p:spPr>
          <a:xfrm>
            <a:off x="4714875" y="1307306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0"/>
                </a:lnTo>
                <a:lnTo>
                  <a:pt x="86994" y="99602"/>
                </a:lnTo>
                <a:lnTo>
                  <a:pt x="80648" y="99109"/>
                </a:lnTo>
                <a:lnTo>
                  <a:pt x="74488" y="98425"/>
                </a:lnTo>
                <a:lnTo>
                  <a:pt x="68574" y="97557"/>
                </a:lnTo>
                <a:lnTo>
                  <a:pt x="62962" y="96513"/>
                </a:lnTo>
                <a:lnTo>
                  <a:pt x="57707" y="95304"/>
                </a:lnTo>
                <a:lnTo>
                  <a:pt x="52860" y="93940"/>
                </a:lnTo>
                <a:lnTo>
                  <a:pt x="48466" y="92436"/>
                </a:lnTo>
                <a:lnTo>
                  <a:pt x="44569" y="90805"/>
                </a:lnTo>
                <a:lnTo>
                  <a:pt x="41205" y="89063"/>
                </a:lnTo>
                <a:lnTo>
                  <a:pt x="38408" y="87228"/>
                </a:lnTo>
                <a:lnTo>
                  <a:pt x="36204" y="85316"/>
                </a:lnTo>
                <a:lnTo>
                  <a:pt x="34614" y="83347"/>
                </a:lnTo>
                <a:lnTo>
                  <a:pt x="33654" y="81338"/>
                </a:lnTo>
                <a:lnTo>
                  <a:pt x="33333" y="79310"/>
                </a:lnTo>
                <a:lnTo>
                  <a:pt x="33333" y="20690"/>
                </a:lnTo>
                <a:lnTo>
                  <a:pt x="33654" y="18662"/>
                </a:lnTo>
                <a:lnTo>
                  <a:pt x="34614" y="16653"/>
                </a:lnTo>
                <a:lnTo>
                  <a:pt x="36204" y="14684"/>
                </a:lnTo>
                <a:lnTo>
                  <a:pt x="38408" y="12772"/>
                </a:lnTo>
                <a:lnTo>
                  <a:pt x="41205" y="10937"/>
                </a:lnTo>
                <a:lnTo>
                  <a:pt x="44569" y="9195"/>
                </a:lnTo>
                <a:lnTo>
                  <a:pt x="48466" y="7564"/>
                </a:lnTo>
                <a:lnTo>
                  <a:pt x="52860" y="6060"/>
                </a:lnTo>
                <a:lnTo>
                  <a:pt x="57707" y="4696"/>
                </a:lnTo>
                <a:lnTo>
                  <a:pt x="62962" y="3487"/>
                </a:lnTo>
                <a:lnTo>
                  <a:pt x="68574" y="2443"/>
                </a:lnTo>
                <a:lnTo>
                  <a:pt x="74488" y="1575"/>
                </a:lnTo>
                <a:lnTo>
                  <a:pt x="80648" y="891"/>
                </a:lnTo>
                <a:lnTo>
                  <a:pt x="86994" y="398"/>
                </a:lnTo>
                <a:lnTo>
                  <a:pt x="93466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31392-42"/>
          <p:cNvSpPr/>
          <p:nvPr/>
        </p:nvSpPr>
        <p:spPr>
          <a:xfrm>
            <a:off x="4872038" y="1407319"/>
            <a:ext cx="228600" cy="22860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31386-13"/>
          <p:cNvSpPr/>
          <p:nvPr/>
        </p:nvSpPr>
        <p:spPr>
          <a:xfrm>
            <a:off x="4714875" y="1821656"/>
            <a:ext cx="402907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91"/>
                </a:lnTo>
                <a:lnTo>
                  <a:pt x="98288" y="386"/>
                </a:lnTo>
                <a:lnTo>
                  <a:pt x="98489" y="886"/>
                </a:lnTo>
                <a:lnTo>
                  <a:pt x="98686" y="1568"/>
                </a:lnTo>
                <a:lnTo>
                  <a:pt x="98875" y="2409"/>
                </a:lnTo>
                <a:lnTo>
                  <a:pt x="99054" y="3455"/>
                </a:lnTo>
                <a:lnTo>
                  <a:pt x="99222" y="4636"/>
                </a:lnTo>
                <a:lnTo>
                  <a:pt x="99376" y="6000"/>
                </a:lnTo>
                <a:lnTo>
                  <a:pt x="99518" y="7477"/>
                </a:lnTo>
                <a:lnTo>
                  <a:pt x="99641" y="9091"/>
                </a:lnTo>
                <a:lnTo>
                  <a:pt x="99749" y="10818"/>
                </a:lnTo>
                <a:lnTo>
                  <a:pt x="99837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7" y="87364"/>
                </a:lnTo>
                <a:lnTo>
                  <a:pt x="99749" y="89182"/>
                </a:lnTo>
                <a:lnTo>
                  <a:pt x="99641" y="90909"/>
                </a:lnTo>
                <a:lnTo>
                  <a:pt x="99518" y="92523"/>
                </a:lnTo>
                <a:lnTo>
                  <a:pt x="99376" y="94000"/>
                </a:lnTo>
                <a:lnTo>
                  <a:pt x="99222" y="95364"/>
                </a:lnTo>
                <a:lnTo>
                  <a:pt x="99054" y="96545"/>
                </a:lnTo>
                <a:lnTo>
                  <a:pt x="98875" y="97591"/>
                </a:lnTo>
                <a:lnTo>
                  <a:pt x="98686" y="98432"/>
                </a:lnTo>
                <a:lnTo>
                  <a:pt x="98489" y="99114"/>
                </a:lnTo>
                <a:lnTo>
                  <a:pt x="98288" y="99614"/>
                </a:lnTo>
                <a:lnTo>
                  <a:pt x="98080" y="9990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09"/>
                </a:lnTo>
                <a:lnTo>
                  <a:pt x="1712" y="99614"/>
                </a:lnTo>
                <a:lnTo>
                  <a:pt x="1511" y="99114"/>
                </a:lnTo>
                <a:lnTo>
                  <a:pt x="1314" y="98432"/>
                </a:lnTo>
                <a:lnTo>
                  <a:pt x="1125" y="97591"/>
                </a:lnTo>
                <a:lnTo>
                  <a:pt x="946" y="96545"/>
                </a:lnTo>
                <a:lnTo>
                  <a:pt x="778" y="95364"/>
                </a:lnTo>
                <a:lnTo>
                  <a:pt x="624" y="94000"/>
                </a:lnTo>
                <a:lnTo>
                  <a:pt x="482" y="92523"/>
                </a:lnTo>
                <a:lnTo>
                  <a:pt x="359" y="90909"/>
                </a:lnTo>
                <a:lnTo>
                  <a:pt x="251" y="89182"/>
                </a:lnTo>
                <a:lnTo>
                  <a:pt x="163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3" y="12636"/>
                </a:lnTo>
                <a:lnTo>
                  <a:pt x="251" y="10818"/>
                </a:lnTo>
                <a:lnTo>
                  <a:pt x="359" y="9091"/>
                </a:lnTo>
                <a:lnTo>
                  <a:pt x="482" y="7477"/>
                </a:lnTo>
                <a:lnTo>
                  <a:pt x="624" y="6000"/>
                </a:lnTo>
                <a:lnTo>
                  <a:pt x="778" y="4636"/>
                </a:lnTo>
                <a:lnTo>
                  <a:pt x="946" y="3455"/>
                </a:lnTo>
                <a:lnTo>
                  <a:pt x="1125" y="2409"/>
                </a:lnTo>
                <a:lnTo>
                  <a:pt x="1314" y="1568"/>
                </a:lnTo>
                <a:lnTo>
                  <a:pt x="1511" y="886"/>
                </a:lnTo>
                <a:lnTo>
                  <a:pt x="1712" y="386"/>
                </a:lnTo>
                <a:lnTo>
                  <a:pt x="1920" y="91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231389-18"/>
          <p:cNvSpPr/>
          <p:nvPr/>
        </p:nvSpPr>
        <p:spPr>
          <a:xfrm>
            <a:off x="4714875" y="1821656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0"/>
                </a:lnTo>
                <a:lnTo>
                  <a:pt x="86994" y="99602"/>
                </a:lnTo>
                <a:lnTo>
                  <a:pt x="80648" y="99109"/>
                </a:lnTo>
                <a:lnTo>
                  <a:pt x="74488" y="98425"/>
                </a:lnTo>
                <a:lnTo>
                  <a:pt x="68574" y="97557"/>
                </a:lnTo>
                <a:lnTo>
                  <a:pt x="62962" y="96513"/>
                </a:lnTo>
                <a:lnTo>
                  <a:pt x="57707" y="95304"/>
                </a:lnTo>
                <a:lnTo>
                  <a:pt x="52860" y="93940"/>
                </a:lnTo>
                <a:lnTo>
                  <a:pt x="48466" y="92436"/>
                </a:lnTo>
                <a:lnTo>
                  <a:pt x="44569" y="90805"/>
                </a:lnTo>
                <a:lnTo>
                  <a:pt x="41205" y="89063"/>
                </a:lnTo>
                <a:lnTo>
                  <a:pt x="38408" y="87228"/>
                </a:lnTo>
                <a:lnTo>
                  <a:pt x="36204" y="85316"/>
                </a:lnTo>
                <a:lnTo>
                  <a:pt x="34614" y="83347"/>
                </a:lnTo>
                <a:lnTo>
                  <a:pt x="33654" y="81338"/>
                </a:lnTo>
                <a:lnTo>
                  <a:pt x="33333" y="79310"/>
                </a:lnTo>
                <a:lnTo>
                  <a:pt x="33333" y="20690"/>
                </a:lnTo>
                <a:lnTo>
                  <a:pt x="33654" y="18662"/>
                </a:lnTo>
                <a:lnTo>
                  <a:pt x="34614" y="16653"/>
                </a:lnTo>
                <a:lnTo>
                  <a:pt x="36204" y="14684"/>
                </a:lnTo>
                <a:lnTo>
                  <a:pt x="38408" y="12772"/>
                </a:lnTo>
                <a:lnTo>
                  <a:pt x="41205" y="10937"/>
                </a:lnTo>
                <a:lnTo>
                  <a:pt x="44569" y="9195"/>
                </a:lnTo>
                <a:lnTo>
                  <a:pt x="48466" y="7564"/>
                </a:lnTo>
                <a:lnTo>
                  <a:pt x="52860" y="6060"/>
                </a:lnTo>
                <a:lnTo>
                  <a:pt x="57707" y="4696"/>
                </a:lnTo>
                <a:lnTo>
                  <a:pt x="62962" y="3487"/>
                </a:lnTo>
                <a:lnTo>
                  <a:pt x="68574" y="2443"/>
                </a:lnTo>
                <a:lnTo>
                  <a:pt x="74488" y="1575"/>
                </a:lnTo>
                <a:lnTo>
                  <a:pt x="80648" y="891"/>
                </a:lnTo>
                <a:lnTo>
                  <a:pt x="86994" y="398"/>
                </a:lnTo>
                <a:lnTo>
                  <a:pt x="93466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31393-44"/>
          <p:cNvSpPr/>
          <p:nvPr/>
        </p:nvSpPr>
        <p:spPr>
          <a:xfrm>
            <a:off x="4872038" y="1921669"/>
            <a:ext cx="228600" cy="22860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31387-14"/>
          <p:cNvSpPr/>
          <p:nvPr/>
        </p:nvSpPr>
        <p:spPr>
          <a:xfrm>
            <a:off x="4714875" y="2336006"/>
            <a:ext cx="402907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91"/>
                </a:lnTo>
                <a:lnTo>
                  <a:pt x="98288" y="386"/>
                </a:lnTo>
                <a:lnTo>
                  <a:pt x="98489" y="886"/>
                </a:lnTo>
                <a:lnTo>
                  <a:pt x="98686" y="1568"/>
                </a:lnTo>
                <a:lnTo>
                  <a:pt x="98875" y="2409"/>
                </a:lnTo>
                <a:lnTo>
                  <a:pt x="99054" y="3455"/>
                </a:lnTo>
                <a:lnTo>
                  <a:pt x="99222" y="4636"/>
                </a:lnTo>
                <a:lnTo>
                  <a:pt x="99376" y="6000"/>
                </a:lnTo>
                <a:lnTo>
                  <a:pt x="99518" y="7477"/>
                </a:lnTo>
                <a:lnTo>
                  <a:pt x="99641" y="9091"/>
                </a:lnTo>
                <a:lnTo>
                  <a:pt x="99749" y="10818"/>
                </a:lnTo>
                <a:lnTo>
                  <a:pt x="99837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7" y="87364"/>
                </a:lnTo>
                <a:lnTo>
                  <a:pt x="99749" y="89182"/>
                </a:lnTo>
                <a:lnTo>
                  <a:pt x="99641" y="90909"/>
                </a:lnTo>
                <a:lnTo>
                  <a:pt x="99518" y="92523"/>
                </a:lnTo>
                <a:lnTo>
                  <a:pt x="99376" y="94000"/>
                </a:lnTo>
                <a:lnTo>
                  <a:pt x="99222" y="95364"/>
                </a:lnTo>
                <a:lnTo>
                  <a:pt x="99054" y="96545"/>
                </a:lnTo>
                <a:lnTo>
                  <a:pt x="98875" y="97591"/>
                </a:lnTo>
                <a:lnTo>
                  <a:pt x="98686" y="98432"/>
                </a:lnTo>
                <a:lnTo>
                  <a:pt x="98489" y="99114"/>
                </a:lnTo>
                <a:lnTo>
                  <a:pt x="98288" y="99614"/>
                </a:lnTo>
                <a:lnTo>
                  <a:pt x="98080" y="9990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09"/>
                </a:lnTo>
                <a:lnTo>
                  <a:pt x="1712" y="99614"/>
                </a:lnTo>
                <a:lnTo>
                  <a:pt x="1511" y="99114"/>
                </a:lnTo>
                <a:lnTo>
                  <a:pt x="1314" y="98432"/>
                </a:lnTo>
                <a:lnTo>
                  <a:pt x="1125" y="97591"/>
                </a:lnTo>
                <a:lnTo>
                  <a:pt x="946" y="96545"/>
                </a:lnTo>
                <a:lnTo>
                  <a:pt x="778" y="95364"/>
                </a:lnTo>
                <a:lnTo>
                  <a:pt x="624" y="94000"/>
                </a:lnTo>
                <a:lnTo>
                  <a:pt x="482" y="92523"/>
                </a:lnTo>
                <a:lnTo>
                  <a:pt x="359" y="90909"/>
                </a:lnTo>
                <a:lnTo>
                  <a:pt x="251" y="89182"/>
                </a:lnTo>
                <a:lnTo>
                  <a:pt x="163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3" y="12636"/>
                </a:lnTo>
                <a:lnTo>
                  <a:pt x="251" y="10818"/>
                </a:lnTo>
                <a:lnTo>
                  <a:pt x="359" y="9091"/>
                </a:lnTo>
                <a:lnTo>
                  <a:pt x="482" y="7477"/>
                </a:lnTo>
                <a:lnTo>
                  <a:pt x="624" y="6000"/>
                </a:lnTo>
                <a:lnTo>
                  <a:pt x="778" y="4636"/>
                </a:lnTo>
                <a:lnTo>
                  <a:pt x="946" y="3455"/>
                </a:lnTo>
                <a:lnTo>
                  <a:pt x="1125" y="2409"/>
                </a:lnTo>
                <a:lnTo>
                  <a:pt x="1314" y="1568"/>
                </a:lnTo>
                <a:lnTo>
                  <a:pt x="1511" y="886"/>
                </a:lnTo>
                <a:lnTo>
                  <a:pt x="1712" y="386"/>
                </a:lnTo>
                <a:lnTo>
                  <a:pt x="1920" y="91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9231389-19"/>
          <p:cNvSpPr/>
          <p:nvPr/>
        </p:nvSpPr>
        <p:spPr>
          <a:xfrm>
            <a:off x="4714875" y="2336006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0"/>
                </a:lnTo>
                <a:lnTo>
                  <a:pt x="86994" y="99602"/>
                </a:lnTo>
                <a:lnTo>
                  <a:pt x="80648" y="99109"/>
                </a:lnTo>
                <a:lnTo>
                  <a:pt x="74488" y="98425"/>
                </a:lnTo>
                <a:lnTo>
                  <a:pt x="68574" y="97557"/>
                </a:lnTo>
                <a:lnTo>
                  <a:pt x="62962" y="96513"/>
                </a:lnTo>
                <a:lnTo>
                  <a:pt x="57707" y="95304"/>
                </a:lnTo>
                <a:lnTo>
                  <a:pt x="52860" y="93940"/>
                </a:lnTo>
                <a:lnTo>
                  <a:pt x="48466" y="92436"/>
                </a:lnTo>
                <a:lnTo>
                  <a:pt x="44569" y="90805"/>
                </a:lnTo>
                <a:lnTo>
                  <a:pt x="41205" y="89063"/>
                </a:lnTo>
                <a:lnTo>
                  <a:pt x="38408" y="87228"/>
                </a:lnTo>
                <a:lnTo>
                  <a:pt x="36204" y="85316"/>
                </a:lnTo>
                <a:lnTo>
                  <a:pt x="34614" y="83347"/>
                </a:lnTo>
                <a:lnTo>
                  <a:pt x="33654" y="81338"/>
                </a:lnTo>
                <a:lnTo>
                  <a:pt x="33333" y="79310"/>
                </a:lnTo>
                <a:lnTo>
                  <a:pt x="33333" y="20690"/>
                </a:lnTo>
                <a:lnTo>
                  <a:pt x="33654" y="18662"/>
                </a:lnTo>
                <a:lnTo>
                  <a:pt x="34614" y="16653"/>
                </a:lnTo>
                <a:lnTo>
                  <a:pt x="36204" y="14684"/>
                </a:lnTo>
                <a:lnTo>
                  <a:pt x="38408" y="12772"/>
                </a:lnTo>
                <a:lnTo>
                  <a:pt x="41205" y="10937"/>
                </a:lnTo>
                <a:lnTo>
                  <a:pt x="44569" y="9195"/>
                </a:lnTo>
                <a:lnTo>
                  <a:pt x="48466" y="7564"/>
                </a:lnTo>
                <a:lnTo>
                  <a:pt x="52860" y="6060"/>
                </a:lnTo>
                <a:lnTo>
                  <a:pt x="57707" y="4696"/>
                </a:lnTo>
                <a:lnTo>
                  <a:pt x="62962" y="3487"/>
                </a:lnTo>
                <a:lnTo>
                  <a:pt x="68574" y="2443"/>
                </a:lnTo>
                <a:lnTo>
                  <a:pt x="74488" y="1575"/>
                </a:lnTo>
                <a:lnTo>
                  <a:pt x="80648" y="891"/>
                </a:lnTo>
                <a:lnTo>
                  <a:pt x="86994" y="398"/>
                </a:lnTo>
                <a:lnTo>
                  <a:pt x="93466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31393-46"/>
          <p:cNvSpPr/>
          <p:nvPr/>
        </p:nvSpPr>
        <p:spPr>
          <a:xfrm>
            <a:off x="4872038" y="2436019"/>
            <a:ext cx="228600" cy="22860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31388-15"/>
          <p:cNvSpPr/>
          <p:nvPr/>
        </p:nvSpPr>
        <p:spPr>
          <a:xfrm>
            <a:off x="4714875" y="2850356"/>
            <a:ext cx="402907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91"/>
                </a:lnTo>
                <a:lnTo>
                  <a:pt x="98288" y="386"/>
                </a:lnTo>
                <a:lnTo>
                  <a:pt x="98489" y="886"/>
                </a:lnTo>
                <a:lnTo>
                  <a:pt x="98686" y="1568"/>
                </a:lnTo>
                <a:lnTo>
                  <a:pt x="98875" y="2409"/>
                </a:lnTo>
                <a:lnTo>
                  <a:pt x="99054" y="3455"/>
                </a:lnTo>
                <a:lnTo>
                  <a:pt x="99222" y="4636"/>
                </a:lnTo>
                <a:lnTo>
                  <a:pt x="99376" y="6000"/>
                </a:lnTo>
                <a:lnTo>
                  <a:pt x="99518" y="7477"/>
                </a:lnTo>
                <a:lnTo>
                  <a:pt x="99641" y="9091"/>
                </a:lnTo>
                <a:lnTo>
                  <a:pt x="99749" y="10818"/>
                </a:lnTo>
                <a:lnTo>
                  <a:pt x="99837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7" y="87364"/>
                </a:lnTo>
                <a:lnTo>
                  <a:pt x="99749" y="89182"/>
                </a:lnTo>
                <a:lnTo>
                  <a:pt x="99641" y="90909"/>
                </a:lnTo>
                <a:lnTo>
                  <a:pt x="99518" y="92523"/>
                </a:lnTo>
                <a:lnTo>
                  <a:pt x="99376" y="94000"/>
                </a:lnTo>
                <a:lnTo>
                  <a:pt x="99222" y="95364"/>
                </a:lnTo>
                <a:lnTo>
                  <a:pt x="99054" y="96545"/>
                </a:lnTo>
                <a:lnTo>
                  <a:pt x="98875" y="97591"/>
                </a:lnTo>
                <a:lnTo>
                  <a:pt x="98686" y="98432"/>
                </a:lnTo>
                <a:lnTo>
                  <a:pt x="98489" y="99114"/>
                </a:lnTo>
                <a:lnTo>
                  <a:pt x="98288" y="99614"/>
                </a:lnTo>
                <a:lnTo>
                  <a:pt x="98080" y="99909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09"/>
                </a:lnTo>
                <a:lnTo>
                  <a:pt x="1712" y="99614"/>
                </a:lnTo>
                <a:lnTo>
                  <a:pt x="1511" y="99114"/>
                </a:lnTo>
                <a:lnTo>
                  <a:pt x="1314" y="98432"/>
                </a:lnTo>
                <a:lnTo>
                  <a:pt x="1125" y="97591"/>
                </a:lnTo>
                <a:lnTo>
                  <a:pt x="946" y="96545"/>
                </a:lnTo>
                <a:lnTo>
                  <a:pt x="778" y="95364"/>
                </a:lnTo>
                <a:lnTo>
                  <a:pt x="624" y="94000"/>
                </a:lnTo>
                <a:lnTo>
                  <a:pt x="482" y="92523"/>
                </a:lnTo>
                <a:lnTo>
                  <a:pt x="359" y="90909"/>
                </a:lnTo>
                <a:lnTo>
                  <a:pt x="251" y="89182"/>
                </a:lnTo>
                <a:lnTo>
                  <a:pt x="163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3" y="12636"/>
                </a:lnTo>
                <a:lnTo>
                  <a:pt x="251" y="10818"/>
                </a:lnTo>
                <a:lnTo>
                  <a:pt x="359" y="9091"/>
                </a:lnTo>
                <a:lnTo>
                  <a:pt x="482" y="7477"/>
                </a:lnTo>
                <a:lnTo>
                  <a:pt x="624" y="6000"/>
                </a:lnTo>
                <a:lnTo>
                  <a:pt x="778" y="4636"/>
                </a:lnTo>
                <a:lnTo>
                  <a:pt x="946" y="3455"/>
                </a:lnTo>
                <a:lnTo>
                  <a:pt x="1125" y="2409"/>
                </a:lnTo>
                <a:lnTo>
                  <a:pt x="1314" y="1568"/>
                </a:lnTo>
                <a:lnTo>
                  <a:pt x="1511" y="886"/>
                </a:lnTo>
                <a:lnTo>
                  <a:pt x="1712" y="386"/>
                </a:lnTo>
                <a:lnTo>
                  <a:pt x="1920" y="91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639231389-20"/>
          <p:cNvSpPr/>
          <p:nvPr/>
        </p:nvSpPr>
        <p:spPr>
          <a:xfrm>
            <a:off x="4714875" y="2850356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0"/>
                </a:lnTo>
                <a:lnTo>
                  <a:pt x="86994" y="99602"/>
                </a:lnTo>
                <a:lnTo>
                  <a:pt x="80648" y="99109"/>
                </a:lnTo>
                <a:lnTo>
                  <a:pt x="74488" y="98425"/>
                </a:lnTo>
                <a:lnTo>
                  <a:pt x="68574" y="97557"/>
                </a:lnTo>
                <a:lnTo>
                  <a:pt x="62962" y="96513"/>
                </a:lnTo>
                <a:lnTo>
                  <a:pt x="57707" y="95304"/>
                </a:lnTo>
                <a:lnTo>
                  <a:pt x="52860" y="93940"/>
                </a:lnTo>
                <a:lnTo>
                  <a:pt x="48466" y="92436"/>
                </a:lnTo>
                <a:lnTo>
                  <a:pt x="44569" y="90805"/>
                </a:lnTo>
                <a:lnTo>
                  <a:pt x="41205" y="89063"/>
                </a:lnTo>
                <a:lnTo>
                  <a:pt x="38408" y="87228"/>
                </a:lnTo>
                <a:lnTo>
                  <a:pt x="36204" y="85316"/>
                </a:lnTo>
                <a:lnTo>
                  <a:pt x="34614" y="83347"/>
                </a:lnTo>
                <a:lnTo>
                  <a:pt x="33654" y="81338"/>
                </a:lnTo>
                <a:lnTo>
                  <a:pt x="33333" y="79310"/>
                </a:lnTo>
                <a:lnTo>
                  <a:pt x="33333" y="20690"/>
                </a:lnTo>
                <a:lnTo>
                  <a:pt x="33654" y="18662"/>
                </a:lnTo>
                <a:lnTo>
                  <a:pt x="34614" y="16653"/>
                </a:lnTo>
                <a:lnTo>
                  <a:pt x="36204" y="14684"/>
                </a:lnTo>
                <a:lnTo>
                  <a:pt x="38408" y="12772"/>
                </a:lnTo>
                <a:lnTo>
                  <a:pt x="41205" y="10937"/>
                </a:lnTo>
                <a:lnTo>
                  <a:pt x="44569" y="9195"/>
                </a:lnTo>
                <a:lnTo>
                  <a:pt x="48466" y="7564"/>
                </a:lnTo>
                <a:lnTo>
                  <a:pt x="52860" y="6060"/>
                </a:lnTo>
                <a:lnTo>
                  <a:pt x="57707" y="4696"/>
                </a:lnTo>
                <a:lnTo>
                  <a:pt x="62962" y="3487"/>
                </a:lnTo>
                <a:lnTo>
                  <a:pt x="68574" y="2443"/>
                </a:lnTo>
                <a:lnTo>
                  <a:pt x="74488" y="1575"/>
                </a:lnTo>
                <a:lnTo>
                  <a:pt x="80648" y="891"/>
                </a:lnTo>
                <a:lnTo>
                  <a:pt x="86994" y="398"/>
                </a:lnTo>
                <a:lnTo>
                  <a:pt x="93466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31393-48"/>
          <p:cNvSpPr/>
          <p:nvPr/>
        </p:nvSpPr>
        <p:spPr>
          <a:xfrm>
            <a:off x="4872038" y="2950369"/>
            <a:ext cx="228600" cy="228600"/>
          </a:xfrm>
          <a:prstGeom prst="ellipse">
            <a:avLst/>
          </a:pr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31389-16"/>
          <p:cNvSpPr/>
          <p:nvPr/>
        </p:nvSpPr>
        <p:spPr>
          <a:xfrm>
            <a:off x="4714875" y="3393281"/>
            <a:ext cx="4029075" cy="614363"/>
          </a:xfrm>
          <a:prstGeom prst="roundRect">
            <a:avLst>
              <a:gd name="adj" fmla="val 15504"/>
            </a:avLst>
          </a:prstGeom>
          <a:solidFill>
            <a:srgbClr val="FFF8F5"/>
          </a:solidFill>
          <a:ln w="7144" algn="in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639231389-21"/>
          <p:cNvSpPr/>
          <p:nvPr/>
        </p:nvSpPr>
        <p:spPr>
          <a:xfrm>
            <a:off x="4714875" y="3393281"/>
            <a:ext cx="71438" cy="6143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6"/>
                </a:lnTo>
                <a:lnTo>
                  <a:pt x="80491" y="223"/>
                </a:lnTo>
                <a:lnTo>
                  <a:pt x="70972" y="501"/>
                </a:lnTo>
                <a:lnTo>
                  <a:pt x="61732" y="885"/>
                </a:lnTo>
                <a:lnTo>
                  <a:pt x="52860" y="1373"/>
                </a:lnTo>
                <a:lnTo>
                  <a:pt x="44443" y="1960"/>
                </a:lnTo>
                <a:lnTo>
                  <a:pt x="36561" y="2639"/>
                </a:lnTo>
                <a:lnTo>
                  <a:pt x="29289" y="3406"/>
                </a:lnTo>
                <a:lnTo>
                  <a:pt x="22699" y="4251"/>
                </a:lnTo>
                <a:lnTo>
                  <a:pt x="16853" y="5168"/>
                </a:lnTo>
                <a:lnTo>
                  <a:pt x="11808" y="6147"/>
                </a:lnTo>
                <a:lnTo>
                  <a:pt x="7612" y="7178"/>
                </a:lnTo>
                <a:lnTo>
                  <a:pt x="4306" y="8253"/>
                </a:lnTo>
                <a:lnTo>
                  <a:pt x="1921" y="9359"/>
                </a:lnTo>
                <a:lnTo>
                  <a:pt x="482" y="10488"/>
                </a:lnTo>
                <a:lnTo>
                  <a:pt x="0" y="11628"/>
                </a:lnTo>
                <a:lnTo>
                  <a:pt x="0" y="88372"/>
                </a:lnTo>
                <a:lnTo>
                  <a:pt x="482" y="89512"/>
                </a:lnTo>
                <a:lnTo>
                  <a:pt x="1921" y="90641"/>
                </a:lnTo>
                <a:lnTo>
                  <a:pt x="4306" y="91747"/>
                </a:lnTo>
                <a:lnTo>
                  <a:pt x="7612" y="92822"/>
                </a:lnTo>
                <a:lnTo>
                  <a:pt x="11808" y="93853"/>
                </a:lnTo>
                <a:lnTo>
                  <a:pt x="16853" y="94832"/>
                </a:lnTo>
                <a:lnTo>
                  <a:pt x="22699" y="95749"/>
                </a:lnTo>
                <a:lnTo>
                  <a:pt x="29289" y="96594"/>
                </a:lnTo>
                <a:lnTo>
                  <a:pt x="36561" y="97361"/>
                </a:lnTo>
                <a:lnTo>
                  <a:pt x="44443" y="98040"/>
                </a:lnTo>
                <a:lnTo>
                  <a:pt x="52860" y="98627"/>
                </a:lnTo>
                <a:lnTo>
                  <a:pt x="61732" y="99115"/>
                </a:lnTo>
                <a:lnTo>
                  <a:pt x="70972" y="99499"/>
                </a:lnTo>
                <a:lnTo>
                  <a:pt x="80491" y="99777"/>
                </a:lnTo>
                <a:lnTo>
                  <a:pt x="90198" y="9994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44"/>
                </a:lnTo>
                <a:lnTo>
                  <a:pt x="88295" y="99777"/>
                </a:lnTo>
                <a:lnTo>
                  <a:pt x="82583" y="99499"/>
                </a:lnTo>
                <a:lnTo>
                  <a:pt x="77039" y="99115"/>
                </a:lnTo>
                <a:lnTo>
                  <a:pt x="71716" y="98627"/>
                </a:lnTo>
                <a:lnTo>
                  <a:pt x="66666" y="98040"/>
                </a:lnTo>
                <a:lnTo>
                  <a:pt x="61936" y="97361"/>
                </a:lnTo>
                <a:lnTo>
                  <a:pt x="57574" y="96594"/>
                </a:lnTo>
                <a:lnTo>
                  <a:pt x="53619" y="95749"/>
                </a:lnTo>
                <a:lnTo>
                  <a:pt x="50112" y="94832"/>
                </a:lnTo>
                <a:lnTo>
                  <a:pt x="47085" y="93853"/>
                </a:lnTo>
                <a:lnTo>
                  <a:pt x="44567" y="92822"/>
                </a:lnTo>
                <a:lnTo>
                  <a:pt x="42584" y="91747"/>
                </a:lnTo>
                <a:lnTo>
                  <a:pt x="41153" y="90641"/>
                </a:lnTo>
                <a:lnTo>
                  <a:pt x="40289" y="89512"/>
                </a:lnTo>
                <a:lnTo>
                  <a:pt x="40000" y="88372"/>
                </a:lnTo>
                <a:lnTo>
                  <a:pt x="40000" y="11628"/>
                </a:lnTo>
                <a:lnTo>
                  <a:pt x="40289" y="10488"/>
                </a:lnTo>
                <a:lnTo>
                  <a:pt x="41153" y="9359"/>
                </a:lnTo>
                <a:lnTo>
                  <a:pt x="42584" y="8253"/>
                </a:lnTo>
                <a:lnTo>
                  <a:pt x="44567" y="7178"/>
                </a:lnTo>
                <a:lnTo>
                  <a:pt x="47085" y="6147"/>
                </a:lnTo>
                <a:lnTo>
                  <a:pt x="50112" y="5168"/>
                </a:lnTo>
                <a:lnTo>
                  <a:pt x="53619" y="4251"/>
                </a:lnTo>
                <a:lnTo>
                  <a:pt x="57574" y="3406"/>
                </a:lnTo>
                <a:lnTo>
                  <a:pt x="61936" y="2639"/>
                </a:lnTo>
                <a:lnTo>
                  <a:pt x="66666" y="1960"/>
                </a:lnTo>
                <a:lnTo>
                  <a:pt x="71716" y="1373"/>
                </a:lnTo>
                <a:lnTo>
                  <a:pt x="77039" y="885"/>
                </a:lnTo>
                <a:lnTo>
                  <a:pt x="82583" y="501"/>
                </a:lnTo>
                <a:lnTo>
                  <a:pt x="88295" y="223"/>
                </a:lnTo>
                <a:lnTo>
                  <a:pt x="94119" y="5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31423-73"/>
          <p:cNvSpPr/>
          <p:nvPr/>
        </p:nvSpPr>
        <p:spPr>
          <a:xfrm>
            <a:off x="4876949" y="3621881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5639231384-7"/>
          <p:cNvCxnSpPr/>
          <p:nvPr/>
        </p:nvCxnSpPr>
        <p:spPr>
          <a:xfrm>
            <a:off x="8572500" y="4975622"/>
            <a:ext cx="171450" cy="914"/>
          </a:xfrm>
          <a:prstGeom prst="line">
            <a:avLst/>
          </a:prstGeom>
          <a:ln w="14288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639231384-8"/>
          <p:cNvSpPr txBox="1"/>
          <p:nvPr/>
        </p:nvSpPr>
        <p:spPr>
          <a:xfrm>
            <a:off x="671513" y="113109"/>
            <a:ext cx="23931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宋体"/>
                <a:ea typeface="宋体"/>
                <a:cs typeface="宋体"/>
              </a:rPr>
              <a:t>图案设计——小试牛刀</a:t>
            </a:r>
            <a:endParaRPr/>
          </a:p>
        </p:txBody>
      </p:sp>
      <p:sp>
        <p:nvSpPr>
          <p:cNvPr id="28" name="el-1785639231384-9"/>
          <p:cNvSpPr txBox="1"/>
          <p:nvPr/>
        </p:nvSpPr>
        <p:spPr>
          <a:xfrm>
            <a:off x="7782074" y="179784"/>
            <a:ext cx="101902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Microsoft YaHei"/>
                <a:ea typeface="Microsoft YaHei"/>
                <a:cs typeface="Microsoft YaHei"/>
              </a:rPr>
              <a:t>创意 · 旋转 · 设计</a:t>
            </a:r>
            <a:endParaRPr/>
          </a:p>
        </p:txBody>
      </p:sp>
      <p:sp>
        <p:nvSpPr>
          <p:cNvPr id="29" name="el-1785639231392-41"/>
          <p:cNvSpPr txBox="1"/>
          <p:nvPr/>
        </p:nvSpPr>
        <p:spPr>
          <a:xfrm>
            <a:off x="4814888" y="145732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</a:t>
            </a:r>
            <a:endParaRPr/>
          </a:p>
        </p:txBody>
      </p:sp>
      <p:sp>
        <p:nvSpPr>
          <p:cNvPr id="30" name="el-1785639231391-36"/>
          <p:cNvSpPr txBox="1"/>
          <p:nvPr/>
        </p:nvSpPr>
        <p:spPr>
          <a:xfrm>
            <a:off x="5214938" y="1393031"/>
            <a:ext cx="34718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先画出一个基本图形（如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花瓣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/>
          </a:p>
        </p:txBody>
      </p:sp>
      <p:sp>
        <p:nvSpPr>
          <p:cNvPr id="31" name="el-1785639231392-43"/>
          <p:cNvSpPr txBox="1"/>
          <p:nvPr/>
        </p:nvSpPr>
        <p:spPr>
          <a:xfrm>
            <a:off x="4814888" y="197167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32" name="el-1785639231391-37"/>
          <p:cNvSpPr txBox="1"/>
          <p:nvPr/>
        </p:nvSpPr>
        <p:spPr>
          <a:xfrm>
            <a:off x="5214938" y="1907381"/>
            <a:ext cx="34718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确定旋转中心（如花瓣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底部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/>
          </a:p>
        </p:txBody>
      </p:sp>
      <p:sp>
        <p:nvSpPr>
          <p:cNvPr id="33" name="el-1785639231393-45"/>
          <p:cNvSpPr txBox="1"/>
          <p:nvPr/>
        </p:nvSpPr>
        <p:spPr>
          <a:xfrm>
            <a:off x="4814888" y="248602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  <a:endParaRPr/>
          </a:p>
        </p:txBody>
      </p:sp>
      <p:sp>
        <p:nvSpPr>
          <p:cNvPr id="34" name="el-1785639231391-38"/>
          <p:cNvSpPr txBox="1"/>
          <p:nvPr/>
        </p:nvSpPr>
        <p:spPr>
          <a:xfrm>
            <a:off x="5214938" y="2421731"/>
            <a:ext cx="34718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选择旋转角（如 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45°、60°、90°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等）</a:t>
            </a:r>
            <a:endParaRPr/>
          </a:p>
        </p:txBody>
      </p:sp>
      <p:sp>
        <p:nvSpPr>
          <p:cNvPr id="35" name="el-1785639231393-47"/>
          <p:cNvSpPr txBox="1"/>
          <p:nvPr/>
        </p:nvSpPr>
        <p:spPr>
          <a:xfrm>
            <a:off x="4814888" y="300037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</a:t>
            </a:r>
            <a:endParaRPr/>
          </a:p>
        </p:txBody>
      </p:sp>
      <p:sp>
        <p:nvSpPr>
          <p:cNvPr id="36" name="el-1785639231392-39"/>
          <p:cNvSpPr txBox="1"/>
          <p:nvPr/>
        </p:nvSpPr>
        <p:spPr>
          <a:xfrm>
            <a:off x="5214938" y="2936081"/>
            <a:ext cx="34718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重复旋转，得到</a:t>
            </a:r>
            <a:r>
              <a:rPr b="1" sz="112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完整图案</a:t>
            </a:r>
            <a:endParaRPr/>
          </a:p>
        </p:txBody>
      </p:sp>
      <p:sp>
        <p:nvSpPr>
          <p:cNvPr id="37" name="el-1785639231394-49"/>
          <p:cNvSpPr txBox="1"/>
          <p:nvPr/>
        </p:nvSpPr>
        <p:spPr>
          <a:xfrm>
            <a:off x="5075634" y="3486150"/>
            <a:ext cx="3532584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思考：选择不同的旋转中心和旋转角，会产生怎样不同的效果？</a:t>
            </a:r>
            <a:endParaRPr/>
          </a:p>
        </p:txBody>
      </p:sp>
      <p:sp>
        <p:nvSpPr>
          <p:cNvPr id="38" name="el-1785639231384-10"/>
          <p:cNvSpPr txBox="1"/>
          <p:nvPr/>
        </p:nvSpPr>
        <p:spPr>
          <a:xfrm>
            <a:off x="8330208" y="4911328"/>
            <a:ext cx="18514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9BBA4"/>
                </a:solidFill>
                <a:latin typeface="Georgia"/>
                <a:ea typeface="Georgia"/>
                <a:cs typeface="Georgia"/>
              </a:rPr>
              <a:t>14</a:t>
            </a:r>
            <a:endParaRPr/>
          </a:p>
        </p:txBody>
      </p:sp>
      <p:sp>
        <p:nvSpPr>
          <p:cNvPr id="39" name="el-1785639231385-11"/>
          <p:cNvSpPr/>
          <p:nvPr/>
        </p:nvSpPr>
        <p:spPr>
          <a:xfrm>
            <a:off x="1200150" y="1443038"/>
            <a:ext cx="2428875" cy="2428875"/>
          </a:xfrm>
          <a:prstGeom prst="roundRect">
            <a:avLst>
              <a:gd name="adj" fmla="val 6275"/>
            </a:avLst>
          </a:prstGeom>
          <a:solidFill>
            <a:srgbClr val="FFFFFF"/>
          </a:solidFill>
          <a:ln w="7144" algn="in">
            <a:solidFill>
              <a:srgbClr val="EDE8DE"/>
            </a:solidFill>
            <a:prstDash val="solid"/>
          </a:ln>
          <a:effectLst>
            <a:outerShdw blurRad="100013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0" name="el-1785639231390-22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835" y="50000"/>
                </a:moveTo>
                <a:cubicBezTo>
                  <a:pt x="95835" y="66374"/>
                  <a:pt x="87099" y="81504"/>
                  <a:pt x="72917" y="89691"/>
                </a:cubicBezTo>
                <a:cubicBezTo>
                  <a:pt x="58736" y="97878"/>
                  <a:pt x="41264" y="97878"/>
                  <a:pt x="27083" y="89691"/>
                </a:cubicBezTo>
                <a:cubicBezTo>
                  <a:pt x="12901" y="81504"/>
                  <a:pt x="4165" y="66374"/>
                  <a:pt x="4165" y="50000"/>
                </a:cubicBezTo>
                <a:cubicBezTo>
                  <a:pt x="4165" y="33626"/>
                  <a:pt x="12901" y="18496"/>
                  <a:pt x="27083" y="10309"/>
                </a:cubicBezTo>
                <a:cubicBezTo>
                  <a:pt x="41264" y="2122"/>
                  <a:pt x="58736" y="2122"/>
                  <a:pt x="72917" y="10309"/>
                </a:cubicBezTo>
                <a:cubicBezTo>
                  <a:pt x="87099" y="18496"/>
                  <a:pt x="95835" y="33626"/>
                  <a:pt x="95835" y="50000"/>
                </a:cubicBezTo>
                <a:close/>
              </a:path>
            </a:pathLst>
          </a:custGeom>
          <a:solidFill>
            <a:srgbClr val="F7F3EC"/>
          </a:solidFill>
          <a:ln w="7303" algn="ctr">
            <a:solidFill>
              <a:srgbClr val="ED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5639231390-23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cubicBezTo>
                  <a:pt x="38890" y="27779"/>
                  <a:pt x="38890" y="13889"/>
                  <a:pt x="50000" y="8332"/>
                </a:cubicBezTo>
                <a:cubicBezTo>
                  <a:pt x="61110" y="13889"/>
                  <a:pt x="61110" y="27779"/>
                  <a:pt x="50000" y="50000"/>
                </a:cubicBezTo>
              </a:path>
            </a:pathLst>
          </a:custGeom>
          <a:solidFill>
            <a:srgbClr val="C7452B">
              <a:alpha val="25000"/>
            </a:srgbClr>
          </a:solidFill>
          <a:ln w="13692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5639231390-24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500" y="50000"/>
                </a:moveTo>
                <a:cubicBezTo>
                  <a:pt x="52500" y="51381"/>
                  <a:pt x="51381" y="52500"/>
                  <a:pt x="50000" y="52500"/>
                </a:cubicBezTo>
                <a:cubicBezTo>
                  <a:pt x="48619" y="52500"/>
                  <a:pt x="47500" y="51381"/>
                  <a:pt x="47500" y="50000"/>
                </a:cubicBezTo>
                <a:cubicBezTo>
                  <a:pt x="47500" y="48619"/>
                  <a:pt x="48619" y="47500"/>
                  <a:pt x="50000" y="47500"/>
                </a:cubicBezTo>
                <a:cubicBezTo>
                  <a:pt x="51381" y="47500"/>
                  <a:pt x="52500" y="48619"/>
                  <a:pt x="52500" y="50000"/>
                </a:cubicBezTo>
                <a:close/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231390-25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cubicBezTo>
                  <a:pt x="38890" y="27779"/>
                  <a:pt x="38890" y="13889"/>
                  <a:pt x="50000" y="8332"/>
                </a:cubicBezTo>
                <a:cubicBezTo>
                  <a:pt x="61110" y="13889"/>
                  <a:pt x="61110" y="27779"/>
                  <a:pt x="50000" y="50000"/>
                </a:cubicBezTo>
              </a:path>
            </a:pathLst>
          </a:custGeom>
          <a:solidFill>
            <a:srgbClr val="C7452B">
              <a:alpha val="10000"/>
            </a:srgbClr>
          </a:solidFill>
          <a:ln w="7303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639231390-26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cubicBezTo>
                  <a:pt x="38890" y="27779"/>
                  <a:pt x="38890" y="13889"/>
                  <a:pt x="50000" y="8332"/>
                </a:cubicBezTo>
                <a:cubicBezTo>
                  <a:pt x="61110" y="13889"/>
                  <a:pt x="61110" y="27779"/>
                  <a:pt x="50000" y="50000"/>
                </a:cubicBezTo>
              </a:path>
            </a:pathLst>
          </a:custGeom>
          <a:solidFill>
            <a:srgbClr val="C7452B">
              <a:alpha val="10000"/>
            </a:srgbClr>
          </a:solidFill>
          <a:ln w="7303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639231390-27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cubicBezTo>
                  <a:pt x="38890" y="27779"/>
                  <a:pt x="38890" y="13889"/>
                  <a:pt x="50000" y="8332"/>
                </a:cubicBezTo>
                <a:cubicBezTo>
                  <a:pt x="61110" y="13889"/>
                  <a:pt x="61110" y="27779"/>
                  <a:pt x="50000" y="50000"/>
                </a:cubicBezTo>
              </a:path>
            </a:pathLst>
          </a:custGeom>
          <a:solidFill>
            <a:srgbClr val="C7452B">
              <a:alpha val="10000"/>
            </a:srgbClr>
          </a:solidFill>
          <a:ln w="7303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el-1785639231390-28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cubicBezTo>
                  <a:pt x="38890" y="27779"/>
                  <a:pt x="38890" y="13889"/>
                  <a:pt x="50000" y="8332"/>
                </a:cubicBezTo>
                <a:cubicBezTo>
                  <a:pt x="61110" y="13889"/>
                  <a:pt x="61110" y="27779"/>
                  <a:pt x="50000" y="50000"/>
                </a:cubicBezTo>
              </a:path>
            </a:pathLst>
          </a:custGeom>
          <a:solidFill>
            <a:srgbClr val="C7452B">
              <a:alpha val="10000"/>
            </a:srgbClr>
          </a:solidFill>
          <a:ln w="7303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5639231390-29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cubicBezTo>
                  <a:pt x="38890" y="27779"/>
                  <a:pt x="38890" y="13889"/>
                  <a:pt x="50000" y="8332"/>
                </a:cubicBezTo>
                <a:cubicBezTo>
                  <a:pt x="61110" y="13889"/>
                  <a:pt x="61110" y="27779"/>
                  <a:pt x="50000" y="50000"/>
                </a:cubicBezTo>
              </a:path>
            </a:pathLst>
          </a:custGeom>
          <a:solidFill>
            <a:srgbClr val="C7452B">
              <a:alpha val="10000"/>
            </a:srgbClr>
          </a:solidFill>
          <a:ln w="7303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el-1785639231390-30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cubicBezTo>
                  <a:pt x="38890" y="27779"/>
                  <a:pt x="38890" y="13889"/>
                  <a:pt x="50000" y="8332"/>
                </a:cubicBezTo>
                <a:cubicBezTo>
                  <a:pt x="61110" y="13889"/>
                  <a:pt x="61110" y="27779"/>
                  <a:pt x="50000" y="50000"/>
                </a:cubicBezTo>
              </a:path>
            </a:pathLst>
          </a:custGeom>
          <a:solidFill>
            <a:srgbClr val="C7452B">
              <a:alpha val="10000"/>
            </a:srgbClr>
          </a:solidFill>
          <a:ln w="7303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5639231390-31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cubicBezTo>
                  <a:pt x="38890" y="27779"/>
                  <a:pt x="38890" y="13889"/>
                  <a:pt x="50000" y="8332"/>
                </a:cubicBezTo>
                <a:cubicBezTo>
                  <a:pt x="61110" y="13889"/>
                  <a:pt x="61110" y="27779"/>
                  <a:pt x="50000" y="50000"/>
                </a:cubicBezTo>
              </a:path>
            </a:pathLst>
          </a:custGeom>
          <a:solidFill>
            <a:srgbClr val="C7452B">
              <a:alpha val="10000"/>
            </a:srgbClr>
          </a:solidFill>
          <a:ln w="7303" algn="ctr">
            <a:solidFill>
              <a:srgbClr val="C745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5639231391-32"/>
          <p:cNvSpPr/>
          <p:nvPr/>
        </p:nvSpPr>
        <p:spPr>
          <a:xfrm>
            <a:off x="1321594" y="1564481"/>
            <a:ext cx="2185988" cy="18121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1668"/>
                </a:moveTo>
                <a:cubicBezTo>
                  <a:pt x="59914" y="14988"/>
                  <a:pt x="68041" y="22213"/>
                  <a:pt x="72500" y="31668"/>
                </a:cubicBezTo>
              </a:path>
            </a:pathLst>
          </a:custGeom>
          <a:noFill/>
          <a:ln w="13692" algn="ctr">
            <a:solidFill>
              <a:srgbClr val="C7452B">
                <a:alpha val="50000"/>
              </a:srgbClr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51" name="el-1785639231391-33"/>
          <p:cNvSpPr txBox="1"/>
          <p:nvPr/>
        </p:nvSpPr>
        <p:spPr>
          <a:xfrm>
            <a:off x="2687836" y="1851402"/>
            <a:ext cx="306038" cy="144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C7452B"/>
                </a:solidFill>
                <a:latin typeface="Georgia"/>
                <a:ea typeface="Georgia"/>
                <a:cs typeface="Georgia"/>
              </a:rPr>
              <a:t>45°</a:t>
            </a:r>
            <a:endParaRPr/>
          </a:p>
        </p:txBody>
      </p:sp>
      <p:sp>
        <p:nvSpPr>
          <p:cNvPr id="52" name="el-1785639231391-34"/>
          <p:cNvSpPr txBox="1"/>
          <p:nvPr/>
        </p:nvSpPr>
        <p:spPr>
          <a:xfrm>
            <a:off x="2469237" y="1700391"/>
            <a:ext cx="546497" cy="144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基本图形</a:t>
            </a:r>
            <a:endParaRPr/>
          </a:p>
        </p:txBody>
      </p:sp>
      <p:cxnSp>
        <p:nvCxnSpPr>
          <p:cNvPr id="53" name="el-1785639231392-40"/>
          <p:cNvCxnSpPr/>
          <p:nvPr/>
        </p:nvCxnSpPr>
        <p:spPr>
          <a:xfrm>
            <a:off x="1321594" y="3380185"/>
            <a:ext cx="2185988" cy="914"/>
          </a:xfrm>
          <a:prstGeom prst="line">
            <a:avLst/>
          </a:prstGeom>
          <a:ln w="7144" cap="flat">
            <a:solidFill>
              <a:srgbClr val="EDE8D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5639231416-63"/>
          <p:cNvSpPr/>
          <p:nvPr/>
        </p:nvSpPr>
        <p:spPr>
          <a:xfrm>
            <a:off x="1382613" y="3481388"/>
            <a:ext cx="1035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" y="40909"/>
                </a:moveTo>
                <a:lnTo>
                  <a:pt x="7000" y="40909"/>
                </a:lnTo>
                <a:lnTo>
                  <a:pt x="5091" y="40909"/>
                </a:lnTo>
                <a:cubicBezTo>
                  <a:pt x="2000" y="40606"/>
                  <a:pt x="303" y="38909"/>
                  <a:pt x="0" y="35818"/>
                </a:cubicBezTo>
                <a:lnTo>
                  <a:pt x="0" y="35818"/>
                </a:lnTo>
                <a:lnTo>
                  <a:pt x="0" y="8545"/>
                </a:lnTo>
                <a:cubicBezTo>
                  <a:pt x="121" y="6242"/>
                  <a:pt x="1182" y="4667"/>
                  <a:pt x="3182" y="3818"/>
                </a:cubicBezTo>
                <a:lnTo>
                  <a:pt x="3182" y="3818"/>
                </a:lnTo>
                <a:cubicBezTo>
                  <a:pt x="5182" y="2970"/>
                  <a:pt x="7030" y="3333"/>
                  <a:pt x="8727" y="4909"/>
                </a:cubicBezTo>
                <a:lnTo>
                  <a:pt x="8727" y="4909"/>
                </a:lnTo>
                <a:lnTo>
                  <a:pt x="17727" y="13818"/>
                </a:lnTo>
                <a:cubicBezTo>
                  <a:pt x="23970" y="7576"/>
                  <a:pt x="31121" y="3455"/>
                  <a:pt x="39182" y="1455"/>
                </a:cubicBezTo>
                <a:lnTo>
                  <a:pt x="39182" y="1455"/>
                </a:lnTo>
                <a:cubicBezTo>
                  <a:pt x="47303" y="-485"/>
                  <a:pt x="55333" y="-485"/>
                  <a:pt x="63273" y="1455"/>
                </a:cubicBezTo>
                <a:lnTo>
                  <a:pt x="63273" y="1455"/>
                </a:lnTo>
                <a:cubicBezTo>
                  <a:pt x="71394" y="3636"/>
                  <a:pt x="78576" y="7848"/>
                  <a:pt x="84818" y="14091"/>
                </a:cubicBezTo>
                <a:lnTo>
                  <a:pt x="84818" y="14091"/>
                </a:lnTo>
                <a:cubicBezTo>
                  <a:pt x="91061" y="20333"/>
                  <a:pt x="95242" y="27485"/>
                  <a:pt x="97364" y="35545"/>
                </a:cubicBezTo>
                <a:lnTo>
                  <a:pt x="97364" y="35545"/>
                </a:lnTo>
                <a:cubicBezTo>
                  <a:pt x="99364" y="43667"/>
                  <a:pt x="99364" y="51788"/>
                  <a:pt x="97364" y="59909"/>
                </a:cubicBezTo>
                <a:lnTo>
                  <a:pt x="97364" y="59909"/>
                </a:lnTo>
                <a:cubicBezTo>
                  <a:pt x="95242" y="67970"/>
                  <a:pt x="91061" y="75121"/>
                  <a:pt x="84818" y="81364"/>
                </a:cubicBezTo>
                <a:lnTo>
                  <a:pt x="84818" y="81364"/>
                </a:lnTo>
                <a:cubicBezTo>
                  <a:pt x="78576" y="87606"/>
                  <a:pt x="71394" y="91818"/>
                  <a:pt x="63273" y="94000"/>
                </a:cubicBezTo>
                <a:lnTo>
                  <a:pt x="63273" y="94000"/>
                </a:lnTo>
                <a:cubicBezTo>
                  <a:pt x="55212" y="95939"/>
                  <a:pt x="47121" y="95939"/>
                  <a:pt x="39000" y="94000"/>
                </a:cubicBezTo>
                <a:lnTo>
                  <a:pt x="39000" y="94000"/>
                </a:lnTo>
                <a:cubicBezTo>
                  <a:pt x="30879" y="91818"/>
                  <a:pt x="23697" y="87606"/>
                  <a:pt x="17455" y="81364"/>
                </a:cubicBezTo>
                <a:lnTo>
                  <a:pt x="17455" y="81364"/>
                </a:lnTo>
                <a:cubicBezTo>
                  <a:pt x="16061" y="80091"/>
                  <a:pt x="15364" y="78545"/>
                  <a:pt x="15364" y="76727"/>
                </a:cubicBezTo>
                <a:lnTo>
                  <a:pt x="15364" y="76727"/>
                </a:lnTo>
                <a:cubicBezTo>
                  <a:pt x="15364" y="74848"/>
                  <a:pt x="16061" y="73212"/>
                  <a:pt x="17455" y="71818"/>
                </a:cubicBezTo>
                <a:lnTo>
                  <a:pt x="17455" y="71818"/>
                </a:lnTo>
                <a:cubicBezTo>
                  <a:pt x="18727" y="70545"/>
                  <a:pt x="20303" y="69909"/>
                  <a:pt x="22182" y="69909"/>
                </a:cubicBezTo>
                <a:lnTo>
                  <a:pt x="22182" y="69909"/>
                </a:lnTo>
                <a:cubicBezTo>
                  <a:pt x="24000" y="69909"/>
                  <a:pt x="25636" y="70545"/>
                  <a:pt x="27091" y="71818"/>
                </a:cubicBezTo>
                <a:lnTo>
                  <a:pt x="27091" y="71818"/>
                </a:lnTo>
                <a:cubicBezTo>
                  <a:pt x="34061" y="78485"/>
                  <a:pt x="42091" y="81818"/>
                  <a:pt x="51182" y="81818"/>
                </a:cubicBezTo>
                <a:lnTo>
                  <a:pt x="51182" y="81818"/>
                </a:lnTo>
                <a:cubicBezTo>
                  <a:pt x="60273" y="81818"/>
                  <a:pt x="68273" y="78485"/>
                  <a:pt x="75182" y="71818"/>
                </a:cubicBezTo>
                <a:lnTo>
                  <a:pt x="75182" y="71818"/>
                </a:lnTo>
                <a:cubicBezTo>
                  <a:pt x="81909" y="64848"/>
                  <a:pt x="85273" y="56818"/>
                  <a:pt x="85273" y="47727"/>
                </a:cubicBezTo>
                <a:lnTo>
                  <a:pt x="85273" y="47727"/>
                </a:lnTo>
                <a:cubicBezTo>
                  <a:pt x="85273" y="38636"/>
                  <a:pt x="81909" y="30606"/>
                  <a:pt x="75182" y="23636"/>
                </a:cubicBezTo>
                <a:lnTo>
                  <a:pt x="75182" y="23636"/>
                </a:lnTo>
                <a:cubicBezTo>
                  <a:pt x="68273" y="16970"/>
                  <a:pt x="60333" y="13636"/>
                  <a:pt x="51364" y="13636"/>
                </a:cubicBezTo>
                <a:lnTo>
                  <a:pt x="51364" y="13636"/>
                </a:lnTo>
                <a:cubicBezTo>
                  <a:pt x="42273" y="13636"/>
                  <a:pt x="34242" y="16909"/>
                  <a:pt x="27273" y="23455"/>
                </a:cubicBezTo>
                <a:lnTo>
                  <a:pt x="27273" y="23455"/>
                </a:lnTo>
                <a:lnTo>
                  <a:pt x="36000" y="32182"/>
                </a:lnTo>
                <a:cubicBezTo>
                  <a:pt x="37576" y="33879"/>
                  <a:pt x="37939" y="35727"/>
                  <a:pt x="37091" y="37727"/>
                </a:cubicBezTo>
                <a:lnTo>
                  <a:pt x="37091" y="37727"/>
                </a:lnTo>
                <a:cubicBezTo>
                  <a:pt x="36242" y="39727"/>
                  <a:pt x="34667" y="40788"/>
                  <a:pt x="32364" y="40909"/>
                </a:cubicBezTo>
                <a:lnTo>
                  <a:pt x="32364" y="40909"/>
                </a:lnTo>
                <a:lnTo>
                  <a:pt x="7000" y="40909"/>
                </a:lnTo>
              </a:path>
            </a:pathLst>
          </a:custGeom>
          <a:solidFill>
            <a:srgbClr val="C7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639231391-35"/>
          <p:cNvSpPr txBox="1"/>
          <p:nvPr/>
        </p:nvSpPr>
        <p:spPr>
          <a:xfrm>
            <a:off x="1321594" y="3455194"/>
            <a:ext cx="2185988" cy="295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 indent="157163">
              <a:lnSpc>
                <a:spcPts val="1080"/>
              </a:lnSpc>
            </a:pPr>
            <a:r>
              <a:rPr sz="900">
                <a:solidFill>
                  <a:srgbClr val="8A7F72"/>
                </a:solidFill>
                <a:latin typeface="Microsoft YaHei"/>
                <a:ea typeface="Microsoft YaHei"/>
                <a:cs typeface="Microsoft YaHei"/>
              </a:rPr>
              <a:t>基本图形（花瓣）· 旋转中心 O · 旋转角 45°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33211-23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32564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3EC">
                  <a:alpha val="50000"/>
                </a:srgbClr>
              </a:gs>
              <a:gs pos="70000">
                <a:srgbClr val="F7F3EC">
                  <a:alpha val="85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32565-2"/>
          <p:cNvSpPr/>
          <p:nvPr/>
        </p:nvSpPr>
        <p:spPr>
          <a:xfrm>
            <a:off x="285750" y="357188"/>
            <a:ext cx="1571625" cy="1571625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C9BBA4">
                <a:alpha val="3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32565-3"/>
          <p:cNvSpPr/>
          <p:nvPr/>
        </p:nvSpPr>
        <p:spPr>
          <a:xfrm>
            <a:off x="7358063" y="3429000"/>
            <a:ext cx="1428750" cy="142875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C9BBA4">
                <a:alpha val="3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" name="el-1785639232757-6"/>
          <p:cNvSpPr/>
          <p:nvPr/>
        </p:nvSpPr>
        <p:spPr>
          <a:xfrm>
            <a:off x="200025" y="200025"/>
            <a:ext cx="414338" cy="414338"/>
          </a:xfrm>
          <a:prstGeom prst="ellipse">
            <a:avLst/>
          </a:prstGeom>
          <a:solidFill>
            <a:srgbClr val="C9BBA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32757-7"/>
          <p:cNvSpPr/>
          <p:nvPr/>
        </p:nvSpPr>
        <p:spPr>
          <a:xfrm>
            <a:off x="328613" y="328613"/>
            <a:ext cx="242888" cy="242888"/>
          </a:xfrm>
          <a:prstGeom prst="ellipse">
            <a:avLst/>
          </a:prstGeom>
          <a:solidFill>
            <a:srgbClr val="EDE8DE">
              <a:alpha val="1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32757-8"/>
          <p:cNvSpPr/>
          <p:nvPr/>
        </p:nvSpPr>
        <p:spPr>
          <a:xfrm>
            <a:off x="8529638" y="200025"/>
            <a:ext cx="414338" cy="414338"/>
          </a:xfrm>
          <a:prstGeom prst="ellipse">
            <a:avLst/>
          </a:prstGeom>
          <a:solidFill>
            <a:srgbClr val="C9BBA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32757-9"/>
          <p:cNvSpPr/>
          <p:nvPr/>
        </p:nvSpPr>
        <p:spPr>
          <a:xfrm>
            <a:off x="8572500" y="328613"/>
            <a:ext cx="242888" cy="242888"/>
          </a:xfrm>
          <a:prstGeom prst="ellipse">
            <a:avLst/>
          </a:prstGeom>
          <a:solidFill>
            <a:srgbClr val="EDE8DE">
              <a:alpha val="1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32757-10"/>
          <p:cNvSpPr/>
          <p:nvPr/>
        </p:nvSpPr>
        <p:spPr>
          <a:xfrm>
            <a:off x="200025" y="4529138"/>
            <a:ext cx="414338" cy="414338"/>
          </a:xfrm>
          <a:prstGeom prst="ellipse">
            <a:avLst/>
          </a:prstGeom>
          <a:solidFill>
            <a:srgbClr val="C9BBA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32758-11"/>
          <p:cNvSpPr/>
          <p:nvPr/>
        </p:nvSpPr>
        <p:spPr>
          <a:xfrm>
            <a:off x="328613" y="4572000"/>
            <a:ext cx="242888" cy="242888"/>
          </a:xfrm>
          <a:prstGeom prst="ellipse">
            <a:avLst/>
          </a:prstGeom>
          <a:solidFill>
            <a:srgbClr val="EDE8DE">
              <a:alpha val="1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32758-12"/>
          <p:cNvSpPr/>
          <p:nvPr/>
        </p:nvSpPr>
        <p:spPr>
          <a:xfrm>
            <a:off x="8529638" y="4529138"/>
            <a:ext cx="414338" cy="414338"/>
          </a:xfrm>
          <a:prstGeom prst="ellipse">
            <a:avLst/>
          </a:prstGeom>
          <a:solidFill>
            <a:srgbClr val="C9BBA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32758-13"/>
          <p:cNvSpPr/>
          <p:nvPr/>
        </p:nvSpPr>
        <p:spPr>
          <a:xfrm>
            <a:off x="8572500" y="4572000"/>
            <a:ext cx="242888" cy="242888"/>
          </a:xfrm>
          <a:prstGeom prst="ellipse">
            <a:avLst/>
          </a:prstGeom>
          <a:solidFill>
            <a:srgbClr val="EDE8DE">
              <a:alpha val="1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32759-17"/>
          <p:cNvCxnSpPr/>
          <p:nvPr/>
        </p:nvCxnSpPr>
        <p:spPr>
          <a:xfrm>
            <a:off x="3971925" y="1911846"/>
            <a:ext cx="457200" cy="914"/>
          </a:xfrm>
          <a:prstGeom prst="line">
            <a:avLst/>
          </a:prstGeom>
          <a:ln w="9525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33177-22"/>
          <p:cNvSpPr/>
          <p:nvPr/>
        </p:nvSpPr>
        <p:spPr>
          <a:xfrm>
            <a:off x="4529138" y="188758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C7452B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639232759-18"/>
          <p:cNvCxnSpPr/>
          <p:nvPr/>
        </p:nvCxnSpPr>
        <p:spPr>
          <a:xfrm>
            <a:off x="4714875" y="1911846"/>
            <a:ext cx="457200" cy="914"/>
          </a:xfrm>
          <a:prstGeom prst="line">
            <a:avLst/>
          </a:prstGeom>
          <a:ln w="9525" cap="flat">
            <a:solidFill>
              <a:srgbClr val="C9BB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5639232759-16"/>
          <p:cNvCxnSpPr/>
          <p:nvPr/>
        </p:nvCxnSpPr>
        <p:spPr>
          <a:xfrm>
            <a:off x="1971675" y="3539431"/>
            <a:ext cx="5200650" cy="914"/>
          </a:xfrm>
          <a:prstGeom prst="line">
            <a:avLst/>
          </a:prstGeom>
          <a:ln w="7144" cap="flat">
            <a:solidFill>
              <a:srgbClr val="D6C9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32758-14"/>
          <p:cNvSpPr txBox="1"/>
          <p:nvPr/>
        </p:nvSpPr>
        <p:spPr>
          <a:xfrm>
            <a:off x="1785938" y="1133698"/>
            <a:ext cx="5572125" cy="4828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920" spc="338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旋转之美，无处不在</a:t>
            </a:r>
            <a:endParaRPr/>
          </a:p>
        </p:txBody>
      </p:sp>
      <p:sp>
        <p:nvSpPr>
          <p:cNvPr id="19" name="el-1785639232759-19"/>
          <p:cNvSpPr txBox="1"/>
          <p:nvPr/>
        </p:nvSpPr>
        <p:spPr>
          <a:xfrm>
            <a:off x="1885950" y="2235696"/>
            <a:ext cx="537210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1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旋转，从风车的转动到敦煌的藻井，从窗花的对称到太极的流转</a:t>
            </a:r>
            <a:endParaRPr/>
          </a:p>
        </p:txBody>
      </p:sp>
      <p:sp>
        <p:nvSpPr>
          <p:cNvPr id="20" name="el-1785639232759-20"/>
          <p:cNvSpPr txBox="1"/>
          <p:nvPr/>
        </p:nvSpPr>
        <p:spPr>
          <a:xfrm>
            <a:off x="2392859" y="2592884"/>
            <a:ext cx="4358283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113">
                <a:solidFill>
                  <a:srgbClr val="C7452B"/>
                </a:solidFill>
                <a:latin typeface="Microsoft YaHei"/>
                <a:ea typeface="Microsoft YaHei"/>
                <a:cs typeface="Microsoft YaHei"/>
              </a:rPr>
              <a:t>旋转180°——中心对称，是数学最优雅的对称之一</a:t>
            </a:r>
            <a:endParaRPr/>
          </a:p>
        </p:txBody>
      </p:sp>
      <p:sp>
        <p:nvSpPr>
          <p:cNvPr id="21" name="el-1785639232759-21"/>
          <p:cNvSpPr txBox="1"/>
          <p:nvPr/>
        </p:nvSpPr>
        <p:spPr>
          <a:xfrm>
            <a:off x="2257425" y="2950071"/>
            <a:ext cx="462915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1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学会用数学的眼光欣赏美，也学会用数学的方法创造美</a:t>
            </a:r>
            <a:endParaRPr/>
          </a:p>
        </p:txBody>
      </p:sp>
      <p:sp>
        <p:nvSpPr>
          <p:cNvPr id="22" name="el-1785639232759-15"/>
          <p:cNvSpPr txBox="1"/>
          <p:nvPr/>
        </p:nvSpPr>
        <p:spPr>
          <a:xfrm>
            <a:off x="1985963" y="3671590"/>
            <a:ext cx="5172075" cy="3381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020" spc="563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谢谢</a:t>
            </a:r>
            <a:endParaRPr/>
          </a:p>
        </p:txBody>
      </p:sp>
      <p:sp>
        <p:nvSpPr>
          <p:cNvPr id="23" name="el-1785639232566-4"/>
          <p:cNvSpPr/>
          <p:nvPr/>
        </p:nvSpPr>
        <p:spPr>
          <a:xfrm>
            <a:off x="1143000" y="671513"/>
            <a:ext cx="100013" cy="100013"/>
          </a:xfrm>
          <a:prstGeom prst="ellipse">
            <a:avLst/>
          </a:prstGeom>
          <a:solidFill>
            <a:srgbClr val="C7452B"/>
          </a:solidFill>
          <a:ln>
            <a:noFill/>
          </a:ln>
          <a:effectLst>
            <a:outerShdw blurRad="0" dist="0" dir="0" sx="157143" sy="157143" kx="0" ky="0" algn="ctr">
              <a:srgbClr val="C7452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5639232566-5"/>
          <p:cNvSpPr/>
          <p:nvPr/>
        </p:nvSpPr>
        <p:spPr>
          <a:xfrm>
            <a:off x="7793831" y="4400550"/>
            <a:ext cx="100013" cy="100013"/>
          </a:xfrm>
          <a:prstGeom prst="ellipse">
            <a:avLst/>
          </a:prstGeom>
          <a:solidFill>
            <a:srgbClr val="C7452B"/>
          </a:solidFill>
          <a:ln>
            <a:noFill/>
          </a:ln>
          <a:effectLst>
            <a:outerShdw blurRad="0" dist="0" dir="0" sx="157143" sy="157143" kx="0" ky="0" algn="ctr">
              <a:srgbClr val="C7452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15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2026-08-02T02:53:53.831Z</dcterms:created>
  <dcterms:modified xsi:type="dcterms:W3CDTF">2026-08-02T02:53:53.831Z</dcterms:modified>
</cp:coreProperties>
</file>