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  <Relationship Id="rId21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3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29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3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jpe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1.png"/><Relationship Id="rId6" Type="http://schemas.openxmlformats.org/officeDocument/2006/relationships/image" Target="../media/image41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jpe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7371-3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496459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EFE6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496459-2"/>
          <p:cNvSpPr/>
          <p:nvPr/>
        </p:nvSpPr>
        <p:spPr>
          <a:xfrm>
            <a:off x="2071688" y="4000500"/>
            <a:ext cx="5000625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gradFill rotWithShape="1">
            <a:gsLst>
              <a:gs pos="0">
                <a:srgbClr val="D2691E">
                  <a:alpha val="8000"/>
                </a:srgbClr>
              </a:gs>
              <a:gs pos="70000">
                <a:srgbClr val="D2691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9496671-3"/>
          <p:cNvCxnSpPr/>
          <p:nvPr/>
        </p:nvCxnSpPr>
        <p:spPr>
          <a:xfrm>
            <a:off x="0" y="62076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496671-4"/>
          <p:cNvCxnSpPr/>
          <p:nvPr/>
        </p:nvCxnSpPr>
        <p:spPr>
          <a:xfrm>
            <a:off x="0" y="154662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496671-5"/>
          <p:cNvCxnSpPr/>
          <p:nvPr/>
        </p:nvCxnSpPr>
        <p:spPr>
          <a:xfrm>
            <a:off x="0" y="257532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496671-6"/>
          <p:cNvCxnSpPr/>
          <p:nvPr/>
        </p:nvCxnSpPr>
        <p:spPr>
          <a:xfrm>
            <a:off x="0" y="360402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496671-7"/>
          <p:cNvCxnSpPr/>
          <p:nvPr/>
        </p:nvCxnSpPr>
        <p:spPr>
          <a:xfrm>
            <a:off x="0" y="4529807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496671-8"/>
          <p:cNvCxnSpPr/>
          <p:nvPr/>
        </p:nvCxnSpPr>
        <p:spPr>
          <a:xfrm>
            <a:off x="73506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639496671-9"/>
          <p:cNvCxnSpPr/>
          <p:nvPr/>
        </p:nvCxnSpPr>
        <p:spPr>
          <a:xfrm>
            <a:off x="228957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496671-10"/>
          <p:cNvCxnSpPr/>
          <p:nvPr/>
        </p:nvCxnSpPr>
        <p:spPr>
          <a:xfrm>
            <a:off x="3844007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496671-11"/>
          <p:cNvCxnSpPr/>
          <p:nvPr/>
        </p:nvCxnSpPr>
        <p:spPr>
          <a:xfrm>
            <a:off x="530706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639496671-12"/>
          <p:cNvCxnSpPr/>
          <p:nvPr/>
        </p:nvCxnSpPr>
        <p:spPr>
          <a:xfrm>
            <a:off x="686157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639496671-13"/>
          <p:cNvCxnSpPr/>
          <p:nvPr/>
        </p:nvCxnSpPr>
        <p:spPr>
          <a:xfrm>
            <a:off x="8416007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496673-16"/>
          <p:cNvSpPr/>
          <p:nvPr/>
        </p:nvSpPr>
        <p:spPr>
          <a:xfrm>
            <a:off x="3929063" y="1928813"/>
            <a:ext cx="1285875" cy="1285875"/>
          </a:xfrm>
          <a:prstGeom prst="ellipse">
            <a:avLst/>
          </a:prstGeom>
          <a:gradFill rotWithShape="1">
            <a:gsLst>
              <a:gs pos="0">
                <a:srgbClr val="D2691E">
                  <a:alpha val="12000"/>
                </a:srgbClr>
              </a:gs>
              <a:gs pos="75000">
                <a:srgbClr val="D2691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496673-17"/>
          <p:cNvCxnSpPr/>
          <p:nvPr/>
        </p:nvCxnSpPr>
        <p:spPr>
          <a:xfrm>
            <a:off x="3053358" y="1379934"/>
            <a:ext cx="3037285" cy="914"/>
          </a:xfrm>
          <a:prstGeom prst="line">
            <a:avLst/>
          </a:prstGeom>
          <a:ln w="14288" cap="flat">
            <a:solidFill>
              <a:srgbClr val="D2691E">
                <a:alpha val="9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639496673-18"/>
          <p:cNvCxnSpPr/>
          <p:nvPr/>
        </p:nvCxnSpPr>
        <p:spPr>
          <a:xfrm>
            <a:off x="3183062" y="3038475"/>
            <a:ext cx="2777803" cy="914"/>
          </a:xfrm>
          <a:prstGeom prst="line">
            <a:avLst/>
          </a:prstGeom>
          <a:ln w="7144" cap="flat">
            <a:solidFill>
              <a:srgbClr val="D2691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639496676-21"/>
          <p:cNvCxnSpPr/>
          <p:nvPr/>
        </p:nvCxnSpPr>
        <p:spPr>
          <a:xfrm>
            <a:off x="3971925" y="1010841"/>
            <a:ext cx="428625" cy="914"/>
          </a:xfrm>
          <a:prstGeom prst="line">
            <a:avLst/>
          </a:prstGeom>
          <a:ln w="14288" cap="flat">
            <a:solidFill>
              <a:srgbClr val="D2691E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9496677-27"/>
          <p:cNvSpPr/>
          <p:nvPr/>
        </p:nvSpPr>
        <p:spPr>
          <a:xfrm rot="2700000">
            <a:off x="4543425" y="982266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496676-22"/>
          <p:cNvCxnSpPr/>
          <p:nvPr/>
        </p:nvCxnSpPr>
        <p:spPr>
          <a:xfrm>
            <a:off x="4743450" y="1010841"/>
            <a:ext cx="428625" cy="914"/>
          </a:xfrm>
          <a:prstGeom prst="line">
            <a:avLst/>
          </a:prstGeom>
          <a:ln w="14288" cap="flat">
            <a:solidFill>
              <a:srgbClr val="D2691E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497427-38"/>
          <p:cNvSpPr/>
          <p:nvPr/>
        </p:nvSpPr>
        <p:spPr>
          <a:xfrm>
            <a:off x="3208288" y="1129903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D2691E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97428-39"/>
          <p:cNvSpPr/>
          <p:nvPr/>
        </p:nvSpPr>
        <p:spPr>
          <a:xfrm>
            <a:off x="5827663" y="1129903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D2691E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97429-40"/>
          <p:cNvSpPr/>
          <p:nvPr/>
        </p:nvSpPr>
        <p:spPr>
          <a:xfrm>
            <a:off x="3410311" y="3199198"/>
            <a:ext cx="138433" cy="14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44"/>
                  <a:pt x="1400" y="98667"/>
                </a:cubicBezTo>
                <a:lnTo>
                  <a:pt x="1400" y="98667"/>
                </a:lnTo>
                <a:cubicBezTo>
                  <a:pt x="3578" y="100489"/>
                  <a:pt x="5778" y="100489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089" y="84933"/>
                  <a:pt x="25644" y="85644"/>
                  <a:pt x="27333" y="86133"/>
                </a:cubicBezTo>
                <a:lnTo>
                  <a:pt x="27333" y="86133"/>
                </a:lnTo>
                <a:cubicBezTo>
                  <a:pt x="31778" y="87467"/>
                  <a:pt x="37111" y="87800"/>
                  <a:pt x="43333" y="87133"/>
                </a:cubicBezTo>
                <a:lnTo>
                  <a:pt x="43333" y="87133"/>
                </a:lnTo>
                <a:cubicBezTo>
                  <a:pt x="49600" y="86600"/>
                  <a:pt x="56111" y="84178"/>
                  <a:pt x="62867" y="79867"/>
                </a:cubicBezTo>
                <a:lnTo>
                  <a:pt x="62867" y="79867"/>
                </a:lnTo>
                <a:cubicBezTo>
                  <a:pt x="64067" y="78978"/>
                  <a:pt x="64467" y="78022"/>
                  <a:pt x="64067" y="77000"/>
                </a:cubicBezTo>
                <a:lnTo>
                  <a:pt x="64067" y="77000"/>
                </a:lnTo>
                <a:cubicBezTo>
                  <a:pt x="63533" y="75800"/>
                  <a:pt x="62556" y="75133"/>
                  <a:pt x="61133" y="75000"/>
                </a:cubicBezTo>
                <a:lnTo>
                  <a:pt x="61133" y="75000"/>
                </a:ln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56"/>
                  <a:pt x="57400" y="71533"/>
                </a:cubicBezTo>
                <a:lnTo>
                  <a:pt x="57400" y="71533"/>
                </a:lnTo>
                <a:lnTo>
                  <a:pt x="76533" y="65867"/>
                </a:lnTo>
                <a:cubicBezTo>
                  <a:pt x="77200" y="65600"/>
                  <a:pt x="77733" y="65200"/>
                  <a:pt x="78133" y="64667"/>
                </a:cubicBezTo>
                <a:lnTo>
                  <a:pt x="78133" y="64667"/>
                </a:lnTo>
                <a:cubicBezTo>
                  <a:pt x="79022" y="63378"/>
                  <a:pt x="79867" y="62067"/>
                  <a:pt x="80667" y="60733"/>
                </a:cubicBezTo>
                <a:lnTo>
                  <a:pt x="80667" y="60733"/>
                </a:lnTo>
                <a:cubicBezTo>
                  <a:pt x="81200" y="59711"/>
                  <a:pt x="81200" y="58733"/>
                  <a:pt x="80667" y="57800"/>
                </a:cubicBezTo>
                <a:lnTo>
                  <a:pt x="80667" y="57800"/>
                </a:lnTo>
                <a:cubicBezTo>
                  <a:pt x="80133" y="56778"/>
                  <a:pt x="79289" y="56267"/>
                  <a:pt x="78133" y="56267"/>
                </a:cubicBezTo>
                <a:lnTo>
                  <a:pt x="78133" y="56267"/>
                </a:lnTo>
                <a:lnTo>
                  <a:pt x="70533" y="56267"/>
                </a:lnTo>
                <a:cubicBezTo>
                  <a:pt x="69467" y="56133"/>
                  <a:pt x="68867" y="55556"/>
                  <a:pt x="68733" y="54533"/>
                </a:cubicBezTo>
                <a:lnTo>
                  <a:pt x="68733" y="54533"/>
                </a:lnTo>
                <a:cubicBezTo>
                  <a:pt x="68733" y="53600"/>
                  <a:pt x="69133" y="53000"/>
                  <a:pt x="69933" y="52733"/>
                </a:cubicBezTo>
                <a:lnTo>
                  <a:pt x="69933" y="52733"/>
                </a:lnTo>
                <a:lnTo>
                  <a:pt x="85733" y="48067"/>
                </a:lnTo>
                <a:cubicBezTo>
                  <a:pt x="86667" y="47667"/>
                  <a:pt x="87311" y="47022"/>
                  <a:pt x="87667" y="46133"/>
                </a:cubicBezTo>
                <a:lnTo>
                  <a:pt x="87667" y="46133"/>
                </a:lnTo>
                <a:cubicBezTo>
                  <a:pt x="90556" y="38844"/>
                  <a:pt x="92711" y="31800"/>
                  <a:pt x="94133" y="25000"/>
                </a:cubicBezTo>
                <a:lnTo>
                  <a:pt x="94133" y="25000"/>
                </a:lnTo>
                <a:cubicBezTo>
                  <a:pt x="95556" y="18111"/>
                  <a:pt x="96467" y="12200"/>
                  <a:pt x="96867" y="7267"/>
                </a:cubicBezTo>
                <a:lnTo>
                  <a:pt x="96867" y="7267"/>
                </a:lnTo>
                <a:cubicBezTo>
                  <a:pt x="97000" y="5178"/>
                  <a:pt x="96356" y="3422"/>
                  <a:pt x="94933" y="2000"/>
                </a:cubicBezTo>
                <a:lnTo>
                  <a:pt x="94933" y="2000"/>
                </a:lnTo>
                <a:cubicBezTo>
                  <a:pt x="93511" y="533"/>
                  <a:pt x="91756" y="-133"/>
                  <a:pt x="89667" y="0"/>
                </a:cubicBezTo>
                <a:lnTo>
                  <a:pt x="89667" y="0"/>
                </a:lnTo>
                <a:cubicBezTo>
                  <a:pt x="84067" y="400"/>
                  <a:pt x="77289" y="1511"/>
                  <a:pt x="69333" y="3333"/>
                </a:cubicBezTo>
                <a:lnTo>
                  <a:pt x="69333" y="3333"/>
                </a:lnTo>
                <a:cubicBezTo>
                  <a:pt x="61244" y="5156"/>
                  <a:pt x="53178" y="7889"/>
                  <a:pt x="45133" y="11533"/>
                </a:cubicBezTo>
                <a:lnTo>
                  <a:pt x="45133" y="11533"/>
                </a:lnTo>
                <a:cubicBezTo>
                  <a:pt x="36911" y="15044"/>
                  <a:pt x="29733" y="19800"/>
                  <a:pt x="23600" y="25800"/>
                </a:cubicBezTo>
                <a:lnTo>
                  <a:pt x="23600" y="25800"/>
                </a:lnTo>
                <a:cubicBezTo>
                  <a:pt x="16089" y="33756"/>
                  <a:pt x="11667" y="41689"/>
                  <a:pt x="10333" y="49600"/>
                </a:cubicBezTo>
                <a:lnTo>
                  <a:pt x="10333" y="49600"/>
                </a:lnTo>
                <a:cubicBezTo>
                  <a:pt x="8911" y="57422"/>
                  <a:pt x="9044" y="64067"/>
                  <a:pt x="10733" y="69533"/>
                </a:cubicBezTo>
                <a:lnTo>
                  <a:pt x="10733" y="69533"/>
                </a:lnTo>
                <a:cubicBezTo>
                  <a:pt x="11533" y="71222"/>
                  <a:pt x="12711" y="71489"/>
                  <a:pt x="14267" y="70333"/>
                </a:cubicBezTo>
                <a:lnTo>
                  <a:pt x="14267" y="70333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97430-41"/>
          <p:cNvSpPr/>
          <p:nvPr/>
        </p:nvSpPr>
        <p:spPr>
          <a:xfrm>
            <a:off x="5595182" y="3199198"/>
            <a:ext cx="138433" cy="14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44"/>
                  <a:pt x="1400" y="98667"/>
                </a:cubicBezTo>
                <a:lnTo>
                  <a:pt x="1400" y="98667"/>
                </a:lnTo>
                <a:cubicBezTo>
                  <a:pt x="3578" y="100489"/>
                  <a:pt x="5778" y="100489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089" y="84933"/>
                  <a:pt x="25644" y="85644"/>
                  <a:pt x="27333" y="86133"/>
                </a:cubicBezTo>
                <a:lnTo>
                  <a:pt x="27333" y="86133"/>
                </a:lnTo>
                <a:cubicBezTo>
                  <a:pt x="31778" y="87467"/>
                  <a:pt x="37111" y="87800"/>
                  <a:pt x="43333" y="87133"/>
                </a:cubicBezTo>
                <a:lnTo>
                  <a:pt x="43333" y="87133"/>
                </a:lnTo>
                <a:cubicBezTo>
                  <a:pt x="49600" y="86600"/>
                  <a:pt x="56111" y="84178"/>
                  <a:pt x="62867" y="79867"/>
                </a:cubicBezTo>
                <a:lnTo>
                  <a:pt x="62867" y="79867"/>
                </a:lnTo>
                <a:cubicBezTo>
                  <a:pt x="64067" y="78978"/>
                  <a:pt x="64467" y="78022"/>
                  <a:pt x="64067" y="77000"/>
                </a:cubicBezTo>
                <a:lnTo>
                  <a:pt x="64067" y="77000"/>
                </a:lnTo>
                <a:cubicBezTo>
                  <a:pt x="63533" y="75800"/>
                  <a:pt x="62556" y="75133"/>
                  <a:pt x="61133" y="75000"/>
                </a:cubicBezTo>
                <a:lnTo>
                  <a:pt x="61133" y="75000"/>
                </a:ln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56"/>
                  <a:pt x="57400" y="71533"/>
                </a:cubicBezTo>
                <a:lnTo>
                  <a:pt x="57400" y="71533"/>
                </a:lnTo>
                <a:lnTo>
                  <a:pt x="76533" y="65867"/>
                </a:lnTo>
                <a:cubicBezTo>
                  <a:pt x="77200" y="65600"/>
                  <a:pt x="77733" y="65200"/>
                  <a:pt x="78133" y="64667"/>
                </a:cubicBezTo>
                <a:lnTo>
                  <a:pt x="78133" y="64667"/>
                </a:lnTo>
                <a:cubicBezTo>
                  <a:pt x="79022" y="63378"/>
                  <a:pt x="79867" y="62067"/>
                  <a:pt x="80667" y="60733"/>
                </a:cubicBezTo>
                <a:lnTo>
                  <a:pt x="80667" y="60733"/>
                </a:lnTo>
                <a:cubicBezTo>
                  <a:pt x="81200" y="59711"/>
                  <a:pt x="81200" y="58733"/>
                  <a:pt x="80667" y="57800"/>
                </a:cubicBezTo>
                <a:lnTo>
                  <a:pt x="80667" y="57800"/>
                </a:lnTo>
                <a:cubicBezTo>
                  <a:pt x="80133" y="56778"/>
                  <a:pt x="79289" y="56267"/>
                  <a:pt x="78133" y="56267"/>
                </a:cubicBezTo>
                <a:lnTo>
                  <a:pt x="78133" y="56267"/>
                </a:lnTo>
                <a:lnTo>
                  <a:pt x="70533" y="56267"/>
                </a:lnTo>
                <a:cubicBezTo>
                  <a:pt x="69467" y="56133"/>
                  <a:pt x="68867" y="55556"/>
                  <a:pt x="68733" y="54533"/>
                </a:cubicBezTo>
                <a:lnTo>
                  <a:pt x="68733" y="54533"/>
                </a:lnTo>
                <a:cubicBezTo>
                  <a:pt x="68733" y="53600"/>
                  <a:pt x="69133" y="53000"/>
                  <a:pt x="69933" y="52733"/>
                </a:cubicBezTo>
                <a:lnTo>
                  <a:pt x="69933" y="52733"/>
                </a:lnTo>
                <a:lnTo>
                  <a:pt x="85733" y="48067"/>
                </a:lnTo>
                <a:cubicBezTo>
                  <a:pt x="86667" y="47667"/>
                  <a:pt x="87311" y="47022"/>
                  <a:pt x="87667" y="46133"/>
                </a:cubicBezTo>
                <a:lnTo>
                  <a:pt x="87667" y="46133"/>
                </a:lnTo>
                <a:cubicBezTo>
                  <a:pt x="90556" y="38844"/>
                  <a:pt x="92711" y="31800"/>
                  <a:pt x="94133" y="25000"/>
                </a:cubicBezTo>
                <a:lnTo>
                  <a:pt x="94133" y="25000"/>
                </a:lnTo>
                <a:cubicBezTo>
                  <a:pt x="95556" y="18111"/>
                  <a:pt x="96467" y="12200"/>
                  <a:pt x="96867" y="7267"/>
                </a:cubicBezTo>
                <a:lnTo>
                  <a:pt x="96867" y="7267"/>
                </a:lnTo>
                <a:cubicBezTo>
                  <a:pt x="97000" y="5178"/>
                  <a:pt x="96356" y="3422"/>
                  <a:pt x="94933" y="2000"/>
                </a:cubicBezTo>
                <a:lnTo>
                  <a:pt x="94933" y="2000"/>
                </a:lnTo>
                <a:cubicBezTo>
                  <a:pt x="93511" y="533"/>
                  <a:pt x="91756" y="-133"/>
                  <a:pt x="89667" y="0"/>
                </a:cubicBezTo>
                <a:lnTo>
                  <a:pt x="89667" y="0"/>
                </a:lnTo>
                <a:cubicBezTo>
                  <a:pt x="84067" y="400"/>
                  <a:pt x="77289" y="1511"/>
                  <a:pt x="69333" y="3333"/>
                </a:cubicBezTo>
                <a:lnTo>
                  <a:pt x="69333" y="3333"/>
                </a:lnTo>
                <a:cubicBezTo>
                  <a:pt x="61244" y="5156"/>
                  <a:pt x="53178" y="7889"/>
                  <a:pt x="45133" y="11533"/>
                </a:cubicBezTo>
                <a:lnTo>
                  <a:pt x="45133" y="11533"/>
                </a:lnTo>
                <a:cubicBezTo>
                  <a:pt x="36911" y="15044"/>
                  <a:pt x="29733" y="19800"/>
                  <a:pt x="23600" y="25800"/>
                </a:cubicBezTo>
                <a:lnTo>
                  <a:pt x="23600" y="25800"/>
                </a:lnTo>
                <a:cubicBezTo>
                  <a:pt x="16089" y="33756"/>
                  <a:pt x="11667" y="41689"/>
                  <a:pt x="10333" y="49600"/>
                </a:cubicBezTo>
                <a:lnTo>
                  <a:pt x="10333" y="49600"/>
                </a:lnTo>
                <a:cubicBezTo>
                  <a:pt x="8911" y="57422"/>
                  <a:pt x="9044" y="64067"/>
                  <a:pt x="10733" y="69533"/>
                </a:cubicBezTo>
                <a:lnTo>
                  <a:pt x="10733" y="69533"/>
                </a:lnTo>
                <a:cubicBezTo>
                  <a:pt x="11533" y="71222"/>
                  <a:pt x="12711" y="71489"/>
                  <a:pt x="14267" y="70333"/>
                </a:cubicBezTo>
                <a:lnTo>
                  <a:pt x="14267" y="70333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96677-28"/>
          <p:cNvSpPr/>
          <p:nvPr/>
        </p:nvSpPr>
        <p:spPr>
          <a:xfrm>
            <a:off x="4129088" y="4132659"/>
            <a:ext cx="28575" cy="28575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639496676-23"/>
          <p:cNvCxnSpPr/>
          <p:nvPr/>
        </p:nvCxnSpPr>
        <p:spPr>
          <a:xfrm>
            <a:off x="4214813" y="4146947"/>
            <a:ext cx="285750" cy="914"/>
          </a:xfrm>
          <a:prstGeom prst="line">
            <a:avLst/>
          </a:prstGeom>
          <a:ln w="9525" cap="flat">
            <a:solidFill>
              <a:srgbClr val="D2691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496677-29"/>
          <p:cNvSpPr/>
          <p:nvPr/>
        </p:nvSpPr>
        <p:spPr>
          <a:xfrm>
            <a:off x="4557713" y="4132659"/>
            <a:ext cx="28575" cy="28575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639496676-24"/>
          <p:cNvCxnSpPr/>
          <p:nvPr/>
        </p:nvCxnSpPr>
        <p:spPr>
          <a:xfrm>
            <a:off x="4643438" y="4146947"/>
            <a:ext cx="285750" cy="914"/>
          </a:xfrm>
          <a:prstGeom prst="line">
            <a:avLst/>
          </a:prstGeom>
          <a:ln w="9525" cap="flat">
            <a:solidFill>
              <a:srgbClr val="D2691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9496678-30"/>
          <p:cNvSpPr/>
          <p:nvPr/>
        </p:nvSpPr>
        <p:spPr>
          <a:xfrm>
            <a:off x="4986338" y="4132659"/>
            <a:ext cx="28575" cy="28575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496674-19"/>
          <p:cNvSpPr txBox="1"/>
          <p:nvPr/>
        </p:nvSpPr>
        <p:spPr>
          <a:xfrm>
            <a:off x="3306961" y="1125141"/>
            <a:ext cx="2530078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7A6B5A">
                    <a:alpha val="90000"/>
                  </a:srgbClr>
                </a:solidFill>
                <a:latin typeface="SimSun"/>
                <a:ea typeface="SimSun"/>
                <a:cs typeface="SimSun"/>
              </a:rPr>
              <a:t>光影之间 · 立体的语言</a:t>
            </a:r>
            <a:endParaRPr/>
          </a:p>
        </p:txBody>
      </p:sp>
      <p:sp>
        <p:nvSpPr>
          <p:cNvPr id="32" name="el-1785639496672-14"/>
          <p:cNvSpPr txBox="1"/>
          <p:nvPr/>
        </p:nvSpPr>
        <p:spPr>
          <a:xfrm>
            <a:off x="1531620" y="1529953"/>
            <a:ext cx="6080760" cy="10001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D2691E">
                <a:alpha val="1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38"/>
              </a:lnSpc>
            </a:pPr>
            <a:r>
              <a:rPr b="1" sz="3150" spc="225">
                <a:solidFill>
                  <a:srgbClr val="2A2A2A"/>
                </a:solidFill>
                <a:latin typeface="SimSun"/>
                <a:ea typeface="SimSun"/>
                <a:cs typeface="SimSun"/>
              </a:rPr>
              <a:t>投影与视图</a:t>
            </a:r>
            <a:endParaRPr/>
          </a:p>
          <a:p>
            <a:pPr algn="ctr">
              <a:lnSpc>
                <a:spcPts val="3938"/>
              </a:lnSpc>
            </a:pPr>
            <a:r>
              <a:rPr b="1" sz="3150" spc="225">
                <a:solidFill>
                  <a:srgbClr val="D2691E"/>
                </a:solidFill>
                <a:latin typeface="SimSun"/>
                <a:ea typeface="SimSun"/>
                <a:cs typeface="SimSun"/>
              </a:rPr>
              <a:t>——从“皮影戏”到工程的语言</a:t>
            </a:r>
            <a:endParaRPr/>
          </a:p>
        </p:txBody>
      </p:sp>
      <p:sp>
        <p:nvSpPr>
          <p:cNvPr id="33" name="el-1785639496672-15"/>
          <p:cNvSpPr txBox="1"/>
          <p:nvPr/>
        </p:nvSpPr>
        <p:spPr>
          <a:xfrm>
            <a:off x="1996232" y="2701528"/>
            <a:ext cx="515146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B8A694"/>
                </a:solidFill>
                <a:latin typeface="Times New Roman"/>
                <a:ea typeface="Times New Roman"/>
                <a:cs typeface="Times New Roman"/>
              </a:rPr>
              <a:t>Projection &amp; Views · From Shadow Puppetry to Engineering Language</a:t>
            </a:r>
            <a:endParaRPr/>
          </a:p>
        </p:txBody>
      </p:sp>
      <p:sp>
        <p:nvSpPr>
          <p:cNvPr id="34" name="el-1785639496674-20"/>
          <p:cNvSpPr txBox="1"/>
          <p:nvPr/>
        </p:nvSpPr>
        <p:spPr>
          <a:xfrm>
            <a:off x="3533105" y="3170634"/>
            <a:ext cx="207771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69">
                <a:solidFill>
                  <a:srgbClr val="5A4E40"/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35" name="el-1785639496676-25"/>
          <p:cNvSpPr txBox="1"/>
          <p:nvPr/>
        </p:nvSpPr>
        <p:spPr>
          <a:xfrm>
            <a:off x="3718322" y="3618309"/>
            <a:ext cx="17072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8C7C6A"/>
                </a:solidFill>
                <a:latin typeface="Microsoft YaHei"/>
                <a:ea typeface="Microsoft YaHei"/>
                <a:cs typeface="Microsoft YaHei"/>
              </a:rPr>
              <a:t>九年级数学 · 第二十九章</a:t>
            </a:r>
            <a:endParaRPr/>
          </a:p>
        </p:txBody>
      </p:sp>
      <p:sp>
        <p:nvSpPr>
          <p:cNvPr id="36" name="el-1785639496676-26"/>
          <p:cNvSpPr txBox="1"/>
          <p:nvPr/>
        </p:nvSpPr>
        <p:spPr>
          <a:xfrm>
            <a:off x="3718322" y="3818334"/>
            <a:ext cx="17072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8C7C6A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5948-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95910-9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495530-1"/>
          <p:cNvSpPr/>
          <p:nvPr/>
        </p:nvSpPr>
        <p:spPr>
          <a:xfrm rot="900000">
            <a:off x="228600" y="2000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37" y="0"/>
                </a:moveTo>
                <a:lnTo>
                  <a:pt x="100000" y="0"/>
                </a:lnTo>
                <a:lnTo>
                  <a:pt x="100000" y="38763"/>
                </a:lnTo>
                <a:cubicBezTo>
                  <a:pt x="100000" y="72583"/>
                  <a:pt x="72583" y="100000"/>
                  <a:pt x="38763" y="100000"/>
                </a:cubicBezTo>
                <a:lnTo>
                  <a:pt x="0" y="100000"/>
                </a:lnTo>
                <a:lnTo>
                  <a:pt x="0" y="61237"/>
                </a:lnTo>
                <a:cubicBezTo>
                  <a:pt x="0" y="27417"/>
                  <a:pt x="27417" y="0"/>
                  <a:pt x="61237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12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495530-2"/>
          <p:cNvSpPr/>
          <p:nvPr/>
        </p:nvSpPr>
        <p:spPr>
          <a:xfrm rot="1199999">
            <a:off x="8658225" y="46863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35914" y="0"/>
                </a:lnTo>
                <a:cubicBezTo>
                  <a:pt x="52911" y="0"/>
                  <a:pt x="69211" y="6752"/>
                  <a:pt x="81230" y="18770"/>
                </a:cubicBezTo>
                <a:cubicBezTo>
                  <a:pt x="93248" y="30789"/>
                  <a:pt x="100000" y="47089"/>
                  <a:pt x="100000" y="64086"/>
                </a:cubicBezTo>
                <a:lnTo>
                  <a:pt x="100000" y="100000"/>
                </a:lnTo>
                <a:lnTo>
                  <a:pt x="64086" y="100000"/>
                </a:lnTo>
                <a:cubicBezTo>
                  <a:pt x="28692" y="100000"/>
                  <a:pt x="0" y="71308"/>
                  <a:pt x="0" y="35914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el-1785639495913-10"/>
          <p:cNvPicPr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342900" y="1285875"/>
            <a:ext cx="7144" cy="1428750"/>
          </a:xfrm>
          <a:prstGeom prst="rect">
            <a:avLst/>
          </a:prstGeom>
          <a:ln>
            <a:noFill/>
          </a:ln>
        </p:spPr>
      </p:pic>
      <p:pic>
        <p:nvPicPr>
          <p:cNvPr id="7" name="el-1785639495916-11"/>
          <p:cNvPicPr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793956" y="2000250"/>
            <a:ext cx="7144" cy="1143000"/>
          </a:xfrm>
          <a:prstGeom prst="rect">
            <a:avLst/>
          </a:prstGeom>
          <a:ln>
            <a:noFill/>
          </a:ln>
        </p:spPr>
      </p:pic>
      <p:sp>
        <p:nvSpPr>
          <p:cNvPr id="8" name="el-1785639495960-16"/>
          <p:cNvSpPr/>
          <p:nvPr/>
        </p:nvSpPr>
        <p:spPr>
          <a:xfrm>
            <a:off x="8058150" y="4957763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6A2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95883-8"/>
          <p:cNvSpPr/>
          <p:nvPr/>
        </p:nvSpPr>
        <p:spPr>
          <a:xfrm>
            <a:off x="3901976" y="864840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95959-15"/>
          <p:cNvSpPr/>
          <p:nvPr/>
        </p:nvSpPr>
        <p:spPr>
          <a:xfrm>
            <a:off x="5067002" y="864840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111" y="63077"/>
                </a:moveTo>
                <a:lnTo>
                  <a:pt x="102111" y="63077"/>
                </a:lnTo>
                <a:cubicBezTo>
                  <a:pt x="101926" y="73795"/>
                  <a:pt x="99259" y="82744"/>
                  <a:pt x="94111" y="89923"/>
                </a:cubicBezTo>
                <a:lnTo>
                  <a:pt x="94111" y="89923"/>
                </a:lnTo>
                <a:lnTo>
                  <a:pt x="94111" y="89923"/>
                </a:lnTo>
                <a:cubicBezTo>
                  <a:pt x="88926" y="97051"/>
                  <a:pt x="82463" y="100744"/>
                  <a:pt x="74722" y="101000"/>
                </a:cubicBezTo>
                <a:lnTo>
                  <a:pt x="74722" y="101000"/>
                </a:lnTo>
                <a:lnTo>
                  <a:pt x="72944" y="101000"/>
                </a:lnTo>
                <a:cubicBezTo>
                  <a:pt x="70796" y="101000"/>
                  <a:pt x="69037" y="100051"/>
                  <a:pt x="67667" y="98154"/>
                </a:cubicBezTo>
                <a:lnTo>
                  <a:pt x="67667" y="98154"/>
                </a:lnTo>
                <a:cubicBezTo>
                  <a:pt x="66296" y="96256"/>
                  <a:pt x="65611" y="93821"/>
                  <a:pt x="65611" y="90846"/>
                </a:cubicBezTo>
                <a:lnTo>
                  <a:pt x="65611" y="90846"/>
                </a:lnTo>
                <a:cubicBezTo>
                  <a:pt x="65611" y="87923"/>
                  <a:pt x="66296" y="85513"/>
                  <a:pt x="67667" y="83615"/>
                </a:cubicBezTo>
                <a:lnTo>
                  <a:pt x="67667" y="83615"/>
                </a:lnTo>
                <a:cubicBezTo>
                  <a:pt x="69037" y="81718"/>
                  <a:pt x="70796" y="80769"/>
                  <a:pt x="72944" y="80769"/>
                </a:cubicBezTo>
                <a:lnTo>
                  <a:pt x="72944" y="80769"/>
                </a:lnTo>
                <a:lnTo>
                  <a:pt x="74722" y="80769"/>
                </a:lnTo>
                <a:cubicBezTo>
                  <a:pt x="78389" y="80564"/>
                  <a:pt x="81426" y="78872"/>
                  <a:pt x="83833" y="75692"/>
                </a:cubicBezTo>
                <a:lnTo>
                  <a:pt x="83833" y="75692"/>
                </a:lnTo>
                <a:cubicBezTo>
                  <a:pt x="86130" y="72359"/>
                  <a:pt x="87352" y="68154"/>
                  <a:pt x="87500" y="63077"/>
                </a:cubicBezTo>
                <a:lnTo>
                  <a:pt x="87500" y="63077"/>
                </a:lnTo>
                <a:lnTo>
                  <a:pt x="87500" y="60615"/>
                </a:lnTo>
                <a:lnTo>
                  <a:pt x="72944" y="60615"/>
                </a:lnTo>
                <a:cubicBezTo>
                  <a:pt x="68833" y="60359"/>
                  <a:pt x="65407" y="58359"/>
                  <a:pt x="62667" y="54615"/>
                </a:cubicBezTo>
                <a:lnTo>
                  <a:pt x="62667" y="54615"/>
                </a:lnTo>
                <a:cubicBezTo>
                  <a:pt x="59926" y="50821"/>
                  <a:pt x="58481" y="46077"/>
                  <a:pt x="58333" y="40385"/>
                </a:cubicBezTo>
                <a:lnTo>
                  <a:pt x="58333" y="40385"/>
                </a:lnTo>
                <a:lnTo>
                  <a:pt x="58333" y="20231"/>
                </a:lnTo>
                <a:cubicBezTo>
                  <a:pt x="58481" y="14538"/>
                  <a:pt x="59926" y="9795"/>
                  <a:pt x="62667" y="6000"/>
                </a:cubicBezTo>
                <a:lnTo>
                  <a:pt x="62667" y="6000"/>
                </a:lnTo>
                <a:cubicBezTo>
                  <a:pt x="65407" y="2205"/>
                  <a:pt x="68833" y="205"/>
                  <a:pt x="72944" y="0"/>
                </a:cubicBezTo>
                <a:lnTo>
                  <a:pt x="72944" y="0"/>
                </a:lnTo>
                <a:lnTo>
                  <a:pt x="87500" y="0"/>
                </a:lnTo>
                <a:cubicBezTo>
                  <a:pt x="91611" y="205"/>
                  <a:pt x="95037" y="2205"/>
                  <a:pt x="97778" y="6000"/>
                </a:cubicBezTo>
                <a:lnTo>
                  <a:pt x="97778" y="6000"/>
                </a:lnTo>
                <a:cubicBezTo>
                  <a:pt x="100481" y="9795"/>
                  <a:pt x="101926" y="14538"/>
                  <a:pt x="102111" y="20231"/>
                </a:cubicBezTo>
                <a:lnTo>
                  <a:pt x="102111" y="20231"/>
                </a:lnTo>
                <a:lnTo>
                  <a:pt x="102111" y="30308"/>
                </a:lnTo>
                <a:lnTo>
                  <a:pt x="102111" y="40385"/>
                </a:lnTo>
                <a:lnTo>
                  <a:pt x="102111" y="63077"/>
                </a:lnTo>
                <a:moveTo>
                  <a:pt x="43778" y="63077"/>
                </a:moveTo>
                <a:lnTo>
                  <a:pt x="43778" y="63077"/>
                </a:lnTo>
                <a:cubicBezTo>
                  <a:pt x="43593" y="73795"/>
                  <a:pt x="40926" y="82744"/>
                  <a:pt x="35778" y="89923"/>
                </a:cubicBezTo>
                <a:lnTo>
                  <a:pt x="35778" y="89923"/>
                </a:lnTo>
                <a:lnTo>
                  <a:pt x="35778" y="89923"/>
                </a:lnTo>
                <a:cubicBezTo>
                  <a:pt x="30593" y="97051"/>
                  <a:pt x="24130" y="100744"/>
                  <a:pt x="16389" y="101000"/>
                </a:cubicBezTo>
                <a:lnTo>
                  <a:pt x="16389" y="101000"/>
                </a:lnTo>
                <a:lnTo>
                  <a:pt x="14611" y="101000"/>
                </a:lnTo>
                <a:cubicBezTo>
                  <a:pt x="12463" y="101000"/>
                  <a:pt x="10704" y="100051"/>
                  <a:pt x="9333" y="98154"/>
                </a:cubicBezTo>
                <a:lnTo>
                  <a:pt x="9333" y="98154"/>
                </a:lnTo>
                <a:cubicBezTo>
                  <a:pt x="7963" y="96256"/>
                  <a:pt x="7278" y="93821"/>
                  <a:pt x="7278" y="90846"/>
                </a:cubicBezTo>
                <a:lnTo>
                  <a:pt x="7278" y="90846"/>
                </a:lnTo>
                <a:cubicBezTo>
                  <a:pt x="7278" y="87923"/>
                  <a:pt x="7963" y="85513"/>
                  <a:pt x="9333" y="83615"/>
                </a:cubicBezTo>
                <a:lnTo>
                  <a:pt x="9333" y="83615"/>
                </a:lnTo>
                <a:cubicBezTo>
                  <a:pt x="10704" y="81718"/>
                  <a:pt x="12463" y="80769"/>
                  <a:pt x="14611" y="80769"/>
                </a:cubicBezTo>
                <a:lnTo>
                  <a:pt x="14611" y="80769"/>
                </a:lnTo>
                <a:lnTo>
                  <a:pt x="16389" y="80769"/>
                </a:lnTo>
                <a:cubicBezTo>
                  <a:pt x="20056" y="80564"/>
                  <a:pt x="23093" y="78872"/>
                  <a:pt x="25500" y="75692"/>
                </a:cubicBezTo>
                <a:lnTo>
                  <a:pt x="25500" y="75692"/>
                </a:lnTo>
                <a:cubicBezTo>
                  <a:pt x="27796" y="72359"/>
                  <a:pt x="29019" y="68154"/>
                  <a:pt x="29167" y="63077"/>
                </a:cubicBezTo>
                <a:lnTo>
                  <a:pt x="29167" y="63077"/>
                </a:lnTo>
                <a:lnTo>
                  <a:pt x="29167" y="60615"/>
                </a:lnTo>
                <a:lnTo>
                  <a:pt x="14611" y="60615"/>
                </a:lnTo>
                <a:cubicBezTo>
                  <a:pt x="10500" y="60359"/>
                  <a:pt x="7074" y="58359"/>
                  <a:pt x="4333" y="54615"/>
                </a:cubicBezTo>
                <a:lnTo>
                  <a:pt x="4333" y="54615"/>
                </a:lnTo>
                <a:cubicBezTo>
                  <a:pt x="1593" y="50821"/>
                  <a:pt x="148" y="46077"/>
                  <a:pt x="0" y="40385"/>
                </a:cubicBezTo>
                <a:lnTo>
                  <a:pt x="0" y="40385"/>
                </a:lnTo>
                <a:lnTo>
                  <a:pt x="0" y="20231"/>
                </a:lnTo>
                <a:cubicBezTo>
                  <a:pt x="148" y="14538"/>
                  <a:pt x="1593" y="9795"/>
                  <a:pt x="4333" y="6000"/>
                </a:cubicBezTo>
                <a:lnTo>
                  <a:pt x="4333" y="6000"/>
                </a:lnTo>
                <a:cubicBezTo>
                  <a:pt x="7074" y="2205"/>
                  <a:pt x="10500" y="205"/>
                  <a:pt x="14611" y="0"/>
                </a:cubicBezTo>
                <a:lnTo>
                  <a:pt x="14611" y="0"/>
                </a:lnTo>
                <a:lnTo>
                  <a:pt x="29167" y="0"/>
                </a:lnTo>
                <a:cubicBezTo>
                  <a:pt x="33278" y="205"/>
                  <a:pt x="36704" y="2205"/>
                  <a:pt x="39444" y="6000"/>
                </a:cubicBezTo>
                <a:lnTo>
                  <a:pt x="39444" y="6000"/>
                </a:lnTo>
                <a:cubicBezTo>
                  <a:pt x="42148" y="9795"/>
                  <a:pt x="43593" y="14538"/>
                  <a:pt x="43778" y="20231"/>
                </a:cubicBezTo>
                <a:lnTo>
                  <a:pt x="43778" y="20231"/>
                </a:lnTo>
                <a:lnTo>
                  <a:pt x="43778" y="30308"/>
                </a:lnTo>
                <a:lnTo>
                  <a:pt x="43778" y="40385"/>
                </a:lnTo>
                <a:lnTo>
                  <a:pt x="43778" y="63077"/>
                </a:lnTo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495532-3"/>
          <p:cNvCxnSpPr/>
          <p:nvPr/>
        </p:nvCxnSpPr>
        <p:spPr>
          <a:xfrm>
            <a:off x="4286250" y="2091779"/>
            <a:ext cx="571500" cy="914"/>
          </a:xfrm>
          <a:prstGeom prst="line">
            <a:avLst/>
          </a:prstGeom>
          <a:ln w="14288" cap="flat">
            <a:solidFill>
              <a:srgbClr val="D2691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el-1785639495951-13"/>
          <p:cNvPicPr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3929063" y="3558927"/>
            <a:ext cx="1285875" cy="7144"/>
          </a:xfrm>
          <a:prstGeom prst="rect">
            <a:avLst/>
          </a:prstGeom>
          <a:ln>
            <a:noFill/>
          </a:ln>
        </p:spPr>
      </p:pic>
      <p:pic>
        <p:nvPicPr>
          <p:cNvPr id="13" name="el-1785639495953-14"/>
          <p:cNvPicPr/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4071938" y="3880396"/>
            <a:ext cx="1000125" cy="7144"/>
          </a:xfrm>
          <a:prstGeom prst="rect">
            <a:avLst/>
          </a:prstGeom>
          <a:ln>
            <a:noFill/>
          </a:ln>
        </p:spPr>
      </p:pic>
      <p:sp>
        <p:nvSpPr>
          <p:cNvPr id="14" name="el-1785639495535-7"/>
          <p:cNvSpPr txBox="1"/>
          <p:nvPr/>
        </p:nvSpPr>
        <p:spPr>
          <a:xfrm>
            <a:off x="4229100" y="793998"/>
            <a:ext cx="68580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D2691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光影</a:t>
            </a:r>
            <a:endParaRPr/>
          </a:p>
        </p:txBody>
      </p:sp>
      <p:sp>
        <p:nvSpPr>
          <p:cNvPr id="15" name="el-1785639495532-4"/>
          <p:cNvSpPr txBox="1"/>
          <p:nvPr/>
        </p:nvSpPr>
        <p:spPr>
          <a:xfrm>
            <a:off x="2000250" y="1284536"/>
            <a:ext cx="5143500" cy="514350"/>
          </a:xfrm>
          <a:prstGeom prst="rect">
            <a:avLst/>
          </a:prstGeom>
          <a:noFill/>
          <a:ln>
            <a:noFill/>
          </a:ln>
          <a:effectLst>
            <a:outerShdw blurRad="114300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3EFE6"/>
                </a:solidFill>
                <a:latin typeface="SimSun"/>
                <a:ea typeface="SimSun"/>
                <a:cs typeface="SimSun"/>
              </a:rPr>
              <a:t>引子——光影中的世界</a:t>
            </a:r>
            <a:endParaRPr/>
          </a:p>
        </p:txBody>
      </p:sp>
      <p:sp>
        <p:nvSpPr>
          <p:cNvPr id="16" name="el-1785639495533-5"/>
          <p:cNvSpPr txBox="1"/>
          <p:nvPr/>
        </p:nvSpPr>
        <p:spPr>
          <a:xfrm>
            <a:off x="2869451" y="2413248"/>
            <a:ext cx="3405024" cy="87421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2295"/>
              </a:lnSpc>
            </a:pPr>
            <a:r>
              <a:rPr sz="135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光与影，是视觉的起点。</a:t>
            </a:r>
            <a:endParaRPr/>
          </a:p>
          <a:p>
            <a:pPr algn="ctr">
              <a:lnSpc>
                <a:spcPts val="2295"/>
              </a:lnSpc>
            </a:pPr>
            <a:r>
              <a:rPr sz="135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从皮影戏到日晷，从绘画到工程制图——</a:t>
            </a:r>
            <a:endParaRPr/>
          </a:p>
          <a:p>
            <a:pPr algn="ctr">
              <a:lnSpc>
                <a:spcPts val="2295"/>
              </a:lnSpc>
            </a:pPr>
            <a:r>
              <a:rPr sz="135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投影，是人类认识世界的重要方式。</a:t>
            </a:r>
            <a:endParaRPr/>
          </a:p>
        </p:txBody>
      </p:sp>
      <p:sp>
        <p:nvSpPr>
          <p:cNvPr id="17" name="el-1785639495533-6"/>
          <p:cNvSpPr txBox="1"/>
          <p:nvPr/>
        </p:nvSpPr>
        <p:spPr>
          <a:xfrm>
            <a:off x="3663628" y="4201864"/>
            <a:ext cx="181667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C4B6A2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—— 皮影·日晷·投影 ——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8573-1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767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9767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97672-4"/>
          <p:cNvSpPr/>
          <p:nvPr/>
        </p:nvSpPr>
        <p:spPr>
          <a:xfrm>
            <a:off x="400050" y="160734"/>
            <a:ext cx="94066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15" y="0"/>
                </a:moveTo>
                <a:lnTo>
                  <a:pt x="98485" y="0"/>
                </a:lnTo>
                <a:lnTo>
                  <a:pt x="98636" y="50"/>
                </a:lnTo>
                <a:lnTo>
                  <a:pt x="98778" y="150"/>
                </a:lnTo>
                <a:lnTo>
                  <a:pt x="98929" y="300"/>
                </a:lnTo>
                <a:lnTo>
                  <a:pt x="99061" y="550"/>
                </a:lnTo>
                <a:lnTo>
                  <a:pt x="99202" y="900"/>
                </a:lnTo>
                <a:lnTo>
                  <a:pt x="99323" y="1250"/>
                </a:lnTo>
                <a:lnTo>
                  <a:pt x="99444" y="1700"/>
                </a:lnTo>
                <a:lnTo>
                  <a:pt x="99556" y="2200"/>
                </a:lnTo>
                <a:lnTo>
                  <a:pt x="99657" y="2750"/>
                </a:lnTo>
                <a:lnTo>
                  <a:pt x="99747" y="3350"/>
                </a:lnTo>
                <a:lnTo>
                  <a:pt x="99818" y="3950"/>
                </a:lnTo>
                <a:lnTo>
                  <a:pt x="99889" y="4650"/>
                </a:lnTo>
                <a:lnTo>
                  <a:pt x="99939" y="5300"/>
                </a:lnTo>
                <a:lnTo>
                  <a:pt x="99970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70" y="93950"/>
                </a:lnTo>
                <a:lnTo>
                  <a:pt x="99939" y="94700"/>
                </a:lnTo>
                <a:lnTo>
                  <a:pt x="99889" y="95350"/>
                </a:lnTo>
                <a:lnTo>
                  <a:pt x="99818" y="96050"/>
                </a:lnTo>
                <a:lnTo>
                  <a:pt x="99747" y="96650"/>
                </a:lnTo>
                <a:lnTo>
                  <a:pt x="99657" y="97250"/>
                </a:lnTo>
                <a:lnTo>
                  <a:pt x="99556" y="97800"/>
                </a:lnTo>
                <a:lnTo>
                  <a:pt x="99444" y="98300"/>
                </a:lnTo>
                <a:lnTo>
                  <a:pt x="99323" y="98750"/>
                </a:lnTo>
                <a:lnTo>
                  <a:pt x="99202" y="99100"/>
                </a:lnTo>
                <a:lnTo>
                  <a:pt x="99061" y="99450"/>
                </a:lnTo>
                <a:lnTo>
                  <a:pt x="98929" y="99700"/>
                </a:lnTo>
                <a:lnTo>
                  <a:pt x="98778" y="99850"/>
                </a:lnTo>
                <a:lnTo>
                  <a:pt x="98636" y="99950"/>
                </a:lnTo>
                <a:lnTo>
                  <a:pt x="98485" y="100000"/>
                </a:lnTo>
                <a:lnTo>
                  <a:pt x="1515" y="100000"/>
                </a:lnTo>
                <a:lnTo>
                  <a:pt x="1364" y="99950"/>
                </a:lnTo>
                <a:lnTo>
                  <a:pt x="1222" y="99850"/>
                </a:lnTo>
                <a:lnTo>
                  <a:pt x="1071" y="99700"/>
                </a:lnTo>
                <a:lnTo>
                  <a:pt x="939" y="99450"/>
                </a:lnTo>
                <a:lnTo>
                  <a:pt x="798" y="99100"/>
                </a:lnTo>
                <a:lnTo>
                  <a:pt x="677" y="98750"/>
                </a:lnTo>
                <a:lnTo>
                  <a:pt x="556" y="98300"/>
                </a:lnTo>
                <a:lnTo>
                  <a:pt x="444" y="97800"/>
                </a:lnTo>
                <a:lnTo>
                  <a:pt x="343" y="97250"/>
                </a:lnTo>
                <a:lnTo>
                  <a:pt x="253" y="96650"/>
                </a:lnTo>
                <a:lnTo>
                  <a:pt x="182" y="96050"/>
                </a:lnTo>
                <a:lnTo>
                  <a:pt x="111" y="95350"/>
                </a:lnTo>
                <a:lnTo>
                  <a:pt x="61" y="94700"/>
                </a:lnTo>
                <a:lnTo>
                  <a:pt x="30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0" y="6050"/>
                </a:lnTo>
                <a:lnTo>
                  <a:pt x="61" y="5300"/>
                </a:lnTo>
                <a:lnTo>
                  <a:pt x="111" y="4650"/>
                </a:lnTo>
                <a:lnTo>
                  <a:pt x="182" y="3950"/>
                </a:lnTo>
                <a:lnTo>
                  <a:pt x="253" y="3350"/>
                </a:lnTo>
                <a:lnTo>
                  <a:pt x="343" y="2750"/>
                </a:lnTo>
                <a:lnTo>
                  <a:pt x="444" y="2200"/>
                </a:lnTo>
                <a:lnTo>
                  <a:pt x="556" y="1700"/>
                </a:lnTo>
                <a:lnTo>
                  <a:pt x="677" y="1250"/>
                </a:lnTo>
                <a:lnTo>
                  <a:pt x="798" y="900"/>
                </a:lnTo>
                <a:lnTo>
                  <a:pt x="939" y="550"/>
                </a:lnTo>
                <a:lnTo>
                  <a:pt x="1071" y="300"/>
                </a:lnTo>
                <a:lnTo>
                  <a:pt x="1222" y="150"/>
                </a:lnTo>
                <a:lnTo>
                  <a:pt x="1364" y="50"/>
                </a:lnTo>
                <a:lnTo>
                  <a:pt x="1515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7672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98398-87"/>
          <p:cNvSpPr/>
          <p:nvPr/>
        </p:nvSpPr>
        <p:spPr>
          <a:xfrm>
            <a:off x="543040" y="208499"/>
            <a:ext cx="124785" cy="997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92" y="76500"/>
                </a:moveTo>
                <a:lnTo>
                  <a:pt x="11692" y="76500"/>
                </a:lnTo>
                <a:cubicBezTo>
                  <a:pt x="15026" y="80433"/>
                  <a:pt x="19077" y="84133"/>
                  <a:pt x="23846" y="87600"/>
                </a:cubicBezTo>
                <a:lnTo>
                  <a:pt x="23846" y="87600"/>
                </a:lnTo>
                <a:lnTo>
                  <a:pt x="23846" y="87600"/>
                </a:lnTo>
                <a:cubicBezTo>
                  <a:pt x="28462" y="90867"/>
                  <a:pt x="33128" y="92233"/>
                  <a:pt x="37846" y="91700"/>
                </a:cubicBezTo>
                <a:lnTo>
                  <a:pt x="37846" y="91700"/>
                </a:lnTo>
                <a:cubicBezTo>
                  <a:pt x="38821" y="91433"/>
                  <a:pt x="39769" y="91067"/>
                  <a:pt x="40692" y="90600"/>
                </a:cubicBezTo>
                <a:lnTo>
                  <a:pt x="40692" y="90600"/>
                </a:lnTo>
                <a:cubicBezTo>
                  <a:pt x="39205" y="88200"/>
                  <a:pt x="37949" y="85833"/>
                  <a:pt x="36923" y="83500"/>
                </a:cubicBezTo>
                <a:lnTo>
                  <a:pt x="36923" y="83500"/>
                </a:lnTo>
                <a:cubicBezTo>
                  <a:pt x="33538" y="76100"/>
                  <a:pt x="32179" y="68300"/>
                  <a:pt x="32846" y="60100"/>
                </a:cubicBezTo>
                <a:lnTo>
                  <a:pt x="32846" y="60100"/>
                </a:lnTo>
                <a:cubicBezTo>
                  <a:pt x="29462" y="61033"/>
                  <a:pt x="26564" y="62800"/>
                  <a:pt x="24154" y="65400"/>
                </a:cubicBezTo>
                <a:lnTo>
                  <a:pt x="24154" y="65400"/>
                </a:lnTo>
                <a:cubicBezTo>
                  <a:pt x="23641" y="65933"/>
                  <a:pt x="23103" y="66000"/>
                  <a:pt x="22538" y="65600"/>
                </a:cubicBezTo>
                <a:lnTo>
                  <a:pt x="22538" y="65600"/>
                </a:lnTo>
                <a:cubicBezTo>
                  <a:pt x="21923" y="65333"/>
                  <a:pt x="21667" y="64800"/>
                  <a:pt x="21769" y="64000"/>
                </a:cubicBezTo>
                <a:lnTo>
                  <a:pt x="21769" y="64000"/>
                </a:lnTo>
                <a:cubicBezTo>
                  <a:pt x="22282" y="60467"/>
                  <a:pt x="23487" y="57467"/>
                  <a:pt x="25385" y="55000"/>
                </a:cubicBezTo>
                <a:lnTo>
                  <a:pt x="25385" y="55000"/>
                </a:lnTo>
                <a:cubicBezTo>
                  <a:pt x="27385" y="52533"/>
                  <a:pt x="29744" y="51000"/>
                  <a:pt x="32462" y="50400"/>
                </a:cubicBezTo>
                <a:lnTo>
                  <a:pt x="32462" y="50400"/>
                </a:lnTo>
                <a:cubicBezTo>
                  <a:pt x="32923" y="50267"/>
                  <a:pt x="33359" y="50200"/>
                  <a:pt x="33769" y="50200"/>
                </a:cubicBezTo>
                <a:lnTo>
                  <a:pt x="33769" y="50200"/>
                </a:lnTo>
                <a:lnTo>
                  <a:pt x="36923" y="23200"/>
                </a:lnTo>
                <a:cubicBezTo>
                  <a:pt x="37026" y="20067"/>
                  <a:pt x="38333" y="16967"/>
                  <a:pt x="40846" y="13900"/>
                </a:cubicBezTo>
                <a:lnTo>
                  <a:pt x="40846" y="13900"/>
                </a:lnTo>
                <a:cubicBezTo>
                  <a:pt x="42231" y="12300"/>
                  <a:pt x="44282" y="10800"/>
                  <a:pt x="47000" y="9400"/>
                </a:cubicBezTo>
                <a:lnTo>
                  <a:pt x="47000" y="9400"/>
                </a:lnTo>
                <a:cubicBezTo>
                  <a:pt x="49615" y="8067"/>
                  <a:pt x="52974" y="7133"/>
                  <a:pt x="57077" y="6600"/>
                </a:cubicBezTo>
                <a:lnTo>
                  <a:pt x="57077" y="6600"/>
                </a:lnTo>
                <a:cubicBezTo>
                  <a:pt x="57077" y="6600"/>
                  <a:pt x="57077" y="6600"/>
                  <a:pt x="57077" y="6600"/>
                </a:cubicBezTo>
                <a:lnTo>
                  <a:pt x="57077" y="6600"/>
                </a:lnTo>
                <a:cubicBezTo>
                  <a:pt x="56974" y="6467"/>
                  <a:pt x="56872" y="6333"/>
                  <a:pt x="56769" y="6200"/>
                </a:cubicBezTo>
                <a:lnTo>
                  <a:pt x="56769" y="6200"/>
                </a:lnTo>
                <a:cubicBezTo>
                  <a:pt x="55333" y="4400"/>
                  <a:pt x="52282" y="2733"/>
                  <a:pt x="47615" y="1200"/>
                </a:cubicBezTo>
                <a:lnTo>
                  <a:pt x="47615" y="1200"/>
                </a:lnTo>
                <a:cubicBezTo>
                  <a:pt x="43000" y="-400"/>
                  <a:pt x="36333" y="-400"/>
                  <a:pt x="27615" y="1200"/>
                </a:cubicBezTo>
                <a:lnTo>
                  <a:pt x="27615" y="1200"/>
                </a:lnTo>
                <a:cubicBezTo>
                  <a:pt x="18897" y="3133"/>
                  <a:pt x="12487" y="5667"/>
                  <a:pt x="8385" y="8800"/>
                </a:cubicBezTo>
                <a:lnTo>
                  <a:pt x="8385" y="8800"/>
                </a:lnTo>
                <a:cubicBezTo>
                  <a:pt x="4282" y="12067"/>
                  <a:pt x="1744" y="14867"/>
                  <a:pt x="769" y="17200"/>
                </a:cubicBezTo>
                <a:lnTo>
                  <a:pt x="769" y="17200"/>
                </a:lnTo>
                <a:cubicBezTo>
                  <a:pt x="-51" y="18867"/>
                  <a:pt x="-308" y="20800"/>
                  <a:pt x="0" y="23000"/>
                </a:cubicBezTo>
                <a:lnTo>
                  <a:pt x="0" y="23000"/>
                </a:lnTo>
                <a:lnTo>
                  <a:pt x="3769" y="56600"/>
                </a:lnTo>
                <a:cubicBezTo>
                  <a:pt x="4641" y="64533"/>
                  <a:pt x="7282" y="71167"/>
                  <a:pt x="11692" y="76500"/>
                </a:cubicBezTo>
                <a:lnTo>
                  <a:pt x="11692" y="76500"/>
                </a:lnTo>
                <a:moveTo>
                  <a:pt x="25385" y="31600"/>
                </a:moveTo>
                <a:lnTo>
                  <a:pt x="25385" y="31600"/>
                </a:lnTo>
                <a:cubicBezTo>
                  <a:pt x="26359" y="30933"/>
                  <a:pt x="27000" y="31133"/>
                  <a:pt x="27308" y="32200"/>
                </a:cubicBezTo>
                <a:lnTo>
                  <a:pt x="27308" y="32200"/>
                </a:lnTo>
                <a:cubicBezTo>
                  <a:pt x="27308" y="32200"/>
                  <a:pt x="27308" y="32267"/>
                  <a:pt x="27308" y="32400"/>
                </a:cubicBezTo>
                <a:lnTo>
                  <a:pt x="27308" y="32400"/>
                </a:lnTo>
                <a:cubicBezTo>
                  <a:pt x="27308" y="32400"/>
                  <a:pt x="27308" y="32467"/>
                  <a:pt x="27308" y="32600"/>
                </a:cubicBezTo>
                <a:lnTo>
                  <a:pt x="27308" y="32600"/>
                </a:lnTo>
                <a:cubicBezTo>
                  <a:pt x="27513" y="34800"/>
                  <a:pt x="27128" y="36800"/>
                  <a:pt x="26154" y="38600"/>
                </a:cubicBezTo>
                <a:lnTo>
                  <a:pt x="26154" y="38600"/>
                </a:lnTo>
                <a:cubicBezTo>
                  <a:pt x="25231" y="40333"/>
                  <a:pt x="23872" y="41400"/>
                  <a:pt x="22077" y="41800"/>
                </a:cubicBezTo>
                <a:lnTo>
                  <a:pt x="22077" y="41800"/>
                </a:lnTo>
                <a:cubicBezTo>
                  <a:pt x="20385" y="42067"/>
                  <a:pt x="18872" y="41533"/>
                  <a:pt x="17538" y="40200"/>
                </a:cubicBezTo>
                <a:lnTo>
                  <a:pt x="17538" y="40200"/>
                </a:lnTo>
                <a:cubicBezTo>
                  <a:pt x="16154" y="38933"/>
                  <a:pt x="15359" y="37167"/>
                  <a:pt x="15154" y="34900"/>
                </a:cubicBezTo>
                <a:lnTo>
                  <a:pt x="15154" y="34900"/>
                </a:lnTo>
                <a:cubicBezTo>
                  <a:pt x="15154" y="34900"/>
                  <a:pt x="15154" y="34900"/>
                  <a:pt x="15154" y="34900"/>
                </a:cubicBezTo>
                <a:lnTo>
                  <a:pt x="15154" y="34900"/>
                </a:lnTo>
                <a:cubicBezTo>
                  <a:pt x="15051" y="34767"/>
                  <a:pt x="15000" y="34700"/>
                  <a:pt x="15000" y="34700"/>
                </a:cubicBezTo>
                <a:lnTo>
                  <a:pt x="15000" y="34700"/>
                </a:lnTo>
                <a:cubicBezTo>
                  <a:pt x="15103" y="33433"/>
                  <a:pt x="15667" y="32933"/>
                  <a:pt x="16692" y="33200"/>
                </a:cubicBezTo>
                <a:lnTo>
                  <a:pt x="16692" y="33200"/>
                </a:lnTo>
                <a:cubicBezTo>
                  <a:pt x="18077" y="33867"/>
                  <a:pt x="19564" y="34000"/>
                  <a:pt x="21154" y="33600"/>
                </a:cubicBezTo>
                <a:lnTo>
                  <a:pt x="21154" y="33600"/>
                </a:lnTo>
                <a:cubicBezTo>
                  <a:pt x="22744" y="33333"/>
                  <a:pt x="24154" y="32667"/>
                  <a:pt x="25385" y="31600"/>
                </a:cubicBezTo>
                <a:lnTo>
                  <a:pt x="25385" y="31600"/>
                </a:lnTo>
                <a:moveTo>
                  <a:pt x="41154" y="80000"/>
                </a:moveTo>
                <a:lnTo>
                  <a:pt x="41154" y="80000"/>
                </a:lnTo>
                <a:cubicBezTo>
                  <a:pt x="43462" y="85067"/>
                  <a:pt x="46513" y="90133"/>
                  <a:pt x="50308" y="95200"/>
                </a:cubicBezTo>
                <a:lnTo>
                  <a:pt x="50308" y="95200"/>
                </a:lnTo>
                <a:lnTo>
                  <a:pt x="50308" y="95200"/>
                </a:lnTo>
                <a:cubicBezTo>
                  <a:pt x="54000" y="100200"/>
                  <a:pt x="58154" y="103333"/>
                  <a:pt x="62769" y="104600"/>
                </a:cubicBezTo>
                <a:lnTo>
                  <a:pt x="62769" y="104600"/>
                </a:lnTo>
                <a:cubicBezTo>
                  <a:pt x="67487" y="105133"/>
                  <a:pt x="72179" y="103767"/>
                  <a:pt x="76846" y="100500"/>
                </a:cubicBezTo>
                <a:lnTo>
                  <a:pt x="76846" y="100500"/>
                </a:lnTo>
                <a:cubicBezTo>
                  <a:pt x="81564" y="97100"/>
                  <a:pt x="85615" y="93400"/>
                  <a:pt x="89000" y="89400"/>
                </a:cubicBezTo>
                <a:lnTo>
                  <a:pt x="89000" y="89400"/>
                </a:lnTo>
                <a:cubicBezTo>
                  <a:pt x="93410" y="84067"/>
                  <a:pt x="96026" y="77433"/>
                  <a:pt x="96846" y="69500"/>
                </a:cubicBezTo>
                <a:lnTo>
                  <a:pt x="96846" y="69500"/>
                </a:lnTo>
                <a:lnTo>
                  <a:pt x="100615" y="35700"/>
                </a:lnTo>
                <a:cubicBezTo>
                  <a:pt x="100974" y="33633"/>
                  <a:pt x="100718" y="31767"/>
                  <a:pt x="99846" y="30100"/>
                </a:cubicBezTo>
                <a:lnTo>
                  <a:pt x="99846" y="30100"/>
                </a:lnTo>
                <a:cubicBezTo>
                  <a:pt x="98821" y="27833"/>
                  <a:pt x="96308" y="25033"/>
                  <a:pt x="92308" y="21700"/>
                </a:cubicBezTo>
                <a:lnTo>
                  <a:pt x="92308" y="21700"/>
                </a:lnTo>
                <a:cubicBezTo>
                  <a:pt x="88205" y="18433"/>
                  <a:pt x="81795" y="15833"/>
                  <a:pt x="73077" y="13900"/>
                </a:cubicBezTo>
                <a:lnTo>
                  <a:pt x="73077" y="13900"/>
                </a:lnTo>
                <a:cubicBezTo>
                  <a:pt x="64308" y="12433"/>
                  <a:pt x="57615" y="12433"/>
                  <a:pt x="53000" y="13900"/>
                </a:cubicBezTo>
                <a:lnTo>
                  <a:pt x="53000" y="13900"/>
                </a:lnTo>
                <a:cubicBezTo>
                  <a:pt x="48385" y="15433"/>
                  <a:pt x="45333" y="17167"/>
                  <a:pt x="43846" y="19100"/>
                </a:cubicBezTo>
                <a:lnTo>
                  <a:pt x="43846" y="19100"/>
                </a:lnTo>
                <a:cubicBezTo>
                  <a:pt x="42718" y="20433"/>
                  <a:pt x="42026" y="22133"/>
                  <a:pt x="41769" y="24200"/>
                </a:cubicBezTo>
                <a:lnTo>
                  <a:pt x="41769" y="24200"/>
                </a:lnTo>
                <a:lnTo>
                  <a:pt x="38000" y="57800"/>
                </a:lnTo>
                <a:cubicBezTo>
                  <a:pt x="37077" y="65733"/>
                  <a:pt x="38128" y="73133"/>
                  <a:pt x="41154" y="80000"/>
                </a:cubicBezTo>
                <a:lnTo>
                  <a:pt x="41154" y="80000"/>
                </a:lnTo>
                <a:moveTo>
                  <a:pt x="63769" y="48200"/>
                </a:moveTo>
                <a:lnTo>
                  <a:pt x="63769" y="48200"/>
                </a:lnTo>
                <a:cubicBezTo>
                  <a:pt x="62487" y="47133"/>
                  <a:pt x="61051" y="46433"/>
                  <a:pt x="59462" y="46100"/>
                </a:cubicBezTo>
                <a:lnTo>
                  <a:pt x="59462" y="46100"/>
                </a:lnTo>
                <a:cubicBezTo>
                  <a:pt x="57872" y="45700"/>
                  <a:pt x="56359" y="45867"/>
                  <a:pt x="54923" y="46600"/>
                </a:cubicBezTo>
                <a:lnTo>
                  <a:pt x="54923" y="46600"/>
                </a:lnTo>
                <a:cubicBezTo>
                  <a:pt x="53949" y="46867"/>
                  <a:pt x="53410" y="46367"/>
                  <a:pt x="53308" y="45100"/>
                </a:cubicBezTo>
                <a:lnTo>
                  <a:pt x="53308" y="45100"/>
                </a:lnTo>
                <a:cubicBezTo>
                  <a:pt x="53308" y="45100"/>
                  <a:pt x="53308" y="45033"/>
                  <a:pt x="53308" y="44900"/>
                </a:cubicBezTo>
                <a:lnTo>
                  <a:pt x="53308" y="44900"/>
                </a:lnTo>
                <a:cubicBezTo>
                  <a:pt x="53308" y="44900"/>
                  <a:pt x="53308" y="44900"/>
                  <a:pt x="53308" y="44900"/>
                </a:cubicBezTo>
                <a:lnTo>
                  <a:pt x="53308" y="44900"/>
                </a:lnTo>
                <a:cubicBezTo>
                  <a:pt x="53615" y="42567"/>
                  <a:pt x="54410" y="40733"/>
                  <a:pt x="55692" y="39400"/>
                </a:cubicBezTo>
                <a:lnTo>
                  <a:pt x="55692" y="39400"/>
                </a:lnTo>
                <a:cubicBezTo>
                  <a:pt x="57077" y="38133"/>
                  <a:pt x="58641" y="37633"/>
                  <a:pt x="60385" y="37900"/>
                </a:cubicBezTo>
                <a:lnTo>
                  <a:pt x="60385" y="37900"/>
                </a:lnTo>
                <a:cubicBezTo>
                  <a:pt x="62077" y="38367"/>
                  <a:pt x="63410" y="39467"/>
                  <a:pt x="64385" y="41200"/>
                </a:cubicBezTo>
                <a:lnTo>
                  <a:pt x="64385" y="41200"/>
                </a:lnTo>
                <a:cubicBezTo>
                  <a:pt x="65410" y="43000"/>
                  <a:pt x="65821" y="45000"/>
                  <a:pt x="65615" y="47200"/>
                </a:cubicBezTo>
                <a:lnTo>
                  <a:pt x="65615" y="47200"/>
                </a:lnTo>
                <a:cubicBezTo>
                  <a:pt x="65615" y="47333"/>
                  <a:pt x="65615" y="47400"/>
                  <a:pt x="65615" y="47400"/>
                </a:cubicBezTo>
                <a:lnTo>
                  <a:pt x="65615" y="47400"/>
                </a:lnTo>
                <a:cubicBezTo>
                  <a:pt x="65513" y="47533"/>
                  <a:pt x="65462" y="47600"/>
                  <a:pt x="65462" y="47600"/>
                </a:cubicBezTo>
                <a:lnTo>
                  <a:pt x="65462" y="47600"/>
                </a:lnTo>
                <a:cubicBezTo>
                  <a:pt x="65154" y="48667"/>
                  <a:pt x="64590" y="48867"/>
                  <a:pt x="63769" y="48200"/>
                </a:cubicBezTo>
                <a:lnTo>
                  <a:pt x="63769" y="48200"/>
                </a:lnTo>
                <a:moveTo>
                  <a:pt x="85154" y="51500"/>
                </a:moveTo>
                <a:lnTo>
                  <a:pt x="85154" y="51500"/>
                </a:lnTo>
                <a:cubicBezTo>
                  <a:pt x="84744" y="52567"/>
                  <a:pt x="84128" y="52767"/>
                  <a:pt x="83308" y="52100"/>
                </a:cubicBezTo>
                <a:lnTo>
                  <a:pt x="83308" y="52100"/>
                </a:lnTo>
                <a:cubicBezTo>
                  <a:pt x="82026" y="50967"/>
                  <a:pt x="80590" y="50200"/>
                  <a:pt x="79000" y="49800"/>
                </a:cubicBezTo>
                <a:lnTo>
                  <a:pt x="79000" y="49800"/>
                </a:lnTo>
                <a:cubicBezTo>
                  <a:pt x="77462" y="49533"/>
                  <a:pt x="75949" y="49733"/>
                  <a:pt x="74462" y="50400"/>
                </a:cubicBezTo>
                <a:lnTo>
                  <a:pt x="74462" y="50400"/>
                </a:lnTo>
                <a:cubicBezTo>
                  <a:pt x="73538" y="50733"/>
                  <a:pt x="73000" y="50267"/>
                  <a:pt x="72846" y="49000"/>
                </a:cubicBezTo>
                <a:lnTo>
                  <a:pt x="72846" y="49000"/>
                </a:lnTo>
                <a:cubicBezTo>
                  <a:pt x="72846" y="49000"/>
                  <a:pt x="72846" y="48933"/>
                  <a:pt x="72846" y="48800"/>
                </a:cubicBezTo>
                <a:lnTo>
                  <a:pt x="72846" y="48800"/>
                </a:lnTo>
                <a:cubicBezTo>
                  <a:pt x="72846" y="48800"/>
                  <a:pt x="72846" y="48733"/>
                  <a:pt x="72846" y="48600"/>
                </a:cubicBezTo>
                <a:lnTo>
                  <a:pt x="72846" y="48600"/>
                </a:lnTo>
                <a:cubicBezTo>
                  <a:pt x="73205" y="46400"/>
                  <a:pt x="74051" y="44633"/>
                  <a:pt x="75385" y="43300"/>
                </a:cubicBezTo>
                <a:lnTo>
                  <a:pt x="75385" y="43300"/>
                </a:lnTo>
                <a:cubicBezTo>
                  <a:pt x="76667" y="42033"/>
                  <a:pt x="78205" y="41533"/>
                  <a:pt x="80000" y="41800"/>
                </a:cubicBezTo>
                <a:lnTo>
                  <a:pt x="80000" y="41800"/>
                </a:lnTo>
                <a:cubicBezTo>
                  <a:pt x="81692" y="42267"/>
                  <a:pt x="83051" y="43367"/>
                  <a:pt x="84077" y="45100"/>
                </a:cubicBezTo>
                <a:lnTo>
                  <a:pt x="84077" y="45100"/>
                </a:lnTo>
                <a:cubicBezTo>
                  <a:pt x="85051" y="46767"/>
                  <a:pt x="85410" y="48767"/>
                  <a:pt x="85154" y="51100"/>
                </a:cubicBezTo>
                <a:lnTo>
                  <a:pt x="85154" y="51100"/>
                </a:lnTo>
                <a:cubicBezTo>
                  <a:pt x="85154" y="51233"/>
                  <a:pt x="85154" y="51300"/>
                  <a:pt x="85154" y="51300"/>
                </a:cubicBezTo>
                <a:lnTo>
                  <a:pt x="85154" y="51300"/>
                </a:lnTo>
                <a:cubicBezTo>
                  <a:pt x="85154" y="51300"/>
                  <a:pt x="85154" y="51367"/>
                  <a:pt x="85154" y="51500"/>
                </a:cubicBezTo>
                <a:lnTo>
                  <a:pt x="85154" y="51500"/>
                </a:lnTo>
                <a:moveTo>
                  <a:pt x="83462" y="71800"/>
                </a:moveTo>
                <a:lnTo>
                  <a:pt x="83462" y="71800"/>
                </a:lnTo>
                <a:cubicBezTo>
                  <a:pt x="81872" y="76467"/>
                  <a:pt x="79385" y="80000"/>
                  <a:pt x="76000" y="82400"/>
                </a:cubicBezTo>
                <a:lnTo>
                  <a:pt x="76000" y="82400"/>
                </a:lnTo>
                <a:lnTo>
                  <a:pt x="76000" y="82400"/>
                </a:lnTo>
                <a:cubicBezTo>
                  <a:pt x="72667" y="84867"/>
                  <a:pt x="69000" y="85767"/>
                  <a:pt x="65000" y="85100"/>
                </a:cubicBezTo>
                <a:lnTo>
                  <a:pt x="65000" y="85100"/>
                </a:lnTo>
                <a:cubicBezTo>
                  <a:pt x="61000" y="84300"/>
                  <a:pt x="57692" y="82033"/>
                  <a:pt x="55077" y="78300"/>
                </a:cubicBezTo>
                <a:lnTo>
                  <a:pt x="55077" y="78300"/>
                </a:lnTo>
                <a:cubicBezTo>
                  <a:pt x="52410" y="74767"/>
                  <a:pt x="50821" y="70400"/>
                  <a:pt x="50308" y="65200"/>
                </a:cubicBezTo>
                <a:lnTo>
                  <a:pt x="50308" y="65200"/>
                </a:lnTo>
                <a:cubicBezTo>
                  <a:pt x="50308" y="64400"/>
                  <a:pt x="50564" y="63867"/>
                  <a:pt x="51077" y="63600"/>
                </a:cubicBezTo>
                <a:lnTo>
                  <a:pt x="51077" y="63600"/>
                </a:lnTo>
                <a:cubicBezTo>
                  <a:pt x="51641" y="63333"/>
                  <a:pt x="52179" y="63467"/>
                  <a:pt x="52692" y="64000"/>
                </a:cubicBezTo>
                <a:lnTo>
                  <a:pt x="52692" y="64000"/>
                </a:lnTo>
                <a:cubicBezTo>
                  <a:pt x="56590" y="68333"/>
                  <a:pt x="61154" y="71067"/>
                  <a:pt x="66385" y="72200"/>
                </a:cubicBezTo>
                <a:lnTo>
                  <a:pt x="66385" y="72200"/>
                </a:lnTo>
                <a:cubicBezTo>
                  <a:pt x="71769" y="73133"/>
                  <a:pt x="76769" y="72233"/>
                  <a:pt x="81385" y="69500"/>
                </a:cubicBezTo>
                <a:lnTo>
                  <a:pt x="81385" y="69500"/>
                </a:lnTo>
                <a:cubicBezTo>
                  <a:pt x="82051" y="69233"/>
                  <a:pt x="82641" y="69300"/>
                  <a:pt x="83154" y="69700"/>
                </a:cubicBezTo>
                <a:lnTo>
                  <a:pt x="83154" y="69700"/>
                </a:lnTo>
                <a:cubicBezTo>
                  <a:pt x="83564" y="70233"/>
                  <a:pt x="83667" y="70933"/>
                  <a:pt x="83462" y="71800"/>
                </a:cubicBezTo>
                <a:lnTo>
                  <a:pt x="83462" y="718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98398-88"/>
          <p:cNvSpPr/>
          <p:nvPr/>
        </p:nvSpPr>
        <p:spPr>
          <a:xfrm>
            <a:off x="8641259" y="186928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9" name="el-1785639498345-65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4043363"/>
            <a:ext cx="2820293" cy="14288"/>
          </a:xfrm>
          <a:prstGeom prst="rect">
            <a:avLst/>
          </a:prstGeom>
          <a:ln>
            <a:noFill/>
          </a:ln>
        </p:spPr>
      </p:pic>
      <p:sp>
        <p:nvSpPr>
          <p:cNvPr id="10" name="el-1785639498400-91"/>
          <p:cNvSpPr/>
          <p:nvPr/>
        </p:nvSpPr>
        <p:spPr>
          <a:xfrm>
            <a:off x="4745236" y="1668066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00" y="0"/>
                </a:moveTo>
                <a:lnTo>
                  <a:pt x="42200" y="0"/>
                </a:lnTo>
                <a:cubicBezTo>
                  <a:pt x="44667" y="0"/>
                  <a:pt x="46700" y="571"/>
                  <a:pt x="48300" y="1714"/>
                </a:cubicBezTo>
                <a:lnTo>
                  <a:pt x="48300" y="1714"/>
                </a:lnTo>
                <a:lnTo>
                  <a:pt x="48300" y="1714"/>
                </a:lnTo>
                <a:cubicBezTo>
                  <a:pt x="49833" y="2810"/>
                  <a:pt x="50600" y="4238"/>
                  <a:pt x="50600" y="6000"/>
                </a:cubicBezTo>
                <a:lnTo>
                  <a:pt x="50600" y="6000"/>
                </a:lnTo>
                <a:lnTo>
                  <a:pt x="50600" y="27143"/>
                </a:lnTo>
                <a:lnTo>
                  <a:pt x="33800" y="27143"/>
                </a:lnTo>
                <a:lnTo>
                  <a:pt x="33800" y="6000"/>
                </a:lnTo>
                <a:cubicBezTo>
                  <a:pt x="33800" y="4238"/>
                  <a:pt x="34567" y="2810"/>
                  <a:pt x="36100" y="1714"/>
                </a:cubicBezTo>
                <a:lnTo>
                  <a:pt x="36100" y="1714"/>
                </a:lnTo>
                <a:cubicBezTo>
                  <a:pt x="37700" y="571"/>
                  <a:pt x="39733" y="0"/>
                  <a:pt x="42200" y="0"/>
                </a:cubicBezTo>
                <a:lnTo>
                  <a:pt x="42200" y="0"/>
                </a:lnTo>
                <a:moveTo>
                  <a:pt x="8400" y="12071"/>
                </a:moveTo>
                <a:lnTo>
                  <a:pt x="8400" y="12071"/>
                </a:lnTo>
                <a:cubicBezTo>
                  <a:pt x="8400" y="10310"/>
                  <a:pt x="9200" y="8857"/>
                  <a:pt x="10800" y="7714"/>
                </a:cubicBezTo>
                <a:lnTo>
                  <a:pt x="10800" y="7714"/>
                </a:lnTo>
                <a:lnTo>
                  <a:pt x="10800" y="7714"/>
                </a:lnTo>
                <a:cubicBezTo>
                  <a:pt x="12400" y="6571"/>
                  <a:pt x="14433" y="6000"/>
                  <a:pt x="16900" y="6000"/>
                </a:cubicBezTo>
                <a:lnTo>
                  <a:pt x="16900" y="6000"/>
                </a:lnTo>
                <a:cubicBezTo>
                  <a:pt x="19367" y="6000"/>
                  <a:pt x="21367" y="6571"/>
                  <a:pt x="22900" y="7714"/>
                </a:cubicBezTo>
                <a:lnTo>
                  <a:pt x="22900" y="7714"/>
                </a:lnTo>
                <a:cubicBezTo>
                  <a:pt x="24500" y="8857"/>
                  <a:pt x="25300" y="10310"/>
                  <a:pt x="25300" y="12071"/>
                </a:cubicBezTo>
                <a:lnTo>
                  <a:pt x="25300" y="12071"/>
                </a:lnTo>
                <a:lnTo>
                  <a:pt x="25300" y="27143"/>
                </a:lnTo>
                <a:lnTo>
                  <a:pt x="8400" y="27143"/>
                </a:lnTo>
                <a:lnTo>
                  <a:pt x="8400" y="12071"/>
                </a:lnTo>
                <a:moveTo>
                  <a:pt x="59100" y="12071"/>
                </a:moveTo>
                <a:lnTo>
                  <a:pt x="59100" y="12071"/>
                </a:lnTo>
                <a:cubicBezTo>
                  <a:pt x="59100" y="10310"/>
                  <a:pt x="59867" y="8857"/>
                  <a:pt x="61400" y="7714"/>
                </a:cubicBezTo>
                <a:lnTo>
                  <a:pt x="61400" y="7714"/>
                </a:lnTo>
                <a:lnTo>
                  <a:pt x="61400" y="7714"/>
                </a:lnTo>
                <a:cubicBezTo>
                  <a:pt x="63000" y="6571"/>
                  <a:pt x="65033" y="6000"/>
                  <a:pt x="67500" y="6000"/>
                </a:cubicBezTo>
                <a:lnTo>
                  <a:pt x="67500" y="6000"/>
                </a:lnTo>
                <a:cubicBezTo>
                  <a:pt x="69967" y="6000"/>
                  <a:pt x="72000" y="6571"/>
                  <a:pt x="73600" y="7714"/>
                </a:cubicBezTo>
                <a:lnTo>
                  <a:pt x="73600" y="7714"/>
                </a:lnTo>
                <a:cubicBezTo>
                  <a:pt x="75133" y="8857"/>
                  <a:pt x="75900" y="10310"/>
                  <a:pt x="75900" y="12071"/>
                </a:cubicBezTo>
                <a:lnTo>
                  <a:pt x="75900" y="12071"/>
                </a:lnTo>
                <a:lnTo>
                  <a:pt x="75900" y="30143"/>
                </a:lnTo>
                <a:cubicBezTo>
                  <a:pt x="75900" y="31905"/>
                  <a:pt x="75133" y="33357"/>
                  <a:pt x="73600" y="34500"/>
                </a:cubicBezTo>
                <a:lnTo>
                  <a:pt x="73600" y="34500"/>
                </a:lnTo>
                <a:cubicBezTo>
                  <a:pt x="72000" y="35595"/>
                  <a:pt x="69967" y="36143"/>
                  <a:pt x="67500" y="36143"/>
                </a:cubicBezTo>
                <a:lnTo>
                  <a:pt x="67500" y="36143"/>
                </a:lnTo>
                <a:cubicBezTo>
                  <a:pt x="65033" y="36143"/>
                  <a:pt x="63000" y="35595"/>
                  <a:pt x="61400" y="34500"/>
                </a:cubicBezTo>
                <a:lnTo>
                  <a:pt x="61400" y="34500"/>
                </a:lnTo>
                <a:cubicBezTo>
                  <a:pt x="59867" y="33357"/>
                  <a:pt x="59100" y="31905"/>
                  <a:pt x="59100" y="30143"/>
                </a:cubicBezTo>
                <a:lnTo>
                  <a:pt x="59100" y="30143"/>
                </a:lnTo>
                <a:lnTo>
                  <a:pt x="59100" y="12071"/>
                </a:lnTo>
                <a:moveTo>
                  <a:pt x="84400" y="24143"/>
                </a:moveTo>
                <a:lnTo>
                  <a:pt x="84400" y="24143"/>
                </a:lnTo>
                <a:cubicBezTo>
                  <a:pt x="84400" y="22381"/>
                  <a:pt x="85167" y="20929"/>
                  <a:pt x="86700" y="19786"/>
                </a:cubicBezTo>
                <a:lnTo>
                  <a:pt x="86700" y="19786"/>
                </a:lnTo>
                <a:lnTo>
                  <a:pt x="86700" y="19786"/>
                </a:lnTo>
                <a:cubicBezTo>
                  <a:pt x="88300" y="18643"/>
                  <a:pt x="90333" y="18071"/>
                  <a:pt x="92800" y="18071"/>
                </a:cubicBezTo>
                <a:lnTo>
                  <a:pt x="92800" y="18071"/>
                </a:lnTo>
                <a:cubicBezTo>
                  <a:pt x="95267" y="18071"/>
                  <a:pt x="97300" y="18643"/>
                  <a:pt x="98900" y="19786"/>
                </a:cubicBezTo>
                <a:lnTo>
                  <a:pt x="98900" y="19786"/>
                </a:lnTo>
                <a:cubicBezTo>
                  <a:pt x="100500" y="20929"/>
                  <a:pt x="101300" y="22381"/>
                  <a:pt x="101300" y="24143"/>
                </a:cubicBezTo>
                <a:lnTo>
                  <a:pt x="101300" y="24143"/>
                </a:lnTo>
                <a:lnTo>
                  <a:pt x="101300" y="36143"/>
                </a:lnTo>
                <a:cubicBezTo>
                  <a:pt x="101300" y="37905"/>
                  <a:pt x="100500" y="39357"/>
                  <a:pt x="98900" y="40500"/>
                </a:cubicBezTo>
                <a:lnTo>
                  <a:pt x="98900" y="40500"/>
                </a:lnTo>
                <a:cubicBezTo>
                  <a:pt x="97300" y="41643"/>
                  <a:pt x="95267" y="42214"/>
                  <a:pt x="92800" y="42214"/>
                </a:cubicBezTo>
                <a:lnTo>
                  <a:pt x="92800" y="42214"/>
                </a:lnTo>
                <a:cubicBezTo>
                  <a:pt x="90333" y="42214"/>
                  <a:pt x="88300" y="41643"/>
                  <a:pt x="86700" y="40500"/>
                </a:cubicBezTo>
                <a:lnTo>
                  <a:pt x="86700" y="40500"/>
                </a:lnTo>
                <a:cubicBezTo>
                  <a:pt x="85167" y="39357"/>
                  <a:pt x="84400" y="37905"/>
                  <a:pt x="84400" y="36143"/>
                </a:cubicBezTo>
                <a:lnTo>
                  <a:pt x="84400" y="36143"/>
                </a:lnTo>
                <a:lnTo>
                  <a:pt x="84400" y="24143"/>
                </a:lnTo>
                <a:moveTo>
                  <a:pt x="59100" y="40714"/>
                </a:moveTo>
                <a:lnTo>
                  <a:pt x="59100" y="40714"/>
                </a:lnTo>
                <a:lnTo>
                  <a:pt x="59100" y="40500"/>
                </a:lnTo>
                <a:cubicBezTo>
                  <a:pt x="61567" y="41643"/>
                  <a:pt x="64367" y="42214"/>
                  <a:pt x="67500" y="42214"/>
                </a:cubicBezTo>
                <a:lnTo>
                  <a:pt x="67500" y="42214"/>
                </a:lnTo>
                <a:cubicBezTo>
                  <a:pt x="71033" y="42214"/>
                  <a:pt x="74200" y="41524"/>
                  <a:pt x="77000" y="40143"/>
                </a:cubicBezTo>
                <a:lnTo>
                  <a:pt x="77000" y="40143"/>
                </a:lnTo>
                <a:cubicBezTo>
                  <a:pt x="78067" y="42524"/>
                  <a:pt x="80100" y="44452"/>
                  <a:pt x="83100" y="45929"/>
                </a:cubicBezTo>
                <a:lnTo>
                  <a:pt x="83100" y="45929"/>
                </a:lnTo>
                <a:cubicBezTo>
                  <a:pt x="85900" y="47452"/>
                  <a:pt x="89133" y="48214"/>
                  <a:pt x="92800" y="48214"/>
                </a:cubicBezTo>
                <a:lnTo>
                  <a:pt x="92800" y="48214"/>
                </a:lnTo>
                <a:cubicBezTo>
                  <a:pt x="96000" y="48214"/>
                  <a:pt x="98833" y="47643"/>
                  <a:pt x="101300" y="46500"/>
                </a:cubicBezTo>
                <a:lnTo>
                  <a:pt x="101300" y="46500"/>
                </a:lnTo>
                <a:lnTo>
                  <a:pt x="101300" y="48214"/>
                </a:lnTo>
                <a:cubicBezTo>
                  <a:pt x="101300" y="53214"/>
                  <a:pt x="99800" y="57786"/>
                  <a:pt x="96800" y="61929"/>
                </a:cubicBezTo>
                <a:lnTo>
                  <a:pt x="96800" y="61929"/>
                </a:lnTo>
                <a:cubicBezTo>
                  <a:pt x="93800" y="66071"/>
                  <a:pt x="89667" y="69548"/>
                  <a:pt x="84400" y="72357"/>
                </a:cubicBezTo>
                <a:lnTo>
                  <a:pt x="84400" y="72357"/>
                </a:lnTo>
                <a:lnTo>
                  <a:pt x="84400" y="90429"/>
                </a:lnTo>
                <a:cubicBezTo>
                  <a:pt x="84400" y="92190"/>
                  <a:pt x="83600" y="93619"/>
                  <a:pt x="82000" y="94714"/>
                </a:cubicBezTo>
                <a:lnTo>
                  <a:pt x="82000" y="94714"/>
                </a:lnTo>
                <a:cubicBezTo>
                  <a:pt x="80400" y="95857"/>
                  <a:pt x="78367" y="96429"/>
                  <a:pt x="75900" y="96429"/>
                </a:cubicBezTo>
                <a:lnTo>
                  <a:pt x="75900" y="96429"/>
                </a:lnTo>
                <a:lnTo>
                  <a:pt x="33800" y="96429"/>
                </a:lnTo>
                <a:cubicBezTo>
                  <a:pt x="31333" y="96429"/>
                  <a:pt x="29300" y="95857"/>
                  <a:pt x="27700" y="94714"/>
                </a:cubicBezTo>
                <a:lnTo>
                  <a:pt x="27700" y="94714"/>
                </a:lnTo>
                <a:cubicBezTo>
                  <a:pt x="26100" y="93619"/>
                  <a:pt x="25300" y="92190"/>
                  <a:pt x="25300" y="90429"/>
                </a:cubicBezTo>
                <a:lnTo>
                  <a:pt x="25300" y="90429"/>
                </a:lnTo>
                <a:lnTo>
                  <a:pt x="25300" y="75714"/>
                </a:lnTo>
                <a:cubicBezTo>
                  <a:pt x="20767" y="74190"/>
                  <a:pt x="16633" y="72119"/>
                  <a:pt x="12900" y="69500"/>
                </a:cubicBezTo>
                <a:lnTo>
                  <a:pt x="12900" y="69500"/>
                </a:lnTo>
                <a:lnTo>
                  <a:pt x="10000" y="67429"/>
                </a:lnTo>
                <a:cubicBezTo>
                  <a:pt x="3533" y="62667"/>
                  <a:pt x="200" y="56952"/>
                  <a:pt x="0" y="50286"/>
                </a:cubicBezTo>
                <a:lnTo>
                  <a:pt x="0" y="50286"/>
                </a:lnTo>
                <a:lnTo>
                  <a:pt x="0" y="45214"/>
                </a:lnTo>
                <a:cubicBezTo>
                  <a:pt x="200" y="41833"/>
                  <a:pt x="1867" y="39000"/>
                  <a:pt x="5000" y="36714"/>
                </a:cubicBezTo>
                <a:lnTo>
                  <a:pt x="5000" y="36714"/>
                </a:lnTo>
                <a:cubicBezTo>
                  <a:pt x="8200" y="34476"/>
                  <a:pt x="12167" y="33286"/>
                  <a:pt x="16900" y="33143"/>
                </a:cubicBezTo>
                <a:lnTo>
                  <a:pt x="16900" y="33143"/>
                </a:lnTo>
                <a:lnTo>
                  <a:pt x="40100" y="33143"/>
                </a:lnTo>
                <a:cubicBezTo>
                  <a:pt x="43100" y="33143"/>
                  <a:pt x="45567" y="33905"/>
                  <a:pt x="47500" y="35429"/>
                </a:cubicBezTo>
                <a:lnTo>
                  <a:pt x="47500" y="35429"/>
                </a:lnTo>
                <a:cubicBezTo>
                  <a:pt x="49567" y="36810"/>
                  <a:pt x="50600" y="38571"/>
                  <a:pt x="50600" y="40714"/>
                </a:cubicBezTo>
                <a:lnTo>
                  <a:pt x="50600" y="40714"/>
                </a:lnTo>
                <a:cubicBezTo>
                  <a:pt x="50600" y="42810"/>
                  <a:pt x="49567" y="44548"/>
                  <a:pt x="47500" y="45929"/>
                </a:cubicBezTo>
                <a:lnTo>
                  <a:pt x="47500" y="45929"/>
                </a:lnTo>
                <a:cubicBezTo>
                  <a:pt x="45567" y="47452"/>
                  <a:pt x="43100" y="48214"/>
                  <a:pt x="40100" y="48214"/>
                </a:cubicBezTo>
                <a:lnTo>
                  <a:pt x="40100" y="48214"/>
                </a:lnTo>
                <a:lnTo>
                  <a:pt x="25300" y="48214"/>
                </a:lnTo>
                <a:cubicBezTo>
                  <a:pt x="22700" y="48357"/>
                  <a:pt x="21300" y="49357"/>
                  <a:pt x="21100" y="51214"/>
                </a:cubicBezTo>
                <a:lnTo>
                  <a:pt x="21100" y="51214"/>
                </a:lnTo>
                <a:cubicBezTo>
                  <a:pt x="21300" y="53119"/>
                  <a:pt x="22700" y="54119"/>
                  <a:pt x="25300" y="54214"/>
                </a:cubicBezTo>
                <a:lnTo>
                  <a:pt x="25300" y="54214"/>
                </a:lnTo>
                <a:lnTo>
                  <a:pt x="40100" y="54214"/>
                </a:lnTo>
                <a:cubicBezTo>
                  <a:pt x="45567" y="54119"/>
                  <a:pt x="50033" y="52810"/>
                  <a:pt x="53500" y="50286"/>
                </a:cubicBezTo>
                <a:lnTo>
                  <a:pt x="53500" y="50286"/>
                </a:lnTo>
                <a:cubicBezTo>
                  <a:pt x="57033" y="47762"/>
                  <a:pt x="58900" y="44571"/>
                  <a:pt x="59100" y="40714"/>
                </a:cubicBezTo>
                <a:lnTo>
                  <a:pt x="59100" y="40714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98401-92"/>
          <p:cNvSpPr/>
          <p:nvPr/>
        </p:nvSpPr>
        <p:spPr>
          <a:xfrm>
            <a:off x="4749254" y="219670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98401-93"/>
          <p:cNvSpPr/>
          <p:nvPr/>
        </p:nvSpPr>
        <p:spPr>
          <a:xfrm>
            <a:off x="4737199" y="2519065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14083"/>
                </a:moveTo>
                <a:lnTo>
                  <a:pt x="49250" y="14083"/>
                </a:lnTo>
                <a:cubicBezTo>
                  <a:pt x="57861" y="14194"/>
                  <a:pt x="65250" y="16833"/>
                  <a:pt x="71417" y="22000"/>
                </a:cubicBezTo>
                <a:lnTo>
                  <a:pt x="71417" y="22000"/>
                </a:lnTo>
                <a:lnTo>
                  <a:pt x="64417" y="29250"/>
                </a:lnTo>
                <a:cubicBezTo>
                  <a:pt x="63361" y="30250"/>
                  <a:pt x="63056" y="31500"/>
                  <a:pt x="63500" y="33000"/>
                </a:cubicBezTo>
                <a:lnTo>
                  <a:pt x="63500" y="33000"/>
                </a:lnTo>
                <a:cubicBezTo>
                  <a:pt x="64222" y="34278"/>
                  <a:pt x="65333" y="35000"/>
                  <a:pt x="66833" y="35167"/>
                </a:cubicBezTo>
                <a:lnTo>
                  <a:pt x="66833" y="35167"/>
                </a:lnTo>
                <a:lnTo>
                  <a:pt x="91417" y="35167"/>
                </a:lnTo>
                <a:cubicBezTo>
                  <a:pt x="93583" y="35000"/>
                  <a:pt x="94750" y="33833"/>
                  <a:pt x="94917" y="31667"/>
                </a:cubicBezTo>
                <a:lnTo>
                  <a:pt x="94917" y="31667"/>
                </a:lnTo>
                <a:lnTo>
                  <a:pt x="94917" y="7000"/>
                </a:lnTo>
                <a:cubicBezTo>
                  <a:pt x="94917" y="5556"/>
                  <a:pt x="94194" y="4472"/>
                  <a:pt x="92750" y="3750"/>
                </a:cubicBezTo>
                <a:lnTo>
                  <a:pt x="92750" y="3750"/>
                </a:lnTo>
                <a:cubicBezTo>
                  <a:pt x="91250" y="3306"/>
                  <a:pt x="90000" y="3583"/>
                  <a:pt x="89000" y="4583"/>
                </a:cubicBezTo>
                <a:lnTo>
                  <a:pt x="89000" y="4583"/>
                </a:lnTo>
                <a:lnTo>
                  <a:pt x="81500" y="12083"/>
                </a:lnTo>
                <a:cubicBezTo>
                  <a:pt x="72556" y="4306"/>
                  <a:pt x="61806" y="278"/>
                  <a:pt x="49250" y="0"/>
                </a:cubicBezTo>
                <a:lnTo>
                  <a:pt x="49250" y="0"/>
                </a:lnTo>
                <a:cubicBezTo>
                  <a:pt x="46861" y="0"/>
                  <a:pt x="44500" y="139"/>
                  <a:pt x="42167" y="417"/>
                </a:cubicBezTo>
                <a:lnTo>
                  <a:pt x="42167" y="417"/>
                </a:lnTo>
                <a:lnTo>
                  <a:pt x="42167" y="14750"/>
                </a:lnTo>
                <a:cubicBezTo>
                  <a:pt x="44389" y="14306"/>
                  <a:pt x="46750" y="14083"/>
                  <a:pt x="49250" y="14083"/>
                </a:cubicBezTo>
                <a:lnTo>
                  <a:pt x="49250" y="14083"/>
                </a:lnTo>
                <a:moveTo>
                  <a:pt x="22000" y="27000"/>
                </a:moveTo>
                <a:lnTo>
                  <a:pt x="22000" y="27000"/>
                </a:lnTo>
                <a:lnTo>
                  <a:pt x="29250" y="34083"/>
                </a:lnTo>
                <a:cubicBezTo>
                  <a:pt x="30250" y="35083"/>
                  <a:pt x="31500" y="35361"/>
                  <a:pt x="33000" y="34917"/>
                </a:cubicBezTo>
                <a:lnTo>
                  <a:pt x="33000" y="34917"/>
                </a:lnTo>
                <a:cubicBezTo>
                  <a:pt x="34278" y="34194"/>
                  <a:pt x="35000" y="33111"/>
                  <a:pt x="35167" y="31667"/>
                </a:cubicBezTo>
                <a:lnTo>
                  <a:pt x="35167" y="31667"/>
                </a:lnTo>
                <a:lnTo>
                  <a:pt x="35167" y="7000"/>
                </a:lnTo>
                <a:cubicBezTo>
                  <a:pt x="35000" y="4833"/>
                  <a:pt x="33833" y="3667"/>
                  <a:pt x="31667" y="3500"/>
                </a:cubicBezTo>
                <a:lnTo>
                  <a:pt x="31667" y="3500"/>
                </a:lnTo>
                <a:lnTo>
                  <a:pt x="7000" y="3500"/>
                </a:lnTo>
                <a:cubicBezTo>
                  <a:pt x="5556" y="3500"/>
                  <a:pt x="4472" y="4250"/>
                  <a:pt x="3750" y="5750"/>
                </a:cubicBezTo>
                <a:lnTo>
                  <a:pt x="3750" y="5750"/>
                </a:lnTo>
                <a:cubicBezTo>
                  <a:pt x="3306" y="7194"/>
                  <a:pt x="3583" y="8417"/>
                  <a:pt x="4583" y="9417"/>
                </a:cubicBezTo>
                <a:lnTo>
                  <a:pt x="4583" y="9417"/>
                </a:lnTo>
                <a:lnTo>
                  <a:pt x="12083" y="16917"/>
                </a:lnTo>
                <a:cubicBezTo>
                  <a:pt x="4306" y="25861"/>
                  <a:pt x="278" y="36639"/>
                  <a:pt x="0" y="49250"/>
                </a:cubicBezTo>
                <a:lnTo>
                  <a:pt x="0" y="49250"/>
                </a:lnTo>
                <a:cubicBezTo>
                  <a:pt x="0" y="51583"/>
                  <a:pt x="139" y="53917"/>
                  <a:pt x="417" y="56250"/>
                </a:cubicBezTo>
                <a:lnTo>
                  <a:pt x="417" y="56250"/>
                </a:lnTo>
                <a:lnTo>
                  <a:pt x="14750" y="56250"/>
                </a:lnTo>
                <a:cubicBezTo>
                  <a:pt x="14306" y="54028"/>
                  <a:pt x="14083" y="51694"/>
                  <a:pt x="14083" y="49250"/>
                </a:cubicBezTo>
                <a:lnTo>
                  <a:pt x="14083" y="49250"/>
                </a:lnTo>
                <a:cubicBezTo>
                  <a:pt x="14194" y="40583"/>
                  <a:pt x="16833" y="33167"/>
                  <a:pt x="22000" y="27000"/>
                </a:cubicBezTo>
                <a:lnTo>
                  <a:pt x="22000" y="27000"/>
                </a:lnTo>
                <a:moveTo>
                  <a:pt x="98000" y="42167"/>
                </a:moveTo>
                <a:lnTo>
                  <a:pt x="98000" y="42167"/>
                </a:lnTo>
                <a:lnTo>
                  <a:pt x="83750" y="42167"/>
                </a:lnTo>
                <a:cubicBezTo>
                  <a:pt x="84194" y="44389"/>
                  <a:pt x="84417" y="46750"/>
                  <a:pt x="84417" y="49250"/>
                </a:cubicBezTo>
                <a:lnTo>
                  <a:pt x="84417" y="49250"/>
                </a:lnTo>
                <a:cubicBezTo>
                  <a:pt x="84250" y="57861"/>
                  <a:pt x="81611" y="65250"/>
                  <a:pt x="76500" y="71417"/>
                </a:cubicBezTo>
                <a:lnTo>
                  <a:pt x="76500" y="71417"/>
                </a:lnTo>
                <a:lnTo>
                  <a:pt x="69250" y="64417"/>
                </a:lnTo>
                <a:cubicBezTo>
                  <a:pt x="68194" y="63361"/>
                  <a:pt x="66944" y="63056"/>
                  <a:pt x="65500" y="63500"/>
                </a:cubicBezTo>
                <a:lnTo>
                  <a:pt x="65500" y="63500"/>
                </a:lnTo>
                <a:cubicBezTo>
                  <a:pt x="64167" y="64222"/>
                  <a:pt x="63417" y="65333"/>
                  <a:pt x="63250" y="66833"/>
                </a:cubicBezTo>
                <a:lnTo>
                  <a:pt x="63250" y="66833"/>
                </a:lnTo>
                <a:lnTo>
                  <a:pt x="63250" y="91417"/>
                </a:lnTo>
                <a:cubicBezTo>
                  <a:pt x="63417" y="93583"/>
                  <a:pt x="64611" y="94750"/>
                  <a:pt x="66833" y="94917"/>
                </a:cubicBezTo>
                <a:lnTo>
                  <a:pt x="66833" y="94917"/>
                </a:lnTo>
                <a:lnTo>
                  <a:pt x="91417" y="94917"/>
                </a:lnTo>
                <a:cubicBezTo>
                  <a:pt x="92861" y="94917"/>
                  <a:pt x="93944" y="94194"/>
                  <a:pt x="94667" y="92750"/>
                </a:cubicBezTo>
                <a:lnTo>
                  <a:pt x="94667" y="92750"/>
                </a:lnTo>
                <a:cubicBezTo>
                  <a:pt x="95111" y="91250"/>
                  <a:pt x="94833" y="90000"/>
                  <a:pt x="93833" y="89000"/>
                </a:cubicBezTo>
                <a:lnTo>
                  <a:pt x="93833" y="89000"/>
                </a:lnTo>
                <a:lnTo>
                  <a:pt x="86333" y="81500"/>
                </a:lnTo>
                <a:cubicBezTo>
                  <a:pt x="94111" y="72556"/>
                  <a:pt x="98139" y="61806"/>
                  <a:pt x="98417" y="49250"/>
                </a:cubicBezTo>
                <a:lnTo>
                  <a:pt x="98417" y="49250"/>
                </a:lnTo>
                <a:cubicBezTo>
                  <a:pt x="98417" y="46861"/>
                  <a:pt x="98278" y="44500"/>
                  <a:pt x="98000" y="42167"/>
                </a:cubicBezTo>
                <a:lnTo>
                  <a:pt x="98000" y="42167"/>
                </a:lnTo>
                <a:moveTo>
                  <a:pt x="49250" y="84417"/>
                </a:moveTo>
                <a:lnTo>
                  <a:pt x="49250" y="84417"/>
                </a:lnTo>
                <a:cubicBezTo>
                  <a:pt x="40583" y="84250"/>
                  <a:pt x="33167" y="81611"/>
                  <a:pt x="27000" y="76500"/>
                </a:cubicBezTo>
                <a:lnTo>
                  <a:pt x="27000" y="76500"/>
                </a:lnTo>
                <a:lnTo>
                  <a:pt x="34083" y="69250"/>
                </a:lnTo>
                <a:cubicBezTo>
                  <a:pt x="35083" y="68194"/>
                  <a:pt x="35361" y="66944"/>
                  <a:pt x="34917" y="65500"/>
                </a:cubicBezTo>
                <a:lnTo>
                  <a:pt x="34917" y="65500"/>
                </a:lnTo>
                <a:cubicBezTo>
                  <a:pt x="34194" y="64167"/>
                  <a:pt x="33111" y="63417"/>
                  <a:pt x="31667" y="63250"/>
                </a:cubicBezTo>
                <a:lnTo>
                  <a:pt x="31667" y="63250"/>
                </a:lnTo>
                <a:lnTo>
                  <a:pt x="7000" y="63250"/>
                </a:lnTo>
                <a:cubicBezTo>
                  <a:pt x="4833" y="63417"/>
                  <a:pt x="3667" y="64611"/>
                  <a:pt x="3500" y="66833"/>
                </a:cubicBezTo>
                <a:lnTo>
                  <a:pt x="3500" y="66833"/>
                </a:lnTo>
                <a:lnTo>
                  <a:pt x="3500" y="91417"/>
                </a:lnTo>
                <a:cubicBezTo>
                  <a:pt x="3500" y="92861"/>
                  <a:pt x="4250" y="93944"/>
                  <a:pt x="5750" y="94667"/>
                </a:cubicBezTo>
                <a:lnTo>
                  <a:pt x="5750" y="94667"/>
                </a:lnTo>
                <a:cubicBezTo>
                  <a:pt x="7194" y="95111"/>
                  <a:pt x="8417" y="94833"/>
                  <a:pt x="9417" y="93833"/>
                </a:cubicBezTo>
                <a:lnTo>
                  <a:pt x="9417" y="93833"/>
                </a:lnTo>
                <a:lnTo>
                  <a:pt x="16917" y="86333"/>
                </a:lnTo>
                <a:cubicBezTo>
                  <a:pt x="25861" y="94111"/>
                  <a:pt x="36639" y="98139"/>
                  <a:pt x="49250" y="98417"/>
                </a:cubicBezTo>
                <a:lnTo>
                  <a:pt x="49250" y="98417"/>
                </a:lnTo>
                <a:cubicBezTo>
                  <a:pt x="51583" y="98417"/>
                  <a:pt x="53917" y="98278"/>
                  <a:pt x="56250" y="98000"/>
                </a:cubicBezTo>
                <a:lnTo>
                  <a:pt x="56250" y="98000"/>
                </a:lnTo>
                <a:lnTo>
                  <a:pt x="56250" y="83750"/>
                </a:lnTo>
                <a:cubicBezTo>
                  <a:pt x="54028" y="84194"/>
                  <a:pt x="51694" y="84417"/>
                  <a:pt x="49250" y="84417"/>
                </a:cubicBezTo>
                <a:lnTo>
                  <a:pt x="49250" y="8441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97686-19"/>
          <p:cNvSpPr/>
          <p:nvPr/>
        </p:nvSpPr>
        <p:spPr>
          <a:xfrm>
            <a:off x="6262985" y="2484834"/>
            <a:ext cx="2232422" cy="190500"/>
          </a:xfrm>
          <a:prstGeom prst="roundRect">
            <a:avLst>
              <a:gd name="adj" fmla="val 10000"/>
            </a:avLst>
          </a:prstGeom>
          <a:solidFill>
            <a:srgbClr val="D2691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97686-19__text"/>
          <p:cNvSpPr txBox="1"/>
          <p:nvPr/>
        </p:nvSpPr>
        <p:spPr>
          <a:xfrm>
            <a:off x="6262985" y="2484834"/>
            <a:ext cx="223242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光线照射物体，在幕布上形成影子</a:t>
            </a:r>
            <a:endParaRPr/>
          </a:p>
        </p:txBody>
      </p:sp>
      <p:cxnSp>
        <p:nvCxnSpPr>
          <p:cNvPr id="15" name="el-1785639497677-10"/>
          <p:cNvCxnSpPr/>
          <p:nvPr/>
        </p:nvCxnSpPr>
        <p:spPr>
          <a:xfrm>
            <a:off x="4714875" y="2821781"/>
            <a:ext cx="4029075" cy="914"/>
          </a:xfrm>
          <a:prstGeom prst="line">
            <a:avLst/>
          </a:prstGeom>
          <a:ln w="9525" cap="flat">
            <a:solidFill>
              <a:srgbClr val="C4B6A2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498402-94"/>
          <p:cNvSpPr/>
          <p:nvPr/>
        </p:nvSpPr>
        <p:spPr>
          <a:xfrm>
            <a:off x="4729131" y="2989628"/>
            <a:ext cx="128650" cy="1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214" y="214"/>
                </a:moveTo>
                <a:lnTo>
                  <a:pt x="68214" y="214"/>
                </a:lnTo>
                <a:cubicBezTo>
                  <a:pt x="69071" y="738"/>
                  <a:pt x="69643" y="1500"/>
                  <a:pt x="69929" y="2500"/>
                </a:cubicBezTo>
                <a:lnTo>
                  <a:pt x="69929" y="2500"/>
                </a:lnTo>
                <a:lnTo>
                  <a:pt x="73643" y="22786"/>
                </a:lnTo>
                <a:lnTo>
                  <a:pt x="94000" y="26571"/>
                </a:lnTo>
                <a:cubicBezTo>
                  <a:pt x="95000" y="26810"/>
                  <a:pt x="95762" y="27381"/>
                  <a:pt x="96286" y="28286"/>
                </a:cubicBezTo>
                <a:lnTo>
                  <a:pt x="96286" y="28286"/>
                </a:lnTo>
                <a:cubicBezTo>
                  <a:pt x="96667" y="29286"/>
                  <a:pt x="96524" y="30286"/>
                  <a:pt x="95857" y="31286"/>
                </a:cubicBezTo>
                <a:lnTo>
                  <a:pt x="95857" y="31286"/>
                </a:lnTo>
                <a:lnTo>
                  <a:pt x="84214" y="48214"/>
                </a:lnTo>
                <a:lnTo>
                  <a:pt x="95857" y="65214"/>
                </a:lnTo>
                <a:cubicBezTo>
                  <a:pt x="96524" y="66214"/>
                  <a:pt x="96667" y="67214"/>
                  <a:pt x="96286" y="68214"/>
                </a:cubicBezTo>
                <a:lnTo>
                  <a:pt x="96286" y="68214"/>
                </a:lnTo>
                <a:cubicBezTo>
                  <a:pt x="95762" y="69071"/>
                  <a:pt x="95000" y="69643"/>
                  <a:pt x="94000" y="69929"/>
                </a:cubicBezTo>
                <a:lnTo>
                  <a:pt x="94000" y="69929"/>
                </a:lnTo>
                <a:lnTo>
                  <a:pt x="73643" y="73643"/>
                </a:lnTo>
                <a:lnTo>
                  <a:pt x="69929" y="94000"/>
                </a:lnTo>
                <a:cubicBezTo>
                  <a:pt x="69643" y="95000"/>
                  <a:pt x="69071" y="95762"/>
                  <a:pt x="68214" y="96286"/>
                </a:cubicBezTo>
                <a:lnTo>
                  <a:pt x="68214" y="96286"/>
                </a:lnTo>
                <a:cubicBezTo>
                  <a:pt x="67214" y="96667"/>
                  <a:pt x="66214" y="96524"/>
                  <a:pt x="65214" y="95857"/>
                </a:cubicBezTo>
                <a:lnTo>
                  <a:pt x="65214" y="95857"/>
                </a:lnTo>
                <a:lnTo>
                  <a:pt x="48214" y="84214"/>
                </a:lnTo>
                <a:lnTo>
                  <a:pt x="31286" y="95857"/>
                </a:lnTo>
                <a:cubicBezTo>
                  <a:pt x="30286" y="96524"/>
                  <a:pt x="29333" y="96667"/>
                  <a:pt x="28429" y="96286"/>
                </a:cubicBezTo>
                <a:lnTo>
                  <a:pt x="28429" y="96286"/>
                </a:lnTo>
                <a:cubicBezTo>
                  <a:pt x="27429" y="95762"/>
                  <a:pt x="26810" y="95000"/>
                  <a:pt x="26571" y="94000"/>
                </a:cubicBezTo>
                <a:lnTo>
                  <a:pt x="26571" y="94000"/>
                </a:lnTo>
                <a:lnTo>
                  <a:pt x="22786" y="73643"/>
                </a:lnTo>
                <a:lnTo>
                  <a:pt x="2500" y="69929"/>
                </a:lnTo>
                <a:cubicBezTo>
                  <a:pt x="1500" y="69643"/>
                  <a:pt x="738" y="69071"/>
                  <a:pt x="214" y="68214"/>
                </a:cubicBezTo>
                <a:lnTo>
                  <a:pt x="214" y="68214"/>
                </a:lnTo>
                <a:cubicBezTo>
                  <a:pt x="-167" y="67214"/>
                  <a:pt x="-48" y="66214"/>
                  <a:pt x="571" y="65214"/>
                </a:cubicBezTo>
                <a:lnTo>
                  <a:pt x="571" y="65214"/>
                </a:lnTo>
                <a:lnTo>
                  <a:pt x="12286" y="48214"/>
                </a:lnTo>
                <a:lnTo>
                  <a:pt x="571" y="31286"/>
                </a:lnTo>
                <a:cubicBezTo>
                  <a:pt x="-48" y="30286"/>
                  <a:pt x="-167" y="29333"/>
                  <a:pt x="214" y="28429"/>
                </a:cubicBezTo>
                <a:lnTo>
                  <a:pt x="214" y="28429"/>
                </a:lnTo>
                <a:cubicBezTo>
                  <a:pt x="738" y="27429"/>
                  <a:pt x="1500" y="26810"/>
                  <a:pt x="2500" y="26571"/>
                </a:cubicBezTo>
                <a:lnTo>
                  <a:pt x="2500" y="26571"/>
                </a:lnTo>
                <a:lnTo>
                  <a:pt x="22786" y="22786"/>
                </a:lnTo>
                <a:lnTo>
                  <a:pt x="26571" y="2500"/>
                </a:lnTo>
                <a:cubicBezTo>
                  <a:pt x="26810" y="1500"/>
                  <a:pt x="27429" y="738"/>
                  <a:pt x="28429" y="214"/>
                </a:cubicBezTo>
                <a:lnTo>
                  <a:pt x="28429" y="214"/>
                </a:lnTo>
                <a:cubicBezTo>
                  <a:pt x="29333" y="-167"/>
                  <a:pt x="30286" y="-48"/>
                  <a:pt x="31286" y="571"/>
                </a:cubicBezTo>
                <a:lnTo>
                  <a:pt x="31286" y="571"/>
                </a:lnTo>
                <a:lnTo>
                  <a:pt x="48214" y="12286"/>
                </a:lnTo>
                <a:lnTo>
                  <a:pt x="65214" y="571"/>
                </a:lnTo>
                <a:cubicBezTo>
                  <a:pt x="66214" y="-48"/>
                  <a:pt x="67214" y="-167"/>
                  <a:pt x="68214" y="214"/>
                </a:cubicBezTo>
                <a:lnTo>
                  <a:pt x="68214" y="214"/>
                </a:lnTo>
                <a:moveTo>
                  <a:pt x="30143" y="48214"/>
                </a:moveTo>
                <a:lnTo>
                  <a:pt x="30143" y="48214"/>
                </a:lnTo>
                <a:cubicBezTo>
                  <a:pt x="30143" y="44976"/>
                  <a:pt x="30952" y="41976"/>
                  <a:pt x="32571" y="39214"/>
                </a:cubicBezTo>
                <a:lnTo>
                  <a:pt x="32571" y="39214"/>
                </a:lnTo>
                <a:lnTo>
                  <a:pt x="32571" y="39214"/>
                </a:lnTo>
                <a:cubicBezTo>
                  <a:pt x="34238" y="36452"/>
                  <a:pt x="36452" y="34238"/>
                  <a:pt x="39214" y="32571"/>
                </a:cubicBezTo>
                <a:lnTo>
                  <a:pt x="39214" y="32571"/>
                </a:lnTo>
                <a:cubicBezTo>
                  <a:pt x="42071" y="30952"/>
                  <a:pt x="45071" y="30143"/>
                  <a:pt x="48214" y="30143"/>
                </a:cubicBezTo>
                <a:lnTo>
                  <a:pt x="48214" y="30143"/>
                </a:lnTo>
                <a:cubicBezTo>
                  <a:pt x="51357" y="30143"/>
                  <a:pt x="54381" y="30952"/>
                  <a:pt x="57286" y="32571"/>
                </a:cubicBezTo>
                <a:lnTo>
                  <a:pt x="57286" y="32571"/>
                </a:lnTo>
                <a:cubicBezTo>
                  <a:pt x="60048" y="34238"/>
                  <a:pt x="62238" y="36452"/>
                  <a:pt x="63857" y="39214"/>
                </a:cubicBezTo>
                <a:lnTo>
                  <a:pt x="63857" y="39214"/>
                </a:lnTo>
                <a:cubicBezTo>
                  <a:pt x="65476" y="41976"/>
                  <a:pt x="66286" y="44976"/>
                  <a:pt x="66286" y="48214"/>
                </a:cubicBezTo>
                <a:lnTo>
                  <a:pt x="66286" y="48214"/>
                </a:lnTo>
                <a:cubicBezTo>
                  <a:pt x="66286" y="51500"/>
                  <a:pt x="65476" y="54524"/>
                  <a:pt x="63857" y="57286"/>
                </a:cubicBezTo>
                <a:lnTo>
                  <a:pt x="63857" y="57286"/>
                </a:lnTo>
                <a:cubicBezTo>
                  <a:pt x="62238" y="60048"/>
                  <a:pt x="60048" y="62238"/>
                  <a:pt x="57286" y="63857"/>
                </a:cubicBezTo>
                <a:lnTo>
                  <a:pt x="57286" y="63857"/>
                </a:lnTo>
                <a:cubicBezTo>
                  <a:pt x="54381" y="65476"/>
                  <a:pt x="51357" y="66286"/>
                  <a:pt x="48214" y="66286"/>
                </a:cubicBezTo>
                <a:lnTo>
                  <a:pt x="48214" y="66286"/>
                </a:lnTo>
                <a:cubicBezTo>
                  <a:pt x="45071" y="66286"/>
                  <a:pt x="42071" y="65476"/>
                  <a:pt x="39214" y="63857"/>
                </a:cubicBezTo>
                <a:lnTo>
                  <a:pt x="39214" y="63857"/>
                </a:lnTo>
                <a:cubicBezTo>
                  <a:pt x="36452" y="62238"/>
                  <a:pt x="34238" y="60048"/>
                  <a:pt x="32571" y="57286"/>
                </a:cubicBezTo>
                <a:lnTo>
                  <a:pt x="32571" y="57286"/>
                </a:lnTo>
                <a:cubicBezTo>
                  <a:pt x="30952" y="54524"/>
                  <a:pt x="30143" y="51500"/>
                  <a:pt x="30143" y="48214"/>
                </a:cubicBezTo>
                <a:lnTo>
                  <a:pt x="30143" y="48214"/>
                </a:lnTo>
                <a:moveTo>
                  <a:pt x="72357" y="48214"/>
                </a:moveTo>
                <a:lnTo>
                  <a:pt x="72357" y="48214"/>
                </a:lnTo>
                <a:cubicBezTo>
                  <a:pt x="72357" y="43833"/>
                  <a:pt x="71286" y="39833"/>
                  <a:pt x="69143" y="36214"/>
                </a:cubicBezTo>
                <a:lnTo>
                  <a:pt x="69143" y="36214"/>
                </a:lnTo>
                <a:lnTo>
                  <a:pt x="69143" y="36214"/>
                </a:lnTo>
                <a:cubicBezTo>
                  <a:pt x="67000" y="32548"/>
                  <a:pt x="64048" y="29595"/>
                  <a:pt x="60286" y="27357"/>
                </a:cubicBezTo>
                <a:lnTo>
                  <a:pt x="60286" y="27357"/>
                </a:lnTo>
                <a:cubicBezTo>
                  <a:pt x="56524" y="25214"/>
                  <a:pt x="52500" y="24143"/>
                  <a:pt x="48214" y="24143"/>
                </a:cubicBezTo>
                <a:lnTo>
                  <a:pt x="48214" y="24143"/>
                </a:lnTo>
                <a:cubicBezTo>
                  <a:pt x="43976" y="24143"/>
                  <a:pt x="39976" y="25214"/>
                  <a:pt x="36214" y="27357"/>
                </a:cubicBezTo>
                <a:lnTo>
                  <a:pt x="36214" y="27357"/>
                </a:lnTo>
                <a:cubicBezTo>
                  <a:pt x="32405" y="29595"/>
                  <a:pt x="29452" y="32548"/>
                  <a:pt x="27357" y="36214"/>
                </a:cubicBezTo>
                <a:lnTo>
                  <a:pt x="27357" y="36214"/>
                </a:lnTo>
                <a:cubicBezTo>
                  <a:pt x="25214" y="39833"/>
                  <a:pt x="24143" y="43833"/>
                  <a:pt x="24143" y="48214"/>
                </a:cubicBezTo>
                <a:lnTo>
                  <a:pt x="24143" y="48214"/>
                </a:lnTo>
                <a:cubicBezTo>
                  <a:pt x="24143" y="52643"/>
                  <a:pt x="25214" y="56667"/>
                  <a:pt x="27357" y="60286"/>
                </a:cubicBezTo>
                <a:lnTo>
                  <a:pt x="27357" y="60286"/>
                </a:lnTo>
                <a:cubicBezTo>
                  <a:pt x="29452" y="63952"/>
                  <a:pt x="32405" y="66905"/>
                  <a:pt x="36214" y="69143"/>
                </a:cubicBezTo>
                <a:lnTo>
                  <a:pt x="36214" y="69143"/>
                </a:lnTo>
                <a:cubicBezTo>
                  <a:pt x="39976" y="71286"/>
                  <a:pt x="43976" y="72357"/>
                  <a:pt x="48214" y="72357"/>
                </a:cubicBezTo>
                <a:lnTo>
                  <a:pt x="48214" y="72357"/>
                </a:lnTo>
                <a:cubicBezTo>
                  <a:pt x="52500" y="72357"/>
                  <a:pt x="56524" y="71286"/>
                  <a:pt x="60286" y="69143"/>
                </a:cubicBezTo>
                <a:lnTo>
                  <a:pt x="60286" y="69143"/>
                </a:lnTo>
                <a:cubicBezTo>
                  <a:pt x="64048" y="66905"/>
                  <a:pt x="67000" y="63952"/>
                  <a:pt x="69143" y="60286"/>
                </a:cubicBezTo>
                <a:lnTo>
                  <a:pt x="69143" y="60286"/>
                </a:lnTo>
                <a:cubicBezTo>
                  <a:pt x="71286" y="56667"/>
                  <a:pt x="72357" y="52643"/>
                  <a:pt x="72357" y="48214"/>
                </a:cubicBezTo>
                <a:lnTo>
                  <a:pt x="72357" y="48214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98403-95"/>
          <p:cNvSpPr/>
          <p:nvPr/>
        </p:nvSpPr>
        <p:spPr>
          <a:xfrm>
            <a:off x="4729163" y="330398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643" y="0"/>
                </a:moveTo>
                <a:lnTo>
                  <a:pt x="34643" y="0"/>
                </a:lnTo>
                <a:cubicBezTo>
                  <a:pt x="37643" y="143"/>
                  <a:pt x="40167" y="1143"/>
                  <a:pt x="42214" y="3000"/>
                </a:cubicBezTo>
                <a:lnTo>
                  <a:pt x="42214" y="3000"/>
                </a:lnTo>
                <a:lnTo>
                  <a:pt x="42214" y="3000"/>
                </a:lnTo>
                <a:cubicBezTo>
                  <a:pt x="44071" y="5000"/>
                  <a:pt x="45071" y="7524"/>
                  <a:pt x="45214" y="10571"/>
                </a:cubicBezTo>
                <a:lnTo>
                  <a:pt x="45214" y="10571"/>
                </a:lnTo>
                <a:lnTo>
                  <a:pt x="45214" y="85857"/>
                </a:lnTo>
                <a:cubicBezTo>
                  <a:pt x="45071" y="88905"/>
                  <a:pt x="44071" y="91429"/>
                  <a:pt x="42214" y="93429"/>
                </a:cubicBezTo>
                <a:lnTo>
                  <a:pt x="42214" y="93429"/>
                </a:lnTo>
                <a:cubicBezTo>
                  <a:pt x="40167" y="95286"/>
                  <a:pt x="37643" y="96286"/>
                  <a:pt x="34643" y="96429"/>
                </a:cubicBezTo>
                <a:lnTo>
                  <a:pt x="34643" y="96429"/>
                </a:lnTo>
                <a:cubicBezTo>
                  <a:pt x="31881" y="96429"/>
                  <a:pt x="29500" y="95548"/>
                  <a:pt x="27500" y="93786"/>
                </a:cubicBezTo>
                <a:lnTo>
                  <a:pt x="27500" y="93786"/>
                </a:lnTo>
                <a:cubicBezTo>
                  <a:pt x="25595" y="92024"/>
                  <a:pt x="24476" y="89762"/>
                  <a:pt x="24143" y="87000"/>
                </a:cubicBezTo>
                <a:lnTo>
                  <a:pt x="24143" y="87000"/>
                </a:lnTo>
                <a:cubicBezTo>
                  <a:pt x="23095" y="87238"/>
                  <a:pt x="22071" y="87357"/>
                  <a:pt x="21071" y="87357"/>
                </a:cubicBezTo>
                <a:lnTo>
                  <a:pt x="21071" y="87357"/>
                </a:lnTo>
                <a:cubicBezTo>
                  <a:pt x="17690" y="87262"/>
                  <a:pt x="14881" y="86071"/>
                  <a:pt x="12643" y="83786"/>
                </a:cubicBezTo>
                <a:lnTo>
                  <a:pt x="12643" y="83786"/>
                </a:lnTo>
                <a:cubicBezTo>
                  <a:pt x="10357" y="81548"/>
                  <a:pt x="9167" y="78738"/>
                  <a:pt x="9071" y="75357"/>
                </a:cubicBezTo>
                <a:lnTo>
                  <a:pt x="9071" y="75357"/>
                </a:lnTo>
                <a:cubicBezTo>
                  <a:pt x="9071" y="73976"/>
                  <a:pt x="9310" y="72643"/>
                  <a:pt x="9786" y="71357"/>
                </a:cubicBezTo>
                <a:lnTo>
                  <a:pt x="9786" y="71357"/>
                </a:lnTo>
                <a:cubicBezTo>
                  <a:pt x="6881" y="70262"/>
                  <a:pt x="4500" y="68452"/>
                  <a:pt x="2643" y="65929"/>
                </a:cubicBezTo>
                <a:lnTo>
                  <a:pt x="2643" y="65929"/>
                </a:lnTo>
                <a:cubicBezTo>
                  <a:pt x="881" y="63405"/>
                  <a:pt x="0" y="60524"/>
                  <a:pt x="0" y="57286"/>
                </a:cubicBezTo>
                <a:lnTo>
                  <a:pt x="0" y="57286"/>
                </a:lnTo>
                <a:cubicBezTo>
                  <a:pt x="0" y="54238"/>
                  <a:pt x="810" y="51524"/>
                  <a:pt x="2429" y="49143"/>
                </a:cubicBezTo>
                <a:lnTo>
                  <a:pt x="2429" y="49143"/>
                </a:lnTo>
                <a:cubicBezTo>
                  <a:pt x="3952" y="46762"/>
                  <a:pt x="6024" y="44952"/>
                  <a:pt x="8643" y="43714"/>
                </a:cubicBezTo>
                <a:lnTo>
                  <a:pt x="8643" y="43714"/>
                </a:lnTo>
                <a:cubicBezTo>
                  <a:pt x="6881" y="41571"/>
                  <a:pt x="6000" y="39048"/>
                  <a:pt x="6000" y="36143"/>
                </a:cubicBezTo>
                <a:lnTo>
                  <a:pt x="6000" y="36143"/>
                </a:lnTo>
                <a:cubicBezTo>
                  <a:pt x="6000" y="33286"/>
                  <a:pt x="6881" y="30786"/>
                  <a:pt x="8643" y="28643"/>
                </a:cubicBezTo>
                <a:lnTo>
                  <a:pt x="8643" y="28643"/>
                </a:lnTo>
                <a:cubicBezTo>
                  <a:pt x="10405" y="26500"/>
                  <a:pt x="12667" y="25048"/>
                  <a:pt x="15429" y="24286"/>
                </a:cubicBezTo>
                <a:lnTo>
                  <a:pt x="15429" y="24286"/>
                </a:lnTo>
                <a:cubicBezTo>
                  <a:pt x="15190" y="23286"/>
                  <a:pt x="15071" y="22214"/>
                  <a:pt x="15071" y="21071"/>
                </a:cubicBezTo>
                <a:lnTo>
                  <a:pt x="15071" y="21071"/>
                </a:lnTo>
                <a:cubicBezTo>
                  <a:pt x="15071" y="18214"/>
                  <a:pt x="15952" y="15714"/>
                  <a:pt x="17714" y="13571"/>
                </a:cubicBezTo>
                <a:lnTo>
                  <a:pt x="17714" y="13571"/>
                </a:lnTo>
                <a:cubicBezTo>
                  <a:pt x="19333" y="11571"/>
                  <a:pt x="21476" y="10190"/>
                  <a:pt x="24143" y="9429"/>
                </a:cubicBezTo>
                <a:lnTo>
                  <a:pt x="24143" y="9429"/>
                </a:lnTo>
                <a:cubicBezTo>
                  <a:pt x="24476" y="6667"/>
                  <a:pt x="25595" y="4405"/>
                  <a:pt x="27500" y="2643"/>
                </a:cubicBezTo>
                <a:lnTo>
                  <a:pt x="27500" y="2643"/>
                </a:lnTo>
                <a:cubicBezTo>
                  <a:pt x="29500" y="881"/>
                  <a:pt x="31881" y="0"/>
                  <a:pt x="34643" y="0"/>
                </a:cubicBezTo>
                <a:lnTo>
                  <a:pt x="34643" y="0"/>
                </a:lnTo>
                <a:moveTo>
                  <a:pt x="61786" y="0"/>
                </a:moveTo>
                <a:lnTo>
                  <a:pt x="61786" y="0"/>
                </a:lnTo>
                <a:cubicBezTo>
                  <a:pt x="64548" y="0"/>
                  <a:pt x="66929" y="881"/>
                  <a:pt x="68929" y="2643"/>
                </a:cubicBezTo>
                <a:lnTo>
                  <a:pt x="68929" y="2643"/>
                </a:lnTo>
                <a:lnTo>
                  <a:pt x="68929" y="2643"/>
                </a:lnTo>
                <a:cubicBezTo>
                  <a:pt x="70833" y="4405"/>
                  <a:pt x="71976" y="6667"/>
                  <a:pt x="72357" y="9429"/>
                </a:cubicBezTo>
                <a:lnTo>
                  <a:pt x="72357" y="9429"/>
                </a:lnTo>
                <a:cubicBezTo>
                  <a:pt x="74976" y="10190"/>
                  <a:pt x="77095" y="11571"/>
                  <a:pt x="78714" y="13571"/>
                </a:cubicBezTo>
                <a:lnTo>
                  <a:pt x="78714" y="13571"/>
                </a:lnTo>
                <a:cubicBezTo>
                  <a:pt x="80476" y="15714"/>
                  <a:pt x="81357" y="18214"/>
                  <a:pt x="81357" y="21071"/>
                </a:cubicBezTo>
                <a:lnTo>
                  <a:pt x="81357" y="21071"/>
                </a:lnTo>
                <a:cubicBezTo>
                  <a:pt x="81357" y="22214"/>
                  <a:pt x="81238" y="23286"/>
                  <a:pt x="81000" y="24286"/>
                </a:cubicBezTo>
                <a:lnTo>
                  <a:pt x="81000" y="24286"/>
                </a:lnTo>
                <a:cubicBezTo>
                  <a:pt x="83762" y="25048"/>
                  <a:pt x="86024" y="26500"/>
                  <a:pt x="87786" y="28643"/>
                </a:cubicBezTo>
                <a:lnTo>
                  <a:pt x="87786" y="28643"/>
                </a:lnTo>
                <a:cubicBezTo>
                  <a:pt x="89548" y="30786"/>
                  <a:pt x="90429" y="33286"/>
                  <a:pt x="90429" y="36143"/>
                </a:cubicBezTo>
                <a:lnTo>
                  <a:pt x="90429" y="36143"/>
                </a:lnTo>
                <a:cubicBezTo>
                  <a:pt x="90429" y="39048"/>
                  <a:pt x="89548" y="41571"/>
                  <a:pt x="87786" y="43714"/>
                </a:cubicBezTo>
                <a:lnTo>
                  <a:pt x="87786" y="43714"/>
                </a:lnTo>
                <a:cubicBezTo>
                  <a:pt x="90405" y="44952"/>
                  <a:pt x="92476" y="46762"/>
                  <a:pt x="94000" y="49143"/>
                </a:cubicBezTo>
                <a:lnTo>
                  <a:pt x="94000" y="49143"/>
                </a:lnTo>
                <a:cubicBezTo>
                  <a:pt x="95619" y="51524"/>
                  <a:pt x="96429" y="54238"/>
                  <a:pt x="96429" y="57286"/>
                </a:cubicBezTo>
                <a:lnTo>
                  <a:pt x="96429" y="57286"/>
                </a:lnTo>
                <a:cubicBezTo>
                  <a:pt x="96429" y="60524"/>
                  <a:pt x="95548" y="63405"/>
                  <a:pt x="93786" y="65929"/>
                </a:cubicBezTo>
                <a:lnTo>
                  <a:pt x="93786" y="65929"/>
                </a:lnTo>
                <a:cubicBezTo>
                  <a:pt x="91929" y="68452"/>
                  <a:pt x="89548" y="70262"/>
                  <a:pt x="86643" y="71357"/>
                </a:cubicBezTo>
                <a:lnTo>
                  <a:pt x="86643" y="71357"/>
                </a:lnTo>
                <a:cubicBezTo>
                  <a:pt x="87119" y="72643"/>
                  <a:pt x="87357" y="73976"/>
                  <a:pt x="87357" y="75357"/>
                </a:cubicBezTo>
                <a:lnTo>
                  <a:pt x="87357" y="75357"/>
                </a:lnTo>
                <a:cubicBezTo>
                  <a:pt x="87262" y="78738"/>
                  <a:pt x="86071" y="81548"/>
                  <a:pt x="83786" y="83786"/>
                </a:cubicBezTo>
                <a:lnTo>
                  <a:pt x="83786" y="83786"/>
                </a:lnTo>
                <a:cubicBezTo>
                  <a:pt x="81548" y="86071"/>
                  <a:pt x="78738" y="87262"/>
                  <a:pt x="75357" y="87357"/>
                </a:cubicBezTo>
                <a:lnTo>
                  <a:pt x="75357" y="87357"/>
                </a:lnTo>
                <a:cubicBezTo>
                  <a:pt x="74357" y="87357"/>
                  <a:pt x="73357" y="87238"/>
                  <a:pt x="72357" y="87000"/>
                </a:cubicBezTo>
                <a:lnTo>
                  <a:pt x="72357" y="87000"/>
                </a:lnTo>
                <a:cubicBezTo>
                  <a:pt x="71976" y="89762"/>
                  <a:pt x="70833" y="92024"/>
                  <a:pt x="68929" y="93786"/>
                </a:cubicBezTo>
                <a:lnTo>
                  <a:pt x="68929" y="93786"/>
                </a:lnTo>
                <a:cubicBezTo>
                  <a:pt x="66929" y="95548"/>
                  <a:pt x="64548" y="96429"/>
                  <a:pt x="61786" y="96429"/>
                </a:cubicBezTo>
                <a:lnTo>
                  <a:pt x="61786" y="96429"/>
                </a:lnTo>
                <a:cubicBezTo>
                  <a:pt x="58786" y="96286"/>
                  <a:pt x="56262" y="95286"/>
                  <a:pt x="54214" y="93429"/>
                </a:cubicBezTo>
                <a:lnTo>
                  <a:pt x="54214" y="93429"/>
                </a:lnTo>
                <a:cubicBezTo>
                  <a:pt x="52357" y="91429"/>
                  <a:pt x="51357" y="88905"/>
                  <a:pt x="51214" y="85857"/>
                </a:cubicBezTo>
                <a:lnTo>
                  <a:pt x="51214" y="85857"/>
                </a:lnTo>
                <a:lnTo>
                  <a:pt x="51214" y="10571"/>
                </a:lnTo>
                <a:cubicBezTo>
                  <a:pt x="51357" y="7524"/>
                  <a:pt x="52357" y="5000"/>
                  <a:pt x="54214" y="3000"/>
                </a:cubicBezTo>
                <a:lnTo>
                  <a:pt x="54214" y="3000"/>
                </a:lnTo>
                <a:cubicBezTo>
                  <a:pt x="56262" y="1143"/>
                  <a:pt x="58786" y="143"/>
                  <a:pt x="61786" y="0"/>
                </a:cubicBezTo>
                <a:lnTo>
                  <a:pt x="61786" y="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8" name="el-1785639498347-66"/>
          <p:cNvPicPr/>
          <p:nvPr/>
        </p:nvPicPr>
        <p:blipFill>
          <a:blip r:embed="rId4"/>
          <a:stretch>
            <a:fillRect/>
          </a:stretch>
        </p:blipFill>
        <p:spPr>
          <a:xfrm>
            <a:off x="4714875" y="3625453"/>
            <a:ext cx="1813024" cy="14288"/>
          </a:xfrm>
          <a:prstGeom prst="rect">
            <a:avLst/>
          </a:prstGeom>
          <a:ln>
            <a:noFill/>
          </a:ln>
        </p:spPr>
      </p:pic>
      <p:sp>
        <p:nvSpPr>
          <p:cNvPr id="19" name="el-1785639498399-89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98399-90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97671-3"/>
          <p:cNvSpPr txBox="1"/>
          <p:nvPr/>
        </p:nvSpPr>
        <p:spPr>
          <a:xfrm>
            <a:off x="542925" y="189309"/>
            <a:ext cx="84779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2166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文化溯源</a:t>
            </a:r>
            <a:endParaRPr/>
          </a:p>
        </p:txBody>
      </p:sp>
      <p:sp>
        <p:nvSpPr>
          <p:cNvPr id="22" name="el-1785639497672-6"/>
          <p:cNvSpPr txBox="1"/>
          <p:nvPr/>
        </p:nvSpPr>
        <p:spPr>
          <a:xfrm>
            <a:off x="1512168" y="151209"/>
            <a:ext cx="10644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光影中的世界</a:t>
            </a:r>
            <a:endParaRPr/>
          </a:p>
        </p:txBody>
      </p:sp>
      <p:sp>
        <p:nvSpPr>
          <p:cNvPr id="23" name="el-1785639497684-13"/>
          <p:cNvSpPr txBox="1"/>
          <p:nvPr/>
        </p:nvSpPr>
        <p:spPr>
          <a:xfrm>
            <a:off x="4957763" y="1632347"/>
            <a:ext cx="37861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皮影戏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——中国最古老的"光影艺术"，距今已有两千多年历史</a:t>
            </a:r>
            <a:endParaRPr/>
          </a:p>
        </p:txBody>
      </p:sp>
      <p:sp>
        <p:nvSpPr>
          <p:cNvPr id="24" name="el-1785639497685-18"/>
          <p:cNvSpPr txBox="1"/>
          <p:nvPr/>
        </p:nvSpPr>
        <p:spPr>
          <a:xfrm>
            <a:off x="4957763" y="2160984"/>
            <a:ext cx="314950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光源（灯） → 皮影（物体） → 幕布（投影面）</a:t>
            </a:r>
            <a:endParaRPr/>
          </a:p>
        </p:txBody>
      </p:sp>
      <p:sp>
        <p:nvSpPr>
          <p:cNvPr id="25" name="el-1785639497684-14"/>
          <p:cNvSpPr txBox="1"/>
          <p:nvPr/>
        </p:nvSpPr>
        <p:spPr>
          <a:xfrm>
            <a:off x="4957763" y="2475309"/>
            <a:ext cx="360908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这就是投影的雏形：</a:t>
            </a:r>
            <a:r>
              <a:rPr sz="109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　　　　　　　　</a:t>
            </a:r>
            <a:endParaRPr/>
          </a:p>
        </p:txBody>
      </p:sp>
      <p:sp>
        <p:nvSpPr>
          <p:cNvPr id="26" name="el-1785639497684-15"/>
          <p:cNvSpPr txBox="1"/>
          <p:nvPr/>
        </p:nvSpPr>
        <p:spPr>
          <a:xfrm>
            <a:off x="4957763" y="2953941"/>
            <a:ext cx="241466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日晷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——利用太阳投影的方向来计时</a:t>
            </a:r>
            <a:endParaRPr/>
          </a:p>
        </p:txBody>
      </p:sp>
      <p:sp>
        <p:nvSpPr>
          <p:cNvPr id="27" name="el-1785639497686-20"/>
          <p:cNvSpPr txBox="1"/>
          <p:nvPr/>
        </p:nvSpPr>
        <p:spPr>
          <a:xfrm>
            <a:off x="4957763" y="3268266"/>
            <a:ext cx="384192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古人已经熟练运用光影，但直到现代才形成系统的投影理论</a:t>
            </a:r>
            <a:endParaRPr/>
          </a:p>
        </p:txBody>
      </p:sp>
      <p:sp>
        <p:nvSpPr>
          <p:cNvPr id="28" name="el-1785639497674-8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29" name="el-1785639497674-9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30" name="el-1785639497672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03 / 16</a:t>
            </a:r>
            <a:endParaRPr/>
          </a:p>
        </p:txBody>
      </p:sp>
      <p:sp>
        <p:nvSpPr>
          <p:cNvPr id="31" name="el-1785639497678-11"/>
          <p:cNvSpPr/>
          <p:nvPr/>
        </p:nvSpPr>
        <p:spPr>
          <a:xfrm>
            <a:off x="400050" y="1214438"/>
            <a:ext cx="4029075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" y="0"/>
                </a:moveTo>
                <a:lnTo>
                  <a:pt x="99291" y="0"/>
                </a:lnTo>
                <a:lnTo>
                  <a:pt x="99359" y="4"/>
                </a:lnTo>
                <a:lnTo>
                  <a:pt x="99430" y="21"/>
                </a:lnTo>
                <a:lnTo>
                  <a:pt x="99496" y="46"/>
                </a:lnTo>
                <a:lnTo>
                  <a:pt x="99563" y="81"/>
                </a:lnTo>
                <a:lnTo>
                  <a:pt x="99624" y="123"/>
                </a:lnTo>
                <a:lnTo>
                  <a:pt x="99686" y="179"/>
                </a:lnTo>
                <a:lnTo>
                  <a:pt x="99740" y="239"/>
                </a:lnTo>
                <a:lnTo>
                  <a:pt x="99792" y="309"/>
                </a:lnTo>
                <a:lnTo>
                  <a:pt x="99839" y="386"/>
                </a:lnTo>
                <a:lnTo>
                  <a:pt x="99879" y="467"/>
                </a:lnTo>
                <a:lnTo>
                  <a:pt x="99917" y="558"/>
                </a:lnTo>
                <a:lnTo>
                  <a:pt x="99946" y="649"/>
                </a:lnTo>
                <a:lnTo>
                  <a:pt x="99969" y="747"/>
                </a:lnTo>
                <a:lnTo>
                  <a:pt x="99986" y="846"/>
                </a:lnTo>
                <a:lnTo>
                  <a:pt x="99998" y="951"/>
                </a:lnTo>
                <a:lnTo>
                  <a:pt x="100000" y="1053"/>
                </a:lnTo>
                <a:lnTo>
                  <a:pt x="100000" y="98947"/>
                </a:lnTo>
                <a:lnTo>
                  <a:pt x="99998" y="99049"/>
                </a:lnTo>
                <a:lnTo>
                  <a:pt x="99986" y="99154"/>
                </a:lnTo>
                <a:lnTo>
                  <a:pt x="99969" y="99253"/>
                </a:lnTo>
                <a:lnTo>
                  <a:pt x="99946" y="99351"/>
                </a:lnTo>
                <a:lnTo>
                  <a:pt x="99917" y="99442"/>
                </a:lnTo>
                <a:lnTo>
                  <a:pt x="99879" y="99533"/>
                </a:lnTo>
                <a:lnTo>
                  <a:pt x="99839" y="99614"/>
                </a:lnTo>
                <a:lnTo>
                  <a:pt x="99792" y="99691"/>
                </a:lnTo>
                <a:lnTo>
                  <a:pt x="99740" y="99761"/>
                </a:lnTo>
                <a:lnTo>
                  <a:pt x="99686" y="99821"/>
                </a:lnTo>
                <a:lnTo>
                  <a:pt x="99624" y="99877"/>
                </a:lnTo>
                <a:lnTo>
                  <a:pt x="99563" y="99919"/>
                </a:lnTo>
                <a:lnTo>
                  <a:pt x="99496" y="99954"/>
                </a:lnTo>
                <a:lnTo>
                  <a:pt x="99430" y="99979"/>
                </a:lnTo>
                <a:lnTo>
                  <a:pt x="99359" y="99996"/>
                </a:lnTo>
                <a:lnTo>
                  <a:pt x="99291" y="100000"/>
                </a:lnTo>
                <a:lnTo>
                  <a:pt x="709" y="100000"/>
                </a:lnTo>
                <a:lnTo>
                  <a:pt x="641" y="99996"/>
                </a:lnTo>
                <a:lnTo>
                  <a:pt x="570" y="99979"/>
                </a:lnTo>
                <a:lnTo>
                  <a:pt x="504" y="99954"/>
                </a:lnTo>
                <a:lnTo>
                  <a:pt x="437" y="99919"/>
                </a:lnTo>
                <a:lnTo>
                  <a:pt x="376" y="99877"/>
                </a:lnTo>
                <a:lnTo>
                  <a:pt x="314" y="99821"/>
                </a:lnTo>
                <a:lnTo>
                  <a:pt x="260" y="99761"/>
                </a:lnTo>
                <a:lnTo>
                  <a:pt x="208" y="99691"/>
                </a:lnTo>
                <a:lnTo>
                  <a:pt x="161" y="99614"/>
                </a:lnTo>
                <a:lnTo>
                  <a:pt x="121" y="99533"/>
                </a:lnTo>
                <a:lnTo>
                  <a:pt x="83" y="99442"/>
                </a:lnTo>
                <a:lnTo>
                  <a:pt x="54" y="99351"/>
                </a:lnTo>
                <a:lnTo>
                  <a:pt x="31" y="99253"/>
                </a:lnTo>
                <a:lnTo>
                  <a:pt x="14" y="99154"/>
                </a:lnTo>
                <a:lnTo>
                  <a:pt x="2" y="99049"/>
                </a:lnTo>
                <a:lnTo>
                  <a:pt x="0" y="98947"/>
                </a:lnTo>
                <a:lnTo>
                  <a:pt x="0" y="1053"/>
                </a:lnTo>
                <a:lnTo>
                  <a:pt x="2" y="951"/>
                </a:lnTo>
                <a:lnTo>
                  <a:pt x="14" y="846"/>
                </a:lnTo>
                <a:lnTo>
                  <a:pt x="31" y="747"/>
                </a:lnTo>
                <a:lnTo>
                  <a:pt x="54" y="649"/>
                </a:lnTo>
                <a:lnTo>
                  <a:pt x="83" y="558"/>
                </a:lnTo>
                <a:lnTo>
                  <a:pt x="121" y="467"/>
                </a:lnTo>
                <a:lnTo>
                  <a:pt x="161" y="386"/>
                </a:lnTo>
                <a:lnTo>
                  <a:pt x="208" y="309"/>
                </a:lnTo>
                <a:lnTo>
                  <a:pt x="260" y="239"/>
                </a:lnTo>
                <a:lnTo>
                  <a:pt x="314" y="179"/>
                </a:lnTo>
                <a:lnTo>
                  <a:pt x="376" y="123"/>
                </a:lnTo>
                <a:lnTo>
                  <a:pt x="437" y="81"/>
                </a:lnTo>
                <a:lnTo>
                  <a:pt x="504" y="46"/>
                </a:lnTo>
                <a:lnTo>
                  <a:pt x="570" y="21"/>
                </a:lnTo>
                <a:lnTo>
                  <a:pt x="641" y="4"/>
                </a:lnTo>
                <a:lnTo>
                  <a:pt x="709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2" name="el-1785639497684-12"/>
          <p:cNvPicPr/>
          <p:nvPr/>
        </p:nvPicPr>
        <p:blipFill>
          <a:blip r:embed="rId5"/>
          <a:srcRect l="0" t="5160" r="0" b="5160"/>
          <a:stretch>
            <a:fillRect/>
          </a:stretch>
        </p:blipFill>
        <p:spPr>
          <a:xfrm>
            <a:off x="407194" y="1221581"/>
            <a:ext cx="4014788" cy="2700338"/>
          </a:xfrm>
          <a:prstGeom prst="rect">
            <a:avLst/>
          </a:prstGeom>
          <a:ln>
            <a:noFill/>
          </a:ln>
        </p:spPr>
      </p:pic>
      <p:sp>
        <p:nvSpPr>
          <p:cNvPr id="33" name="el-1785639497685-17"/>
          <p:cNvSpPr/>
          <p:nvPr/>
        </p:nvSpPr>
        <p:spPr>
          <a:xfrm>
            <a:off x="407194" y="3536156"/>
            <a:ext cx="4014787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" y="99683"/>
                </a:moveTo>
                <a:lnTo>
                  <a:pt x="0" y="99293"/>
                </a:lnTo>
                <a:lnTo>
                  <a:pt x="0" y="0"/>
                </a:lnTo>
                <a:lnTo>
                  <a:pt x="100000" y="0"/>
                </a:lnTo>
                <a:lnTo>
                  <a:pt x="100000" y="99293"/>
                </a:lnTo>
                <a:lnTo>
                  <a:pt x="99969" y="99683"/>
                </a:lnTo>
                <a:lnTo>
                  <a:pt x="99931" y="100000"/>
                </a:lnTo>
                <a:lnTo>
                  <a:pt x="69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5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498403-96"/>
          <p:cNvSpPr/>
          <p:nvPr/>
        </p:nvSpPr>
        <p:spPr>
          <a:xfrm>
            <a:off x="521494" y="3732907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556"/>
                </a:moveTo>
                <a:lnTo>
                  <a:pt x="0" y="14556"/>
                </a:lnTo>
                <a:cubicBezTo>
                  <a:pt x="121" y="10481"/>
                  <a:pt x="1303" y="7074"/>
                  <a:pt x="3545" y="4333"/>
                </a:cubicBezTo>
                <a:lnTo>
                  <a:pt x="3545" y="4333"/>
                </a:lnTo>
                <a:lnTo>
                  <a:pt x="3545" y="4333"/>
                </a:lnTo>
                <a:cubicBezTo>
                  <a:pt x="5788" y="1593"/>
                  <a:pt x="8576" y="148"/>
                  <a:pt x="11909" y="0"/>
                </a:cubicBezTo>
                <a:lnTo>
                  <a:pt x="11909" y="0"/>
                </a:lnTo>
                <a:lnTo>
                  <a:pt x="83545" y="0"/>
                </a:lnTo>
                <a:cubicBezTo>
                  <a:pt x="86879" y="148"/>
                  <a:pt x="89667" y="1593"/>
                  <a:pt x="91909" y="4333"/>
                </a:cubicBezTo>
                <a:lnTo>
                  <a:pt x="91909" y="4333"/>
                </a:lnTo>
                <a:cubicBezTo>
                  <a:pt x="94152" y="7074"/>
                  <a:pt x="95333" y="10481"/>
                  <a:pt x="95455" y="14556"/>
                </a:cubicBezTo>
                <a:lnTo>
                  <a:pt x="95455" y="14556"/>
                </a:lnTo>
                <a:lnTo>
                  <a:pt x="95455" y="87556"/>
                </a:lnTo>
                <a:cubicBezTo>
                  <a:pt x="95333" y="91630"/>
                  <a:pt x="94152" y="95037"/>
                  <a:pt x="91909" y="97778"/>
                </a:cubicBezTo>
                <a:lnTo>
                  <a:pt x="91909" y="97778"/>
                </a:lnTo>
                <a:cubicBezTo>
                  <a:pt x="89667" y="100519"/>
                  <a:pt x="86879" y="101963"/>
                  <a:pt x="83545" y="102111"/>
                </a:cubicBezTo>
                <a:lnTo>
                  <a:pt x="83545" y="102111"/>
                </a:lnTo>
                <a:lnTo>
                  <a:pt x="11909" y="102111"/>
                </a:lnTo>
                <a:cubicBezTo>
                  <a:pt x="8576" y="101963"/>
                  <a:pt x="5788" y="100519"/>
                  <a:pt x="3545" y="97778"/>
                </a:cubicBezTo>
                <a:lnTo>
                  <a:pt x="3545" y="97778"/>
                </a:lnTo>
                <a:cubicBezTo>
                  <a:pt x="1303" y="95037"/>
                  <a:pt x="121" y="91630"/>
                  <a:pt x="0" y="87556"/>
                </a:cubicBezTo>
                <a:lnTo>
                  <a:pt x="0" y="87556"/>
                </a:lnTo>
                <a:lnTo>
                  <a:pt x="0" y="14556"/>
                </a:lnTo>
                <a:moveTo>
                  <a:pt x="8909" y="76556"/>
                </a:moveTo>
                <a:lnTo>
                  <a:pt x="8909" y="76556"/>
                </a:lnTo>
                <a:lnTo>
                  <a:pt x="8909" y="83889"/>
                </a:lnTo>
                <a:cubicBezTo>
                  <a:pt x="9030" y="86111"/>
                  <a:pt x="10030" y="87333"/>
                  <a:pt x="11909" y="87556"/>
                </a:cubicBezTo>
                <a:lnTo>
                  <a:pt x="11909" y="87556"/>
                </a:lnTo>
                <a:lnTo>
                  <a:pt x="17909" y="87556"/>
                </a:lnTo>
                <a:cubicBezTo>
                  <a:pt x="19788" y="87333"/>
                  <a:pt x="20788" y="86111"/>
                  <a:pt x="20909" y="83889"/>
                </a:cubicBezTo>
                <a:lnTo>
                  <a:pt x="20909" y="83889"/>
                </a:lnTo>
                <a:lnTo>
                  <a:pt x="20909" y="76556"/>
                </a:lnTo>
                <a:cubicBezTo>
                  <a:pt x="20788" y="74259"/>
                  <a:pt x="19788" y="73037"/>
                  <a:pt x="17909" y="72889"/>
                </a:cubicBezTo>
                <a:lnTo>
                  <a:pt x="17909" y="72889"/>
                </a:lnTo>
                <a:lnTo>
                  <a:pt x="11909" y="72889"/>
                </a:lnTo>
                <a:cubicBezTo>
                  <a:pt x="10030" y="73037"/>
                  <a:pt x="9030" y="74259"/>
                  <a:pt x="8909" y="76556"/>
                </a:cubicBezTo>
                <a:lnTo>
                  <a:pt x="8909" y="76556"/>
                </a:lnTo>
                <a:moveTo>
                  <a:pt x="77545" y="72889"/>
                </a:moveTo>
                <a:lnTo>
                  <a:pt x="77545" y="72889"/>
                </a:lnTo>
                <a:cubicBezTo>
                  <a:pt x="75667" y="73037"/>
                  <a:pt x="74667" y="74259"/>
                  <a:pt x="74545" y="76556"/>
                </a:cubicBezTo>
                <a:lnTo>
                  <a:pt x="74545" y="76556"/>
                </a:lnTo>
                <a:lnTo>
                  <a:pt x="74545" y="83889"/>
                </a:lnTo>
                <a:cubicBezTo>
                  <a:pt x="74667" y="86111"/>
                  <a:pt x="75667" y="87333"/>
                  <a:pt x="77545" y="87556"/>
                </a:cubicBezTo>
                <a:lnTo>
                  <a:pt x="77545" y="87556"/>
                </a:lnTo>
                <a:lnTo>
                  <a:pt x="83545" y="87556"/>
                </a:lnTo>
                <a:cubicBezTo>
                  <a:pt x="85424" y="87333"/>
                  <a:pt x="86424" y="86111"/>
                  <a:pt x="86545" y="83889"/>
                </a:cubicBezTo>
                <a:lnTo>
                  <a:pt x="86545" y="83889"/>
                </a:lnTo>
                <a:lnTo>
                  <a:pt x="86545" y="76556"/>
                </a:lnTo>
                <a:cubicBezTo>
                  <a:pt x="86424" y="74259"/>
                  <a:pt x="85424" y="73037"/>
                  <a:pt x="83545" y="72889"/>
                </a:cubicBezTo>
                <a:lnTo>
                  <a:pt x="83545" y="72889"/>
                </a:lnTo>
                <a:lnTo>
                  <a:pt x="77545" y="72889"/>
                </a:lnTo>
                <a:moveTo>
                  <a:pt x="8909" y="47444"/>
                </a:moveTo>
                <a:lnTo>
                  <a:pt x="8909" y="47444"/>
                </a:lnTo>
                <a:lnTo>
                  <a:pt x="8909" y="54667"/>
                </a:lnTo>
                <a:cubicBezTo>
                  <a:pt x="9030" y="56963"/>
                  <a:pt x="10030" y="58185"/>
                  <a:pt x="11909" y="58333"/>
                </a:cubicBezTo>
                <a:lnTo>
                  <a:pt x="11909" y="58333"/>
                </a:lnTo>
                <a:lnTo>
                  <a:pt x="17909" y="58333"/>
                </a:lnTo>
                <a:cubicBezTo>
                  <a:pt x="19788" y="58185"/>
                  <a:pt x="20788" y="56963"/>
                  <a:pt x="20909" y="54667"/>
                </a:cubicBezTo>
                <a:lnTo>
                  <a:pt x="20909" y="54667"/>
                </a:lnTo>
                <a:lnTo>
                  <a:pt x="20909" y="47444"/>
                </a:lnTo>
                <a:cubicBezTo>
                  <a:pt x="20788" y="45148"/>
                  <a:pt x="19788" y="43926"/>
                  <a:pt x="17909" y="43778"/>
                </a:cubicBezTo>
                <a:lnTo>
                  <a:pt x="17909" y="43778"/>
                </a:lnTo>
                <a:lnTo>
                  <a:pt x="11909" y="43778"/>
                </a:lnTo>
                <a:cubicBezTo>
                  <a:pt x="10030" y="43926"/>
                  <a:pt x="9030" y="45148"/>
                  <a:pt x="8909" y="47444"/>
                </a:cubicBezTo>
                <a:lnTo>
                  <a:pt x="8909" y="47444"/>
                </a:lnTo>
                <a:moveTo>
                  <a:pt x="77545" y="43778"/>
                </a:moveTo>
                <a:lnTo>
                  <a:pt x="77545" y="43778"/>
                </a:lnTo>
                <a:cubicBezTo>
                  <a:pt x="75667" y="43926"/>
                  <a:pt x="74667" y="45148"/>
                  <a:pt x="74545" y="47444"/>
                </a:cubicBezTo>
                <a:lnTo>
                  <a:pt x="74545" y="47444"/>
                </a:lnTo>
                <a:lnTo>
                  <a:pt x="74545" y="54667"/>
                </a:lnTo>
                <a:cubicBezTo>
                  <a:pt x="74667" y="56963"/>
                  <a:pt x="75667" y="58185"/>
                  <a:pt x="77545" y="58333"/>
                </a:cubicBezTo>
                <a:lnTo>
                  <a:pt x="77545" y="58333"/>
                </a:lnTo>
                <a:lnTo>
                  <a:pt x="83545" y="58333"/>
                </a:lnTo>
                <a:cubicBezTo>
                  <a:pt x="85424" y="58185"/>
                  <a:pt x="86424" y="56963"/>
                  <a:pt x="86545" y="54667"/>
                </a:cubicBezTo>
                <a:lnTo>
                  <a:pt x="86545" y="54667"/>
                </a:lnTo>
                <a:lnTo>
                  <a:pt x="86545" y="47444"/>
                </a:lnTo>
                <a:cubicBezTo>
                  <a:pt x="86424" y="45148"/>
                  <a:pt x="85424" y="43926"/>
                  <a:pt x="83545" y="43778"/>
                </a:cubicBezTo>
                <a:lnTo>
                  <a:pt x="83545" y="43778"/>
                </a:lnTo>
                <a:lnTo>
                  <a:pt x="77545" y="43778"/>
                </a:lnTo>
                <a:moveTo>
                  <a:pt x="8909" y="18222"/>
                </a:moveTo>
                <a:lnTo>
                  <a:pt x="8909" y="18222"/>
                </a:lnTo>
                <a:lnTo>
                  <a:pt x="8909" y="25556"/>
                </a:lnTo>
                <a:cubicBezTo>
                  <a:pt x="9030" y="27778"/>
                  <a:pt x="10030" y="29000"/>
                  <a:pt x="11909" y="29222"/>
                </a:cubicBezTo>
                <a:lnTo>
                  <a:pt x="11909" y="29222"/>
                </a:lnTo>
                <a:lnTo>
                  <a:pt x="17909" y="29222"/>
                </a:lnTo>
                <a:cubicBezTo>
                  <a:pt x="19788" y="29000"/>
                  <a:pt x="20788" y="27778"/>
                  <a:pt x="20909" y="25556"/>
                </a:cubicBezTo>
                <a:lnTo>
                  <a:pt x="20909" y="25556"/>
                </a:lnTo>
                <a:lnTo>
                  <a:pt x="20909" y="18222"/>
                </a:lnTo>
                <a:cubicBezTo>
                  <a:pt x="20788" y="15926"/>
                  <a:pt x="19788" y="14704"/>
                  <a:pt x="17909" y="14556"/>
                </a:cubicBezTo>
                <a:lnTo>
                  <a:pt x="17909" y="14556"/>
                </a:lnTo>
                <a:lnTo>
                  <a:pt x="11909" y="14556"/>
                </a:lnTo>
                <a:cubicBezTo>
                  <a:pt x="10030" y="14704"/>
                  <a:pt x="9030" y="15926"/>
                  <a:pt x="8909" y="18222"/>
                </a:cubicBezTo>
                <a:lnTo>
                  <a:pt x="8909" y="18222"/>
                </a:lnTo>
                <a:moveTo>
                  <a:pt x="77545" y="14556"/>
                </a:moveTo>
                <a:lnTo>
                  <a:pt x="77545" y="14556"/>
                </a:lnTo>
                <a:cubicBezTo>
                  <a:pt x="75667" y="14704"/>
                  <a:pt x="74667" y="15926"/>
                  <a:pt x="74545" y="18222"/>
                </a:cubicBezTo>
                <a:lnTo>
                  <a:pt x="74545" y="18222"/>
                </a:lnTo>
                <a:lnTo>
                  <a:pt x="74545" y="25556"/>
                </a:lnTo>
                <a:cubicBezTo>
                  <a:pt x="74667" y="27778"/>
                  <a:pt x="75667" y="29000"/>
                  <a:pt x="77545" y="29222"/>
                </a:cubicBezTo>
                <a:lnTo>
                  <a:pt x="77545" y="29222"/>
                </a:lnTo>
                <a:lnTo>
                  <a:pt x="83545" y="29222"/>
                </a:lnTo>
                <a:cubicBezTo>
                  <a:pt x="85424" y="29000"/>
                  <a:pt x="86424" y="27778"/>
                  <a:pt x="86545" y="25556"/>
                </a:cubicBezTo>
                <a:lnTo>
                  <a:pt x="86545" y="25556"/>
                </a:lnTo>
                <a:lnTo>
                  <a:pt x="86545" y="18222"/>
                </a:lnTo>
                <a:cubicBezTo>
                  <a:pt x="86424" y="15926"/>
                  <a:pt x="85424" y="14704"/>
                  <a:pt x="83545" y="14556"/>
                </a:cubicBezTo>
                <a:lnTo>
                  <a:pt x="83545" y="14556"/>
                </a:lnTo>
                <a:lnTo>
                  <a:pt x="77545" y="14556"/>
                </a:lnTo>
                <a:moveTo>
                  <a:pt x="29818" y="21889"/>
                </a:moveTo>
                <a:lnTo>
                  <a:pt x="29818" y="21889"/>
                </a:lnTo>
                <a:lnTo>
                  <a:pt x="29818" y="36444"/>
                </a:lnTo>
                <a:cubicBezTo>
                  <a:pt x="29818" y="38593"/>
                  <a:pt x="30394" y="40333"/>
                  <a:pt x="31545" y="41667"/>
                </a:cubicBezTo>
                <a:lnTo>
                  <a:pt x="31545" y="41667"/>
                </a:lnTo>
                <a:cubicBezTo>
                  <a:pt x="32636" y="43074"/>
                  <a:pt x="34061" y="43778"/>
                  <a:pt x="35818" y="43778"/>
                </a:cubicBezTo>
                <a:lnTo>
                  <a:pt x="35818" y="43778"/>
                </a:lnTo>
                <a:lnTo>
                  <a:pt x="59636" y="43778"/>
                </a:lnTo>
                <a:cubicBezTo>
                  <a:pt x="61394" y="43778"/>
                  <a:pt x="62818" y="43074"/>
                  <a:pt x="63909" y="41667"/>
                </a:cubicBezTo>
                <a:lnTo>
                  <a:pt x="63909" y="41667"/>
                </a:lnTo>
                <a:cubicBezTo>
                  <a:pt x="65061" y="40333"/>
                  <a:pt x="65636" y="38593"/>
                  <a:pt x="65636" y="36444"/>
                </a:cubicBezTo>
                <a:lnTo>
                  <a:pt x="65636" y="36444"/>
                </a:lnTo>
                <a:lnTo>
                  <a:pt x="65636" y="21889"/>
                </a:lnTo>
                <a:cubicBezTo>
                  <a:pt x="65636" y="19741"/>
                  <a:pt x="65061" y="18000"/>
                  <a:pt x="63909" y="16667"/>
                </a:cubicBezTo>
                <a:lnTo>
                  <a:pt x="63909" y="16667"/>
                </a:lnTo>
                <a:cubicBezTo>
                  <a:pt x="62818" y="15259"/>
                  <a:pt x="61394" y="14556"/>
                  <a:pt x="59636" y="14556"/>
                </a:cubicBezTo>
                <a:lnTo>
                  <a:pt x="59636" y="14556"/>
                </a:lnTo>
                <a:lnTo>
                  <a:pt x="35818" y="14556"/>
                </a:lnTo>
                <a:cubicBezTo>
                  <a:pt x="34061" y="14556"/>
                  <a:pt x="32636" y="15259"/>
                  <a:pt x="31545" y="16667"/>
                </a:cubicBezTo>
                <a:lnTo>
                  <a:pt x="31545" y="16667"/>
                </a:lnTo>
                <a:cubicBezTo>
                  <a:pt x="30394" y="18000"/>
                  <a:pt x="29818" y="19741"/>
                  <a:pt x="29818" y="21889"/>
                </a:cubicBezTo>
                <a:lnTo>
                  <a:pt x="29818" y="21889"/>
                </a:lnTo>
                <a:moveTo>
                  <a:pt x="35818" y="58333"/>
                </a:moveTo>
                <a:lnTo>
                  <a:pt x="35818" y="58333"/>
                </a:lnTo>
                <a:cubicBezTo>
                  <a:pt x="34061" y="58333"/>
                  <a:pt x="32636" y="59000"/>
                  <a:pt x="31545" y="60333"/>
                </a:cubicBezTo>
                <a:lnTo>
                  <a:pt x="31545" y="60333"/>
                </a:lnTo>
                <a:lnTo>
                  <a:pt x="31545" y="60333"/>
                </a:lnTo>
                <a:cubicBezTo>
                  <a:pt x="30394" y="61741"/>
                  <a:pt x="29818" y="63519"/>
                  <a:pt x="29818" y="65667"/>
                </a:cubicBezTo>
                <a:lnTo>
                  <a:pt x="29818" y="65667"/>
                </a:lnTo>
                <a:lnTo>
                  <a:pt x="29818" y="80222"/>
                </a:lnTo>
                <a:cubicBezTo>
                  <a:pt x="29818" y="82370"/>
                  <a:pt x="30394" y="84111"/>
                  <a:pt x="31545" y="85444"/>
                </a:cubicBezTo>
                <a:lnTo>
                  <a:pt x="31545" y="85444"/>
                </a:lnTo>
                <a:cubicBezTo>
                  <a:pt x="32636" y="86852"/>
                  <a:pt x="34061" y="87556"/>
                  <a:pt x="35818" y="87556"/>
                </a:cubicBezTo>
                <a:lnTo>
                  <a:pt x="35818" y="87556"/>
                </a:lnTo>
                <a:lnTo>
                  <a:pt x="59636" y="87556"/>
                </a:lnTo>
                <a:cubicBezTo>
                  <a:pt x="61394" y="87556"/>
                  <a:pt x="62818" y="86852"/>
                  <a:pt x="63909" y="85444"/>
                </a:cubicBezTo>
                <a:lnTo>
                  <a:pt x="63909" y="85444"/>
                </a:lnTo>
                <a:cubicBezTo>
                  <a:pt x="65061" y="84111"/>
                  <a:pt x="65636" y="82370"/>
                  <a:pt x="65636" y="80222"/>
                </a:cubicBezTo>
                <a:lnTo>
                  <a:pt x="65636" y="80222"/>
                </a:lnTo>
                <a:lnTo>
                  <a:pt x="65636" y="65667"/>
                </a:lnTo>
                <a:cubicBezTo>
                  <a:pt x="65636" y="63519"/>
                  <a:pt x="65061" y="61741"/>
                  <a:pt x="63909" y="60333"/>
                </a:cubicBezTo>
                <a:lnTo>
                  <a:pt x="63909" y="60333"/>
                </a:lnTo>
                <a:cubicBezTo>
                  <a:pt x="62818" y="59000"/>
                  <a:pt x="61394" y="58333"/>
                  <a:pt x="59636" y="58333"/>
                </a:cubicBezTo>
                <a:lnTo>
                  <a:pt x="59636" y="58333"/>
                </a:lnTo>
                <a:lnTo>
                  <a:pt x="35818" y="5833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497685-16"/>
          <p:cNvSpPr txBox="1"/>
          <p:nvPr/>
        </p:nvSpPr>
        <p:spPr>
          <a:xfrm>
            <a:off x="521494" y="3707606"/>
            <a:ext cx="395049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78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皮影戏 · 幕布上的光影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7019-3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96428-11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496113-2"/>
          <p:cNvSpPr/>
          <p:nvPr/>
        </p:nvSpPr>
        <p:spPr>
          <a:xfrm rot="900000">
            <a:off x="228600" y="2000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37" y="0"/>
                </a:moveTo>
                <a:lnTo>
                  <a:pt x="100000" y="0"/>
                </a:lnTo>
                <a:lnTo>
                  <a:pt x="100000" y="38763"/>
                </a:lnTo>
                <a:cubicBezTo>
                  <a:pt x="100000" y="72583"/>
                  <a:pt x="72583" y="100000"/>
                  <a:pt x="38763" y="100000"/>
                </a:cubicBezTo>
                <a:lnTo>
                  <a:pt x="0" y="100000"/>
                </a:lnTo>
                <a:lnTo>
                  <a:pt x="0" y="61237"/>
                </a:lnTo>
                <a:cubicBezTo>
                  <a:pt x="0" y="27417"/>
                  <a:pt x="27417" y="0"/>
                  <a:pt x="61237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12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496114-3"/>
          <p:cNvSpPr/>
          <p:nvPr/>
        </p:nvSpPr>
        <p:spPr>
          <a:xfrm rot="1199999">
            <a:off x="8658225" y="46863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35914" y="0"/>
                </a:lnTo>
                <a:cubicBezTo>
                  <a:pt x="52911" y="0"/>
                  <a:pt x="69211" y="6752"/>
                  <a:pt x="81230" y="18770"/>
                </a:cubicBezTo>
                <a:cubicBezTo>
                  <a:pt x="93248" y="30789"/>
                  <a:pt x="100000" y="47089"/>
                  <a:pt x="100000" y="64086"/>
                </a:cubicBezTo>
                <a:lnTo>
                  <a:pt x="100000" y="100000"/>
                </a:lnTo>
                <a:lnTo>
                  <a:pt x="64086" y="100000"/>
                </a:lnTo>
                <a:cubicBezTo>
                  <a:pt x="28692" y="100000"/>
                  <a:pt x="0" y="71308"/>
                  <a:pt x="0" y="35914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el-1785639496988-32"/>
          <p:cNvPicPr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371475" y="1857375"/>
            <a:ext cx="7144" cy="1000125"/>
          </a:xfrm>
          <a:prstGeom prst="rect">
            <a:avLst/>
          </a:prstGeom>
          <a:ln>
            <a:noFill/>
          </a:ln>
        </p:spPr>
      </p:pic>
      <p:pic>
        <p:nvPicPr>
          <p:cNvPr id="7" name="el-1785639496990-33"/>
          <p:cNvPicPr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765381" y="2143125"/>
            <a:ext cx="7144" cy="857250"/>
          </a:xfrm>
          <a:prstGeom prst="rect">
            <a:avLst/>
          </a:prstGeom>
          <a:ln>
            <a:noFill/>
          </a:ln>
        </p:spPr>
      </p:pic>
      <p:sp>
        <p:nvSpPr>
          <p:cNvPr id="8" name="el-1785639496114-4"/>
          <p:cNvSpPr/>
          <p:nvPr/>
        </p:nvSpPr>
        <p:spPr>
          <a:xfrm>
            <a:off x="1143000" y="1143000"/>
            <a:ext cx="57150" cy="57150"/>
          </a:xfrm>
          <a:prstGeom prst="ellipse">
            <a:avLst/>
          </a:prstGeom>
          <a:solidFill>
            <a:srgbClr val="D2691E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96115-5"/>
          <p:cNvSpPr/>
          <p:nvPr/>
        </p:nvSpPr>
        <p:spPr>
          <a:xfrm>
            <a:off x="7815263" y="4100513"/>
            <a:ext cx="42863" cy="42863"/>
          </a:xfrm>
          <a:prstGeom prst="ellipse">
            <a:avLst/>
          </a:prstGeom>
          <a:solidFill>
            <a:srgbClr val="D2691E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496113-1"/>
          <p:cNvCxnSpPr/>
          <p:nvPr/>
        </p:nvCxnSpPr>
        <p:spPr>
          <a:xfrm>
            <a:off x="4214813" y="4911328"/>
            <a:ext cx="714375" cy="914"/>
          </a:xfrm>
          <a:prstGeom prst="line">
            <a:avLst/>
          </a:prstGeom>
          <a:ln w="9525" cap="flat">
            <a:solidFill>
              <a:srgbClr val="C4B6A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496985-31"/>
          <p:cNvSpPr/>
          <p:nvPr/>
        </p:nvSpPr>
        <p:spPr>
          <a:xfrm>
            <a:off x="4005560" y="148448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2691E">
              <a:alpha val="5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97379-37"/>
          <p:cNvSpPr/>
          <p:nvPr/>
        </p:nvSpPr>
        <p:spPr>
          <a:xfrm>
            <a:off x="5052715" y="148448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2691E">
              <a:alpha val="5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496118-6"/>
          <p:cNvCxnSpPr/>
          <p:nvPr/>
        </p:nvCxnSpPr>
        <p:spPr>
          <a:xfrm>
            <a:off x="4286250" y="2583880"/>
            <a:ext cx="571500" cy="914"/>
          </a:xfrm>
          <a:prstGeom prst="line">
            <a:avLst/>
          </a:prstGeom>
          <a:ln w="14288" cap="flat">
            <a:solidFill>
              <a:srgbClr val="D2691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el-1785639497021-35"/>
          <p:cNvPicPr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3857625" y="3359646"/>
            <a:ext cx="1428750" cy="7144"/>
          </a:xfrm>
          <a:prstGeom prst="rect">
            <a:avLst/>
          </a:prstGeom>
          <a:ln>
            <a:noFill/>
          </a:ln>
        </p:spPr>
      </p:pic>
      <p:sp>
        <p:nvSpPr>
          <p:cNvPr id="15" name="el-1785639496123-10"/>
          <p:cNvSpPr txBox="1"/>
          <p:nvPr/>
        </p:nvSpPr>
        <p:spPr>
          <a:xfrm>
            <a:off x="4229100" y="1371823"/>
            <a:ext cx="68580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D2691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投影</a:t>
            </a:r>
            <a:endParaRPr/>
          </a:p>
        </p:txBody>
      </p:sp>
      <p:sp>
        <p:nvSpPr>
          <p:cNvPr id="16" name="el-1785639496119-7"/>
          <p:cNvSpPr txBox="1"/>
          <p:nvPr/>
        </p:nvSpPr>
        <p:spPr>
          <a:xfrm>
            <a:off x="2471738" y="1833786"/>
            <a:ext cx="4200525" cy="51435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3EFE6"/>
                </a:solidFill>
                <a:latin typeface="SimSun"/>
                <a:ea typeface="SimSun"/>
                <a:cs typeface="SimSun"/>
              </a:rPr>
              <a:t>投影的概念与分类</a:t>
            </a:r>
            <a:endParaRPr/>
          </a:p>
        </p:txBody>
      </p:sp>
      <p:sp>
        <p:nvSpPr>
          <p:cNvPr id="17" name="el-1785639496120-8"/>
          <p:cNvSpPr txBox="1"/>
          <p:nvPr/>
        </p:nvSpPr>
        <p:spPr>
          <a:xfrm>
            <a:off x="3078956" y="2833911"/>
            <a:ext cx="2986088" cy="29713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什么是投影？投影有哪些类型？</a:t>
            </a:r>
            <a:endParaRPr/>
          </a:p>
        </p:txBody>
      </p:sp>
      <p:sp>
        <p:nvSpPr>
          <p:cNvPr id="18" name="el-1785639496120-9"/>
          <p:cNvSpPr txBox="1"/>
          <p:nvPr/>
        </p:nvSpPr>
        <p:spPr>
          <a:xfrm>
            <a:off x="3467398" y="3623965"/>
            <a:ext cx="220913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C4B6A2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—— 平行 · 中心 · 正投影 ——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8573-11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764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9764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97645-4"/>
          <p:cNvSpPr/>
          <p:nvPr/>
        </p:nvSpPr>
        <p:spPr>
          <a:xfrm>
            <a:off x="400050" y="160734"/>
            <a:ext cx="928167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46" y="0"/>
                </a:moveTo>
                <a:lnTo>
                  <a:pt x="98454" y="0"/>
                </a:lnTo>
                <a:lnTo>
                  <a:pt x="98608" y="50"/>
                </a:lnTo>
                <a:lnTo>
                  <a:pt x="98753" y="150"/>
                </a:lnTo>
                <a:lnTo>
                  <a:pt x="98907" y="300"/>
                </a:lnTo>
                <a:lnTo>
                  <a:pt x="99041" y="550"/>
                </a:lnTo>
                <a:lnTo>
                  <a:pt x="99186" y="900"/>
                </a:lnTo>
                <a:lnTo>
                  <a:pt x="99309" y="1250"/>
                </a:lnTo>
                <a:lnTo>
                  <a:pt x="99433" y="1700"/>
                </a:lnTo>
                <a:lnTo>
                  <a:pt x="99546" y="2200"/>
                </a:lnTo>
                <a:lnTo>
                  <a:pt x="99649" y="2750"/>
                </a:lnTo>
                <a:lnTo>
                  <a:pt x="99742" y="3350"/>
                </a:lnTo>
                <a:lnTo>
                  <a:pt x="99814" y="3950"/>
                </a:lnTo>
                <a:lnTo>
                  <a:pt x="99887" y="4650"/>
                </a:lnTo>
                <a:lnTo>
                  <a:pt x="99938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8" y="94700"/>
                </a:lnTo>
                <a:lnTo>
                  <a:pt x="99887" y="95350"/>
                </a:lnTo>
                <a:lnTo>
                  <a:pt x="99814" y="96050"/>
                </a:lnTo>
                <a:lnTo>
                  <a:pt x="99742" y="96650"/>
                </a:lnTo>
                <a:lnTo>
                  <a:pt x="99649" y="97250"/>
                </a:lnTo>
                <a:lnTo>
                  <a:pt x="99546" y="97800"/>
                </a:lnTo>
                <a:lnTo>
                  <a:pt x="99433" y="98300"/>
                </a:lnTo>
                <a:lnTo>
                  <a:pt x="99309" y="98750"/>
                </a:lnTo>
                <a:lnTo>
                  <a:pt x="99186" y="99100"/>
                </a:lnTo>
                <a:lnTo>
                  <a:pt x="99041" y="99450"/>
                </a:lnTo>
                <a:lnTo>
                  <a:pt x="98907" y="99700"/>
                </a:lnTo>
                <a:lnTo>
                  <a:pt x="98753" y="99850"/>
                </a:lnTo>
                <a:lnTo>
                  <a:pt x="98608" y="99950"/>
                </a:lnTo>
                <a:lnTo>
                  <a:pt x="98454" y="100000"/>
                </a:lnTo>
                <a:lnTo>
                  <a:pt x="1546" y="100000"/>
                </a:lnTo>
                <a:lnTo>
                  <a:pt x="1392" y="99950"/>
                </a:lnTo>
                <a:lnTo>
                  <a:pt x="1247" y="99850"/>
                </a:lnTo>
                <a:lnTo>
                  <a:pt x="1093" y="99700"/>
                </a:lnTo>
                <a:lnTo>
                  <a:pt x="959" y="99450"/>
                </a:lnTo>
                <a:lnTo>
                  <a:pt x="814" y="99100"/>
                </a:lnTo>
                <a:lnTo>
                  <a:pt x="691" y="98750"/>
                </a:lnTo>
                <a:lnTo>
                  <a:pt x="567" y="98300"/>
                </a:lnTo>
                <a:lnTo>
                  <a:pt x="454" y="97800"/>
                </a:lnTo>
                <a:lnTo>
                  <a:pt x="351" y="97250"/>
                </a:lnTo>
                <a:lnTo>
                  <a:pt x="258" y="96650"/>
                </a:lnTo>
                <a:lnTo>
                  <a:pt x="186" y="96050"/>
                </a:lnTo>
                <a:lnTo>
                  <a:pt x="113" y="95350"/>
                </a:lnTo>
                <a:lnTo>
                  <a:pt x="62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2" y="5300"/>
                </a:lnTo>
                <a:lnTo>
                  <a:pt x="113" y="4650"/>
                </a:lnTo>
                <a:lnTo>
                  <a:pt x="186" y="3950"/>
                </a:lnTo>
                <a:lnTo>
                  <a:pt x="258" y="3350"/>
                </a:lnTo>
                <a:lnTo>
                  <a:pt x="351" y="2750"/>
                </a:lnTo>
                <a:lnTo>
                  <a:pt x="454" y="2200"/>
                </a:lnTo>
                <a:lnTo>
                  <a:pt x="567" y="1700"/>
                </a:lnTo>
                <a:lnTo>
                  <a:pt x="691" y="1250"/>
                </a:lnTo>
                <a:lnTo>
                  <a:pt x="814" y="900"/>
                </a:lnTo>
                <a:lnTo>
                  <a:pt x="959" y="550"/>
                </a:lnTo>
                <a:lnTo>
                  <a:pt x="1093" y="300"/>
                </a:lnTo>
                <a:lnTo>
                  <a:pt x="1247" y="150"/>
                </a:lnTo>
                <a:lnTo>
                  <a:pt x="1392" y="50"/>
                </a:lnTo>
                <a:lnTo>
                  <a:pt x="1546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7645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98325-57"/>
          <p:cNvSpPr/>
          <p:nvPr/>
        </p:nvSpPr>
        <p:spPr>
          <a:xfrm>
            <a:off x="542925" y="214610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89"/>
                </a:moveTo>
                <a:lnTo>
                  <a:pt x="0" y="10889"/>
                </a:lnTo>
                <a:cubicBezTo>
                  <a:pt x="111" y="7852"/>
                  <a:pt x="917" y="5296"/>
                  <a:pt x="2417" y="3222"/>
                </a:cubicBezTo>
                <a:lnTo>
                  <a:pt x="2417" y="3222"/>
                </a:lnTo>
                <a:lnTo>
                  <a:pt x="2417" y="3222"/>
                </a:lnTo>
                <a:cubicBezTo>
                  <a:pt x="3972" y="1222"/>
                  <a:pt x="5889" y="148"/>
                  <a:pt x="8167" y="0"/>
                </a:cubicBezTo>
                <a:lnTo>
                  <a:pt x="8167" y="0"/>
                </a:lnTo>
                <a:lnTo>
                  <a:pt x="24583" y="0"/>
                </a:lnTo>
                <a:cubicBezTo>
                  <a:pt x="26861" y="148"/>
                  <a:pt x="28806" y="1222"/>
                  <a:pt x="30417" y="3222"/>
                </a:cubicBezTo>
                <a:lnTo>
                  <a:pt x="30417" y="3222"/>
                </a:lnTo>
                <a:cubicBezTo>
                  <a:pt x="31917" y="5296"/>
                  <a:pt x="32722" y="7852"/>
                  <a:pt x="32833" y="10889"/>
                </a:cubicBezTo>
                <a:lnTo>
                  <a:pt x="32833" y="10889"/>
                </a:lnTo>
                <a:lnTo>
                  <a:pt x="32833" y="14556"/>
                </a:lnTo>
                <a:lnTo>
                  <a:pt x="65667" y="14556"/>
                </a:lnTo>
                <a:lnTo>
                  <a:pt x="65667" y="10889"/>
                </a:lnTo>
                <a:cubicBezTo>
                  <a:pt x="65778" y="7852"/>
                  <a:pt x="66556" y="5296"/>
                  <a:pt x="68000" y="3222"/>
                </a:cubicBezTo>
                <a:lnTo>
                  <a:pt x="68000" y="3222"/>
                </a:lnTo>
                <a:cubicBezTo>
                  <a:pt x="69611" y="1222"/>
                  <a:pt x="71556" y="148"/>
                  <a:pt x="73833" y="0"/>
                </a:cubicBezTo>
                <a:lnTo>
                  <a:pt x="73833" y="0"/>
                </a:lnTo>
                <a:lnTo>
                  <a:pt x="90250" y="0"/>
                </a:lnTo>
                <a:cubicBezTo>
                  <a:pt x="92528" y="148"/>
                  <a:pt x="94472" y="1222"/>
                  <a:pt x="96083" y="3222"/>
                </a:cubicBezTo>
                <a:lnTo>
                  <a:pt x="96083" y="3222"/>
                </a:lnTo>
                <a:cubicBezTo>
                  <a:pt x="97528" y="5296"/>
                  <a:pt x="98306" y="7852"/>
                  <a:pt x="98417" y="10889"/>
                </a:cubicBezTo>
                <a:lnTo>
                  <a:pt x="98417" y="10889"/>
                </a:lnTo>
                <a:lnTo>
                  <a:pt x="98417" y="32778"/>
                </a:lnTo>
                <a:cubicBezTo>
                  <a:pt x="98306" y="35815"/>
                  <a:pt x="97528" y="38407"/>
                  <a:pt x="96083" y="40556"/>
                </a:cubicBezTo>
                <a:lnTo>
                  <a:pt x="96083" y="40556"/>
                </a:lnTo>
                <a:cubicBezTo>
                  <a:pt x="94472" y="42556"/>
                  <a:pt x="92528" y="43630"/>
                  <a:pt x="90250" y="43778"/>
                </a:cubicBezTo>
                <a:lnTo>
                  <a:pt x="90250" y="43778"/>
                </a:lnTo>
                <a:lnTo>
                  <a:pt x="73833" y="43778"/>
                </a:lnTo>
                <a:cubicBezTo>
                  <a:pt x="71556" y="43630"/>
                  <a:pt x="69611" y="42556"/>
                  <a:pt x="68000" y="40556"/>
                </a:cubicBezTo>
                <a:lnTo>
                  <a:pt x="68000" y="40556"/>
                </a:lnTo>
                <a:cubicBezTo>
                  <a:pt x="66556" y="38407"/>
                  <a:pt x="65778" y="35815"/>
                  <a:pt x="65667" y="32778"/>
                </a:cubicBezTo>
                <a:lnTo>
                  <a:pt x="65667" y="32778"/>
                </a:lnTo>
                <a:lnTo>
                  <a:pt x="65667" y="29222"/>
                </a:lnTo>
                <a:lnTo>
                  <a:pt x="32833" y="29222"/>
                </a:lnTo>
                <a:lnTo>
                  <a:pt x="32833" y="32778"/>
                </a:lnTo>
                <a:cubicBezTo>
                  <a:pt x="32833" y="33222"/>
                  <a:pt x="32833" y="33630"/>
                  <a:pt x="32833" y="34000"/>
                </a:cubicBezTo>
                <a:lnTo>
                  <a:pt x="32833" y="34000"/>
                </a:lnTo>
                <a:lnTo>
                  <a:pt x="46500" y="58333"/>
                </a:lnTo>
                <a:lnTo>
                  <a:pt x="62917" y="58333"/>
                </a:lnTo>
                <a:cubicBezTo>
                  <a:pt x="65194" y="58481"/>
                  <a:pt x="67111" y="59556"/>
                  <a:pt x="68667" y="61556"/>
                </a:cubicBezTo>
                <a:lnTo>
                  <a:pt x="68667" y="61556"/>
                </a:lnTo>
                <a:cubicBezTo>
                  <a:pt x="70167" y="63630"/>
                  <a:pt x="70972" y="66185"/>
                  <a:pt x="71083" y="69222"/>
                </a:cubicBezTo>
                <a:lnTo>
                  <a:pt x="71083" y="69222"/>
                </a:lnTo>
                <a:lnTo>
                  <a:pt x="71083" y="91111"/>
                </a:lnTo>
                <a:cubicBezTo>
                  <a:pt x="70972" y="94148"/>
                  <a:pt x="70167" y="96741"/>
                  <a:pt x="68667" y="98889"/>
                </a:cubicBezTo>
                <a:lnTo>
                  <a:pt x="68667" y="98889"/>
                </a:lnTo>
                <a:cubicBezTo>
                  <a:pt x="67111" y="100889"/>
                  <a:pt x="65194" y="101963"/>
                  <a:pt x="62917" y="102111"/>
                </a:cubicBezTo>
                <a:lnTo>
                  <a:pt x="62917" y="102111"/>
                </a:lnTo>
                <a:lnTo>
                  <a:pt x="46500" y="102111"/>
                </a:lnTo>
                <a:cubicBezTo>
                  <a:pt x="44222" y="101963"/>
                  <a:pt x="42278" y="100889"/>
                  <a:pt x="40667" y="98889"/>
                </a:cubicBezTo>
                <a:lnTo>
                  <a:pt x="40667" y="98889"/>
                </a:lnTo>
                <a:cubicBezTo>
                  <a:pt x="39167" y="96741"/>
                  <a:pt x="38361" y="94148"/>
                  <a:pt x="38250" y="91111"/>
                </a:cubicBezTo>
                <a:lnTo>
                  <a:pt x="38250" y="91111"/>
                </a:lnTo>
                <a:lnTo>
                  <a:pt x="38250" y="69222"/>
                </a:lnTo>
                <a:cubicBezTo>
                  <a:pt x="38250" y="68778"/>
                  <a:pt x="38250" y="68407"/>
                  <a:pt x="38250" y="68111"/>
                </a:cubicBezTo>
                <a:lnTo>
                  <a:pt x="38250" y="68111"/>
                </a:lnTo>
                <a:lnTo>
                  <a:pt x="24583" y="43778"/>
                </a:lnTo>
                <a:lnTo>
                  <a:pt x="8167" y="43778"/>
                </a:lnTo>
                <a:cubicBezTo>
                  <a:pt x="5889" y="43630"/>
                  <a:pt x="3972" y="42556"/>
                  <a:pt x="2417" y="40556"/>
                </a:cubicBezTo>
                <a:lnTo>
                  <a:pt x="2417" y="40556"/>
                </a:lnTo>
                <a:cubicBezTo>
                  <a:pt x="917" y="38407"/>
                  <a:pt x="111" y="35815"/>
                  <a:pt x="0" y="32778"/>
                </a:cubicBezTo>
                <a:lnTo>
                  <a:pt x="0" y="32778"/>
                </a:lnTo>
                <a:lnTo>
                  <a:pt x="0" y="10889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98381-73"/>
          <p:cNvSpPr/>
          <p:nvPr/>
        </p:nvSpPr>
        <p:spPr>
          <a:xfrm>
            <a:off x="8641259" y="186928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98388-79"/>
          <p:cNvSpPr/>
          <p:nvPr/>
        </p:nvSpPr>
        <p:spPr>
          <a:xfrm>
            <a:off x="400005" y="1014367"/>
            <a:ext cx="185828" cy="1858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950" y="200"/>
                </a:moveTo>
                <a:lnTo>
                  <a:pt x="68950" y="200"/>
                </a:lnTo>
                <a:cubicBezTo>
                  <a:pt x="69850" y="733"/>
                  <a:pt x="70417" y="1500"/>
                  <a:pt x="70650" y="2500"/>
                </a:cubicBezTo>
                <a:lnTo>
                  <a:pt x="70650" y="2500"/>
                </a:lnTo>
                <a:lnTo>
                  <a:pt x="74500" y="23050"/>
                </a:lnTo>
                <a:lnTo>
                  <a:pt x="95050" y="26850"/>
                </a:lnTo>
                <a:cubicBezTo>
                  <a:pt x="96050" y="27117"/>
                  <a:pt x="96817" y="27700"/>
                  <a:pt x="97350" y="28600"/>
                </a:cubicBezTo>
                <a:lnTo>
                  <a:pt x="97350" y="28600"/>
                </a:lnTo>
                <a:cubicBezTo>
                  <a:pt x="97717" y="29600"/>
                  <a:pt x="97583" y="30617"/>
                  <a:pt x="96950" y="31650"/>
                </a:cubicBezTo>
                <a:lnTo>
                  <a:pt x="96950" y="31650"/>
                </a:lnTo>
                <a:lnTo>
                  <a:pt x="85150" y="48750"/>
                </a:lnTo>
                <a:lnTo>
                  <a:pt x="96950" y="65900"/>
                </a:lnTo>
                <a:cubicBezTo>
                  <a:pt x="97583" y="66933"/>
                  <a:pt x="97717" y="67950"/>
                  <a:pt x="97350" y="68950"/>
                </a:cubicBezTo>
                <a:lnTo>
                  <a:pt x="97350" y="68950"/>
                </a:lnTo>
                <a:cubicBezTo>
                  <a:pt x="96817" y="69850"/>
                  <a:pt x="96050" y="70417"/>
                  <a:pt x="95050" y="70650"/>
                </a:cubicBezTo>
                <a:lnTo>
                  <a:pt x="95050" y="70650"/>
                </a:lnTo>
                <a:lnTo>
                  <a:pt x="74500" y="74500"/>
                </a:lnTo>
                <a:lnTo>
                  <a:pt x="70650" y="95050"/>
                </a:lnTo>
                <a:cubicBezTo>
                  <a:pt x="70417" y="96050"/>
                  <a:pt x="69850" y="96817"/>
                  <a:pt x="68950" y="97350"/>
                </a:cubicBezTo>
                <a:lnTo>
                  <a:pt x="68950" y="97350"/>
                </a:lnTo>
                <a:cubicBezTo>
                  <a:pt x="67950" y="97717"/>
                  <a:pt x="66933" y="97583"/>
                  <a:pt x="65900" y="96950"/>
                </a:cubicBezTo>
                <a:lnTo>
                  <a:pt x="65900" y="96950"/>
                </a:lnTo>
                <a:lnTo>
                  <a:pt x="48750" y="85150"/>
                </a:lnTo>
                <a:lnTo>
                  <a:pt x="31650" y="96950"/>
                </a:lnTo>
                <a:cubicBezTo>
                  <a:pt x="30617" y="97583"/>
                  <a:pt x="29667" y="97717"/>
                  <a:pt x="28800" y="97350"/>
                </a:cubicBezTo>
                <a:lnTo>
                  <a:pt x="28800" y="97350"/>
                </a:lnTo>
                <a:cubicBezTo>
                  <a:pt x="27767" y="96817"/>
                  <a:pt x="27117" y="96050"/>
                  <a:pt x="26850" y="95050"/>
                </a:cubicBezTo>
                <a:lnTo>
                  <a:pt x="26850" y="95050"/>
                </a:lnTo>
                <a:lnTo>
                  <a:pt x="23050" y="74500"/>
                </a:lnTo>
                <a:lnTo>
                  <a:pt x="2500" y="70650"/>
                </a:lnTo>
                <a:cubicBezTo>
                  <a:pt x="1500" y="70417"/>
                  <a:pt x="733" y="69850"/>
                  <a:pt x="200" y="68950"/>
                </a:cubicBezTo>
                <a:lnTo>
                  <a:pt x="200" y="68950"/>
                </a:lnTo>
                <a:cubicBezTo>
                  <a:pt x="-167" y="67950"/>
                  <a:pt x="-33" y="66933"/>
                  <a:pt x="600" y="65900"/>
                </a:cubicBezTo>
                <a:lnTo>
                  <a:pt x="600" y="65900"/>
                </a:lnTo>
                <a:lnTo>
                  <a:pt x="12400" y="48750"/>
                </a:lnTo>
                <a:lnTo>
                  <a:pt x="600" y="31650"/>
                </a:lnTo>
                <a:cubicBezTo>
                  <a:pt x="-33" y="30617"/>
                  <a:pt x="-167" y="29667"/>
                  <a:pt x="200" y="28800"/>
                </a:cubicBezTo>
                <a:lnTo>
                  <a:pt x="200" y="28800"/>
                </a:lnTo>
                <a:cubicBezTo>
                  <a:pt x="733" y="27767"/>
                  <a:pt x="1500" y="27117"/>
                  <a:pt x="2500" y="26850"/>
                </a:cubicBezTo>
                <a:lnTo>
                  <a:pt x="2500" y="26850"/>
                </a:lnTo>
                <a:lnTo>
                  <a:pt x="23050" y="23050"/>
                </a:lnTo>
                <a:lnTo>
                  <a:pt x="26850" y="2500"/>
                </a:lnTo>
                <a:cubicBezTo>
                  <a:pt x="27117" y="1500"/>
                  <a:pt x="27767" y="733"/>
                  <a:pt x="28800" y="200"/>
                </a:cubicBezTo>
                <a:lnTo>
                  <a:pt x="28800" y="200"/>
                </a:lnTo>
                <a:cubicBezTo>
                  <a:pt x="29667" y="-167"/>
                  <a:pt x="30617" y="-33"/>
                  <a:pt x="31650" y="600"/>
                </a:cubicBezTo>
                <a:lnTo>
                  <a:pt x="31650" y="600"/>
                </a:lnTo>
                <a:lnTo>
                  <a:pt x="48750" y="12400"/>
                </a:lnTo>
                <a:lnTo>
                  <a:pt x="65900" y="600"/>
                </a:lnTo>
                <a:cubicBezTo>
                  <a:pt x="66933" y="-33"/>
                  <a:pt x="67950" y="-167"/>
                  <a:pt x="68950" y="200"/>
                </a:cubicBezTo>
                <a:lnTo>
                  <a:pt x="68950" y="200"/>
                </a:lnTo>
                <a:moveTo>
                  <a:pt x="30500" y="48750"/>
                </a:moveTo>
                <a:lnTo>
                  <a:pt x="30500" y="48750"/>
                </a:lnTo>
                <a:cubicBezTo>
                  <a:pt x="30500" y="45450"/>
                  <a:pt x="31317" y="42417"/>
                  <a:pt x="32950" y="39650"/>
                </a:cubicBezTo>
                <a:lnTo>
                  <a:pt x="32950" y="39650"/>
                </a:lnTo>
                <a:lnTo>
                  <a:pt x="32950" y="39650"/>
                </a:lnTo>
                <a:cubicBezTo>
                  <a:pt x="34617" y="36850"/>
                  <a:pt x="36850" y="34617"/>
                  <a:pt x="39650" y="32950"/>
                </a:cubicBezTo>
                <a:lnTo>
                  <a:pt x="39650" y="32950"/>
                </a:lnTo>
                <a:cubicBezTo>
                  <a:pt x="42550" y="31317"/>
                  <a:pt x="45583" y="30500"/>
                  <a:pt x="48750" y="30500"/>
                </a:cubicBezTo>
                <a:lnTo>
                  <a:pt x="48750" y="30500"/>
                </a:lnTo>
                <a:cubicBezTo>
                  <a:pt x="51950" y="30500"/>
                  <a:pt x="55000" y="31317"/>
                  <a:pt x="57900" y="32950"/>
                </a:cubicBezTo>
                <a:lnTo>
                  <a:pt x="57900" y="32950"/>
                </a:lnTo>
                <a:cubicBezTo>
                  <a:pt x="60700" y="34617"/>
                  <a:pt x="62933" y="36850"/>
                  <a:pt x="64600" y="39650"/>
                </a:cubicBezTo>
                <a:lnTo>
                  <a:pt x="64600" y="39650"/>
                </a:lnTo>
                <a:cubicBezTo>
                  <a:pt x="66233" y="42417"/>
                  <a:pt x="67050" y="45450"/>
                  <a:pt x="67050" y="48750"/>
                </a:cubicBezTo>
                <a:lnTo>
                  <a:pt x="67050" y="48750"/>
                </a:lnTo>
                <a:cubicBezTo>
                  <a:pt x="67050" y="52050"/>
                  <a:pt x="66233" y="55100"/>
                  <a:pt x="64600" y="57900"/>
                </a:cubicBezTo>
                <a:lnTo>
                  <a:pt x="64600" y="57900"/>
                </a:lnTo>
                <a:cubicBezTo>
                  <a:pt x="62933" y="60700"/>
                  <a:pt x="60700" y="62933"/>
                  <a:pt x="57900" y="64600"/>
                </a:cubicBezTo>
                <a:lnTo>
                  <a:pt x="57900" y="64600"/>
                </a:lnTo>
                <a:cubicBezTo>
                  <a:pt x="55000" y="66233"/>
                  <a:pt x="51950" y="67050"/>
                  <a:pt x="48750" y="67050"/>
                </a:cubicBezTo>
                <a:lnTo>
                  <a:pt x="48750" y="67050"/>
                </a:lnTo>
                <a:cubicBezTo>
                  <a:pt x="45583" y="67050"/>
                  <a:pt x="42550" y="66233"/>
                  <a:pt x="39650" y="64600"/>
                </a:cubicBezTo>
                <a:lnTo>
                  <a:pt x="39650" y="64600"/>
                </a:lnTo>
                <a:cubicBezTo>
                  <a:pt x="36850" y="62933"/>
                  <a:pt x="34617" y="60700"/>
                  <a:pt x="32950" y="57900"/>
                </a:cubicBezTo>
                <a:lnTo>
                  <a:pt x="32950" y="57900"/>
                </a:lnTo>
                <a:cubicBezTo>
                  <a:pt x="31317" y="55100"/>
                  <a:pt x="30500" y="52050"/>
                  <a:pt x="30500" y="48750"/>
                </a:cubicBezTo>
                <a:lnTo>
                  <a:pt x="30500" y="48750"/>
                </a:lnTo>
                <a:moveTo>
                  <a:pt x="73150" y="48750"/>
                </a:moveTo>
                <a:lnTo>
                  <a:pt x="73150" y="48750"/>
                </a:lnTo>
                <a:cubicBezTo>
                  <a:pt x="73150" y="44317"/>
                  <a:pt x="72067" y="40267"/>
                  <a:pt x="69900" y="36600"/>
                </a:cubicBezTo>
                <a:lnTo>
                  <a:pt x="69900" y="36600"/>
                </a:lnTo>
                <a:lnTo>
                  <a:pt x="69900" y="36600"/>
                </a:lnTo>
                <a:cubicBezTo>
                  <a:pt x="67733" y="32900"/>
                  <a:pt x="64750" y="29917"/>
                  <a:pt x="60950" y="27650"/>
                </a:cubicBezTo>
                <a:lnTo>
                  <a:pt x="60950" y="27650"/>
                </a:lnTo>
                <a:cubicBezTo>
                  <a:pt x="57150" y="25483"/>
                  <a:pt x="53083" y="24400"/>
                  <a:pt x="48750" y="24400"/>
                </a:cubicBezTo>
                <a:lnTo>
                  <a:pt x="48750" y="24400"/>
                </a:lnTo>
                <a:cubicBezTo>
                  <a:pt x="44450" y="24400"/>
                  <a:pt x="40400" y="25483"/>
                  <a:pt x="36600" y="27650"/>
                </a:cubicBezTo>
                <a:lnTo>
                  <a:pt x="36600" y="27650"/>
                </a:lnTo>
                <a:cubicBezTo>
                  <a:pt x="32767" y="29917"/>
                  <a:pt x="29783" y="32900"/>
                  <a:pt x="27650" y="36600"/>
                </a:cubicBezTo>
                <a:lnTo>
                  <a:pt x="27650" y="36600"/>
                </a:lnTo>
                <a:cubicBezTo>
                  <a:pt x="25483" y="40267"/>
                  <a:pt x="24400" y="44317"/>
                  <a:pt x="24400" y="48750"/>
                </a:cubicBezTo>
                <a:lnTo>
                  <a:pt x="24400" y="48750"/>
                </a:lnTo>
                <a:cubicBezTo>
                  <a:pt x="24400" y="53217"/>
                  <a:pt x="25483" y="57283"/>
                  <a:pt x="27650" y="60950"/>
                </a:cubicBezTo>
                <a:lnTo>
                  <a:pt x="27650" y="60950"/>
                </a:lnTo>
                <a:cubicBezTo>
                  <a:pt x="29783" y="64650"/>
                  <a:pt x="32767" y="67633"/>
                  <a:pt x="36600" y="69900"/>
                </a:cubicBezTo>
                <a:lnTo>
                  <a:pt x="36600" y="69900"/>
                </a:lnTo>
                <a:cubicBezTo>
                  <a:pt x="40400" y="72067"/>
                  <a:pt x="44450" y="73150"/>
                  <a:pt x="48750" y="73150"/>
                </a:cubicBezTo>
                <a:lnTo>
                  <a:pt x="48750" y="73150"/>
                </a:lnTo>
                <a:cubicBezTo>
                  <a:pt x="53083" y="73150"/>
                  <a:pt x="57150" y="72067"/>
                  <a:pt x="60950" y="69900"/>
                </a:cubicBezTo>
                <a:lnTo>
                  <a:pt x="60950" y="69900"/>
                </a:lnTo>
                <a:cubicBezTo>
                  <a:pt x="64750" y="67633"/>
                  <a:pt x="67733" y="64650"/>
                  <a:pt x="69900" y="60950"/>
                </a:cubicBezTo>
                <a:lnTo>
                  <a:pt x="69900" y="60950"/>
                </a:lnTo>
                <a:cubicBezTo>
                  <a:pt x="72067" y="57283"/>
                  <a:pt x="73150" y="53217"/>
                  <a:pt x="73150" y="48750"/>
                </a:cubicBezTo>
                <a:lnTo>
                  <a:pt x="73150" y="4875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97657-20"/>
          <p:cNvSpPr/>
          <p:nvPr/>
        </p:nvSpPr>
        <p:spPr>
          <a:xfrm>
            <a:off x="1571625" y="1028700"/>
            <a:ext cx="514350" cy="157163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98390-83"/>
          <p:cNvSpPr/>
          <p:nvPr/>
        </p:nvSpPr>
        <p:spPr>
          <a:xfrm>
            <a:off x="421481" y="292893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98390-84"/>
          <p:cNvSpPr/>
          <p:nvPr/>
        </p:nvSpPr>
        <p:spPr>
          <a:xfrm>
            <a:off x="421481" y="3178969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98389-80"/>
          <p:cNvSpPr/>
          <p:nvPr/>
        </p:nvSpPr>
        <p:spPr>
          <a:xfrm>
            <a:off x="4720679" y="1014413"/>
            <a:ext cx="12769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3150"/>
                </a:moveTo>
                <a:lnTo>
                  <a:pt x="75000" y="73150"/>
                </a:lnTo>
                <a:cubicBezTo>
                  <a:pt x="78333" y="67283"/>
                  <a:pt x="83128" y="61883"/>
                  <a:pt x="89385" y="56950"/>
                </a:cubicBezTo>
                <a:lnTo>
                  <a:pt x="89385" y="56950"/>
                </a:lnTo>
                <a:lnTo>
                  <a:pt x="89385" y="56950"/>
                </a:lnTo>
                <a:cubicBezTo>
                  <a:pt x="89385" y="56817"/>
                  <a:pt x="89385" y="56750"/>
                  <a:pt x="89385" y="56750"/>
                </a:cubicBezTo>
                <a:lnTo>
                  <a:pt x="89385" y="56750"/>
                </a:lnTo>
                <a:lnTo>
                  <a:pt x="89385" y="56750"/>
                </a:lnTo>
                <a:cubicBezTo>
                  <a:pt x="90923" y="55350"/>
                  <a:pt x="92487" y="53950"/>
                  <a:pt x="94077" y="52550"/>
                </a:cubicBezTo>
                <a:lnTo>
                  <a:pt x="94077" y="52550"/>
                </a:lnTo>
                <a:cubicBezTo>
                  <a:pt x="99923" y="47083"/>
                  <a:pt x="102949" y="40733"/>
                  <a:pt x="103154" y="33500"/>
                </a:cubicBezTo>
                <a:lnTo>
                  <a:pt x="103154" y="33500"/>
                </a:lnTo>
                <a:cubicBezTo>
                  <a:pt x="102744" y="24000"/>
                  <a:pt x="97667" y="16133"/>
                  <a:pt x="87923" y="9900"/>
                </a:cubicBezTo>
                <a:lnTo>
                  <a:pt x="87923" y="9900"/>
                </a:lnTo>
                <a:cubicBezTo>
                  <a:pt x="78333" y="3567"/>
                  <a:pt x="66205" y="267"/>
                  <a:pt x="51538" y="0"/>
                </a:cubicBezTo>
                <a:lnTo>
                  <a:pt x="51538" y="0"/>
                </a:lnTo>
                <a:cubicBezTo>
                  <a:pt x="36923" y="267"/>
                  <a:pt x="24821" y="3567"/>
                  <a:pt x="15231" y="9900"/>
                </a:cubicBezTo>
                <a:lnTo>
                  <a:pt x="15231" y="9900"/>
                </a:lnTo>
                <a:cubicBezTo>
                  <a:pt x="5487" y="16133"/>
                  <a:pt x="410" y="24000"/>
                  <a:pt x="0" y="33500"/>
                </a:cubicBezTo>
                <a:lnTo>
                  <a:pt x="0" y="33500"/>
                </a:lnTo>
                <a:cubicBezTo>
                  <a:pt x="205" y="40733"/>
                  <a:pt x="3231" y="47083"/>
                  <a:pt x="9077" y="52550"/>
                </a:cubicBezTo>
                <a:lnTo>
                  <a:pt x="9077" y="52550"/>
                </a:lnTo>
                <a:cubicBezTo>
                  <a:pt x="10667" y="53950"/>
                  <a:pt x="12231" y="55283"/>
                  <a:pt x="13769" y="56550"/>
                </a:cubicBezTo>
                <a:lnTo>
                  <a:pt x="13769" y="56550"/>
                </a:lnTo>
                <a:cubicBezTo>
                  <a:pt x="13769" y="56683"/>
                  <a:pt x="13769" y="56750"/>
                  <a:pt x="13769" y="56750"/>
                </a:cubicBezTo>
                <a:lnTo>
                  <a:pt x="13769" y="56750"/>
                </a:lnTo>
                <a:lnTo>
                  <a:pt x="13769" y="56750"/>
                </a:lnTo>
                <a:cubicBezTo>
                  <a:pt x="20026" y="61683"/>
                  <a:pt x="24821" y="67150"/>
                  <a:pt x="28154" y="73150"/>
                </a:cubicBezTo>
                <a:lnTo>
                  <a:pt x="28154" y="73150"/>
                </a:lnTo>
                <a:lnTo>
                  <a:pt x="75000" y="73150"/>
                </a:lnTo>
                <a:moveTo>
                  <a:pt x="51538" y="97500"/>
                </a:moveTo>
                <a:lnTo>
                  <a:pt x="51538" y="97500"/>
                </a:lnTo>
                <a:cubicBezTo>
                  <a:pt x="58205" y="97367"/>
                  <a:pt x="63769" y="95900"/>
                  <a:pt x="68231" y="93100"/>
                </a:cubicBezTo>
                <a:lnTo>
                  <a:pt x="68231" y="93100"/>
                </a:lnTo>
                <a:lnTo>
                  <a:pt x="68231" y="93100"/>
                </a:lnTo>
                <a:cubicBezTo>
                  <a:pt x="72538" y="90200"/>
                  <a:pt x="74795" y="86583"/>
                  <a:pt x="75000" y="82250"/>
                </a:cubicBezTo>
                <a:lnTo>
                  <a:pt x="75000" y="82250"/>
                </a:lnTo>
                <a:lnTo>
                  <a:pt x="75000" y="79200"/>
                </a:lnTo>
                <a:lnTo>
                  <a:pt x="28154" y="79200"/>
                </a:lnTo>
                <a:lnTo>
                  <a:pt x="28154" y="82250"/>
                </a:lnTo>
                <a:cubicBezTo>
                  <a:pt x="28308" y="86583"/>
                  <a:pt x="30538" y="90200"/>
                  <a:pt x="34846" y="93100"/>
                </a:cubicBezTo>
                <a:lnTo>
                  <a:pt x="34846" y="93100"/>
                </a:lnTo>
                <a:cubicBezTo>
                  <a:pt x="39359" y="95900"/>
                  <a:pt x="44923" y="97367"/>
                  <a:pt x="51538" y="97500"/>
                </a:cubicBezTo>
                <a:lnTo>
                  <a:pt x="51538" y="97500"/>
                </a:lnTo>
                <a:moveTo>
                  <a:pt x="28154" y="33500"/>
                </a:moveTo>
                <a:lnTo>
                  <a:pt x="28154" y="33500"/>
                </a:lnTo>
                <a:cubicBezTo>
                  <a:pt x="27949" y="35400"/>
                  <a:pt x="26385" y="36417"/>
                  <a:pt x="23462" y="36550"/>
                </a:cubicBezTo>
                <a:lnTo>
                  <a:pt x="23462" y="36550"/>
                </a:lnTo>
                <a:cubicBezTo>
                  <a:pt x="20538" y="36417"/>
                  <a:pt x="18974" y="35400"/>
                  <a:pt x="18769" y="33500"/>
                </a:cubicBezTo>
                <a:lnTo>
                  <a:pt x="18769" y="33500"/>
                </a:lnTo>
                <a:cubicBezTo>
                  <a:pt x="18974" y="27433"/>
                  <a:pt x="22179" y="22417"/>
                  <a:pt x="28385" y="18450"/>
                </a:cubicBezTo>
                <a:lnTo>
                  <a:pt x="28385" y="18450"/>
                </a:lnTo>
                <a:cubicBezTo>
                  <a:pt x="34487" y="14417"/>
                  <a:pt x="42205" y="12333"/>
                  <a:pt x="51538" y="12200"/>
                </a:cubicBezTo>
                <a:lnTo>
                  <a:pt x="51538" y="12200"/>
                </a:lnTo>
                <a:cubicBezTo>
                  <a:pt x="54462" y="12333"/>
                  <a:pt x="56026" y="13350"/>
                  <a:pt x="56231" y="15250"/>
                </a:cubicBezTo>
                <a:lnTo>
                  <a:pt x="56231" y="15250"/>
                </a:lnTo>
                <a:cubicBezTo>
                  <a:pt x="56026" y="17150"/>
                  <a:pt x="54462" y="18167"/>
                  <a:pt x="51538" y="18300"/>
                </a:cubicBezTo>
                <a:lnTo>
                  <a:pt x="51538" y="18300"/>
                </a:lnTo>
                <a:cubicBezTo>
                  <a:pt x="44923" y="18400"/>
                  <a:pt x="39359" y="19850"/>
                  <a:pt x="34846" y="22650"/>
                </a:cubicBezTo>
                <a:lnTo>
                  <a:pt x="34846" y="22650"/>
                </a:lnTo>
                <a:cubicBezTo>
                  <a:pt x="30538" y="25583"/>
                  <a:pt x="28308" y="29200"/>
                  <a:pt x="28154" y="33500"/>
                </a:cubicBezTo>
                <a:lnTo>
                  <a:pt x="28154" y="335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97658-22"/>
          <p:cNvSpPr/>
          <p:nvPr/>
        </p:nvSpPr>
        <p:spPr>
          <a:xfrm>
            <a:off x="5840016" y="1028700"/>
            <a:ext cx="514350" cy="157163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98391-85"/>
          <p:cNvSpPr/>
          <p:nvPr/>
        </p:nvSpPr>
        <p:spPr>
          <a:xfrm>
            <a:off x="4736306" y="292893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98395-86"/>
          <p:cNvSpPr/>
          <p:nvPr/>
        </p:nvSpPr>
        <p:spPr>
          <a:xfrm>
            <a:off x="4736306" y="3178969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98387-77"/>
          <p:cNvSpPr/>
          <p:nvPr/>
        </p:nvSpPr>
        <p:spPr>
          <a:xfrm>
            <a:off x="442913" y="373476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98387-78"/>
          <p:cNvSpPr/>
          <p:nvPr/>
        </p:nvSpPr>
        <p:spPr>
          <a:xfrm>
            <a:off x="4757738" y="373476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97646-8"/>
          <p:cNvSpPr/>
          <p:nvPr/>
        </p:nvSpPr>
        <p:spPr>
          <a:xfrm>
            <a:off x="400050" y="4277693"/>
            <a:ext cx="8343900" cy="3514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4" y="0"/>
                </a:moveTo>
                <a:lnTo>
                  <a:pt x="99486" y="0"/>
                </a:lnTo>
                <a:lnTo>
                  <a:pt x="99537" y="54"/>
                </a:lnTo>
                <a:lnTo>
                  <a:pt x="99587" y="243"/>
                </a:lnTo>
                <a:lnTo>
                  <a:pt x="99636" y="514"/>
                </a:lnTo>
                <a:lnTo>
                  <a:pt x="99683" y="919"/>
                </a:lnTo>
                <a:lnTo>
                  <a:pt x="99728" y="1432"/>
                </a:lnTo>
                <a:lnTo>
                  <a:pt x="99772" y="2054"/>
                </a:lnTo>
                <a:lnTo>
                  <a:pt x="99812" y="2757"/>
                </a:lnTo>
                <a:lnTo>
                  <a:pt x="99849" y="3568"/>
                </a:lnTo>
                <a:lnTo>
                  <a:pt x="99884" y="4459"/>
                </a:lnTo>
                <a:lnTo>
                  <a:pt x="99913" y="5405"/>
                </a:lnTo>
                <a:lnTo>
                  <a:pt x="99939" y="6432"/>
                </a:lnTo>
                <a:lnTo>
                  <a:pt x="99961" y="7514"/>
                </a:lnTo>
                <a:lnTo>
                  <a:pt x="99978" y="8622"/>
                </a:lnTo>
                <a:lnTo>
                  <a:pt x="99990" y="9784"/>
                </a:lnTo>
                <a:lnTo>
                  <a:pt x="99998" y="10973"/>
                </a:lnTo>
                <a:lnTo>
                  <a:pt x="100000" y="12162"/>
                </a:lnTo>
                <a:lnTo>
                  <a:pt x="100000" y="87838"/>
                </a:lnTo>
                <a:lnTo>
                  <a:pt x="99998" y="89027"/>
                </a:lnTo>
                <a:lnTo>
                  <a:pt x="99990" y="90216"/>
                </a:lnTo>
                <a:lnTo>
                  <a:pt x="99978" y="91378"/>
                </a:lnTo>
                <a:lnTo>
                  <a:pt x="99961" y="92486"/>
                </a:lnTo>
                <a:lnTo>
                  <a:pt x="99939" y="93568"/>
                </a:lnTo>
                <a:lnTo>
                  <a:pt x="99913" y="94595"/>
                </a:lnTo>
                <a:lnTo>
                  <a:pt x="99884" y="95541"/>
                </a:lnTo>
                <a:lnTo>
                  <a:pt x="99849" y="96432"/>
                </a:lnTo>
                <a:lnTo>
                  <a:pt x="99812" y="97243"/>
                </a:lnTo>
                <a:lnTo>
                  <a:pt x="99772" y="97946"/>
                </a:lnTo>
                <a:lnTo>
                  <a:pt x="99728" y="98568"/>
                </a:lnTo>
                <a:lnTo>
                  <a:pt x="99683" y="99081"/>
                </a:lnTo>
                <a:lnTo>
                  <a:pt x="99636" y="99486"/>
                </a:lnTo>
                <a:lnTo>
                  <a:pt x="99587" y="99757"/>
                </a:lnTo>
                <a:lnTo>
                  <a:pt x="99537" y="99946"/>
                </a:lnTo>
                <a:lnTo>
                  <a:pt x="99486" y="100000"/>
                </a:lnTo>
                <a:lnTo>
                  <a:pt x="514" y="100000"/>
                </a:lnTo>
                <a:lnTo>
                  <a:pt x="463" y="99946"/>
                </a:lnTo>
                <a:lnTo>
                  <a:pt x="413" y="99757"/>
                </a:lnTo>
                <a:lnTo>
                  <a:pt x="364" y="99486"/>
                </a:lnTo>
                <a:lnTo>
                  <a:pt x="317" y="99081"/>
                </a:lnTo>
                <a:lnTo>
                  <a:pt x="272" y="98568"/>
                </a:lnTo>
                <a:lnTo>
                  <a:pt x="228" y="97946"/>
                </a:lnTo>
                <a:lnTo>
                  <a:pt x="188" y="97243"/>
                </a:lnTo>
                <a:lnTo>
                  <a:pt x="151" y="96432"/>
                </a:lnTo>
                <a:lnTo>
                  <a:pt x="116" y="95541"/>
                </a:lnTo>
                <a:lnTo>
                  <a:pt x="87" y="94595"/>
                </a:lnTo>
                <a:lnTo>
                  <a:pt x="61" y="93568"/>
                </a:lnTo>
                <a:lnTo>
                  <a:pt x="39" y="92486"/>
                </a:lnTo>
                <a:lnTo>
                  <a:pt x="22" y="91378"/>
                </a:lnTo>
                <a:lnTo>
                  <a:pt x="10" y="90216"/>
                </a:lnTo>
                <a:lnTo>
                  <a:pt x="2" y="89027"/>
                </a:lnTo>
                <a:lnTo>
                  <a:pt x="0" y="87838"/>
                </a:lnTo>
                <a:lnTo>
                  <a:pt x="0" y="12162"/>
                </a:lnTo>
                <a:lnTo>
                  <a:pt x="2" y="10973"/>
                </a:lnTo>
                <a:lnTo>
                  <a:pt x="10" y="9784"/>
                </a:lnTo>
                <a:lnTo>
                  <a:pt x="22" y="8622"/>
                </a:lnTo>
                <a:lnTo>
                  <a:pt x="39" y="7514"/>
                </a:lnTo>
                <a:lnTo>
                  <a:pt x="61" y="6432"/>
                </a:lnTo>
                <a:lnTo>
                  <a:pt x="87" y="5405"/>
                </a:lnTo>
                <a:lnTo>
                  <a:pt x="116" y="4459"/>
                </a:lnTo>
                <a:lnTo>
                  <a:pt x="151" y="3568"/>
                </a:lnTo>
                <a:lnTo>
                  <a:pt x="188" y="2757"/>
                </a:lnTo>
                <a:lnTo>
                  <a:pt x="228" y="2054"/>
                </a:lnTo>
                <a:lnTo>
                  <a:pt x="272" y="1432"/>
                </a:lnTo>
                <a:lnTo>
                  <a:pt x="317" y="919"/>
                </a:lnTo>
                <a:lnTo>
                  <a:pt x="364" y="514"/>
                </a:lnTo>
                <a:lnTo>
                  <a:pt x="413" y="243"/>
                </a:lnTo>
                <a:lnTo>
                  <a:pt x="463" y="54"/>
                </a:lnTo>
                <a:lnTo>
                  <a:pt x="514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97647-9"/>
          <p:cNvSpPr/>
          <p:nvPr/>
        </p:nvSpPr>
        <p:spPr>
          <a:xfrm>
            <a:off x="400050" y="4277693"/>
            <a:ext cx="42863" cy="3514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9"/>
                </a:lnTo>
                <a:lnTo>
                  <a:pt x="80491" y="234"/>
                </a:lnTo>
                <a:lnTo>
                  <a:pt x="70972" y="525"/>
                </a:lnTo>
                <a:lnTo>
                  <a:pt x="61732" y="928"/>
                </a:lnTo>
                <a:lnTo>
                  <a:pt x="52860" y="1440"/>
                </a:lnTo>
                <a:lnTo>
                  <a:pt x="44443" y="2055"/>
                </a:lnTo>
                <a:lnTo>
                  <a:pt x="36561" y="2768"/>
                </a:lnTo>
                <a:lnTo>
                  <a:pt x="29289" y="3572"/>
                </a:lnTo>
                <a:lnTo>
                  <a:pt x="22699" y="4459"/>
                </a:lnTo>
                <a:lnTo>
                  <a:pt x="16853" y="5420"/>
                </a:lnTo>
                <a:lnTo>
                  <a:pt x="11808" y="6447"/>
                </a:lnTo>
                <a:lnTo>
                  <a:pt x="7612" y="7529"/>
                </a:lnTo>
                <a:lnTo>
                  <a:pt x="4306" y="8655"/>
                </a:lnTo>
                <a:lnTo>
                  <a:pt x="1921" y="9816"/>
                </a:lnTo>
                <a:lnTo>
                  <a:pt x="482" y="11000"/>
                </a:lnTo>
                <a:lnTo>
                  <a:pt x="0" y="12196"/>
                </a:lnTo>
                <a:lnTo>
                  <a:pt x="0" y="87804"/>
                </a:lnTo>
                <a:lnTo>
                  <a:pt x="482" y="89000"/>
                </a:lnTo>
                <a:lnTo>
                  <a:pt x="1921" y="90184"/>
                </a:lnTo>
                <a:lnTo>
                  <a:pt x="4306" y="91345"/>
                </a:lnTo>
                <a:lnTo>
                  <a:pt x="7612" y="92471"/>
                </a:lnTo>
                <a:lnTo>
                  <a:pt x="11808" y="93553"/>
                </a:lnTo>
                <a:lnTo>
                  <a:pt x="16853" y="94580"/>
                </a:lnTo>
                <a:lnTo>
                  <a:pt x="22699" y="95541"/>
                </a:lnTo>
                <a:lnTo>
                  <a:pt x="29289" y="96428"/>
                </a:lnTo>
                <a:lnTo>
                  <a:pt x="36561" y="97232"/>
                </a:lnTo>
                <a:lnTo>
                  <a:pt x="44443" y="97945"/>
                </a:lnTo>
                <a:lnTo>
                  <a:pt x="52860" y="98560"/>
                </a:lnTo>
                <a:lnTo>
                  <a:pt x="61732" y="99072"/>
                </a:lnTo>
                <a:lnTo>
                  <a:pt x="70972" y="99475"/>
                </a:lnTo>
                <a:lnTo>
                  <a:pt x="80491" y="99766"/>
                </a:lnTo>
                <a:lnTo>
                  <a:pt x="90198" y="9994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41"/>
                </a:lnTo>
                <a:lnTo>
                  <a:pt x="93497" y="99766"/>
                </a:lnTo>
                <a:lnTo>
                  <a:pt x="90324" y="99475"/>
                </a:lnTo>
                <a:lnTo>
                  <a:pt x="87244" y="99072"/>
                </a:lnTo>
                <a:lnTo>
                  <a:pt x="84287" y="98560"/>
                </a:lnTo>
                <a:lnTo>
                  <a:pt x="81481" y="97945"/>
                </a:lnTo>
                <a:lnTo>
                  <a:pt x="78854" y="97232"/>
                </a:lnTo>
                <a:lnTo>
                  <a:pt x="76430" y="96428"/>
                </a:lnTo>
                <a:lnTo>
                  <a:pt x="74233" y="95541"/>
                </a:lnTo>
                <a:lnTo>
                  <a:pt x="72284" y="94580"/>
                </a:lnTo>
                <a:lnTo>
                  <a:pt x="70603" y="93553"/>
                </a:lnTo>
                <a:lnTo>
                  <a:pt x="69204" y="92471"/>
                </a:lnTo>
                <a:lnTo>
                  <a:pt x="68102" y="91345"/>
                </a:lnTo>
                <a:lnTo>
                  <a:pt x="67307" y="90184"/>
                </a:lnTo>
                <a:lnTo>
                  <a:pt x="66827" y="89000"/>
                </a:lnTo>
                <a:lnTo>
                  <a:pt x="66667" y="87804"/>
                </a:lnTo>
                <a:lnTo>
                  <a:pt x="66667" y="12196"/>
                </a:lnTo>
                <a:lnTo>
                  <a:pt x="66827" y="11000"/>
                </a:lnTo>
                <a:lnTo>
                  <a:pt x="67307" y="9816"/>
                </a:lnTo>
                <a:lnTo>
                  <a:pt x="68102" y="8655"/>
                </a:lnTo>
                <a:lnTo>
                  <a:pt x="69204" y="7529"/>
                </a:lnTo>
                <a:lnTo>
                  <a:pt x="70603" y="6447"/>
                </a:lnTo>
                <a:lnTo>
                  <a:pt x="72284" y="5420"/>
                </a:lnTo>
                <a:lnTo>
                  <a:pt x="74233" y="4459"/>
                </a:lnTo>
                <a:lnTo>
                  <a:pt x="76430" y="3572"/>
                </a:lnTo>
                <a:lnTo>
                  <a:pt x="78854" y="2768"/>
                </a:lnTo>
                <a:lnTo>
                  <a:pt x="81481" y="2055"/>
                </a:lnTo>
                <a:lnTo>
                  <a:pt x="84287" y="1440"/>
                </a:lnTo>
                <a:lnTo>
                  <a:pt x="87244" y="928"/>
                </a:lnTo>
                <a:lnTo>
                  <a:pt x="90324" y="525"/>
                </a:lnTo>
                <a:lnTo>
                  <a:pt x="93497" y="234"/>
                </a:lnTo>
                <a:lnTo>
                  <a:pt x="96733" y="5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98384-74"/>
          <p:cNvSpPr/>
          <p:nvPr/>
        </p:nvSpPr>
        <p:spPr>
          <a:xfrm>
            <a:off x="542925" y="438194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600"/>
                </a:moveTo>
                <a:lnTo>
                  <a:pt x="0" y="91600"/>
                </a:lnTo>
                <a:cubicBezTo>
                  <a:pt x="267" y="93956"/>
                  <a:pt x="1311" y="95978"/>
                  <a:pt x="3133" y="97667"/>
                </a:cubicBezTo>
                <a:lnTo>
                  <a:pt x="3133" y="97667"/>
                </a:lnTo>
                <a:lnTo>
                  <a:pt x="3133" y="97667"/>
                </a:lnTo>
                <a:cubicBezTo>
                  <a:pt x="4822" y="99222"/>
                  <a:pt x="6911" y="100000"/>
                  <a:pt x="9400" y="100000"/>
                </a:cubicBezTo>
                <a:lnTo>
                  <a:pt x="9400" y="100000"/>
                </a:lnTo>
                <a:lnTo>
                  <a:pt x="28133" y="100000"/>
                </a:lnTo>
                <a:lnTo>
                  <a:pt x="90600" y="100000"/>
                </a:lnTo>
                <a:cubicBezTo>
                  <a:pt x="93222" y="99867"/>
                  <a:pt x="95444" y="98956"/>
                  <a:pt x="97267" y="97267"/>
                </a:cubicBezTo>
                <a:lnTo>
                  <a:pt x="97267" y="97267"/>
                </a:lnTo>
                <a:cubicBezTo>
                  <a:pt x="98956" y="95444"/>
                  <a:pt x="99867" y="93222"/>
                  <a:pt x="100000" y="90600"/>
                </a:cubicBezTo>
                <a:lnTo>
                  <a:pt x="100000" y="90600"/>
                </a:lnTo>
                <a:lnTo>
                  <a:pt x="100000" y="71867"/>
                </a:lnTo>
                <a:cubicBezTo>
                  <a:pt x="99867" y="69289"/>
                  <a:pt x="98956" y="67089"/>
                  <a:pt x="97267" y="65267"/>
                </a:cubicBezTo>
                <a:lnTo>
                  <a:pt x="97267" y="65267"/>
                </a:lnTo>
                <a:cubicBezTo>
                  <a:pt x="95444" y="63533"/>
                  <a:pt x="93222" y="62622"/>
                  <a:pt x="90600" y="62533"/>
                </a:cubicBezTo>
                <a:lnTo>
                  <a:pt x="90600" y="62533"/>
                </a:lnTo>
                <a:lnTo>
                  <a:pt x="81267" y="62533"/>
                </a:lnTo>
                <a:lnTo>
                  <a:pt x="81267" y="78133"/>
                </a:lnTo>
                <a:cubicBezTo>
                  <a:pt x="81133" y="80089"/>
                  <a:pt x="80089" y="81133"/>
                  <a:pt x="78133" y="81267"/>
                </a:cubicBezTo>
                <a:lnTo>
                  <a:pt x="78133" y="81267"/>
                </a:lnTo>
                <a:cubicBezTo>
                  <a:pt x="76178" y="81133"/>
                  <a:pt x="75133" y="80089"/>
                  <a:pt x="75000" y="78133"/>
                </a:cubicBezTo>
                <a:lnTo>
                  <a:pt x="75000" y="78133"/>
                </a:lnTo>
                <a:lnTo>
                  <a:pt x="75000" y="62533"/>
                </a:lnTo>
                <a:lnTo>
                  <a:pt x="62533" y="62533"/>
                </a:lnTo>
                <a:lnTo>
                  <a:pt x="62533" y="78133"/>
                </a:lnTo>
                <a:cubicBezTo>
                  <a:pt x="62400" y="80089"/>
                  <a:pt x="61356" y="81133"/>
                  <a:pt x="59400" y="81267"/>
                </a:cubicBezTo>
                <a:lnTo>
                  <a:pt x="59400" y="81267"/>
                </a:lnTo>
                <a:cubicBezTo>
                  <a:pt x="57444" y="81133"/>
                  <a:pt x="56400" y="80089"/>
                  <a:pt x="56267" y="78133"/>
                </a:cubicBezTo>
                <a:lnTo>
                  <a:pt x="56267" y="78133"/>
                </a:lnTo>
                <a:lnTo>
                  <a:pt x="56267" y="62533"/>
                </a:lnTo>
                <a:lnTo>
                  <a:pt x="43733" y="62533"/>
                </a:lnTo>
                <a:lnTo>
                  <a:pt x="43733" y="78133"/>
                </a:lnTo>
                <a:cubicBezTo>
                  <a:pt x="43600" y="80089"/>
                  <a:pt x="42556" y="81133"/>
                  <a:pt x="40600" y="81267"/>
                </a:cubicBezTo>
                <a:lnTo>
                  <a:pt x="40600" y="81267"/>
                </a:lnTo>
                <a:cubicBezTo>
                  <a:pt x="38644" y="81133"/>
                  <a:pt x="37622" y="80089"/>
                  <a:pt x="37533" y="78133"/>
                </a:cubicBezTo>
                <a:lnTo>
                  <a:pt x="37533" y="78133"/>
                </a:lnTo>
                <a:lnTo>
                  <a:pt x="37533" y="62533"/>
                </a:lnTo>
                <a:lnTo>
                  <a:pt x="21867" y="62533"/>
                </a:lnTo>
                <a:cubicBezTo>
                  <a:pt x="19911" y="62400"/>
                  <a:pt x="18867" y="61356"/>
                  <a:pt x="18733" y="59400"/>
                </a:cubicBezTo>
                <a:lnTo>
                  <a:pt x="18733" y="59400"/>
                </a:lnTo>
                <a:cubicBezTo>
                  <a:pt x="18867" y="57444"/>
                  <a:pt x="19911" y="56400"/>
                  <a:pt x="21867" y="56267"/>
                </a:cubicBezTo>
                <a:lnTo>
                  <a:pt x="21867" y="56267"/>
                </a:lnTo>
                <a:lnTo>
                  <a:pt x="37533" y="56267"/>
                </a:lnTo>
                <a:lnTo>
                  <a:pt x="37533" y="43733"/>
                </a:lnTo>
                <a:lnTo>
                  <a:pt x="21867" y="43733"/>
                </a:lnTo>
                <a:cubicBezTo>
                  <a:pt x="19911" y="43600"/>
                  <a:pt x="18867" y="42556"/>
                  <a:pt x="18733" y="40600"/>
                </a:cubicBezTo>
                <a:lnTo>
                  <a:pt x="18733" y="40600"/>
                </a:lnTo>
                <a:cubicBezTo>
                  <a:pt x="18867" y="38644"/>
                  <a:pt x="19911" y="37622"/>
                  <a:pt x="21867" y="37533"/>
                </a:cubicBezTo>
                <a:lnTo>
                  <a:pt x="21867" y="37533"/>
                </a:lnTo>
                <a:lnTo>
                  <a:pt x="37533" y="37533"/>
                </a:lnTo>
                <a:lnTo>
                  <a:pt x="37533" y="25000"/>
                </a:lnTo>
                <a:lnTo>
                  <a:pt x="21867" y="25000"/>
                </a:lnTo>
                <a:cubicBezTo>
                  <a:pt x="19911" y="24867"/>
                  <a:pt x="18867" y="23822"/>
                  <a:pt x="18733" y="21867"/>
                </a:cubicBezTo>
                <a:lnTo>
                  <a:pt x="18733" y="21867"/>
                </a:lnTo>
                <a:cubicBezTo>
                  <a:pt x="18867" y="19911"/>
                  <a:pt x="19911" y="18867"/>
                  <a:pt x="21867" y="18733"/>
                </a:cubicBezTo>
                <a:lnTo>
                  <a:pt x="21867" y="18733"/>
                </a:lnTo>
                <a:lnTo>
                  <a:pt x="37533" y="18733"/>
                </a:lnTo>
                <a:lnTo>
                  <a:pt x="37533" y="9400"/>
                </a:lnTo>
                <a:cubicBezTo>
                  <a:pt x="37400" y="6778"/>
                  <a:pt x="36467" y="4556"/>
                  <a:pt x="34733" y="2733"/>
                </a:cubicBezTo>
                <a:lnTo>
                  <a:pt x="34733" y="2733"/>
                </a:lnTo>
                <a:cubicBezTo>
                  <a:pt x="32911" y="1044"/>
                  <a:pt x="30711" y="133"/>
                  <a:pt x="28133" y="0"/>
                </a:cubicBezTo>
                <a:lnTo>
                  <a:pt x="28133" y="0"/>
                </a:lnTo>
                <a:lnTo>
                  <a:pt x="9400" y="0"/>
                </a:lnTo>
                <a:cubicBezTo>
                  <a:pt x="6778" y="133"/>
                  <a:pt x="4556" y="1044"/>
                  <a:pt x="2733" y="2733"/>
                </a:cubicBezTo>
                <a:lnTo>
                  <a:pt x="2733" y="2733"/>
                </a:lnTo>
                <a:cubicBezTo>
                  <a:pt x="1044" y="4556"/>
                  <a:pt x="133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lnTo>
                  <a:pt x="0" y="90600"/>
                </a:lnTo>
                <a:cubicBezTo>
                  <a:pt x="0" y="91000"/>
                  <a:pt x="0" y="91333"/>
                  <a:pt x="0" y="91600"/>
                </a:cubicBezTo>
                <a:lnTo>
                  <a:pt x="0" y="91600"/>
                </a:lnTo>
                <a:cubicBezTo>
                  <a:pt x="0" y="91600"/>
                  <a:pt x="0" y="91600"/>
                  <a:pt x="0" y="91600"/>
                </a:cubicBezTo>
                <a:lnTo>
                  <a:pt x="0" y="916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2" name="el-1785639498328-58"/>
          <p:cNvPicPr/>
          <p:nvPr/>
        </p:nvPicPr>
        <p:blipFill>
          <a:blip r:embed="rId3"/>
          <a:stretch>
            <a:fillRect/>
          </a:stretch>
        </p:blipFill>
        <p:spPr>
          <a:xfrm>
            <a:off x="7172325" y="4743450"/>
            <a:ext cx="857250" cy="14288"/>
          </a:xfrm>
          <a:prstGeom prst="rect">
            <a:avLst/>
          </a:prstGeom>
          <a:ln>
            <a:noFill/>
          </a:ln>
        </p:spPr>
      </p:pic>
      <p:pic>
        <p:nvPicPr>
          <p:cNvPr id="23" name="el-1785639498334-59"/>
          <p:cNvPicPr/>
          <p:nvPr/>
        </p:nvPicPr>
        <p:blipFill>
          <a:blip r:embed="rId4"/>
          <a:stretch>
            <a:fillRect/>
          </a:stretch>
        </p:blipFill>
        <p:spPr>
          <a:xfrm>
            <a:off x="8172450" y="4743450"/>
            <a:ext cx="571500" cy="14288"/>
          </a:xfrm>
          <a:prstGeom prst="rect">
            <a:avLst/>
          </a:prstGeom>
          <a:ln>
            <a:noFill/>
          </a:ln>
        </p:spPr>
      </p:pic>
      <p:sp>
        <p:nvSpPr>
          <p:cNvPr id="24" name="el-1785639498385-75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98386-76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97644-3"/>
          <p:cNvSpPr txBox="1"/>
          <p:nvPr/>
        </p:nvSpPr>
        <p:spPr>
          <a:xfrm>
            <a:off x="542925" y="189309"/>
            <a:ext cx="83529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投影基础</a:t>
            </a:r>
            <a:endParaRPr/>
          </a:p>
        </p:txBody>
      </p:sp>
      <p:sp>
        <p:nvSpPr>
          <p:cNvPr id="27" name="el-1785639497645-6"/>
          <p:cNvSpPr txBox="1"/>
          <p:nvPr/>
        </p:nvSpPr>
        <p:spPr>
          <a:xfrm>
            <a:off x="1499667" y="151209"/>
            <a:ext cx="139303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从皮影到工程语言</a:t>
            </a:r>
            <a:endParaRPr/>
          </a:p>
        </p:txBody>
      </p:sp>
      <p:sp>
        <p:nvSpPr>
          <p:cNvPr id="28" name="el-1785639497654-17"/>
          <p:cNvSpPr txBox="1"/>
          <p:nvPr/>
        </p:nvSpPr>
        <p:spPr>
          <a:xfrm>
            <a:off x="685800" y="1007269"/>
            <a:ext cx="828675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平行投影</a:t>
            </a:r>
            <a:endParaRPr/>
          </a:p>
        </p:txBody>
      </p:sp>
      <p:sp>
        <p:nvSpPr>
          <p:cNvPr id="29" name="el-1785639497657-19"/>
          <p:cNvSpPr txBox="1"/>
          <p:nvPr/>
        </p:nvSpPr>
        <p:spPr>
          <a:xfrm>
            <a:off x="1657350" y="1042988"/>
            <a:ext cx="4786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5A4F42"/>
                </a:solidFill>
                <a:latin typeface="Microsoft YaHei"/>
                <a:ea typeface="Microsoft YaHei"/>
                <a:cs typeface="Microsoft YaHei"/>
              </a:rPr>
              <a:t>太阳光</a:t>
            </a:r>
            <a:endParaRPr/>
          </a:p>
        </p:txBody>
      </p:sp>
      <p:sp>
        <p:nvSpPr>
          <p:cNvPr id="30" name="el-1785639497668-37"/>
          <p:cNvSpPr txBox="1"/>
          <p:nvPr/>
        </p:nvSpPr>
        <p:spPr>
          <a:xfrm>
            <a:off x="614363" y="2878931"/>
            <a:ext cx="21216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</a:t>
            </a: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平行光线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形成的投影（如太阳光）</a:t>
            </a:r>
            <a:endParaRPr/>
          </a:p>
        </p:txBody>
      </p:sp>
      <p:sp>
        <p:nvSpPr>
          <p:cNvPr id="31" name="el-1785639497669-39"/>
          <p:cNvSpPr txBox="1"/>
          <p:nvPr/>
        </p:nvSpPr>
        <p:spPr>
          <a:xfrm>
            <a:off x="614363" y="3128963"/>
            <a:ext cx="22502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投影线互相平行，投影形状与物体相似</a:t>
            </a:r>
            <a:endParaRPr/>
          </a:p>
        </p:txBody>
      </p:sp>
      <p:sp>
        <p:nvSpPr>
          <p:cNvPr id="32" name="el-1785639497654-18"/>
          <p:cNvSpPr txBox="1"/>
          <p:nvPr/>
        </p:nvSpPr>
        <p:spPr>
          <a:xfrm>
            <a:off x="4954191" y="1007269"/>
            <a:ext cx="828675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中心投影</a:t>
            </a:r>
            <a:endParaRPr/>
          </a:p>
        </p:txBody>
      </p:sp>
      <p:sp>
        <p:nvSpPr>
          <p:cNvPr id="33" name="el-1785639497657-21"/>
          <p:cNvSpPr txBox="1"/>
          <p:nvPr/>
        </p:nvSpPr>
        <p:spPr>
          <a:xfrm>
            <a:off x="5925741" y="1042988"/>
            <a:ext cx="4786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5A4F42"/>
                </a:solidFill>
                <a:latin typeface="Microsoft YaHei"/>
                <a:ea typeface="Microsoft YaHei"/>
                <a:cs typeface="Microsoft YaHei"/>
              </a:rPr>
              <a:t>点光源</a:t>
            </a:r>
            <a:endParaRPr/>
          </a:p>
        </p:txBody>
      </p:sp>
      <p:sp>
        <p:nvSpPr>
          <p:cNvPr id="34" name="el-1785639497669-38"/>
          <p:cNvSpPr txBox="1"/>
          <p:nvPr/>
        </p:nvSpPr>
        <p:spPr>
          <a:xfrm>
            <a:off x="4929188" y="2878931"/>
            <a:ext cx="21216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</a:t>
            </a: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同一点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发出的光线形成（如灯泡）</a:t>
            </a:r>
            <a:endParaRPr/>
          </a:p>
        </p:txBody>
      </p:sp>
      <p:sp>
        <p:nvSpPr>
          <p:cNvPr id="35" name="el-1785639497669-40"/>
          <p:cNvSpPr txBox="1"/>
          <p:nvPr/>
        </p:nvSpPr>
        <p:spPr>
          <a:xfrm>
            <a:off x="4929188" y="3128963"/>
            <a:ext cx="22502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投影线交于一点，投影大小随距离变化</a:t>
            </a:r>
            <a:endParaRPr/>
          </a:p>
        </p:txBody>
      </p:sp>
      <p:sp>
        <p:nvSpPr>
          <p:cNvPr id="36" name="el-1785639497652-13"/>
          <p:cNvSpPr txBox="1"/>
          <p:nvPr/>
        </p:nvSpPr>
        <p:spPr>
          <a:xfrm>
            <a:off x="642938" y="3706193"/>
            <a:ext cx="375761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投影：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用光线照射物体，在某个平面（地面、墙壁等）上得到的影子</a:t>
            </a:r>
            <a:endParaRPr/>
          </a:p>
        </p:txBody>
      </p:sp>
      <p:sp>
        <p:nvSpPr>
          <p:cNvPr id="37" name="el-1785639497652-14"/>
          <p:cNvSpPr txBox="1"/>
          <p:nvPr/>
        </p:nvSpPr>
        <p:spPr>
          <a:xfrm>
            <a:off x="4957763" y="3706193"/>
            <a:ext cx="269431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投影线：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照射光线  |  </a:t>
            </a: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投影面：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投影所在的平面</a:t>
            </a:r>
            <a:endParaRPr/>
          </a:p>
        </p:txBody>
      </p:sp>
      <p:sp>
        <p:nvSpPr>
          <p:cNvPr id="38" name="el-1785639497650-12"/>
          <p:cNvSpPr txBox="1"/>
          <p:nvPr/>
        </p:nvSpPr>
        <p:spPr>
          <a:xfrm>
            <a:off x="771525" y="4363418"/>
            <a:ext cx="3632895" cy="180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正投影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：投影线垂直于投影面的平行投影 —— 工程制图的基础</a:t>
            </a:r>
            <a:endParaRPr/>
          </a:p>
        </p:txBody>
      </p:sp>
      <p:sp>
        <p:nvSpPr>
          <p:cNvPr id="39" name="el-1785639497649-10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40" name="el-1785639497649-11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41" name="el-1785639497645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05 / 16</a:t>
            </a:r>
            <a:endParaRPr/>
          </a:p>
        </p:txBody>
      </p:sp>
      <p:sp>
        <p:nvSpPr>
          <p:cNvPr id="42" name="el-1785639497653-15"/>
          <p:cNvSpPr/>
          <p:nvPr/>
        </p:nvSpPr>
        <p:spPr>
          <a:xfrm>
            <a:off x="400050" y="1335881"/>
            <a:ext cx="40290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64" y="0"/>
                </a:moveTo>
                <a:lnTo>
                  <a:pt x="98936" y="0"/>
                </a:lnTo>
                <a:lnTo>
                  <a:pt x="99040" y="13"/>
                </a:lnTo>
                <a:lnTo>
                  <a:pt x="99144" y="60"/>
                </a:lnTo>
                <a:lnTo>
                  <a:pt x="99246" y="127"/>
                </a:lnTo>
                <a:lnTo>
                  <a:pt x="99343" y="227"/>
                </a:lnTo>
                <a:lnTo>
                  <a:pt x="99437" y="353"/>
                </a:lnTo>
                <a:lnTo>
                  <a:pt x="99527" y="507"/>
                </a:lnTo>
                <a:lnTo>
                  <a:pt x="99610" y="680"/>
                </a:lnTo>
                <a:lnTo>
                  <a:pt x="99688" y="880"/>
                </a:lnTo>
                <a:lnTo>
                  <a:pt x="99759" y="1100"/>
                </a:lnTo>
                <a:lnTo>
                  <a:pt x="99820" y="1333"/>
                </a:lnTo>
                <a:lnTo>
                  <a:pt x="99875" y="1587"/>
                </a:lnTo>
                <a:lnTo>
                  <a:pt x="99920" y="1853"/>
                </a:lnTo>
                <a:lnTo>
                  <a:pt x="99955" y="2127"/>
                </a:lnTo>
                <a:lnTo>
                  <a:pt x="99979" y="2413"/>
                </a:lnTo>
                <a:lnTo>
                  <a:pt x="99995" y="2707"/>
                </a:lnTo>
                <a:lnTo>
                  <a:pt x="100000" y="3000"/>
                </a:lnTo>
                <a:lnTo>
                  <a:pt x="100000" y="97000"/>
                </a:lnTo>
                <a:lnTo>
                  <a:pt x="99995" y="97293"/>
                </a:lnTo>
                <a:lnTo>
                  <a:pt x="99979" y="97587"/>
                </a:lnTo>
                <a:lnTo>
                  <a:pt x="99955" y="97873"/>
                </a:lnTo>
                <a:lnTo>
                  <a:pt x="99920" y="98147"/>
                </a:lnTo>
                <a:lnTo>
                  <a:pt x="99875" y="98413"/>
                </a:lnTo>
                <a:lnTo>
                  <a:pt x="99820" y="98667"/>
                </a:lnTo>
                <a:lnTo>
                  <a:pt x="99759" y="98900"/>
                </a:lnTo>
                <a:lnTo>
                  <a:pt x="99688" y="99120"/>
                </a:lnTo>
                <a:lnTo>
                  <a:pt x="99610" y="99320"/>
                </a:lnTo>
                <a:lnTo>
                  <a:pt x="99527" y="99493"/>
                </a:lnTo>
                <a:lnTo>
                  <a:pt x="99437" y="99647"/>
                </a:lnTo>
                <a:lnTo>
                  <a:pt x="99343" y="99773"/>
                </a:lnTo>
                <a:lnTo>
                  <a:pt x="99246" y="99873"/>
                </a:lnTo>
                <a:lnTo>
                  <a:pt x="99144" y="99940"/>
                </a:lnTo>
                <a:lnTo>
                  <a:pt x="99040" y="99987"/>
                </a:lnTo>
                <a:lnTo>
                  <a:pt x="98936" y="100000"/>
                </a:lnTo>
                <a:lnTo>
                  <a:pt x="1064" y="100000"/>
                </a:lnTo>
                <a:lnTo>
                  <a:pt x="960" y="99987"/>
                </a:lnTo>
                <a:lnTo>
                  <a:pt x="856" y="99940"/>
                </a:lnTo>
                <a:lnTo>
                  <a:pt x="754" y="99873"/>
                </a:lnTo>
                <a:lnTo>
                  <a:pt x="657" y="99773"/>
                </a:lnTo>
                <a:lnTo>
                  <a:pt x="563" y="99647"/>
                </a:lnTo>
                <a:lnTo>
                  <a:pt x="473" y="99493"/>
                </a:lnTo>
                <a:lnTo>
                  <a:pt x="390" y="99320"/>
                </a:lnTo>
                <a:lnTo>
                  <a:pt x="312" y="99120"/>
                </a:lnTo>
                <a:lnTo>
                  <a:pt x="241" y="98900"/>
                </a:lnTo>
                <a:lnTo>
                  <a:pt x="180" y="98667"/>
                </a:lnTo>
                <a:lnTo>
                  <a:pt x="125" y="98413"/>
                </a:lnTo>
                <a:lnTo>
                  <a:pt x="80" y="98147"/>
                </a:lnTo>
                <a:lnTo>
                  <a:pt x="45" y="97873"/>
                </a:lnTo>
                <a:lnTo>
                  <a:pt x="21" y="97587"/>
                </a:lnTo>
                <a:lnTo>
                  <a:pt x="5" y="97293"/>
                </a:lnTo>
                <a:lnTo>
                  <a:pt x="0" y="97000"/>
                </a:lnTo>
                <a:lnTo>
                  <a:pt x="0" y="3000"/>
                </a:lnTo>
                <a:lnTo>
                  <a:pt x="5" y="2707"/>
                </a:lnTo>
                <a:lnTo>
                  <a:pt x="21" y="2413"/>
                </a:lnTo>
                <a:lnTo>
                  <a:pt x="45" y="2127"/>
                </a:lnTo>
                <a:lnTo>
                  <a:pt x="80" y="1853"/>
                </a:lnTo>
                <a:lnTo>
                  <a:pt x="125" y="1587"/>
                </a:lnTo>
                <a:lnTo>
                  <a:pt x="180" y="1333"/>
                </a:lnTo>
                <a:lnTo>
                  <a:pt x="241" y="1100"/>
                </a:lnTo>
                <a:lnTo>
                  <a:pt x="312" y="880"/>
                </a:lnTo>
                <a:lnTo>
                  <a:pt x="390" y="680"/>
                </a:lnTo>
                <a:lnTo>
                  <a:pt x="473" y="507"/>
                </a:lnTo>
                <a:lnTo>
                  <a:pt x="563" y="353"/>
                </a:lnTo>
                <a:lnTo>
                  <a:pt x="657" y="227"/>
                </a:lnTo>
                <a:lnTo>
                  <a:pt x="754" y="127"/>
                </a:lnTo>
                <a:lnTo>
                  <a:pt x="856" y="60"/>
                </a:lnTo>
                <a:lnTo>
                  <a:pt x="960" y="13"/>
                </a:lnTo>
                <a:lnTo>
                  <a:pt x="1064" y="0"/>
                </a:lnTo>
                <a:close/>
              </a:path>
            </a:pathLst>
          </a:custGeom>
          <a:gradFill rotWithShape="1">
            <a:gsLst>
              <a:gs pos="0">
                <a:srgbClr val="F5EFE4"/>
              </a:gs>
              <a:gs pos="100000">
                <a:srgbClr val="E6DCCD"/>
              </a:gs>
            </a:gsLst>
            <a:lin ang="2700000" scaled="0"/>
          </a:gra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3" name="el-1785639497661-27"/>
          <p:cNvSpPr/>
          <p:nvPr/>
        </p:nvSpPr>
        <p:spPr>
          <a:xfrm>
            <a:off x="3721894" y="14573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50" y="54889"/>
                </a:lnTo>
                <a:lnTo>
                  <a:pt x="99028" y="59750"/>
                </a:lnTo>
                <a:lnTo>
                  <a:pt x="97833" y="64528"/>
                </a:lnTo>
                <a:lnTo>
                  <a:pt x="96194" y="69139"/>
                </a:lnTo>
                <a:lnTo>
                  <a:pt x="94083" y="73583"/>
                </a:lnTo>
                <a:lnTo>
                  <a:pt x="91583" y="77778"/>
                </a:lnTo>
                <a:lnTo>
                  <a:pt x="88639" y="81722"/>
                </a:lnTo>
                <a:lnTo>
                  <a:pt x="85361" y="85361"/>
                </a:lnTo>
                <a:lnTo>
                  <a:pt x="81722" y="88639"/>
                </a:lnTo>
                <a:lnTo>
                  <a:pt x="77778" y="91583"/>
                </a:lnTo>
                <a:lnTo>
                  <a:pt x="73583" y="94083"/>
                </a:lnTo>
                <a:lnTo>
                  <a:pt x="69139" y="96194"/>
                </a:lnTo>
                <a:lnTo>
                  <a:pt x="64528" y="97833"/>
                </a:lnTo>
                <a:lnTo>
                  <a:pt x="59750" y="99028"/>
                </a:lnTo>
                <a:lnTo>
                  <a:pt x="54889" y="99750"/>
                </a:lnTo>
                <a:lnTo>
                  <a:pt x="50000" y="100000"/>
                </a:lnTo>
                <a:lnTo>
                  <a:pt x="45111" y="99750"/>
                </a:lnTo>
                <a:lnTo>
                  <a:pt x="40250" y="99028"/>
                </a:lnTo>
                <a:lnTo>
                  <a:pt x="35472" y="97833"/>
                </a:lnTo>
                <a:lnTo>
                  <a:pt x="30861" y="96194"/>
                </a:lnTo>
                <a:lnTo>
                  <a:pt x="26417" y="94083"/>
                </a:lnTo>
                <a:lnTo>
                  <a:pt x="22222" y="91583"/>
                </a:lnTo>
                <a:lnTo>
                  <a:pt x="18278" y="88639"/>
                </a:lnTo>
                <a:lnTo>
                  <a:pt x="14639" y="85361"/>
                </a:lnTo>
                <a:lnTo>
                  <a:pt x="11361" y="81722"/>
                </a:lnTo>
                <a:lnTo>
                  <a:pt x="8417" y="77778"/>
                </a:lnTo>
                <a:lnTo>
                  <a:pt x="5917" y="73583"/>
                </a:lnTo>
                <a:lnTo>
                  <a:pt x="3806" y="69139"/>
                </a:lnTo>
                <a:lnTo>
                  <a:pt x="2167" y="64528"/>
                </a:lnTo>
                <a:lnTo>
                  <a:pt x="972" y="59750"/>
                </a:lnTo>
                <a:lnTo>
                  <a:pt x="250" y="54889"/>
                </a:lnTo>
                <a:lnTo>
                  <a:pt x="0" y="50000"/>
                </a:lnTo>
                <a:lnTo>
                  <a:pt x="250" y="45111"/>
                </a:lnTo>
                <a:lnTo>
                  <a:pt x="972" y="40250"/>
                </a:lnTo>
                <a:lnTo>
                  <a:pt x="2167" y="35472"/>
                </a:lnTo>
                <a:lnTo>
                  <a:pt x="3806" y="30861"/>
                </a:lnTo>
                <a:lnTo>
                  <a:pt x="5917" y="26417"/>
                </a:lnTo>
                <a:lnTo>
                  <a:pt x="8417" y="22222"/>
                </a:lnTo>
                <a:lnTo>
                  <a:pt x="11361" y="18278"/>
                </a:lnTo>
                <a:lnTo>
                  <a:pt x="14639" y="14639"/>
                </a:lnTo>
                <a:lnTo>
                  <a:pt x="18278" y="11361"/>
                </a:lnTo>
                <a:lnTo>
                  <a:pt x="22222" y="8417"/>
                </a:lnTo>
                <a:lnTo>
                  <a:pt x="26417" y="5917"/>
                </a:lnTo>
                <a:lnTo>
                  <a:pt x="30861" y="3806"/>
                </a:lnTo>
                <a:lnTo>
                  <a:pt x="35472" y="2167"/>
                </a:lnTo>
                <a:lnTo>
                  <a:pt x="40250" y="972"/>
                </a:lnTo>
                <a:lnTo>
                  <a:pt x="45111" y="250"/>
                </a:lnTo>
                <a:lnTo>
                  <a:pt x="50000" y="0"/>
                </a:lnTo>
                <a:lnTo>
                  <a:pt x="54889" y="250"/>
                </a:lnTo>
                <a:lnTo>
                  <a:pt x="59750" y="972"/>
                </a:lnTo>
                <a:lnTo>
                  <a:pt x="64528" y="2167"/>
                </a:lnTo>
                <a:lnTo>
                  <a:pt x="69139" y="3806"/>
                </a:lnTo>
                <a:lnTo>
                  <a:pt x="73583" y="5917"/>
                </a:lnTo>
                <a:lnTo>
                  <a:pt x="77778" y="8417"/>
                </a:lnTo>
                <a:lnTo>
                  <a:pt x="81722" y="11361"/>
                </a:lnTo>
                <a:lnTo>
                  <a:pt x="85361" y="14639"/>
                </a:lnTo>
                <a:lnTo>
                  <a:pt x="88639" y="18278"/>
                </a:lnTo>
                <a:lnTo>
                  <a:pt x="91583" y="22222"/>
                </a:lnTo>
                <a:lnTo>
                  <a:pt x="94083" y="26417"/>
                </a:lnTo>
                <a:lnTo>
                  <a:pt x="96194" y="30861"/>
                </a:lnTo>
                <a:lnTo>
                  <a:pt x="97833" y="35472"/>
                </a:lnTo>
                <a:lnTo>
                  <a:pt x="99028" y="40250"/>
                </a:lnTo>
                <a:lnTo>
                  <a:pt x="99750" y="45111"/>
                </a:lnTo>
                <a:close/>
              </a:path>
            </a:pathLst>
          </a:custGeom>
          <a:solidFill>
            <a:srgbClr val="D2691E">
              <a:alpha val="90000"/>
            </a:srgbClr>
          </a:solidFill>
          <a:ln>
            <a:noFill/>
          </a:ln>
          <a:effectLst>
            <a:outerShdw blurRad="285750" dist="0" dir="0" sx="100000" sy="100000" kx="0" ky="0" algn="ctr">
              <a:srgbClr val="D2691E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4" name="el-1785639497666-35"/>
          <p:cNvSpPr/>
          <p:nvPr/>
        </p:nvSpPr>
        <p:spPr>
          <a:xfrm>
            <a:off x="3850481" y="1400175"/>
            <a:ext cx="85725" cy="85725"/>
          </a:xfrm>
          <a:prstGeom prst="ellipse">
            <a:avLst/>
          </a:prstGeom>
          <a:solidFill>
            <a:srgbClr val="D2691E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5" name="el-1785639498337-60"/>
          <p:cNvPicPr/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 rot="-300000">
            <a:off x="912369" y="1354555"/>
            <a:ext cx="3004436" cy="276978"/>
          </a:xfrm>
          <a:prstGeom prst="rect">
            <a:avLst/>
          </a:prstGeom>
          <a:ln>
            <a:noFill/>
          </a:ln>
        </p:spPr>
      </p:pic>
      <p:pic>
        <p:nvPicPr>
          <p:cNvPr id="46" name="el-1785639498339-61"/>
          <p:cNvPicPr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180000">
            <a:off x="908948" y="1535610"/>
            <a:ext cx="3011279" cy="172043"/>
          </a:xfrm>
          <a:prstGeom prst="rect">
            <a:avLst/>
          </a:prstGeom>
          <a:ln>
            <a:noFill/>
          </a:ln>
        </p:spPr>
      </p:pic>
      <p:sp>
        <p:nvSpPr>
          <p:cNvPr id="47" name="el-1785639497661-28"/>
          <p:cNvSpPr/>
          <p:nvPr/>
        </p:nvSpPr>
        <p:spPr>
          <a:xfrm>
            <a:off x="2271713" y="1971675"/>
            <a:ext cx="28575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95000" y="0"/>
                </a:lnTo>
                <a:lnTo>
                  <a:pt x="95500" y="19"/>
                </a:lnTo>
                <a:lnTo>
                  <a:pt x="95967" y="57"/>
                </a:lnTo>
                <a:lnTo>
                  <a:pt x="96467" y="113"/>
                </a:lnTo>
                <a:lnTo>
                  <a:pt x="96900" y="208"/>
                </a:lnTo>
                <a:lnTo>
                  <a:pt x="97367" y="340"/>
                </a:lnTo>
                <a:lnTo>
                  <a:pt x="97767" y="472"/>
                </a:lnTo>
                <a:lnTo>
                  <a:pt x="98167" y="642"/>
                </a:lnTo>
                <a:lnTo>
                  <a:pt x="98533" y="830"/>
                </a:lnTo>
                <a:lnTo>
                  <a:pt x="98867" y="1038"/>
                </a:lnTo>
                <a:lnTo>
                  <a:pt x="99167" y="1264"/>
                </a:lnTo>
                <a:lnTo>
                  <a:pt x="99400" y="1491"/>
                </a:lnTo>
                <a:lnTo>
                  <a:pt x="99633" y="1755"/>
                </a:lnTo>
                <a:lnTo>
                  <a:pt x="99800" y="2000"/>
                </a:lnTo>
                <a:lnTo>
                  <a:pt x="99900" y="2283"/>
                </a:lnTo>
                <a:lnTo>
                  <a:pt x="99967" y="2547"/>
                </a:lnTo>
                <a:lnTo>
                  <a:pt x="100000" y="2830"/>
                </a:lnTo>
                <a:lnTo>
                  <a:pt x="100000" y="97170"/>
                </a:lnTo>
                <a:lnTo>
                  <a:pt x="99967" y="97453"/>
                </a:lnTo>
                <a:lnTo>
                  <a:pt x="99900" y="97717"/>
                </a:lnTo>
                <a:lnTo>
                  <a:pt x="99800" y="98000"/>
                </a:lnTo>
                <a:lnTo>
                  <a:pt x="99633" y="98245"/>
                </a:lnTo>
                <a:lnTo>
                  <a:pt x="99400" y="98509"/>
                </a:lnTo>
                <a:lnTo>
                  <a:pt x="99167" y="98736"/>
                </a:lnTo>
                <a:lnTo>
                  <a:pt x="98867" y="98962"/>
                </a:lnTo>
                <a:lnTo>
                  <a:pt x="98533" y="99170"/>
                </a:lnTo>
                <a:lnTo>
                  <a:pt x="98167" y="99358"/>
                </a:lnTo>
                <a:lnTo>
                  <a:pt x="97767" y="99528"/>
                </a:lnTo>
                <a:lnTo>
                  <a:pt x="97367" y="99660"/>
                </a:lnTo>
                <a:lnTo>
                  <a:pt x="96900" y="99792"/>
                </a:lnTo>
                <a:lnTo>
                  <a:pt x="96467" y="99887"/>
                </a:lnTo>
                <a:lnTo>
                  <a:pt x="95967" y="99943"/>
                </a:lnTo>
                <a:lnTo>
                  <a:pt x="95500" y="99981"/>
                </a:lnTo>
                <a:lnTo>
                  <a:pt x="95000" y="100000"/>
                </a:lnTo>
                <a:lnTo>
                  <a:pt x="5000" y="100000"/>
                </a:lnTo>
                <a:lnTo>
                  <a:pt x="4500" y="99981"/>
                </a:lnTo>
                <a:lnTo>
                  <a:pt x="4033" y="99943"/>
                </a:lnTo>
                <a:lnTo>
                  <a:pt x="3533" y="99887"/>
                </a:lnTo>
                <a:lnTo>
                  <a:pt x="3100" y="99792"/>
                </a:lnTo>
                <a:lnTo>
                  <a:pt x="2633" y="99660"/>
                </a:lnTo>
                <a:lnTo>
                  <a:pt x="2233" y="99528"/>
                </a:lnTo>
                <a:lnTo>
                  <a:pt x="1833" y="99358"/>
                </a:lnTo>
                <a:lnTo>
                  <a:pt x="1467" y="99170"/>
                </a:lnTo>
                <a:lnTo>
                  <a:pt x="1133" y="98962"/>
                </a:lnTo>
                <a:lnTo>
                  <a:pt x="833" y="98736"/>
                </a:lnTo>
                <a:lnTo>
                  <a:pt x="600" y="98509"/>
                </a:lnTo>
                <a:lnTo>
                  <a:pt x="367" y="98245"/>
                </a:lnTo>
                <a:lnTo>
                  <a:pt x="200" y="98000"/>
                </a:lnTo>
                <a:lnTo>
                  <a:pt x="100" y="97717"/>
                </a:lnTo>
                <a:lnTo>
                  <a:pt x="33" y="97453"/>
                </a:lnTo>
                <a:lnTo>
                  <a:pt x="0" y="97170"/>
                </a:lnTo>
                <a:lnTo>
                  <a:pt x="0" y="2830"/>
                </a:lnTo>
                <a:lnTo>
                  <a:pt x="33" y="2547"/>
                </a:lnTo>
                <a:lnTo>
                  <a:pt x="100" y="2283"/>
                </a:lnTo>
                <a:lnTo>
                  <a:pt x="200" y="2000"/>
                </a:lnTo>
                <a:lnTo>
                  <a:pt x="367" y="1755"/>
                </a:lnTo>
                <a:lnTo>
                  <a:pt x="600" y="1491"/>
                </a:lnTo>
                <a:lnTo>
                  <a:pt x="833" y="1264"/>
                </a:lnTo>
                <a:lnTo>
                  <a:pt x="1133" y="1038"/>
                </a:lnTo>
                <a:lnTo>
                  <a:pt x="1467" y="830"/>
                </a:lnTo>
                <a:lnTo>
                  <a:pt x="1833" y="642"/>
                </a:lnTo>
                <a:lnTo>
                  <a:pt x="2233" y="472"/>
                </a:lnTo>
                <a:lnTo>
                  <a:pt x="2633" y="340"/>
                </a:lnTo>
                <a:lnTo>
                  <a:pt x="3100" y="208"/>
                </a:lnTo>
                <a:lnTo>
                  <a:pt x="3533" y="113"/>
                </a:lnTo>
                <a:lnTo>
                  <a:pt x="4033" y="57"/>
                </a:lnTo>
                <a:lnTo>
                  <a:pt x="4500" y="19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497662-29"/>
          <p:cNvSpPr/>
          <p:nvPr/>
        </p:nvSpPr>
        <p:spPr>
          <a:xfrm>
            <a:off x="2271713" y="2457450"/>
            <a:ext cx="2857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95000" y="0"/>
                </a:lnTo>
                <a:lnTo>
                  <a:pt x="95500" y="167"/>
                </a:lnTo>
                <a:lnTo>
                  <a:pt x="95967" y="500"/>
                </a:lnTo>
                <a:lnTo>
                  <a:pt x="96467" y="1000"/>
                </a:lnTo>
                <a:lnTo>
                  <a:pt x="96900" y="1833"/>
                </a:lnTo>
                <a:lnTo>
                  <a:pt x="97367" y="3000"/>
                </a:lnTo>
                <a:lnTo>
                  <a:pt x="97767" y="4167"/>
                </a:lnTo>
                <a:lnTo>
                  <a:pt x="98167" y="5667"/>
                </a:lnTo>
                <a:lnTo>
                  <a:pt x="98533" y="7333"/>
                </a:lnTo>
                <a:lnTo>
                  <a:pt x="98867" y="9167"/>
                </a:lnTo>
                <a:lnTo>
                  <a:pt x="99167" y="11167"/>
                </a:lnTo>
                <a:lnTo>
                  <a:pt x="99400" y="13167"/>
                </a:lnTo>
                <a:lnTo>
                  <a:pt x="99633" y="15500"/>
                </a:lnTo>
                <a:lnTo>
                  <a:pt x="99800" y="17667"/>
                </a:lnTo>
                <a:lnTo>
                  <a:pt x="99900" y="20167"/>
                </a:lnTo>
                <a:lnTo>
                  <a:pt x="99967" y="22500"/>
                </a:lnTo>
                <a:lnTo>
                  <a:pt x="100000" y="25000"/>
                </a:lnTo>
                <a:lnTo>
                  <a:pt x="100000" y="75000"/>
                </a:lnTo>
                <a:lnTo>
                  <a:pt x="99967" y="77500"/>
                </a:lnTo>
                <a:lnTo>
                  <a:pt x="99900" y="79833"/>
                </a:lnTo>
                <a:lnTo>
                  <a:pt x="99800" y="82333"/>
                </a:lnTo>
                <a:lnTo>
                  <a:pt x="99633" y="84500"/>
                </a:lnTo>
                <a:lnTo>
                  <a:pt x="99400" y="86833"/>
                </a:lnTo>
                <a:lnTo>
                  <a:pt x="99167" y="88833"/>
                </a:lnTo>
                <a:lnTo>
                  <a:pt x="98867" y="90833"/>
                </a:lnTo>
                <a:lnTo>
                  <a:pt x="98533" y="92667"/>
                </a:lnTo>
                <a:lnTo>
                  <a:pt x="98167" y="94333"/>
                </a:lnTo>
                <a:lnTo>
                  <a:pt x="97767" y="95833"/>
                </a:lnTo>
                <a:lnTo>
                  <a:pt x="97367" y="97000"/>
                </a:lnTo>
                <a:lnTo>
                  <a:pt x="96900" y="98167"/>
                </a:lnTo>
                <a:lnTo>
                  <a:pt x="96467" y="99000"/>
                </a:lnTo>
                <a:lnTo>
                  <a:pt x="95967" y="99500"/>
                </a:lnTo>
                <a:lnTo>
                  <a:pt x="95500" y="99833"/>
                </a:lnTo>
                <a:lnTo>
                  <a:pt x="95000" y="100000"/>
                </a:lnTo>
                <a:lnTo>
                  <a:pt x="5000" y="100000"/>
                </a:lnTo>
                <a:lnTo>
                  <a:pt x="4500" y="99833"/>
                </a:lnTo>
                <a:lnTo>
                  <a:pt x="4033" y="99500"/>
                </a:lnTo>
                <a:lnTo>
                  <a:pt x="3533" y="99000"/>
                </a:lnTo>
                <a:lnTo>
                  <a:pt x="3100" y="98167"/>
                </a:lnTo>
                <a:lnTo>
                  <a:pt x="2633" y="97000"/>
                </a:lnTo>
                <a:lnTo>
                  <a:pt x="2233" y="95833"/>
                </a:lnTo>
                <a:lnTo>
                  <a:pt x="1833" y="94333"/>
                </a:lnTo>
                <a:lnTo>
                  <a:pt x="1467" y="92667"/>
                </a:lnTo>
                <a:lnTo>
                  <a:pt x="1133" y="90833"/>
                </a:lnTo>
                <a:lnTo>
                  <a:pt x="833" y="88833"/>
                </a:lnTo>
                <a:lnTo>
                  <a:pt x="600" y="86833"/>
                </a:lnTo>
                <a:lnTo>
                  <a:pt x="367" y="84500"/>
                </a:lnTo>
                <a:lnTo>
                  <a:pt x="200" y="82333"/>
                </a:lnTo>
                <a:lnTo>
                  <a:pt x="100" y="79833"/>
                </a:lnTo>
                <a:lnTo>
                  <a:pt x="33" y="77500"/>
                </a:lnTo>
                <a:lnTo>
                  <a:pt x="0" y="75000"/>
                </a:lnTo>
                <a:lnTo>
                  <a:pt x="0" y="25000"/>
                </a:lnTo>
                <a:lnTo>
                  <a:pt x="33" y="22500"/>
                </a:lnTo>
                <a:lnTo>
                  <a:pt x="100" y="20167"/>
                </a:lnTo>
                <a:lnTo>
                  <a:pt x="200" y="17667"/>
                </a:lnTo>
                <a:lnTo>
                  <a:pt x="367" y="15500"/>
                </a:lnTo>
                <a:lnTo>
                  <a:pt x="600" y="13167"/>
                </a:lnTo>
                <a:lnTo>
                  <a:pt x="833" y="11167"/>
                </a:lnTo>
                <a:lnTo>
                  <a:pt x="1133" y="9167"/>
                </a:lnTo>
                <a:lnTo>
                  <a:pt x="1467" y="7333"/>
                </a:lnTo>
                <a:lnTo>
                  <a:pt x="1833" y="5667"/>
                </a:lnTo>
                <a:lnTo>
                  <a:pt x="2233" y="4167"/>
                </a:lnTo>
                <a:lnTo>
                  <a:pt x="2633" y="3000"/>
                </a:lnTo>
                <a:lnTo>
                  <a:pt x="3100" y="1833"/>
                </a:lnTo>
                <a:lnTo>
                  <a:pt x="3533" y="1000"/>
                </a:lnTo>
                <a:lnTo>
                  <a:pt x="4033" y="500"/>
                </a:lnTo>
                <a:lnTo>
                  <a:pt x="4500" y="167"/>
                </a:lnTo>
                <a:close/>
              </a:path>
            </a:pathLst>
          </a:custGeom>
          <a:solidFill>
            <a:srgbClr val="2A2A2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497662-30"/>
          <p:cNvSpPr/>
          <p:nvPr/>
        </p:nvSpPr>
        <p:spPr>
          <a:xfrm>
            <a:off x="808658" y="2528888"/>
            <a:ext cx="321186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" y="0"/>
                </a:moveTo>
                <a:lnTo>
                  <a:pt x="99777" y="0"/>
                </a:lnTo>
                <a:lnTo>
                  <a:pt x="99798" y="0"/>
                </a:lnTo>
                <a:lnTo>
                  <a:pt x="99822" y="500"/>
                </a:lnTo>
                <a:lnTo>
                  <a:pt x="99843" y="1500"/>
                </a:lnTo>
                <a:lnTo>
                  <a:pt x="99864" y="3000"/>
                </a:lnTo>
                <a:lnTo>
                  <a:pt x="99881" y="4500"/>
                </a:lnTo>
                <a:lnTo>
                  <a:pt x="99902" y="6500"/>
                </a:lnTo>
                <a:lnTo>
                  <a:pt x="99920" y="8500"/>
                </a:lnTo>
                <a:lnTo>
                  <a:pt x="99935" y="11000"/>
                </a:lnTo>
                <a:lnTo>
                  <a:pt x="99950" y="13500"/>
                </a:lnTo>
                <a:lnTo>
                  <a:pt x="99961" y="16500"/>
                </a:lnTo>
                <a:lnTo>
                  <a:pt x="99973" y="20000"/>
                </a:lnTo>
                <a:lnTo>
                  <a:pt x="99982" y="23000"/>
                </a:lnTo>
                <a:lnTo>
                  <a:pt x="99991" y="26500"/>
                </a:lnTo>
                <a:lnTo>
                  <a:pt x="99997" y="30000"/>
                </a:lnTo>
                <a:lnTo>
                  <a:pt x="100000" y="34000"/>
                </a:lnTo>
                <a:lnTo>
                  <a:pt x="100000" y="37500"/>
                </a:lnTo>
                <a:lnTo>
                  <a:pt x="100000" y="62500"/>
                </a:lnTo>
                <a:lnTo>
                  <a:pt x="100000" y="66000"/>
                </a:lnTo>
                <a:lnTo>
                  <a:pt x="99997" y="70000"/>
                </a:lnTo>
                <a:lnTo>
                  <a:pt x="99991" y="73500"/>
                </a:lnTo>
                <a:lnTo>
                  <a:pt x="99982" y="77000"/>
                </a:lnTo>
                <a:lnTo>
                  <a:pt x="99973" y="80000"/>
                </a:lnTo>
                <a:lnTo>
                  <a:pt x="99961" y="83500"/>
                </a:lnTo>
                <a:lnTo>
                  <a:pt x="99950" y="86500"/>
                </a:lnTo>
                <a:lnTo>
                  <a:pt x="99935" y="89000"/>
                </a:lnTo>
                <a:lnTo>
                  <a:pt x="99920" y="91500"/>
                </a:lnTo>
                <a:lnTo>
                  <a:pt x="99902" y="93500"/>
                </a:lnTo>
                <a:lnTo>
                  <a:pt x="99881" y="95500"/>
                </a:lnTo>
                <a:lnTo>
                  <a:pt x="99864" y="97000"/>
                </a:lnTo>
                <a:lnTo>
                  <a:pt x="99843" y="98500"/>
                </a:lnTo>
                <a:lnTo>
                  <a:pt x="99822" y="99500"/>
                </a:lnTo>
                <a:lnTo>
                  <a:pt x="99798" y="100000"/>
                </a:lnTo>
                <a:lnTo>
                  <a:pt x="99777" y="100000"/>
                </a:lnTo>
                <a:lnTo>
                  <a:pt x="223" y="100000"/>
                </a:lnTo>
                <a:lnTo>
                  <a:pt x="202" y="100000"/>
                </a:lnTo>
                <a:lnTo>
                  <a:pt x="178" y="99500"/>
                </a:lnTo>
                <a:lnTo>
                  <a:pt x="157" y="98500"/>
                </a:lnTo>
                <a:lnTo>
                  <a:pt x="136" y="97000"/>
                </a:lnTo>
                <a:lnTo>
                  <a:pt x="119" y="95500"/>
                </a:lnTo>
                <a:lnTo>
                  <a:pt x="98" y="93500"/>
                </a:lnTo>
                <a:lnTo>
                  <a:pt x="80" y="91500"/>
                </a:lnTo>
                <a:lnTo>
                  <a:pt x="65" y="89000"/>
                </a:lnTo>
                <a:lnTo>
                  <a:pt x="50" y="86500"/>
                </a:lnTo>
                <a:lnTo>
                  <a:pt x="39" y="83500"/>
                </a:lnTo>
                <a:lnTo>
                  <a:pt x="27" y="80000"/>
                </a:lnTo>
                <a:lnTo>
                  <a:pt x="18" y="77000"/>
                </a:lnTo>
                <a:lnTo>
                  <a:pt x="9" y="73500"/>
                </a:lnTo>
                <a:lnTo>
                  <a:pt x="3" y="70000"/>
                </a:lnTo>
                <a:lnTo>
                  <a:pt x="0" y="66000"/>
                </a:lnTo>
                <a:lnTo>
                  <a:pt x="0" y="62500"/>
                </a:lnTo>
                <a:lnTo>
                  <a:pt x="0" y="37500"/>
                </a:lnTo>
                <a:lnTo>
                  <a:pt x="0" y="34000"/>
                </a:lnTo>
                <a:lnTo>
                  <a:pt x="3" y="30000"/>
                </a:lnTo>
                <a:lnTo>
                  <a:pt x="9" y="26500"/>
                </a:lnTo>
                <a:lnTo>
                  <a:pt x="18" y="23000"/>
                </a:lnTo>
                <a:lnTo>
                  <a:pt x="27" y="20000"/>
                </a:lnTo>
                <a:lnTo>
                  <a:pt x="39" y="16500"/>
                </a:lnTo>
                <a:lnTo>
                  <a:pt x="50" y="13500"/>
                </a:lnTo>
                <a:lnTo>
                  <a:pt x="65" y="11000"/>
                </a:lnTo>
                <a:lnTo>
                  <a:pt x="80" y="8500"/>
                </a:lnTo>
                <a:lnTo>
                  <a:pt x="98" y="6500"/>
                </a:lnTo>
                <a:lnTo>
                  <a:pt x="119" y="4500"/>
                </a:lnTo>
                <a:lnTo>
                  <a:pt x="136" y="3000"/>
                </a:lnTo>
                <a:lnTo>
                  <a:pt x="157" y="1500"/>
                </a:lnTo>
                <a:lnTo>
                  <a:pt x="178" y="500"/>
                </a:lnTo>
                <a:lnTo>
                  <a:pt x="202" y="0"/>
                </a:lnTo>
                <a:close/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497658-24"/>
          <p:cNvSpPr/>
          <p:nvPr/>
        </p:nvSpPr>
        <p:spPr>
          <a:xfrm>
            <a:off x="1782180" y="2543175"/>
            <a:ext cx="1264816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39" y="0"/>
                </a:moveTo>
                <a:lnTo>
                  <a:pt x="94361" y="0"/>
                </a:lnTo>
                <a:lnTo>
                  <a:pt x="94917" y="235"/>
                </a:lnTo>
                <a:lnTo>
                  <a:pt x="95459" y="824"/>
                </a:lnTo>
                <a:lnTo>
                  <a:pt x="96000" y="1882"/>
                </a:lnTo>
                <a:lnTo>
                  <a:pt x="96519" y="3353"/>
                </a:lnTo>
                <a:lnTo>
                  <a:pt x="97023" y="5235"/>
                </a:lnTo>
                <a:lnTo>
                  <a:pt x="97496" y="7412"/>
                </a:lnTo>
                <a:lnTo>
                  <a:pt x="97940" y="10000"/>
                </a:lnTo>
                <a:lnTo>
                  <a:pt x="98346" y="12941"/>
                </a:lnTo>
                <a:lnTo>
                  <a:pt x="98722" y="16118"/>
                </a:lnTo>
                <a:lnTo>
                  <a:pt x="99053" y="19588"/>
                </a:lnTo>
                <a:lnTo>
                  <a:pt x="99331" y="23294"/>
                </a:lnTo>
                <a:lnTo>
                  <a:pt x="99571" y="27235"/>
                </a:lnTo>
                <a:lnTo>
                  <a:pt x="99759" y="31294"/>
                </a:lnTo>
                <a:lnTo>
                  <a:pt x="99895" y="35529"/>
                </a:lnTo>
                <a:lnTo>
                  <a:pt x="99970" y="39765"/>
                </a:lnTo>
                <a:lnTo>
                  <a:pt x="100000" y="44118"/>
                </a:lnTo>
                <a:lnTo>
                  <a:pt x="100000" y="55882"/>
                </a:lnTo>
                <a:lnTo>
                  <a:pt x="99970" y="60235"/>
                </a:lnTo>
                <a:lnTo>
                  <a:pt x="99895" y="64471"/>
                </a:lnTo>
                <a:lnTo>
                  <a:pt x="99759" y="68706"/>
                </a:lnTo>
                <a:lnTo>
                  <a:pt x="99571" y="72765"/>
                </a:lnTo>
                <a:lnTo>
                  <a:pt x="99331" y="76706"/>
                </a:lnTo>
                <a:lnTo>
                  <a:pt x="99053" y="80412"/>
                </a:lnTo>
                <a:lnTo>
                  <a:pt x="98722" y="83882"/>
                </a:lnTo>
                <a:lnTo>
                  <a:pt x="98346" y="87059"/>
                </a:lnTo>
                <a:lnTo>
                  <a:pt x="97940" y="90000"/>
                </a:lnTo>
                <a:lnTo>
                  <a:pt x="97496" y="92588"/>
                </a:lnTo>
                <a:lnTo>
                  <a:pt x="97023" y="94765"/>
                </a:lnTo>
                <a:lnTo>
                  <a:pt x="96519" y="96647"/>
                </a:lnTo>
                <a:lnTo>
                  <a:pt x="96000" y="98118"/>
                </a:lnTo>
                <a:lnTo>
                  <a:pt x="95459" y="99176"/>
                </a:lnTo>
                <a:lnTo>
                  <a:pt x="94917" y="99765"/>
                </a:lnTo>
                <a:lnTo>
                  <a:pt x="94361" y="100000"/>
                </a:lnTo>
                <a:lnTo>
                  <a:pt x="5639" y="100000"/>
                </a:lnTo>
                <a:lnTo>
                  <a:pt x="5083" y="99765"/>
                </a:lnTo>
                <a:lnTo>
                  <a:pt x="4541" y="99176"/>
                </a:lnTo>
                <a:lnTo>
                  <a:pt x="4000" y="98118"/>
                </a:lnTo>
                <a:lnTo>
                  <a:pt x="3481" y="96647"/>
                </a:lnTo>
                <a:lnTo>
                  <a:pt x="2977" y="94765"/>
                </a:lnTo>
                <a:lnTo>
                  <a:pt x="2504" y="92588"/>
                </a:lnTo>
                <a:lnTo>
                  <a:pt x="2060" y="90000"/>
                </a:lnTo>
                <a:lnTo>
                  <a:pt x="1654" y="87059"/>
                </a:lnTo>
                <a:lnTo>
                  <a:pt x="1278" y="83882"/>
                </a:lnTo>
                <a:lnTo>
                  <a:pt x="947" y="80412"/>
                </a:lnTo>
                <a:lnTo>
                  <a:pt x="669" y="76706"/>
                </a:lnTo>
                <a:lnTo>
                  <a:pt x="429" y="72765"/>
                </a:lnTo>
                <a:lnTo>
                  <a:pt x="241" y="68706"/>
                </a:lnTo>
                <a:lnTo>
                  <a:pt x="105" y="64471"/>
                </a:lnTo>
                <a:lnTo>
                  <a:pt x="30" y="60235"/>
                </a:lnTo>
                <a:lnTo>
                  <a:pt x="0" y="55882"/>
                </a:lnTo>
                <a:lnTo>
                  <a:pt x="0" y="44118"/>
                </a:lnTo>
                <a:lnTo>
                  <a:pt x="30" y="39765"/>
                </a:lnTo>
                <a:lnTo>
                  <a:pt x="105" y="35529"/>
                </a:lnTo>
                <a:lnTo>
                  <a:pt x="241" y="31294"/>
                </a:lnTo>
                <a:lnTo>
                  <a:pt x="429" y="27235"/>
                </a:lnTo>
                <a:lnTo>
                  <a:pt x="669" y="23294"/>
                </a:lnTo>
                <a:lnTo>
                  <a:pt x="947" y="19588"/>
                </a:lnTo>
                <a:lnTo>
                  <a:pt x="1278" y="16118"/>
                </a:lnTo>
                <a:lnTo>
                  <a:pt x="1654" y="12941"/>
                </a:lnTo>
                <a:lnTo>
                  <a:pt x="2060" y="10000"/>
                </a:lnTo>
                <a:lnTo>
                  <a:pt x="2504" y="7412"/>
                </a:lnTo>
                <a:lnTo>
                  <a:pt x="2977" y="5235"/>
                </a:lnTo>
                <a:lnTo>
                  <a:pt x="3481" y="3353"/>
                </a:lnTo>
                <a:lnTo>
                  <a:pt x="4000" y="1882"/>
                </a:lnTo>
                <a:lnTo>
                  <a:pt x="4541" y="824"/>
                </a:lnTo>
                <a:lnTo>
                  <a:pt x="5083" y="235"/>
                </a:lnTo>
                <a:close/>
              </a:path>
            </a:pathLst>
          </a:custGeom>
          <a:solidFill>
            <a:srgbClr val="F3EFE6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498389-81"/>
          <p:cNvSpPr/>
          <p:nvPr/>
        </p:nvSpPr>
        <p:spPr>
          <a:xfrm>
            <a:off x="1867905" y="258901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6B605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497653-16"/>
          <p:cNvSpPr/>
          <p:nvPr/>
        </p:nvSpPr>
        <p:spPr>
          <a:xfrm>
            <a:off x="4714875" y="1335881"/>
            <a:ext cx="40290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64" y="0"/>
                </a:moveTo>
                <a:lnTo>
                  <a:pt x="98936" y="0"/>
                </a:lnTo>
                <a:lnTo>
                  <a:pt x="99040" y="13"/>
                </a:lnTo>
                <a:lnTo>
                  <a:pt x="99144" y="60"/>
                </a:lnTo>
                <a:lnTo>
                  <a:pt x="99246" y="127"/>
                </a:lnTo>
                <a:lnTo>
                  <a:pt x="99343" y="227"/>
                </a:lnTo>
                <a:lnTo>
                  <a:pt x="99437" y="353"/>
                </a:lnTo>
                <a:lnTo>
                  <a:pt x="99527" y="507"/>
                </a:lnTo>
                <a:lnTo>
                  <a:pt x="99610" y="680"/>
                </a:lnTo>
                <a:lnTo>
                  <a:pt x="99688" y="880"/>
                </a:lnTo>
                <a:lnTo>
                  <a:pt x="99759" y="1100"/>
                </a:lnTo>
                <a:lnTo>
                  <a:pt x="99820" y="1333"/>
                </a:lnTo>
                <a:lnTo>
                  <a:pt x="99875" y="1587"/>
                </a:lnTo>
                <a:lnTo>
                  <a:pt x="99920" y="1853"/>
                </a:lnTo>
                <a:lnTo>
                  <a:pt x="99955" y="2127"/>
                </a:lnTo>
                <a:lnTo>
                  <a:pt x="99979" y="2413"/>
                </a:lnTo>
                <a:lnTo>
                  <a:pt x="99995" y="2707"/>
                </a:lnTo>
                <a:lnTo>
                  <a:pt x="100000" y="3000"/>
                </a:lnTo>
                <a:lnTo>
                  <a:pt x="100000" y="97000"/>
                </a:lnTo>
                <a:lnTo>
                  <a:pt x="99995" y="97293"/>
                </a:lnTo>
                <a:lnTo>
                  <a:pt x="99979" y="97587"/>
                </a:lnTo>
                <a:lnTo>
                  <a:pt x="99955" y="97873"/>
                </a:lnTo>
                <a:lnTo>
                  <a:pt x="99920" y="98147"/>
                </a:lnTo>
                <a:lnTo>
                  <a:pt x="99875" y="98413"/>
                </a:lnTo>
                <a:lnTo>
                  <a:pt x="99820" y="98667"/>
                </a:lnTo>
                <a:lnTo>
                  <a:pt x="99759" y="98900"/>
                </a:lnTo>
                <a:lnTo>
                  <a:pt x="99688" y="99120"/>
                </a:lnTo>
                <a:lnTo>
                  <a:pt x="99610" y="99320"/>
                </a:lnTo>
                <a:lnTo>
                  <a:pt x="99527" y="99493"/>
                </a:lnTo>
                <a:lnTo>
                  <a:pt x="99437" y="99647"/>
                </a:lnTo>
                <a:lnTo>
                  <a:pt x="99343" y="99773"/>
                </a:lnTo>
                <a:lnTo>
                  <a:pt x="99246" y="99873"/>
                </a:lnTo>
                <a:lnTo>
                  <a:pt x="99144" y="99940"/>
                </a:lnTo>
                <a:lnTo>
                  <a:pt x="99040" y="99987"/>
                </a:lnTo>
                <a:lnTo>
                  <a:pt x="98936" y="100000"/>
                </a:lnTo>
                <a:lnTo>
                  <a:pt x="1064" y="100000"/>
                </a:lnTo>
                <a:lnTo>
                  <a:pt x="960" y="99987"/>
                </a:lnTo>
                <a:lnTo>
                  <a:pt x="856" y="99940"/>
                </a:lnTo>
                <a:lnTo>
                  <a:pt x="754" y="99873"/>
                </a:lnTo>
                <a:lnTo>
                  <a:pt x="657" y="99773"/>
                </a:lnTo>
                <a:lnTo>
                  <a:pt x="563" y="99647"/>
                </a:lnTo>
                <a:lnTo>
                  <a:pt x="473" y="99493"/>
                </a:lnTo>
                <a:lnTo>
                  <a:pt x="390" y="99320"/>
                </a:lnTo>
                <a:lnTo>
                  <a:pt x="312" y="99120"/>
                </a:lnTo>
                <a:lnTo>
                  <a:pt x="241" y="98900"/>
                </a:lnTo>
                <a:lnTo>
                  <a:pt x="180" y="98667"/>
                </a:lnTo>
                <a:lnTo>
                  <a:pt x="125" y="98413"/>
                </a:lnTo>
                <a:lnTo>
                  <a:pt x="80" y="98147"/>
                </a:lnTo>
                <a:lnTo>
                  <a:pt x="45" y="97873"/>
                </a:lnTo>
                <a:lnTo>
                  <a:pt x="21" y="97587"/>
                </a:lnTo>
                <a:lnTo>
                  <a:pt x="5" y="97293"/>
                </a:lnTo>
                <a:lnTo>
                  <a:pt x="0" y="97000"/>
                </a:lnTo>
                <a:lnTo>
                  <a:pt x="0" y="3000"/>
                </a:lnTo>
                <a:lnTo>
                  <a:pt x="5" y="2707"/>
                </a:lnTo>
                <a:lnTo>
                  <a:pt x="21" y="2413"/>
                </a:lnTo>
                <a:lnTo>
                  <a:pt x="45" y="2127"/>
                </a:lnTo>
                <a:lnTo>
                  <a:pt x="80" y="1853"/>
                </a:lnTo>
                <a:lnTo>
                  <a:pt x="125" y="1587"/>
                </a:lnTo>
                <a:lnTo>
                  <a:pt x="180" y="1333"/>
                </a:lnTo>
                <a:lnTo>
                  <a:pt x="241" y="1100"/>
                </a:lnTo>
                <a:lnTo>
                  <a:pt x="312" y="880"/>
                </a:lnTo>
                <a:lnTo>
                  <a:pt x="390" y="680"/>
                </a:lnTo>
                <a:lnTo>
                  <a:pt x="473" y="507"/>
                </a:lnTo>
                <a:lnTo>
                  <a:pt x="563" y="353"/>
                </a:lnTo>
                <a:lnTo>
                  <a:pt x="657" y="227"/>
                </a:lnTo>
                <a:lnTo>
                  <a:pt x="754" y="127"/>
                </a:lnTo>
                <a:lnTo>
                  <a:pt x="856" y="60"/>
                </a:lnTo>
                <a:lnTo>
                  <a:pt x="960" y="13"/>
                </a:lnTo>
                <a:lnTo>
                  <a:pt x="1064" y="0"/>
                </a:lnTo>
                <a:close/>
              </a:path>
            </a:pathLst>
          </a:custGeom>
          <a:gradFill rotWithShape="1">
            <a:gsLst>
              <a:gs pos="0">
                <a:srgbClr val="F5EFE4"/>
              </a:gs>
              <a:gs pos="100000">
                <a:srgbClr val="E6DCCD"/>
              </a:gs>
            </a:gsLst>
            <a:lin ang="2700000" scaled="0"/>
          </a:gra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3" name="el-1785639497663-31"/>
          <p:cNvSpPr/>
          <p:nvPr/>
        </p:nvSpPr>
        <p:spPr>
          <a:xfrm>
            <a:off x="6615113" y="1457325"/>
            <a:ext cx="22860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4917" y="233"/>
                </a:lnTo>
                <a:lnTo>
                  <a:pt x="59750" y="967"/>
                </a:lnTo>
                <a:lnTo>
                  <a:pt x="64500" y="2167"/>
                </a:lnTo>
                <a:lnTo>
                  <a:pt x="69125" y="3800"/>
                </a:lnTo>
                <a:lnTo>
                  <a:pt x="73583" y="5900"/>
                </a:lnTo>
                <a:lnTo>
                  <a:pt x="77792" y="8433"/>
                </a:lnTo>
                <a:lnTo>
                  <a:pt x="81708" y="11333"/>
                </a:lnTo>
                <a:lnTo>
                  <a:pt x="85375" y="14633"/>
                </a:lnTo>
                <a:lnTo>
                  <a:pt x="88667" y="18267"/>
                </a:lnTo>
                <a:lnTo>
                  <a:pt x="91583" y="22233"/>
                </a:lnTo>
                <a:lnTo>
                  <a:pt x="94083" y="26433"/>
                </a:lnTo>
                <a:lnTo>
                  <a:pt x="96208" y="30867"/>
                </a:lnTo>
                <a:lnTo>
                  <a:pt x="97833" y="35500"/>
                </a:lnTo>
                <a:lnTo>
                  <a:pt x="99042" y="40233"/>
                </a:lnTo>
                <a:lnTo>
                  <a:pt x="99750" y="45100"/>
                </a:lnTo>
                <a:lnTo>
                  <a:pt x="100000" y="50000"/>
                </a:lnTo>
                <a:lnTo>
                  <a:pt x="100000" y="70000"/>
                </a:lnTo>
                <a:lnTo>
                  <a:pt x="99875" y="72933"/>
                </a:lnTo>
                <a:lnTo>
                  <a:pt x="99417" y="75867"/>
                </a:lnTo>
                <a:lnTo>
                  <a:pt x="98708" y="78700"/>
                </a:lnTo>
                <a:lnTo>
                  <a:pt x="97708" y="81467"/>
                </a:lnTo>
                <a:lnTo>
                  <a:pt x="96458" y="84133"/>
                </a:lnTo>
                <a:lnTo>
                  <a:pt x="94958" y="86667"/>
                </a:lnTo>
                <a:lnTo>
                  <a:pt x="93208" y="89033"/>
                </a:lnTo>
                <a:lnTo>
                  <a:pt x="91208" y="91200"/>
                </a:lnTo>
                <a:lnTo>
                  <a:pt x="89042" y="93200"/>
                </a:lnTo>
                <a:lnTo>
                  <a:pt x="86667" y="94933"/>
                </a:lnTo>
                <a:lnTo>
                  <a:pt x="84125" y="96467"/>
                </a:lnTo>
                <a:lnTo>
                  <a:pt x="81500" y="97700"/>
                </a:lnTo>
                <a:lnTo>
                  <a:pt x="78708" y="98700"/>
                </a:lnTo>
                <a:lnTo>
                  <a:pt x="75833" y="99433"/>
                </a:lnTo>
                <a:lnTo>
                  <a:pt x="72958" y="99867"/>
                </a:lnTo>
                <a:lnTo>
                  <a:pt x="70000" y="100000"/>
                </a:lnTo>
                <a:lnTo>
                  <a:pt x="30000" y="100000"/>
                </a:lnTo>
                <a:lnTo>
                  <a:pt x="27042" y="99867"/>
                </a:lnTo>
                <a:lnTo>
                  <a:pt x="24167" y="99433"/>
                </a:lnTo>
                <a:lnTo>
                  <a:pt x="21292" y="98700"/>
                </a:lnTo>
                <a:lnTo>
                  <a:pt x="18500" y="97700"/>
                </a:lnTo>
                <a:lnTo>
                  <a:pt x="15875" y="96467"/>
                </a:lnTo>
                <a:lnTo>
                  <a:pt x="13333" y="94933"/>
                </a:lnTo>
                <a:lnTo>
                  <a:pt x="10958" y="93200"/>
                </a:lnTo>
                <a:lnTo>
                  <a:pt x="8792" y="91200"/>
                </a:lnTo>
                <a:lnTo>
                  <a:pt x="6792" y="89033"/>
                </a:lnTo>
                <a:lnTo>
                  <a:pt x="5042" y="86667"/>
                </a:lnTo>
                <a:lnTo>
                  <a:pt x="3542" y="84133"/>
                </a:lnTo>
                <a:lnTo>
                  <a:pt x="2292" y="81467"/>
                </a:lnTo>
                <a:lnTo>
                  <a:pt x="1292" y="78700"/>
                </a:lnTo>
                <a:lnTo>
                  <a:pt x="583" y="75867"/>
                </a:lnTo>
                <a:lnTo>
                  <a:pt x="125" y="72933"/>
                </a:lnTo>
                <a:lnTo>
                  <a:pt x="0" y="70000"/>
                </a:lnTo>
                <a:lnTo>
                  <a:pt x="0" y="50000"/>
                </a:lnTo>
                <a:lnTo>
                  <a:pt x="250" y="45100"/>
                </a:lnTo>
                <a:lnTo>
                  <a:pt x="958" y="40233"/>
                </a:lnTo>
                <a:lnTo>
                  <a:pt x="2167" y="35500"/>
                </a:lnTo>
                <a:lnTo>
                  <a:pt x="3792" y="30867"/>
                </a:lnTo>
                <a:lnTo>
                  <a:pt x="5917" y="26433"/>
                </a:lnTo>
                <a:lnTo>
                  <a:pt x="8417" y="22233"/>
                </a:lnTo>
                <a:lnTo>
                  <a:pt x="11333" y="18267"/>
                </a:lnTo>
                <a:lnTo>
                  <a:pt x="14625" y="14633"/>
                </a:lnTo>
                <a:lnTo>
                  <a:pt x="18292" y="11333"/>
                </a:lnTo>
                <a:lnTo>
                  <a:pt x="22208" y="8433"/>
                </a:lnTo>
                <a:lnTo>
                  <a:pt x="26417" y="5900"/>
                </a:lnTo>
                <a:lnTo>
                  <a:pt x="30875" y="3800"/>
                </a:lnTo>
                <a:lnTo>
                  <a:pt x="35500" y="2167"/>
                </a:lnTo>
                <a:lnTo>
                  <a:pt x="40250" y="967"/>
                </a:lnTo>
                <a:lnTo>
                  <a:pt x="45083" y="233"/>
                </a:lnTo>
                <a:close/>
              </a:path>
            </a:pathLst>
          </a:custGeom>
          <a:solidFill>
            <a:srgbClr val="D2691E">
              <a:alpha val="90000"/>
            </a:srgbClr>
          </a:solidFill>
          <a:ln>
            <a:noFill/>
          </a:ln>
          <a:effectLst>
            <a:outerShdw blurRad="285750" dist="0" dir="0" sx="100000" sy="100000" kx="0" ky="0" algn="ctr">
              <a:srgbClr val="D2691E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4" name="el-1785639497666-36"/>
          <p:cNvSpPr/>
          <p:nvPr/>
        </p:nvSpPr>
        <p:spPr>
          <a:xfrm>
            <a:off x="6700838" y="1385888"/>
            <a:ext cx="57150" cy="85725"/>
          </a:xfrm>
          <a:prstGeom prst="roundRect">
            <a:avLst>
              <a:gd name="adj" fmla="val 33333"/>
            </a:avLst>
          </a:prstGeom>
          <a:solidFill>
            <a:srgbClr val="2A2A2A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5" name="el-1785639498341-63"/>
          <p:cNvPicPr/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 rot="-720001">
            <a:off x="5926566" y="1627290"/>
            <a:ext cx="162502" cy="701735"/>
          </a:xfrm>
          <a:prstGeom prst="rect">
            <a:avLst/>
          </a:prstGeom>
          <a:ln>
            <a:noFill/>
          </a:ln>
        </p:spPr>
      </p:pic>
      <p:pic>
        <p:nvPicPr>
          <p:cNvPr id="56" name="el-1785639498343-64"/>
          <p:cNvPicPr/>
          <p:nvPr/>
        </p:nvPicPr>
        <p:blipFill>
          <a:blip r:embed="rId8">
            <a:alphaModFix amt="40000"/>
          </a:blip>
          <a:stretch>
            <a:fillRect/>
          </a:stretch>
        </p:blipFill>
        <p:spPr>
          <a:xfrm>
            <a:off x="6722269" y="1628775"/>
            <a:ext cx="14288" cy="714375"/>
          </a:xfrm>
          <a:prstGeom prst="rect">
            <a:avLst/>
          </a:prstGeom>
          <a:ln>
            <a:noFill/>
          </a:ln>
        </p:spPr>
      </p:pic>
      <p:pic>
        <p:nvPicPr>
          <p:cNvPr id="57" name="el-1785639498340-62"/>
          <p:cNvPicPr/>
          <p:nvPr/>
        </p:nvPicPr>
        <p:blipFill>
          <a:blip r:embed="rId9">
            <a:alphaModFix amt="40000"/>
          </a:blip>
          <a:stretch>
            <a:fillRect/>
          </a:stretch>
        </p:blipFill>
        <p:spPr>
          <a:xfrm rot="720001">
            <a:off x="7383969" y="1627290"/>
            <a:ext cx="162503" cy="701735"/>
          </a:xfrm>
          <a:prstGeom prst="rect">
            <a:avLst/>
          </a:prstGeom>
          <a:ln>
            <a:noFill/>
          </a:ln>
        </p:spPr>
      </p:pic>
      <p:sp>
        <p:nvSpPr>
          <p:cNvPr id="58" name="el-1785639497664-32"/>
          <p:cNvSpPr/>
          <p:nvPr/>
        </p:nvSpPr>
        <p:spPr>
          <a:xfrm>
            <a:off x="6600825" y="1971675"/>
            <a:ext cx="25717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56" y="0"/>
                </a:moveTo>
                <a:lnTo>
                  <a:pt x="94444" y="0"/>
                </a:lnTo>
                <a:lnTo>
                  <a:pt x="95000" y="22"/>
                </a:lnTo>
                <a:lnTo>
                  <a:pt x="95519" y="67"/>
                </a:lnTo>
                <a:lnTo>
                  <a:pt x="96074" y="133"/>
                </a:lnTo>
                <a:lnTo>
                  <a:pt x="96556" y="244"/>
                </a:lnTo>
                <a:lnTo>
                  <a:pt x="97074" y="400"/>
                </a:lnTo>
                <a:lnTo>
                  <a:pt x="97519" y="556"/>
                </a:lnTo>
                <a:lnTo>
                  <a:pt x="97963" y="756"/>
                </a:lnTo>
                <a:lnTo>
                  <a:pt x="98370" y="978"/>
                </a:lnTo>
                <a:lnTo>
                  <a:pt x="98741" y="1222"/>
                </a:lnTo>
                <a:lnTo>
                  <a:pt x="99074" y="1489"/>
                </a:lnTo>
                <a:lnTo>
                  <a:pt x="99333" y="1756"/>
                </a:lnTo>
                <a:lnTo>
                  <a:pt x="99593" y="2067"/>
                </a:lnTo>
                <a:lnTo>
                  <a:pt x="99778" y="2356"/>
                </a:lnTo>
                <a:lnTo>
                  <a:pt x="99889" y="2689"/>
                </a:lnTo>
                <a:lnTo>
                  <a:pt x="99963" y="3000"/>
                </a:lnTo>
                <a:lnTo>
                  <a:pt x="100000" y="3333"/>
                </a:lnTo>
                <a:lnTo>
                  <a:pt x="100000" y="96667"/>
                </a:lnTo>
                <a:lnTo>
                  <a:pt x="99963" y="97000"/>
                </a:lnTo>
                <a:lnTo>
                  <a:pt x="99889" y="97311"/>
                </a:lnTo>
                <a:lnTo>
                  <a:pt x="99778" y="97644"/>
                </a:lnTo>
                <a:lnTo>
                  <a:pt x="99593" y="97933"/>
                </a:lnTo>
                <a:lnTo>
                  <a:pt x="99333" y="98244"/>
                </a:lnTo>
                <a:lnTo>
                  <a:pt x="99074" y="98511"/>
                </a:lnTo>
                <a:lnTo>
                  <a:pt x="98741" y="98778"/>
                </a:lnTo>
                <a:lnTo>
                  <a:pt x="98370" y="99022"/>
                </a:lnTo>
                <a:lnTo>
                  <a:pt x="97963" y="99244"/>
                </a:lnTo>
                <a:lnTo>
                  <a:pt x="97519" y="99444"/>
                </a:lnTo>
                <a:lnTo>
                  <a:pt x="97074" y="99600"/>
                </a:lnTo>
                <a:lnTo>
                  <a:pt x="96556" y="99756"/>
                </a:lnTo>
                <a:lnTo>
                  <a:pt x="96074" y="99867"/>
                </a:lnTo>
                <a:lnTo>
                  <a:pt x="95519" y="99933"/>
                </a:lnTo>
                <a:lnTo>
                  <a:pt x="95000" y="99978"/>
                </a:lnTo>
                <a:lnTo>
                  <a:pt x="94444" y="100000"/>
                </a:lnTo>
                <a:lnTo>
                  <a:pt x="5556" y="100000"/>
                </a:lnTo>
                <a:lnTo>
                  <a:pt x="5000" y="99978"/>
                </a:lnTo>
                <a:lnTo>
                  <a:pt x="4481" y="99933"/>
                </a:lnTo>
                <a:lnTo>
                  <a:pt x="3926" y="99867"/>
                </a:lnTo>
                <a:lnTo>
                  <a:pt x="3444" y="99756"/>
                </a:lnTo>
                <a:lnTo>
                  <a:pt x="2926" y="99600"/>
                </a:lnTo>
                <a:lnTo>
                  <a:pt x="2481" y="99444"/>
                </a:lnTo>
                <a:lnTo>
                  <a:pt x="2037" y="99244"/>
                </a:lnTo>
                <a:lnTo>
                  <a:pt x="1630" y="99022"/>
                </a:lnTo>
                <a:lnTo>
                  <a:pt x="1259" y="98778"/>
                </a:lnTo>
                <a:lnTo>
                  <a:pt x="926" y="98511"/>
                </a:lnTo>
                <a:lnTo>
                  <a:pt x="667" y="98244"/>
                </a:lnTo>
                <a:lnTo>
                  <a:pt x="407" y="97933"/>
                </a:lnTo>
                <a:lnTo>
                  <a:pt x="222" y="97644"/>
                </a:lnTo>
                <a:lnTo>
                  <a:pt x="111" y="97311"/>
                </a:lnTo>
                <a:lnTo>
                  <a:pt x="37" y="97000"/>
                </a:lnTo>
                <a:lnTo>
                  <a:pt x="0" y="96667"/>
                </a:lnTo>
                <a:lnTo>
                  <a:pt x="0" y="3333"/>
                </a:lnTo>
                <a:lnTo>
                  <a:pt x="37" y="3000"/>
                </a:lnTo>
                <a:lnTo>
                  <a:pt x="111" y="2689"/>
                </a:lnTo>
                <a:lnTo>
                  <a:pt x="222" y="2356"/>
                </a:lnTo>
                <a:lnTo>
                  <a:pt x="407" y="2067"/>
                </a:lnTo>
                <a:lnTo>
                  <a:pt x="667" y="1756"/>
                </a:lnTo>
                <a:lnTo>
                  <a:pt x="926" y="1489"/>
                </a:lnTo>
                <a:lnTo>
                  <a:pt x="1259" y="1222"/>
                </a:lnTo>
                <a:lnTo>
                  <a:pt x="1630" y="978"/>
                </a:lnTo>
                <a:lnTo>
                  <a:pt x="2037" y="756"/>
                </a:lnTo>
                <a:lnTo>
                  <a:pt x="2481" y="556"/>
                </a:lnTo>
                <a:lnTo>
                  <a:pt x="2926" y="400"/>
                </a:lnTo>
                <a:lnTo>
                  <a:pt x="3444" y="244"/>
                </a:lnTo>
                <a:lnTo>
                  <a:pt x="3926" y="133"/>
                </a:lnTo>
                <a:lnTo>
                  <a:pt x="4481" y="67"/>
                </a:lnTo>
                <a:lnTo>
                  <a:pt x="5000" y="22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639497665-33"/>
          <p:cNvSpPr/>
          <p:nvPr/>
        </p:nvSpPr>
        <p:spPr>
          <a:xfrm>
            <a:off x="6327874" y="2428875"/>
            <a:ext cx="5715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17"/>
                </a:lnTo>
                <a:lnTo>
                  <a:pt x="99033" y="59750"/>
                </a:lnTo>
                <a:lnTo>
                  <a:pt x="97850" y="64500"/>
                </a:lnTo>
                <a:lnTo>
                  <a:pt x="96200" y="69167"/>
                </a:lnTo>
                <a:lnTo>
                  <a:pt x="94100" y="73583"/>
                </a:lnTo>
                <a:lnTo>
                  <a:pt x="91567" y="77750"/>
                </a:lnTo>
                <a:lnTo>
                  <a:pt x="88650" y="81750"/>
                </a:lnTo>
                <a:lnTo>
                  <a:pt x="85350" y="85333"/>
                </a:lnTo>
                <a:lnTo>
                  <a:pt x="81717" y="88667"/>
                </a:lnTo>
                <a:lnTo>
                  <a:pt x="77783" y="91583"/>
                </a:lnTo>
                <a:lnTo>
                  <a:pt x="73567" y="94083"/>
                </a:lnTo>
                <a:lnTo>
                  <a:pt x="69133" y="96167"/>
                </a:lnTo>
                <a:lnTo>
                  <a:pt x="64517" y="97833"/>
                </a:lnTo>
                <a:lnTo>
                  <a:pt x="59750" y="99000"/>
                </a:lnTo>
                <a:lnTo>
                  <a:pt x="54900" y="99750"/>
                </a:lnTo>
                <a:lnTo>
                  <a:pt x="50000" y="100000"/>
                </a:lnTo>
                <a:lnTo>
                  <a:pt x="45100" y="99750"/>
                </a:lnTo>
                <a:lnTo>
                  <a:pt x="40250" y="99000"/>
                </a:lnTo>
                <a:lnTo>
                  <a:pt x="35483" y="97833"/>
                </a:lnTo>
                <a:lnTo>
                  <a:pt x="30867" y="96167"/>
                </a:lnTo>
                <a:lnTo>
                  <a:pt x="26433" y="94083"/>
                </a:lnTo>
                <a:lnTo>
                  <a:pt x="22217" y="91583"/>
                </a:lnTo>
                <a:lnTo>
                  <a:pt x="18283" y="88667"/>
                </a:lnTo>
                <a:lnTo>
                  <a:pt x="14650" y="85333"/>
                </a:lnTo>
                <a:lnTo>
                  <a:pt x="11350" y="81750"/>
                </a:lnTo>
                <a:lnTo>
                  <a:pt x="8433" y="77750"/>
                </a:lnTo>
                <a:lnTo>
                  <a:pt x="5900" y="73583"/>
                </a:lnTo>
                <a:lnTo>
                  <a:pt x="3800" y="69167"/>
                </a:lnTo>
                <a:lnTo>
                  <a:pt x="2150" y="64500"/>
                </a:lnTo>
                <a:lnTo>
                  <a:pt x="967" y="59750"/>
                </a:lnTo>
                <a:lnTo>
                  <a:pt x="233" y="54917"/>
                </a:lnTo>
                <a:lnTo>
                  <a:pt x="0" y="50000"/>
                </a:lnTo>
                <a:lnTo>
                  <a:pt x="233" y="45083"/>
                </a:lnTo>
                <a:lnTo>
                  <a:pt x="967" y="40250"/>
                </a:lnTo>
                <a:lnTo>
                  <a:pt x="2150" y="35500"/>
                </a:lnTo>
                <a:lnTo>
                  <a:pt x="3800" y="30833"/>
                </a:lnTo>
                <a:lnTo>
                  <a:pt x="5900" y="26417"/>
                </a:lnTo>
                <a:lnTo>
                  <a:pt x="8433" y="22250"/>
                </a:lnTo>
                <a:lnTo>
                  <a:pt x="11350" y="18250"/>
                </a:lnTo>
                <a:lnTo>
                  <a:pt x="14650" y="14667"/>
                </a:lnTo>
                <a:lnTo>
                  <a:pt x="18283" y="11333"/>
                </a:lnTo>
                <a:lnTo>
                  <a:pt x="22217" y="8417"/>
                </a:lnTo>
                <a:lnTo>
                  <a:pt x="26433" y="5917"/>
                </a:lnTo>
                <a:lnTo>
                  <a:pt x="30867" y="3833"/>
                </a:lnTo>
                <a:lnTo>
                  <a:pt x="35483" y="2167"/>
                </a:lnTo>
                <a:lnTo>
                  <a:pt x="40250" y="1000"/>
                </a:lnTo>
                <a:lnTo>
                  <a:pt x="45100" y="250"/>
                </a:lnTo>
                <a:lnTo>
                  <a:pt x="50000" y="0"/>
                </a:lnTo>
                <a:lnTo>
                  <a:pt x="54900" y="250"/>
                </a:lnTo>
                <a:lnTo>
                  <a:pt x="59750" y="1000"/>
                </a:lnTo>
                <a:lnTo>
                  <a:pt x="64517" y="2167"/>
                </a:lnTo>
                <a:lnTo>
                  <a:pt x="69133" y="3833"/>
                </a:lnTo>
                <a:lnTo>
                  <a:pt x="73567" y="5917"/>
                </a:lnTo>
                <a:lnTo>
                  <a:pt x="77783" y="8417"/>
                </a:lnTo>
                <a:lnTo>
                  <a:pt x="81717" y="11333"/>
                </a:lnTo>
                <a:lnTo>
                  <a:pt x="85350" y="14667"/>
                </a:lnTo>
                <a:lnTo>
                  <a:pt x="88650" y="18250"/>
                </a:lnTo>
                <a:lnTo>
                  <a:pt x="91567" y="22250"/>
                </a:lnTo>
                <a:lnTo>
                  <a:pt x="94100" y="26417"/>
                </a:lnTo>
                <a:lnTo>
                  <a:pt x="96200" y="30833"/>
                </a:lnTo>
                <a:lnTo>
                  <a:pt x="97850" y="35500"/>
                </a:lnTo>
                <a:lnTo>
                  <a:pt x="99033" y="40250"/>
                </a:lnTo>
                <a:lnTo>
                  <a:pt x="99767" y="45083"/>
                </a:lnTo>
                <a:close/>
              </a:path>
            </a:pathLst>
          </a:custGeom>
          <a:solidFill>
            <a:srgbClr val="2A2A2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639497665-34"/>
          <p:cNvSpPr/>
          <p:nvPr/>
        </p:nvSpPr>
        <p:spPr>
          <a:xfrm>
            <a:off x="4922713" y="2528888"/>
            <a:ext cx="361339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8" y="0"/>
                </a:moveTo>
                <a:lnTo>
                  <a:pt x="99802" y="0"/>
                </a:lnTo>
                <a:lnTo>
                  <a:pt x="99821" y="0"/>
                </a:lnTo>
                <a:lnTo>
                  <a:pt x="99842" y="500"/>
                </a:lnTo>
                <a:lnTo>
                  <a:pt x="99860" y="1500"/>
                </a:lnTo>
                <a:lnTo>
                  <a:pt x="99879" y="3000"/>
                </a:lnTo>
                <a:lnTo>
                  <a:pt x="99894" y="4500"/>
                </a:lnTo>
                <a:lnTo>
                  <a:pt x="99913" y="6500"/>
                </a:lnTo>
                <a:lnTo>
                  <a:pt x="99929" y="8500"/>
                </a:lnTo>
                <a:lnTo>
                  <a:pt x="99942" y="11000"/>
                </a:lnTo>
                <a:lnTo>
                  <a:pt x="99955" y="13500"/>
                </a:lnTo>
                <a:lnTo>
                  <a:pt x="99966" y="16500"/>
                </a:lnTo>
                <a:lnTo>
                  <a:pt x="99976" y="20000"/>
                </a:lnTo>
                <a:lnTo>
                  <a:pt x="99984" y="23000"/>
                </a:lnTo>
                <a:lnTo>
                  <a:pt x="99992" y="26500"/>
                </a:lnTo>
                <a:lnTo>
                  <a:pt x="99997" y="30000"/>
                </a:lnTo>
                <a:lnTo>
                  <a:pt x="100000" y="34000"/>
                </a:lnTo>
                <a:lnTo>
                  <a:pt x="100000" y="37500"/>
                </a:lnTo>
                <a:lnTo>
                  <a:pt x="100000" y="62500"/>
                </a:lnTo>
                <a:lnTo>
                  <a:pt x="100000" y="66000"/>
                </a:lnTo>
                <a:lnTo>
                  <a:pt x="99997" y="70000"/>
                </a:lnTo>
                <a:lnTo>
                  <a:pt x="99992" y="73500"/>
                </a:lnTo>
                <a:lnTo>
                  <a:pt x="99984" y="77000"/>
                </a:lnTo>
                <a:lnTo>
                  <a:pt x="99976" y="80000"/>
                </a:lnTo>
                <a:lnTo>
                  <a:pt x="99966" y="83500"/>
                </a:lnTo>
                <a:lnTo>
                  <a:pt x="99955" y="86500"/>
                </a:lnTo>
                <a:lnTo>
                  <a:pt x="99942" y="89000"/>
                </a:lnTo>
                <a:lnTo>
                  <a:pt x="99929" y="91500"/>
                </a:lnTo>
                <a:lnTo>
                  <a:pt x="99913" y="93500"/>
                </a:lnTo>
                <a:lnTo>
                  <a:pt x="99894" y="95500"/>
                </a:lnTo>
                <a:lnTo>
                  <a:pt x="99879" y="97000"/>
                </a:lnTo>
                <a:lnTo>
                  <a:pt x="99860" y="98500"/>
                </a:lnTo>
                <a:lnTo>
                  <a:pt x="99842" y="99500"/>
                </a:lnTo>
                <a:lnTo>
                  <a:pt x="99821" y="100000"/>
                </a:lnTo>
                <a:lnTo>
                  <a:pt x="99802" y="100000"/>
                </a:lnTo>
                <a:lnTo>
                  <a:pt x="198" y="100000"/>
                </a:lnTo>
                <a:lnTo>
                  <a:pt x="179" y="100000"/>
                </a:lnTo>
                <a:lnTo>
                  <a:pt x="158" y="99500"/>
                </a:lnTo>
                <a:lnTo>
                  <a:pt x="140" y="98500"/>
                </a:lnTo>
                <a:lnTo>
                  <a:pt x="121" y="97000"/>
                </a:lnTo>
                <a:lnTo>
                  <a:pt x="106" y="95500"/>
                </a:lnTo>
                <a:lnTo>
                  <a:pt x="87" y="93500"/>
                </a:lnTo>
                <a:lnTo>
                  <a:pt x="71" y="91500"/>
                </a:lnTo>
                <a:lnTo>
                  <a:pt x="58" y="89000"/>
                </a:lnTo>
                <a:lnTo>
                  <a:pt x="45" y="86500"/>
                </a:lnTo>
                <a:lnTo>
                  <a:pt x="34" y="83500"/>
                </a:lnTo>
                <a:lnTo>
                  <a:pt x="24" y="80000"/>
                </a:lnTo>
                <a:lnTo>
                  <a:pt x="16" y="77000"/>
                </a:lnTo>
                <a:lnTo>
                  <a:pt x="8" y="73500"/>
                </a:lnTo>
                <a:lnTo>
                  <a:pt x="3" y="70000"/>
                </a:lnTo>
                <a:lnTo>
                  <a:pt x="0" y="66000"/>
                </a:lnTo>
                <a:lnTo>
                  <a:pt x="0" y="62500"/>
                </a:lnTo>
                <a:lnTo>
                  <a:pt x="0" y="37500"/>
                </a:lnTo>
                <a:lnTo>
                  <a:pt x="0" y="34000"/>
                </a:lnTo>
                <a:lnTo>
                  <a:pt x="3" y="30000"/>
                </a:lnTo>
                <a:lnTo>
                  <a:pt x="8" y="26500"/>
                </a:lnTo>
                <a:lnTo>
                  <a:pt x="16" y="23000"/>
                </a:lnTo>
                <a:lnTo>
                  <a:pt x="24" y="20000"/>
                </a:lnTo>
                <a:lnTo>
                  <a:pt x="34" y="16500"/>
                </a:lnTo>
                <a:lnTo>
                  <a:pt x="45" y="13500"/>
                </a:lnTo>
                <a:lnTo>
                  <a:pt x="58" y="11000"/>
                </a:lnTo>
                <a:lnTo>
                  <a:pt x="71" y="8500"/>
                </a:lnTo>
                <a:lnTo>
                  <a:pt x="87" y="6500"/>
                </a:lnTo>
                <a:lnTo>
                  <a:pt x="106" y="4500"/>
                </a:lnTo>
                <a:lnTo>
                  <a:pt x="121" y="3000"/>
                </a:lnTo>
                <a:lnTo>
                  <a:pt x="140" y="1500"/>
                </a:lnTo>
                <a:lnTo>
                  <a:pt x="158" y="500"/>
                </a:lnTo>
                <a:lnTo>
                  <a:pt x="179" y="0"/>
                </a:lnTo>
                <a:close/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639497659-26"/>
          <p:cNvSpPr/>
          <p:nvPr/>
        </p:nvSpPr>
        <p:spPr>
          <a:xfrm>
            <a:off x="5989849" y="2543175"/>
            <a:ext cx="147912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39" y="0"/>
                </a:moveTo>
                <a:lnTo>
                  <a:pt x="95161" y="0"/>
                </a:lnTo>
                <a:lnTo>
                  <a:pt x="95639" y="235"/>
                </a:lnTo>
                <a:lnTo>
                  <a:pt x="96103" y="824"/>
                </a:lnTo>
                <a:lnTo>
                  <a:pt x="96568" y="1882"/>
                </a:lnTo>
                <a:lnTo>
                  <a:pt x="97013" y="3353"/>
                </a:lnTo>
                <a:lnTo>
                  <a:pt x="97445" y="5235"/>
                </a:lnTo>
                <a:lnTo>
                  <a:pt x="97852" y="7412"/>
                </a:lnTo>
                <a:lnTo>
                  <a:pt x="98232" y="10000"/>
                </a:lnTo>
                <a:lnTo>
                  <a:pt x="98581" y="12941"/>
                </a:lnTo>
                <a:lnTo>
                  <a:pt x="98903" y="16118"/>
                </a:lnTo>
                <a:lnTo>
                  <a:pt x="99187" y="19588"/>
                </a:lnTo>
                <a:lnTo>
                  <a:pt x="99426" y="23294"/>
                </a:lnTo>
                <a:lnTo>
                  <a:pt x="99632" y="27235"/>
                </a:lnTo>
                <a:lnTo>
                  <a:pt x="99794" y="31294"/>
                </a:lnTo>
                <a:lnTo>
                  <a:pt x="99910" y="35529"/>
                </a:lnTo>
                <a:lnTo>
                  <a:pt x="99974" y="39765"/>
                </a:lnTo>
                <a:lnTo>
                  <a:pt x="100000" y="44118"/>
                </a:lnTo>
                <a:lnTo>
                  <a:pt x="100000" y="55882"/>
                </a:lnTo>
                <a:lnTo>
                  <a:pt x="99974" y="60235"/>
                </a:lnTo>
                <a:lnTo>
                  <a:pt x="99910" y="64471"/>
                </a:lnTo>
                <a:lnTo>
                  <a:pt x="99794" y="68706"/>
                </a:lnTo>
                <a:lnTo>
                  <a:pt x="99632" y="72765"/>
                </a:lnTo>
                <a:lnTo>
                  <a:pt x="99426" y="76706"/>
                </a:lnTo>
                <a:lnTo>
                  <a:pt x="99187" y="80412"/>
                </a:lnTo>
                <a:lnTo>
                  <a:pt x="98903" y="83882"/>
                </a:lnTo>
                <a:lnTo>
                  <a:pt x="98581" y="87059"/>
                </a:lnTo>
                <a:lnTo>
                  <a:pt x="98232" y="90000"/>
                </a:lnTo>
                <a:lnTo>
                  <a:pt x="97852" y="92588"/>
                </a:lnTo>
                <a:lnTo>
                  <a:pt x="97445" y="94765"/>
                </a:lnTo>
                <a:lnTo>
                  <a:pt x="97013" y="96647"/>
                </a:lnTo>
                <a:lnTo>
                  <a:pt x="96568" y="98118"/>
                </a:lnTo>
                <a:lnTo>
                  <a:pt x="96103" y="99176"/>
                </a:lnTo>
                <a:lnTo>
                  <a:pt x="95639" y="99765"/>
                </a:lnTo>
                <a:lnTo>
                  <a:pt x="95161" y="100000"/>
                </a:lnTo>
                <a:lnTo>
                  <a:pt x="4839" y="100000"/>
                </a:lnTo>
                <a:lnTo>
                  <a:pt x="4361" y="99765"/>
                </a:lnTo>
                <a:lnTo>
                  <a:pt x="3897" y="99176"/>
                </a:lnTo>
                <a:lnTo>
                  <a:pt x="3432" y="98118"/>
                </a:lnTo>
                <a:lnTo>
                  <a:pt x="2987" y="96647"/>
                </a:lnTo>
                <a:lnTo>
                  <a:pt x="2555" y="94765"/>
                </a:lnTo>
                <a:lnTo>
                  <a:pt x="2148" y="92588"/>
                </a:lnTo>
                <a:lnTo>
                  <a:pt x="1768" y="90000"/>
                </a:lnTo>
                <a:lnTo>
                  <a:pt x="1419" y="87059"/>
                </a:lnTo>
                <a:lnTo>
                  <a:pt x="1097" y="83882"/>
                </a:lnTo>
                <a:lnTo>
                  <a:pt x="813" y="80412"/>
                </a:lnTo>
                <a:lnTo>
                  <a:pt x="574" y="76706"/>
                </a:lnTo>
                <a:lnTo>
                  <a:pt x="368" y="72765"/>
                </a:lnTo>
                <a:lnTo>
                  <a:pt x="206" y="68706"/>
                </a:lnTo>
                <a:lnTo>
                  <a:pt x="90" y="64471"/>
                </a:lnTo>
                <a:lnTo>
                  <a:pt x="26" y="60235"/>
                </a:lnTo>
                <a:lnTo>
                  <a:pt x="0" y="55882"/>
                </a:lnTo>
                <a:lnTo>
                  <a:pt x="0" y="44118"/>
                </a:lnTo>
                <a:lnTo>
                  <a:pt x="26" y="39765"/>
                </a:lnTo>
                <a:lnTo>
                  <a:pt x="90" y="35529"/>
                </a:lnTo>
                <a:lnTo>
                  <a:pt x="206" y="31294"/>
                </a:lnTo>
                <a:lnTo>
                  <a:pt x="368" y="27235"/>
                </a:lnTo>
                <a:lnTo>
                  <a:pt x="574" y="23294"/>
                </a:lnTo>
                <a:lnTo>
                  <a:pt x="813" y="19588"/>
                </a:lnTo>
                <a:lnTo>
                  <a:pt x="1097" y="16118"/>
                </a:lnTo>
                <a:lnTo>
                  <a:pt x="1419" y="12941"/>
                </a:lnTo>
                <a:lnTo>
                  <a:pt x="1768" y="10000"/>
                </a:lnTo>
                <a:lnTo>
                  <a:pt x="2148" y="7412"/>
                </a:lnTo>
                <a:lnTo>
                  <a:pt x="2555" y="5235"/>
                </a:lnTo>
                <a:lnTo>
                  <a:pt x="2987" y="3353"/>
                </a:lnTo>
                <a:lnTo>
                  <a:pt x="3432" y="1882"/>
                </a:lnTo>
                <a:lnTo>
                  <a:pt x="3897" y="824"/>
                </a:lnTo>
                <a:lnTo>
                  <a:pt x="4361" y="235"/>
                </a:lnTo>
                <a:close/>
              </a:path>
            </a:pathLst>
          </a:custGeom>
          <a:solidFill>
            <a:srgbClr val="F3EFE6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639498389-82"/>
          <p:cNvSpPr/>
          <p:nvPr/>
        </p:nvSpPr>
        <p:spPr>
          <a:xfrm>
            <a:off x="6075574" y="258901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6B605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639497658-23"/>
          <p:cNvSpPr txBox="1"/>
          <p:nvPr/>
        </p:nvSpPr>
        <p:spPr>
          <a:xfrm>
            <a:off x="1867905" y="2557463"/>
            <a:ext cx="122909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4655">
              <a:lnSpc>
                <a:spcPct val="100000"/>
              </a:lnSpc>
            </a:pPr>
            <a:r>
              <a:rPr sz="78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平行光线 · 投影等大</a:t>
            </a:r>
            <a:endParaRPr/>
          </a:p>
        </p:txBody>
      </p:sp>
      <p:sp>
        <p:nvSpPr>
          <p:cNvPr id="64" name="el-1785639497659-25"/>
          <p:cNvSpPr txBox="1"/>
          <p:nvPr/>
        </p:nvSpPr>
        <p:spPr>
          <a:xfrm>
            <a:off x="6075574" y="2557463"/>
            <a:ext cx="144341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4655">
              <a:lnSpc>
                <a:spcPct val="100000"/>
              </a:lnSpc>
            </a:pPr>
            <a:r>
              <a:rPr sz="78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光线交于一点 · 投影放大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8604-1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797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5639497971-3"/>
          <p:cNvSpPr/>
          <p:nvPr/>
        </p:nvSpPr>
        <p:spPr>
          <a:xfrm>
            <a:off x="400050" y="160734"/>
            <a:ext cx="8013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3" y="50"/>
                </a:lnTo>
                <a:lnTo>
                  <a:pt x="98560" y="150"/>
                </a:lnTo>
                <a:lnTo>
                  <a:pt x="98738" y="300"/>
                </a:lnTo>
                <a:lnTo>
                  <a:pt x="98893" y="550"/>
                </a:lnTo>
                <a:lnTo>
                  <a:pt x="99060" y="900"/>
                </a:lnTo>
                <a:lnTo>
                  <a:pt x="99202" y="1250"/>
                </a:lnTo>
                <a:lnTo>
                  <a:pt x="99345" y="1700"/>
                </a:lnTo>
                <a:lnTo>
                  <a:pt x="99476" y="2200"/>
                </a:lnTo>
                <a:lnTo>
                  <a:pt x="99595" y="2750"/>
                </a:lnTo>
                <a:lnTo>
                  <a:pt x="99702" y="3350"/>
                </a:lnTo>
                <a:lnTo>
                  <a:pt x="99786" y="3950"/>
                </a:lnTo>
                <a:lnTo>
                  <a:pt x="99869" y="4650"/>
                </a:lnTo>
                <a:lnTo>
                  <a:pt x="99929" y="5300"/>
                </a:lnTo>
                <a:lnTo>
                  <a:pt x="99964" y="6050"/>
                </a:lnTo>
                <a:lnTo>
                  <a:pt x="99988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8" y="93250"/>
                </a:lnTo>
                <a:lnTo>
                  <a:pt x="99964" y="93950"/>
                </a:lnTo>
                <a:lnTo>
                  <a:pt x="99929" y="94700"/>
                </a:lnTo>
                <a:lnTo>
                  <a:pt x="99869" y="95350"/>
                </a:lnTo>
                <a:lnTo>
                  <a:pt x="99786" y="96050"/>
                </a:lnTo>
                <a:lnTo>
                  <a:pt x="99702" y="96650"/>
                </a:lnTo>
                <a:lnTo>
                  <a:pt x="99595" y="97250"/>
                </a:lnTo>
                <a:lnTo>
                  <a:pt x="99476" y="97800"/>
                </a:lnTo>
                <a:lnTo>
                  <a:pt x="99345" y="98300"/>
                </a:lnTo>
                <a:lnTo>
                  <a:pt x="99202" y="98750"/>
                </a:lnTo>
                <a:lnTo>
                  <a:pt x="99060" y="99100"/>
                </a:lnTo>
                <a:lnTo>
                  <a:pt x="98893" y="99450"/>
                </a:lnTo>
                <a:lnTo>
                  <a:pt x="98738" y="99700"/>
                </a:lnTo>
                <a:lnTo>
                  <a:pt x="98560" y="99850"/>
                </a:lnTo>
                <a:lnTo>
                  <a:pt x="98393" y="99950"/>
                </a:lnTo>
                <a:lnTo>
                  <a:pt x="98214" y="100000"/>
                </a:lnTo>
                <a:lnTo>
                  <a:pt x="1786" y="100000"/>
                </a:lnTo>
                <a:lnTo>
                  <a:pt x="1607" y="99950"/>
                </a:lnTo>
                <a:lnTo>
                  <a:pt x="1440" y="99850"/>
                </a:lnTo>
                <a:lnTo>
                  <a:pt x="1262" y="99700"/>
                </a:lnTo>
                <a:lnTo>
                  <a:pt x="1107" y="99450"/>
                </a:lnTo>
                <a:lnTo>
                  <a:pt x="940" y="99100"/>
                </a:lnTo>
                <a:lnTo>
                  <a:pt x="798" y="98750"/>
                </a:lnTo>
                <a:lnTo>
                  <a:pt x="655" y="98300"/>
                </a:lnTo>
                <a:lnTo>
                  <a:pt x="524" y="97800"/>
                </a:lnTo>
                <a:lnTo>
                  <a:pt x="405" y="97250"/>
                </a:lnTo>
                <a:lnTo>
                  <a:pt x="298" y="96650"/>
                </a:lnTo>
                <a:lnTo>
                  <a:pt x="214" y="96050"/>
                </a:lnTo>
                <a:lnTo>
                  <a:pt x="131" y="95350"/>
                </a:lnTo>
                <a:lnTo>
                  <a:pt x="71" y="94700"/>
                </a:lnTo>
                <a:lnTo>
                  <a:pt x="36" y="93950"/>
                </a:lnTo>
                <a:lnTo>
                  <a:pt x="12" y="93250"/>
                </a:lnTo>
                <a:lnTo>
                  <a:pt x="0" y="92500"/>
                </a:lnTo>
                <a:lnTo>
                  <a:pt x="0" y="7500"/>
                </a:lnTo>
                <a:lnTo>
                  <a:pt x="12" y="6750"/>
                </a:lnTo>
                <a:lnTo>
                  <a:pt x="36" y="6050"/>
                </a:lnTo>
                <a:lnTo>
                  <a:pt x="71" y="5300"/>
                </a:lnTo>
                <a:lnTo>
                  <a:pt x="131" y="4650"/>
                </a:lnTo>
                <a:lnTo>
                  <a:pt x="214" y="3950"/>
                </a:lnTo>
                <a:lnTo>
                  <a:pt x="298" y="3350"/>
                </a:lnTo>
                <a:lnTo>
                  <a:pt x="405" y="2750"/>
                </a:lnTo>
                <a:lnTo>
                  <a:pt x="524" y="2200"/>
                </a:lnTo>
                <a:lnTo>
                  <a:pt x="655" y="1700"/>
                </a:lnTo>
                <a:lnTo>
                  <a:pt x="798" y="1250"/>
                </a:lnTo>
                <a:lnTo>
                  <a:pt x="940" y="900"/>
                </a:lnTo>
                <a:lnTo>
                  <a:pt x="1107" y="550"/>
                </a:lnTo>
                <a:lnTo>
                  <a:pt x="1262" y="300"/>
                </a:lnTo>
                <a:lnTo>
                  <a:pt x="1440" y="150"/>
                </a:lnTo>
                <a:lnTo>
                  <a:pt x="1607" y="50"/>
                </a:lnTo>
                <a:lnTo>
                  <a:pt x="1786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497971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8405-97"/>
          <p:cNvSpPr/>
          <p:nvPr/>
        </p:nvSpPr>
        <p:spPr>
          <a:xfrm>
            <a:off x="543706" y="209141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98406-99"/>
          <p:cNvSpPr/>
          <p:nvPr/>
        </p:nvSpPr>
        <p:spPr>
          <a:xfrm>
            <a:off x="8583216" y="186928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176" y="9600"/>
                </a:moveTo>
                <a:lnTo>
                  <a:pt x="50176" y="9600"/>
                </a:lnTo>
                <a:lnTo>
                  <a:pt x="63588" y="15267"/>
                </a:lnTo>
                <a:lnTo>
                  <a:pt x="49647" y="21467"/>
                </a:lnTo>
                <a:lnTo>
                  <a:pt x="35647" y="15267"/>
                </a:lnTo>
                <a:lnTo>
                  <a:pt x="49118" y="9600"/>
                </a:lnTo>
                <a:cubicBezTo>
                  <a:pt x="49471" y="9467"/>
                  <a:pt x="49824" y="9467"/>
                  <a:pt x="50176" y="9600"/>
                </a:cubicBezTo>
                <a:lnTo>
                  <a:pt x="50176" y="9600"/>
                </a:lnTo>
                <a:moveTo>
                  <a:pt x="23412" y="18133"/>
                </a:moveTo>
                <a:lnTo>
                  <a:pt x="23412" y="18133"/>
                </a:lnTo>
                <a:lnTo>
                  <a:pt x="23412" y="40067"/>
                </a:lnTo>
                <a:cubicBezTo>
                  <a:pt x="23216" y="40067"/>
                  <a:pt x="23000" y="40133"/>
                  <a:pt x="22765" y="40267"/>
                </a:cubicBezTo>
                <a:lnTo>
                  <a:pt x="22765" y="40267"/>
                </a:lnTo>
                <a:lnTo>
                  <a:pt x="6176" y="47267"/>
                </a:lnTo>
                <a:cubicBezTo>
                  <a:pt x="2294" y="49222"/>
                  <a:pt x="235" y="52667"/>
                  <a:pt x="0" y="57600"/>
                </a:cubicBezTo>
                <a:lnTo>
                  <a:pt x="0" y="57600"/>
                </a:lnTo>
                <a:lnTo>
                  <a:pt x="0" y="80867"/>
                </a:lnTo>
                <a:cubicBezTo>
                  <a:pt x="118" y="85400"/>
                  <a:pt x="2078" y="88711"/>
                  <a:pt x="5882" y="90800"/>
                </a:cubicBezTo>
                <a:lnTo>
                  <a:pt x="5882" y="90800"/>
                </a:lnTo>
                <a:lnTo>
                  <a:pt x="22412" y="99000"/>
                </a:lnTo>
                <a:cubicBezTo>
                  <a:pt x="24922" y="100333"/>
                  <a:pt x="27510" y="100333"/>
                  <a:pt x="30176" y="99000"/>
                </a:cubicBezTo>
                <a:lnTo>
                  <a:pt x="30176" y="99000"/>
                </a:lnTo>
                <a:lnTo>
                  <a:pt x="49647" y="89467"/>
                </a:lnTo>
                <a:lnTo>
                  <a:pt x="69294" y="99000"/>
                </a:lnTo>
                <a:cubicBezTo>
                  <a:pt x="71804" y="100333"/>
                  <a:pt x="74392" y="100333"/>
                  <a:pt x="77059" y="99000"/>
                </a:cubicBezTo>
                <a:lnTo>
                  <a:pt x="77059" y="99000"/>
                </a:lnTo>
                <a:lnTo>
                  <a:pt x="93588" y="90800"/>
                </a:lnTo>
                <a:cubicBezTo>
                  <a:pt x="97275" y="88844"/>
                  <a:pt x="99176" y="85533"/>
                  <a:pt x="99294" y="80867"/>
                </a:cubicBezTo>
                <a:lnTo>
                  <a:pt x="99294" y="80867"/>
                </a:lnTo>
                <a:lnTo>
                  <a:pt x="99294" y="57600"/>
                </a:lnTo>
                <a:cubicBezTo>
                  <a:pt x="99059" y="52667"/>
                  <a:pt x="96980" y="49222"/>
                  <a:pt x="93059" y="47267"/>
                </a:cubicBezTo>
                <a:lnTo>
                  <a:pt x="93059" y="47267"/>
                </a:lnTo>
                <a:lnTo>
                  <a:pt x="76529" y="40267"/>
                </a:lnTo>
                <a:cubicBezTo>
                  <a:pt x="76294" y="40133"/>
                  <a:pt x="76059" y="40067"/>
                  <a:pt x="75824" y="40067"/>
                </a:cubicBezTo>
                <a:lnTo>
                  <a:pt x="75824" y="40067"/>
                </a:lnTo>
                <a:cubicBezTo>
                  <a:pt x="75824" y="40067"/>
                  <a:pt x="75824" y="40067"/>
                  <a:pt x="75824" y="40067"/>
                </a:cubicBezTo>
                <a:lnTo>
                  <a:pt x="75824" y="40067"/>
                </a:lnTo>
                <a:lnTo>
                  <a:pt x="75824" y="18133"/>
                </a:lnTo>
                <a:cubicBezTo>
                  <a:pt x="75588" y="13200"/>
                  <a:pt x="73529" y="9756"/>
                  <a:pt x="69647" y="7800"/>
                </a:cubicBezTo>
                <a:lnTo>
                  <a:pt x="69647" y="7800"/>
                </a:lnTo>
                <a:lnTo>
                  <a:pt x="53059" y="800"/>
                </a:lnTo>
                <a:cubicBezTo>
                  <a:pt x="50784" y="-267"/>
                  <a:pt x="48490" y="-267"/>
                  <a:pt x="46176" y="800"/>
                </a:cubicBezTo>
                <a:lnTo>
                  <a:pt x="46176" y="800"/>
                </a:lnTo>
                <a:lnTo>
                  <a:pt x="29647" y="7800"/>
                </a:lnTo>
                <a:cubicBezTo>
                  <a:pt x="25725" y="9756"/>
                  <a:pt x="23647" y="13200"/>
                  <a:pt x="23412" y="18133"/>
                </a:cubicBezTo>
                <a:lnTo>
                  <a:pt x="23412" y="18133"/>
                </a:lnTo>
                <a:moveTo>
                  <a:pt x="67529" y="41200"/>
                </a:moveTo>
                <a:lnTo>
                  <a:pt x="67529" y="41200"/>
                </a:lnTo>
                <a:lnTo>
                  <a:pt x="53412" y="47267"/>
                </a:lnTo>
                <a:lnTo>
                  <a:pt x="53412" y="29867"/>
                </a:lnTo>
                <a:lnTo>
                  <a:pt x="67529" y="23600"/>
                </a:lnTo>
                <a:lnTo>
                  <a:pt x="67529" y="41200"/>
                </a:lnTo>
                <a:moveTo>
                  <a:pt x="26706" y="49000"/>
                </a:moveTo>
                <a:lnTo>
                  <a:pt x="26706" y="49000"/>
                </a:lnTo>
                <a:lnTo>
                  <a:pt x="40176" y="54867"/>
                </a:lnTo>
                <a:lnTo>
                  <a:pt x="26176" y="60933"/>
                </a:lnTo>
                <a:lnTo>
                  <a:pt x="12235" y="54867"/>
                </a:lnTo>
                <a:lnTo>
                  <a:pt x="25706" y="49000"/>
                </a:lnTo>
                <a:cubicBezTo>
                  <a:pt x="26020" y="48867"/>
                  <a:pt x="26353" y="48867"/>
                  <a:pt x="26706" y="49000"/>
                </a:cubicBezTo>
                <a:lnTo>
                  <a:pt x="26706" y="49000"/>
                </a:lnTo>
                <a:moveTo>
                  <a:pt x="30000" y="88867"/>
                </a:moveTo>
                <a:lnTo>
                  <a:pt x="30000" y="88867"/>
                </a:lnTo>
                <a:lnTo>
                  <a:pt x="30000" y="69333"/>
                </a:lnTo>
                <a:lnTo>
                  <a:pt x="44118" y="63067"/>
                </a:lnTo>
                <a:lnTo>
                  <a:pt x="44118" y="81867"/>
                </a:lnTo>
                <a:lnTo>
                  <a:pt x="30000" y="88867"/>
                </a:lnTo>
                <a:moveTo>
                  <a:pt x="72529" y="49000"/>
                </a:moveTo>
                <a:lnTo>
                  <a:pt x="72529" y="49000"/>
                </a:lnTo>
                <a:cubicBezTo>
                  <a:pt x="72882" y="48867"/>
                  <a:pt x="73235" y="48867"/>
                  <a:pt x="73588" y="49000"/>
                </a:cubicBezTo>
                <a:lnTo>
                  <a:pt x="73588" y="49000"/>
                </a:lnTo>
                <a:lnTo>
                  <a:pt x="87000" y="54867"/>
                </a:lnTo>
                <a:lnTo>
                  <a:pt x="73059" y="60933"/>
                </a:lnTo>
                <a:lnTo>
                  <a:pt x="59118" y="54867"/>
                </a:lnTo>
                <a:lnTo>
                  <a:pt x="72529" y="49000"/>
                </a:lnTo>
                <a:moveTo>
                  <a:pt x="90118" y="82200"/>
                </a:moveTo>
                <a:lnTo>
                  <a:pt x="90118" y="82200"/>
                </a:lnTo>
                <a:lnTo>
                  <a:pt x="76882" y="88867"/>
                </a:lnTo>
                <a:lnTo>
                  <a:pt x="76882" y="69333"/>
                </a:lnTo>
                <a:lnTo>
                  <a:pt x="91000" y="63067"/>
                </a:lnTo>
                <a:lnTo>
                  <a:pt x="91000" y="80867"/>
                </a:lnTo>
                <a:cubicBezTo>
                  <a:pt x="91000" y="81533"/>
                  <a:pt x="90706" y="81978"/>
                  <a:pt x="90118" y="82200"/>
                </a:cubicBezTo>
                <a:lnTo>
                  <a:pt x="90118" y="822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497971-7"/>
          <p:cNvCxnSpPr/>
          <p:nvPr/>
        </p:nvCxnSpPr>
        <p:spPr>
          <a:xfrm>
            <a:off x="342900" y="246459"/>
            <a:ext cx="8458200" cy="914"/>
          </a:xfrm>
          <a:prstGeom prst="line">
            <a:avLst/>
          </a:prstGeom>
          <a:ln w="14288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498406-98"/>
          <p:cNvSpPr/>
          <p:nvPr/>
        </p:nvSpPr>
        <p:spPr>
          <a:xfrm>
            <a:off x="354509" y="-13097"/>
            <a:ext cx="92869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00" y="1700"/>
                </a:moveTo>
                <a:lnTo>
                  <a:pt x="57500" y="1700"/>
                </a:lnTo>
                <a:cubicBezTo>
                  <a:pt x="54967" y="567"/>
                  <a:pt x="52067" y="0"/>
                  <a:pt x="48800" y="0"/>
                </a:cubicBezTo>
                <a:lnTo>
                  <a:pt x="48800" y="0"/>
                </a:lnTo>
                <a:lnTo>
                  <a:pt x="48800" y="0"/>
                </a:lnTo>
                <a:cubicBezTo>
                  <a:pt x="45467" y="0"/>
                  <a:pt x="42533" y="567"/>
                  <a:pt x="40000" y="1700"/>
                </a:cubicBezTo>
                <a:lnTo>
                  <a:pt x="40000" y="1700"/>
                </a:lnTo>
                <a:lnTo>
                  <a:pt x="3400" y="20000"/>
                </a:lnTo>
                <a:cubicBezTo>
                  <a:pt x="1133" y="21267"/>
                  <a:pt x="0" y="22733"/>
                  <a:pt x="0" y="24400"/>
                </a:cubicBezTo>
                <a:lnTo>
                  <a:pt x="0" y="24400"/>
                </a:lnTo>
                <a:cubicBezTo>
                  <a:pt x="0" y="26033"/>
                  <a:pt x="1133" y="27483"/>
                  <a:pt x="3400" y="28750"/>
                </a:cubicBezTo>
                <a:lnTo>
                  <a:pt x="3400" y="28750"/>
                </a:lnTo>
                <a:cubicBezTo>
                  <a:pt x="5933" y="29883"/>
                  <a:pt x="8867" y="30450"/>
                  <a:pt x="12200" y="30450"/>
                </a:cubicBezTo>
                <a:lnTo>
                  <a:pt x="12200" y="30450"/>
                </a:lnTo>
                <a:cubicBezTo>
                  <a:pt x="15467" y="30450"/>
                  <a:pt x="18367" y="29883"/>
                  <a:pt x="20900" y="28750"/>
                </a:cubicBezTo>
                <a:lnTo>
                  <a:pt x="20900" y="28750"/>
                </a:lnTo>
                <a:lnTo>
                  <a:pt x="36600" y="20750"/>
                </a:lnTo>
                <a:lnTo>
                  <a:pt x="36600" y="76750"/>
                </a:lnTo>
                <a:lnTo>
                  <a:pt x="20900" y="68750"/>
                </a:lnTo>
                <a:cubicBezTo>
                  <a:pt x="18367" y="67617"/>
                  <a:pt x="15467" y="67050"/>
                  <a:pt x="12200" y="67050"/>
                </a:cubicBezTo>
                <a:lnTo>
                  <a:pt x="12200" y="67050"/>
                </a:lnTo>
                <a:cubicBezTo>
                  <a:pt x="8867" y="67050"/>
                  <a:pt x="5933" y="67617"/>
                  <a:pt x="3400" y="68750"/>
                </a:cubicBezTo>
                <a:lnTo>
                  <a:pt x="3400" y="68750"/>
                </a:lnTo>
                <a:cubicBezTo>
                  <a:pt x="1133" y="70017"/>
                  <a:pt x="0" y="71483"/>
                  <a:pt x="0" y="73150"/>
                </a:cubicBezTo>
                <a:lnTo>
                  <a:pt x="0" y="73150"/>
                </a:lnTo>
                <a:cubicBezTo>
                  <a:pt x="0" y="74783"/>
                  <a:pt x="1133" y="76233"/>
                  <a:pt x="3400" y="77500"/>
                </a:cubicBezTo>
                <a:lnTo>
                  <a:pt x="3400" y="77500"/>
                </a:lnTo>
                <a:lnTo>
                  <a:pt x="40000" y="95800"/>
                </a:lnTo>
                <a:cubicBezTo>
                  <a:pt x="42533" y="96933"/>
                  <a:pt x="45467" y="97500"/>
                  <a:pt x="48800" y="97500"/>
                </a:cubicBezTo>
                <a:lnTo>
                  <a:pt x="48800" y="97500"/>
                </a:lnTo>
                <a:cubicBezTo>
                  <a:pt x="52067" y="97500"/>
                  <a:pt x="54967" y="96933"/>
                  <a:pt x="57500" y="95800"/>
                </a:cubicBezTo>
                <a:lnTo>
                  <a:pt x="57500" y="95800"/>
                </a:lnTo>
                <a:lnTo>
                  <a:pt x="94100" y="77500"/>
                </a:lnTo>
                <a:cubicBezTo>
                  <a:pt x="96367" y="76233"/>
                  <a:pt x="97500" y="74783"/>
                  <a:pt x="97500" y="73150"/>
                </a:cubicBezTo>
                <a:lnTo>
                  <a:pt x="97500" y="73150"/>
                </a:lnTo>
                <a:cubicBezTo>
                  <a:pt x="97500" y="71483"/>
                  <a:pt x="96367" y="70017"/>
                  <a:pt x="94100" y="68750"/>
                </a:cubicBezTo>
                <a:lnTo>
                  <a:pt x="94100" y="68750"/>
                </a:lnTo>
                <a:cubicBezTo>
                  <a:pt x="91567" y="67617"/>
                  <a:pt x="88633" y="67050"/>
                  <a:pt x="85300" y="67050"/>
                </a:cubicBezTo>
                <a:lnTo>
                  <a:pt x="85300" y="67050"/>
                </a:lnTo>
                <a:cubicBezTo>
                  <a:pt x="82033" y="67050"/>
                  <a:pt x="79133" y="67617"/>
                  <a:pt x="76600" y="68750"/>
                </a:cubicBezTo>
                <a:lnTo>
                  <a:pt x="76600" y="68750"/>
                </a:lnTo>
                <a:lnTo>
                  <a:pt x="60900" y="76750"/>
                </a:lnTo>
                <a:lnTo>
                  <a:pt x="60900" y="20750"/>
                </a:lnTo>
                <a:lnTo>
                  <a:pt x="76600" y="28750"/>
                </a:lnTo>
                <a:cubicBezTo>
                  <a:pt x="79133" y="29883"/>
                  <a:pt x="82033" y="30450"/>
                  <a:pt x="85300" y="30450"/>
                </a:cubicBezTo>
                <a:lnTo>
                  <a:pt x="85300" y="30450"/>
                </a:lnTo>
                <a:cubicBezTo>
                  <a:pt x="88633" y="30450"/>
                  <a:pt x="91567" y="29883"/>
                  <a:pt x="94100" y="28750"/>
                </a:cubicBezTo>
                <a:lnTo>
                  <a:pt x="94100" y="28750"/>
                </a:lnTo>
                <a:cubicBezTo>
                  <a:pt x="96367" y="27483"/>
                  <a:pt x="97500" y="26033"/>
                  <a:pt x="97500" y="24400"/>
                </a:cubicBezTo>
                <a:lnTo>
                  <a:pt x="97500" y="24400"/>
                </a:lnTo>
                <a:cubicBezTo>
                  <a:pt x="97500" y="22733"/>
                  <a:pt x="96367" y="21267"/>
                  <a:pt x="94100" y="20000"/>
                </a:cubicBezTo>
                <a:lnTo>
                  <a:pt x="94100" y="20000"/>
                </a:lnTo>
                <a:lnTo>
                  <a:pt x="57500" y="17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98406-100"/>
          <p:cNvSpPr/>
          <p:nvPr/>
        </p:nvSpPr>
        <p:spPr>
          <a:xfrm>
            <a:off x="346918" y="502741"/>
            <a:ext cx="104477" cy="160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27" y="42000"/>
                </a:moveTo>
                <a:lnTo>
                  <a:pt x="99727" y="42000"/>
                </a:lnTo>
                <a:cubicBezTo>
                  <a:pt x="99727" y="54333"/>
                  <a:pt x="99000" y="64500"/>
                  <a:pt x="97545" y="72500"/>
                </a:cubicBezTo>
                <a:lnTo>
                  <a:pt x="97545" y="72500"/>
                </a:lnTo>
                <a:lnTo>
                  <a:pt x="97545" y="72500"/>
                </a:lnTo>
                <a:cubicBezTo>
                  <a:pt x="96091" y="80500"/>
                  <a:pt x="94273" y="84500"/>
                  <a:pt x="92091" y="84500"/>
                </a:cubicBezTo>
                <a:lnTo>
                  <a:pt x="92091" y="84500"/>
                </a:lnTo>
                <a:lnTo>
                  <a:pt x="7636" y="84500"/>
                </a:lnTo>
                <a:cubicBezTo>
                  <a:pt x="5394" y="84500"/>
                  <a:pt x="3576" y="80500"/>
                  <a:pt x="2182" y="72500"/>
                </a:cubicBezTo>
                <a:lnTo>
                  <a:pt x="2182" y="72500"/>
                </a:lnTo>
                <a:cubicBezTo>
                  <a:pt x="727" y="64500"/>
                  <a:pt x="0" y="54333"/>
                  <a:pt x="0" y="42000"/>
                </a:cubicBezTo>
                <a:lnTo>
                  <a:pt x="0" y="42000"/>
                </a:lnTo>
                <a:cubicBezTo>
                  <a:pt x="0" y="29667"/>
                  <a:pt x="727" y="19667"/>
                  <a:pt x="2182" y="12000"/>
                </a:cubicBezTo>
                <a:lnTo>
                  <a:pt x="2182" y="12000"/>
                </a:lnTo>
                <a:cubicBezTo>
                  <a:pt x="3576" y="4000"/>
                  <a:pt x="5394" y="0"/>
                  <a:pt x="7636" y="0"/>
                </a:cubicBezTo>
                <a:lnTo>
                  <a:pt x="7636" y="0"/>
                </a:lnTo>
                <a:lnTo>
                  <a:pt x="92091" y="0"/>
                </a:lnTo>
                <a:cubicBezTo>
                  <a:pt x="94273" y="0"/>
                  <a:pt x="96091" y="4000"/>
                  <a:pt x="97545" y="12000"/>
                </a:cubicBezTo>
                <a:lnTo>
                  <a:pt x="97545" y="12000"/>
                </a:lnTo>
                <a:cubicBezTo>
                  <a:pt x="99000" y="19667"/>
                  <a:pt x="99727" y="29667"/>
                  <a:pt x="99727" y="42000"/>
                </a:cubicBezTo>
                <a:lnTo>
                  <a:pt x="99727" y="42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97974-12"/>
          <p:cNvSpPr/>
          <p:nvPr/>
        </p:nvSpPr>
        <p:spPr>
          <a:xfrm>
            <a:off x="342900" y="753666"/>
            <a:ext cx="2724150" cy="2164556"/>
          </a:xfrm>
          <a:prstGeom prst="roundRect">
            <a:avLst>
              <a:gd name="adj" fmla="val 176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497977-20"/>
          <p:cNvSpPr/>
          <p:nvPr/>
        </p:nvSpPr>
        <p:spPr>
          <a:xfrm>
            <a:off x="1434033" y="1482328"/>
            <a:ext cx="541809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98408-105"/>
          <p:cNvSpPr/>
          <p:nvPr/>
        </p:nvSpPr>
        <p:spPr>
          <a:xfrm>
            <a:off x="1521544" y="1541562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97974-13"/>
          <p:cNvSpPr/>
          <p:nvPr/>
        </p:nvSpPr>
        <p:spPr>
          <a:xfrm>
            <a:off x="3209925" y="753666"/>
            <a:ext cx="2724150" cy="2164556"/>
          </a:xfrm>
          <a:prstGeom prst="roundRect">
            <a:avLst>
              <a:gd name="adj" fmla="val 176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497977-23"/>
          <p:cNvSpPr/>
          <p:nvPr/>
        </p:nvSpPr>
        <p:spPr>
          <a:xfrm>
            <a:off x="4301059" y="860822"/>
            <a:ext cx="541809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98409-106"/>
          <p:cNvSpPr/>
          <p:nvPr/>
        </p:nvSpPr>
        <p:spPr>
          <a:xfrm rot="1800001">
            <a:off x="4388569" y="90506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97980-28"/>
          <p:cNvSpPr/>
          <p:nvPr/>
        </p:nvSpPr>
        <p:spPr>
          <a:xfrm>
            <a:off x="4153347" y="1682353"/>
            <a:ext cx="837307" cy="1143000"/>
          </a:xfrm>
          <a:prstGeom prst="roundRect">
            <a:avLst>
              <a:gd name="adj" fmla="val 455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497988-40"/>
          <p:cNvSpPr/>
          <p:nvPr/>
        </p:nvSpPr>
        <p:spPr>
          <a:xfrm>
            <a:off x="4306863" y="1885950"/>
            <a:ext cx="530200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98410-110"/>
          <p:cNvSpPr/>
          <p:nvPr/>
        </p:nvSpPr>
        <p:spPr>
          <a:xfrm>
            <a:off x="4394374" y="1939379"/>
            <a:ext cx="69652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429" y="1889"/>
                </a:moveTo>
                <a:lnTo>
                  <a:pt x="58429" y="1889"/>
                </a:lnTo>
                <a:cubicBezTo>
                  <a:pt x="56619" y="630"/>
                  <a:pt x="54571" y="0"/>
                  <a:pt x="52286" y="0"/>
                </a:cubicBezTo>
                <a:lnTo>
                  <a:pt x="52286" y="0"/>
                </a:lnTo>
                <a:lnTo>
                  <a:pt x="52286" y="0"/>
                </a:lnTo>
                <a:cubicBezTo>
                  <a:pt x="49905" y="0"/>
                  <a:pt x="47810" y="630"/>
                  <a:pt x="46000" y="1889"/>
                </a:cubicBezTo>
                <a:lnTo>
                  <a:pt x="46000" y="1889"/>
                </a:lnTo>
                <a:lnTo>
                  <a:pt x="2429" y="35778"/>
                </a:lnTo>
                <a:cubicBezTo>
                  <a:pt x="810" y="37185"/>
                  <a:pt x="0" y="38815"/>
                  <a:pt x="0" y="40667"/>
                </a:cubicBezTo>
                <a:lnTo>
                  <a:pt x="0" y="40667"/>
                </a:lnTo>
                <a:cubicBezTo>
                  <a:pt x="0" y="42444"/>
                  <a:pt x="810" y="44037"/>
                  <a:pt x="2429" y="45444"/>
                </a:cubicBezTo>
                <a:lnTo>
                  <a:pt x="2429" y="45444"/>
                </a:lnTo>
                <a:cubicBezTo>
                  <a:pt x="4238" y="46778"/>
                  <a:pt x="6333" y="47444"/>
                  <a:pt x="8714" y="47444"/>
                </a:cubicBezTo>
                <a:lnTo>
                  <a:pt x="8714" y="47444"/>
                </a:lnTo>
                <a:cubicBezTo>
                  <a:pt x="11095" y="47444"/>
                  <a:pt x="13190" y="46778"/>
                  <a:pt x="15000" y="45444"/>
                </a:cubicBezTo>
                <a:lnTo>
                  <a:pt x="15000" y="45444"/>
                </a:lnTo>
                <a:lnTo>
                  <a:pt x="43571" y="23111"/>
                </a:lnTo>
                <a:lnTo>
                  <a:pt x="43571" y="88000"/>
                </a:lnTo>
                <a:cubicBezTo>
                  <a:pt x="43571" y="90000"/>
                  <a:pt x="44381" y="91630"/>
                  <a:pt x="46000" y="92889"/>
                </a:cubicBezTo>
                <a:lnTo>
                  <a:pt x="46000" y="92889"/>
                </a:lnTo>
                <a:cubicBezTo>
                  <a:pt x="47619" y="94148"/>
                  <a:pt x="49714" y="94778"/>
                  <a:pt x="52286" y="94778"/>
                </a:cubicBezTo>
                <a:lnTo>
                  <a:pt x="52286" y="94778"/>
                </a:lnTo>
                <a:cubicBezTo>
                  <a:pt x="54762" y="94778"/>
                  <a:pt x="56810" y="94148"/>
                  <a:pt x="58429" y="92889"/>
                </a:cubicBezTo>
                <a:lnTo>
                  <a:pt x="58429" y="92889"/>
                </a:lnTo>
                <a:cubicBezTo>
                  <a:pt x="60143" y="91630"/>
                  <a:pt x="61000" y="90000"/>
                  <a:pt x="61000" y="88000"/>
                </a:cubicBezTo>
                <a:lnTo>
                  <a:pt x="61000" y="88000"/>
                </a:lnTo>
                <a:lnTo>
                  <a:pt x="61000" y="23111"/>
                </a:lnTo>
                <a:lnTo>
                  <a:pt x="89571" y="45444"/>
                </a:lnTo>
                <a:cubicBezTo>
                  <a:pt x="91381" y="46778"/>
                  <a:pt x="93429" y="47444"/>
                  <a:pt x="95714" y="47444"/>
                </a:cubicBezTo>
                <a:lnTo>
                  <a:pt x="95714" y="47444"/>
                </a:lnTo>
                <a:cubicBezTo>
                  <a:pt x="98095" y="47444"/>
                  <a:pt x="100190" y="46778"/>
                  <a:pt x="102000" y="45444"/>
                </a:cubicBezTo>
                <a:lnTo>
                  <a:pt x="102000" y="45444"/>
                </a:lnTo>
                <a:cubicBezTo>
                  <a:pt x="103619" y="44037"/>
                  <a:pt x="104429" y="42444"/>
                  <a:pt x="104429" y="40667"/>
                </a:cubicBezTo>
                <a:lnTo>
                  <a:pt x="104429" y="40667"/>
                </a:lnTo>
                <a:cubicBezTo>
                  <a:pt x="104429" y="38815"/>
                  <a:pt x="103619" y="37185"/>
                  <a:pt x="102000" y="35778"/>
                </a:cubicBezTo>
                <a:lnTo>
                  <a:pt x="102000" y="35778"/>
                </a:lnTo>
                <a:lnTo>
                  <a:pt x="58429" y="188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639497973-10"/>
          <p:cNvCxnSpPr/>
          <p:nvPr/>
        </p:nvCxnSpPr>
        <p:spPr>
          <a:xfrm>
            <a:off x="6076950" y="800100"/>
            <a:ext cx="2724150" cy="914"/>
          </a:xfrm>
          <a:prstGeom prst="line">
            <a:avLst/>
          </a:prstGeom>
          <a:ln w="9525" cap="flat">
            <a:solidFill>
              <a:srgbClr val="C4B6A2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9498407-101"/>
          <p:cNvSpPr/>
          <p:nvPr/>
        </p:nvSpPr>
        <p:spPr>
          <a:xfrm>
            <a:off x="342900" y="4029968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83"/>
                </a:moveTo>
                <a:lnTo>
                  <a:pt x="0" y="14083"/>
                </a:lnTo>
                <a:cubicBezTo>
                  <a:pt x="167" y="10139"/>
                  <a:pt x="1556" y="6833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6833" y="1556"/>
                  <a:pt x="10139" y="167"/>
                  <a:pt x="14083" y="0"/>
                </a:cubicBezTo>
                <a:lnTo>
                  <a:pt x="14083" y="0"/>
                </a:lnTo>
                <a:lnTo>
                  <a:pt x="84417" y="0"/>
                </a:lnTo>
                <a:cubicBezTo>
                  <a:pt x="88361" y="167"/>
                  <a:pt x="91639" y="1556"/>
                  <a:pt x="94250" y="4167"/>
                </a:cubicBezTo>
                <a:lnTo>
                  <a:pt x="94250" y="4167"/>
                </a:lnTo>
                <a:cubicBezTo>
                  <a:pt x="96917" y="6833"/>
                  <a:pt x="98306" y="10139"/>
                  <a:pt x="98417" y="14083"/>
                </a:cubicBezTo>
                <a:lnTo>
                  <a:pt x="98417" y="14083"/>
                </a:lnTo>
                <a:lnTo>
                  <a:pt x="98417" y="84417"/>
                </a:lnTo>
                <a:cubicBezTo>
                  <a:pt x="98306" y="88361"/>
                  <a:pt x="96917" y="91639"/>
                  <a:pt x="94250" y="94250"/>
                </a:cubicBezTo>
                <a:lnTo>
                  <a:pt x="94250" y="94250"/>
                </a:lnTo>
                <a:cubicBezTo>
                  <a:pt x="91639" y="96917"/>
                  <a:pt x="88361" y="98306"/>
                  <a:pt x="84417" y="98417"/>
                </a:cubicBezTo>
                <a:lnTo>
                  <a:pt x="84417" y="98417"/>
                </a:lnTo>
                <a:lnTo>
                  <a:pt x="14083" y="98417"/>
                </a:lnTo>
                <a:cubicBezTo>
                  <a:pt x="10139" y="98306"/>
                  <a:pt x="6833" y="96917"/>
                  <a:pt x="4167" y="94250"/>
                </a:cubicBezTo>
                <a:lnTo>
                  <a:pt x="4167" y="94250"/>
                </a:lnTo>
                <a:cubicBezTo>
                  <a:pt x="1556" y="91639"/>
                  <a:pt x="167" y="88361"/>
                  <a:pt x="0" y="84417"/>
                </a:cubicBezTo>
                <a:lnTo>
                  <a:pt x="0" y="84417"/>
                </a:lnTo>
                <a:lnTo>
                  <a:pt x="0" y="1408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97979-25"/>
          <p:cNvSpPr/>
          <p:nvPr/>
        </p:nvSpPr>
        <p:spPr>
          <a:xfrm>
            <a:off x="3209925" y="3089672"/>
            <a:ext cx="812750" cy="2007394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9497982-31"/>
          <p:cNvSpPr/>
          <p:nvPr/>
        </p:nvSpPr>
        <p:spPr>
          <a:xfrm>
            <a:off x="3345359" y="3196828"/>
            <a:ext cx="541809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98409-107"/>
          <p:cNvSpPr/>
          <p:nvPr/>
        </p:nvSpPr>
        <p:spPr>
          <a:xfrm>
            <a:off x="3432870" y="3256062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98000-48"/>
          <p:cNvSpPr/>
          <p:nvPr/>
        </p:nvSpPr>
        <p:spPr>
          <a:xfrm>
            <a:off x="3401988" y="3468291"/>
            <a:ext cx="428625" cy="428625"/>
          </a:xfrm>
          <a:prstGeom prst="roundRect">
            <a:avLst>
              <a:gd name="adj" fmla="val 4444"/>
            </a:avLst>
          </a:prstGeom>
          <a:solidFill>
            <a:srgbClr val="E7E0D2"/>
          </a:solidFill>
          <a:ln w="14288" algn="in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el-1785639498376-69"/>
          <p:cNvPicPr/>
          <p:nvPr/>
        </p:nvPicPr>
        <p:blipFill>
          <a:blip r:embed="rId3"/>
          <a:stretch>
            <a:fillRect/>
          </a:stretch>
        </p:blipFill>
        <p:spPr>
          <a:xfrm>
            <a:off x="3459510" y="3954066"/>
            <a:ext cx="313506" cy="14288"/>
          </a:xfrm>
          <a:prstGeom prst="rect">
            <a:avLst/>
          </a:prstGeom>
          <a:ln>
            <a:noFill/>
          </a:ln>
        </p:spPr>
      </p:pic>
      <p:sp>
        <p:nvSpPr>
          <p:cNvPr id="27" name="el-1785639498000-49"/>
          <p:cNvSpPr/>
          <p:nvPr/>
        </p:nvSpPr>
        <p:spPr>
          <a:xfrm>
            <a:off x="3401988" y="4054078"/>
            <a:ext cx="428625" cy="428625"/>
          </a:xfrm>
          <a:prstGeom prst="roundRect">
            <a:avLst>
              <a:gd name="adj" fmla="val 4444"/>
            </a:avLst>
          </a:prstGeom>
          <a:solidFill>
            <a:srgbClr val="D2691E">
              <a:alpha val="5000"/>
            </a:srgbClr>
          </a:solidFill>
          <a:ln w="14288" algn="in">
            <a:solidFill>
              <a:srgbClr val="D2691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8" name="el-1785639497980-26"/>
          <p:cNvSpPr/>
          <p:nvPr/>
        </p:nvSpPr>
        <p:spPr>
          <a:xfrm>
            <a:off x="4165551" y="3089672"/>
            <a:ext cx="812825" cy="2007394"/>
          </a:xfrm>
          <a:prstGeom prst="roundRect">
            <a:avLst>
              <a:gd name="adj" fmla="val 4687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639497983-34"/>
          <p:cNvSpPr/>
          <p:nvPr/>
        </p:nvSpPr>
        <p:spPr>
          <a:xfrm>
            <a:off x="4301059" y="3378994"/>
            <a:ext cx="541809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98409-108"/>
          <p:cNvSpPr/>
          <p:nvPr/>
        </p:nvSpPr>
        <p:spPr>
          <a:xfrm rot="1800001">
            <a:off x="4388569" y="3423241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498001-50"/>
          <p:cNvSpPr/>
          <p:nvPr/>
        </p:nvSpPr>
        <p:spPr>
          <a:xfrm rot="1800001">
            <a:off x="4386188" y="3679031"/>
            <a:ext cx="371475" cy="371475"/>
          </a:xfrm>
          <a:prstGeom prst="roundRect">
            <a:avLst>
              <a:gd name="adj" fmla="val 5128"/>
            </a:avLst>
          </a:prstGeom>
          <a:solidFill>
            <a:srgbClr val="E7E0D2"/>
          </a:solidFill>
          <a:ln w="14288" algn="in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2" name="el-1785639498377-70"/>
          <p:cNvPicPr/>
          <p:nvPr/>
        </p:nvPicPr>
        <p:blipFill>
          <a:blip r:embed="rId4"/>
          <a:stretch>
            <a:fillRect/>
          </a:stretch>
        </p:blipFill>
        <p:spPr>
          <a:xfrm>
            <a:off x="4415210" y="4136231"/>
            <a:ext cx="313506" cy="14288"/>
          </a:xfrm>
          <a:prstGeom prst="rect">
            <a:avLst/>
          </a:prstGeom>
          <a:ln>
            <a:noFill/>
          </a:ln>
        </p:spPr>
      </p:pic>
      <p:sp>
        <p:nvSpPr>
          <p:cNvPr id="33" name="el-1785639498001-51"/>
          <p:cNvSpPr/>
          <p:nvPr/>
        </p:nvSpPr>
        <p:spPr>
          <a:xfrm>
            <a:off x="4414763" y="4236244"/>
            <a:ext cx="314325" cy="214313"/>
          </a:xfrm>
          <a:prstGeom prst="roundRect">
            <a:avLst>
              <a:gd name="adj" fmla="val 8889"/>
            </a:avLst>
          </a:prstGeom>
          <a:solidFill>
            <a:srgbClr val="D2691E">
              <a:alpha val="5000"/>
            </a:srgbClr>
          </a:solidFill>
          <a:ln w="14288" algn="in">
            <a:solidFill>
              <a:srgbClr val="D2691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4" name="el-1785639497980-27"/>
          <p:cNvSpPr/>
          <p:nvPr/>
        </p:nvSpPr>
        <p:spPr>
          <a:xfrm>
            <a:off x="5121250" y="3089672"/>
            <a:ext cx="812825" cy="2007394"/>
          </a:xfrm>
          <a:prstGeom prst="roundRect">
            <a:avLst>
              <a:gd name="adj" fmla="val 4687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5639497985-37"/>
          <p:cNvSpPr/>
          <p:nvPr/>
        </p:nvSpPr>
        <p:spPr>
          <a:xfrm>
            <a:off x="5262563" y="3507581"/>
            <a:ext cx="530200" cy="171450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498410-109"/>
          <p:cNvSpPr/>
          <p:nvPr/>
        </p:nvSpPr>
        <p:spPr>
          <a:xfrm>
            <a:off x="5350074" y="3561011"/>
            <a:ext cx="69652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429" y="1889"/>
                </a:moveTo>
                <a:lnTo>
                  <a:pt x="58429" y="1889"/>
                </a:lnTo>
                <a:cubicBezTo>
                  <a:pt x="56619" y="630"/>
                  <a:pt x="54571" y="0"/>
                  <a:pt x="52286" y="0"/>
                </a:cubicBezTo>
                <a:lnTo>
                  <a:pt x="52286" y="0"/>
                </a:lnTo>
                <a:lnTo>
                  <a:pt x="52286" y="0"/>
                </a:lnTo>
                <a:cubicBezTo>
                  <a:pt x="49905" y="0"/>
                  <a:pt x="47810" y="630"/>
                  <a:pt x="46000" y="1889"/>
                </a:cubicBezTo>
                <a:lnTo>
                  <a:pt x="46000" y="1889"/>
                </a:lnTo>
                <a:lnTo>
                  <a:pt x="2429" y="35778"/>
                </a:lnTo>
                <a:cubicBezTo>
                  <a:pt x="810" y="37185"/>
                  <a:pt x="0" y="38815"/>
                  <a:pt x="0" y="40667"/>
                </a:cubicBezTo>
                <a:lnTo>
                  <a:pt x="0" y="40667"/>
                </a:lnTo>
                <a:cubicBezTo>
                  <a:pt x="0" y="42444"/>
                  <a:pt x="810" y="44037"/>
                  <a:pt x="2429" y="45444"/>
                </a:cubicBezTo>
                <a:lnTo>
                  <a:pt x="2429" y="45444"/>
                </a:lnTo>
                <a:cubicBezTo>
                  <a:pt x="4238" y="46778"/>
                  <a:pt x="6333" y="47444"/>
                  <a:pt x="8714" y="47444"/>
                </a:cubicBezTo>
                <a:lnTo>
                  <a:pt x="8714" y="47444"/>
                </a:lnTo>
                <a:cubicBezTo>
                  <a:pt x="11095" y="47444"/>
                  <a:pt x="13190" y="46778"/>
                  <a:pt x="15000" y="45444"/>
                </a:cubicBezTo>
                <a:lnTo>
                  <a:pt x="15000" y="45444"/>
                </a:lnTo>
                <a:lnTo>
                  <a:pt x="43571" y="23111"/>
                </a:lnTo>
                <a:lnTo>
                  <a:pt x="43571" y="88000"/>
                </a:lnTo>
                <a:cubicBezTo>
                  <a:pt x="43571" y="90000"/>
                  <a:pt x="44381" y="91630"/>
                  <a:pt x="46000" y="92889"/>
                </a:cubicBezTo>
                <a:lnTo>
                  <a:pt x="46000" y="92889"/>
                </a:lnTo>
                <a:cubicBezTo>
                  <a:pt x="47619" y="94148"/>
                  <a:pt x="49714" y="94778"/>
                  <a:pt x="52286" y="94778"/>
                </a:cubicBezTo>
                <a:lnTo>
                  <a:pt x="52286" y="94778"/>
                </a:lnTo>
                <a:cubicBezTo>
                  <a:pt x="54762" y="94778"/>
                  <a:pt x="56810" y="94148"/>
                  <a:pt x="58429" y="92889"/>
                </a:cubicBezTo>
                <a:lnTo>
                  <a:pt x="58429" y="92889"/>
                </a:lnTo>
                <a:cubicBezTo>
                  <a:pt x="60143" y="91630"/>
                  <a:pt x="61000" y="90000"/>
                  <a:pt x="61000" y="88000"/>
                </a:cubicBezTo>
                <a:lnTo>
                  <a:pt x="61000" y="88000"/>
                </a:lnTo>
                <a:lnTo>
                  <a:pt x="61000" y="23111"/>
                </a:lnTo>
                <a:lnTo>
                  <a:pt x="89571" y="45444"/>
                </a:lnTo>
                <a:cubicBezTo>
                  <a:pt x="91381" y="46778"/>
                  <a:pt x="93429" y="47444"/>
                  <a:pt x="95714" y="47444"/>
                </a:cubicBezTo>
                <a:lnTo>
                  <a:pt x="95714" y="47444"/>
                </a:lnTo>
                <a:cubicBezTo>
                  <a:pt x="98095" y="47444"/>
                  <a:pt x="100190" y="46778"/>
                  <a:pt x="102000" y="45444"/>
                </a:cubicBezTo>
                <a:lnTo>
                  <a:pt x="102000" y="45444"/>
                </a:lnTo>
                <a:cubicBezTo>
                  <a:pt x="103619" y="44037"/>
                  <a:pt x="104429" y="42444"/>
                  <a:pt x="104429" y="40667"/>
                </a:cubicBezTo>
                <a:lnTo>
                  <a:pt x="104429" y="40667"/>
                </a:lnTo>
                <a:cubicBezTo>
                  <a:pt x="104429" y="38815"/>
                  <a:pt x="103619" y="37185"/>
                  <a:pt x="102000" y="35778"/>
                </a:cubicBezTo>
                <a:lnTo>
                  <a:pt x="102000" y="35778"/>
                </a:lnTo>
                <a:lnTo>
                  <a:pt x="58429" y="188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498001-52"/>
          <p:cNvSpPr/>
          <p:nvPr/>
        </p:nvSpPr>
        <p:spPr>
          <a:xfrm>
            <a:off x="5513338" y="3793331"/>
            <a:ext cx="28575" cy="342900"/>
          </a:xfrm>
          <a:prstGeom prst="roundRect">
            <a:avLst>
              <a:gd name="adj" fmla="val 50000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8" name="el-1785639498379-71"/>
          <p:cNvPicPr/>
          <p:nvPr/>
        </p:nvPicPr>
        <p:blipFill>
          <a:blip r:embed="rId5"/>
          <a:stretch>
            <a:fillRect/>
          </a:stretch>
        </p:blipFill>
        <p:spPr>
          <a:xfrm>
            <a:off x="5370910" y="4207669"/>
            <a:ext cx="313506" cy="14288"/>
          </a:xfrm>
          <a:prstGeom prst="rect">
            <a:avLst/>
          </a:prstGeom>
          <a:ln>
            <a:noFill/>
          </a:ln>
        </p:spPr>
      </p:pic>
      <p:sp>
        <p:nvSpPr>
          <p:cNvPr id="39" name="el-1785639497976-16"/>
          <p:cNvSpPr/>
          <p:nvPr/>
        </p:nvSpPr>
        <p:spPr>
          <a:xfrm>
            <a:off x="6076950" y="3075384"/>
            <a:ext cx="2724150" cy="2021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45" y="0"/>
                </a:moveTo>
                <a:lnTo>
                  <a:pt x="94755" y="0"/>
                </a:lnTo>
                <a:lnTo>
                  <a:pt x="95269" y="33"/>
                </a:lnTo>
                <a:lnTo>
                  <a:pt x="95780" y="137"/>
                </a:lnTo>
                <a:lnTo>
                  <a:pt x="96276" y="307"/>
                </a:lnTo>
                <a:lnTo>
                  <a:pt x="96762" y="538"/>
                </a:lnTo>
                <a:lnTo>
                  <a:pt x="97227" y="835"/>
                </a:lnTo>
                <a:lnTo>
                  <a:pt x="97668" y="1193"/>
                </a:lnTo>
                <a:lnTo>
                  <a:pt x="98084" y="1604"/>
                </a:lnTo>
                <a:lnTo>
                  <a:pt x="98465" y="2071"/>
                </a:lnTo>
                <a:lnTo>
                  <a:pt x="98811" y="2585"/>
                </a:lnTo>
                <a:lnTo>
                  <a:pt x="99115" y="3146"/>
                </a:lnTo>
                <a:lnTo>
                  <a:pt x="99381" y="3741"/>
                </a:lnTo>
                <a:lnTo>
                  <a:pt x="99601" y="4368"/>
                </a:lnTo>
                <a:lnTo>
                  <a:pt x="99773" y="5024"/>
                </a:lnTo>
                <a:lnTo>
                  <a:pt x="99899" y="5693"/>
                </a:lnTo>
                <a:lnTo>
                  <a:pt x="99976" y="6382"/>
                </a:lnTo>
                <a:lnTo>
                  <a:pt x="100000" y="7075"/>
                </a:lnTo>
                <a:lnTo>
                  <a:pt x="100000" y="92925"/>
                </a:lnTo>
                <a:lnTo>
                  <a:pt x="99976" y="93618"/>
                </a:lnTo>
                <a:lnTo>
                  <a:pt x="99899" y="94307"/>
                </a:lnTo>
                <a:lnTo>
                  <a:pt x="99773" y="94976"/>
                </a:lnTo>
                <a:lnTo>
                  <a:pt x="99601" y="95632"/>
                </a:lnTo>
                <a:lnTo>
                  <a:pt x="99381" y="96259"/>
                </a:lnTo>
                <a:lnTo>
                  <a:pt x="99115" y="96854"/>
                </a:lnTo>
                <a:lnTo>
                  <a:pt x="98811" y="97415"/>
                </a:lnTo>
                <a:lnTo>
                  <a:pt x="98465" y="97929"/>
                </a:lnTo>
                <a:lnTo>
                  <a:pt x="98084" y="98396"/>
                </a:lnTo>
                <a:lnTo>
                  <a:pt x="97668" y="98807"/>
                </a:lnTo>
                <a:lnTo>
                  <a:pt x="97227" y="99165"/>
                </a:lnTo>
                <a:lnTo>
                  <a:pt x="96762" y="99462"/>
                </a:lnTo>
                <a:lnTo>
                  <a:pt x="96276" y="99693"/>
                </a:lnTo>
                <a:lnTo>
                  <a:pt x="95780" y="99863"/>
                </a:lnTo>
                <a:lnTo>
                  <a:pt x="95269" y="99967"/>
                </a:lnTo>
                <a:lnTo>
                  <a:pt x="94755" y="100000"/>
                </a:lnTo>
                <a:lnTo>
                  <a:pt x="5245" y="100000"/>
                </a:lnTo>
                <a:lnTo>
                  <a:pt x="4731" y="99967"/>
                </a:lnTo>
                <a:lnTo>
                  <a:pt x="4220" y="99863"/>
                </a:lnTo>
                <a:lnTo>
                  <a:pt x="3724" y="99693"/>
                </a:lnTo>
                <a:lnTo>
                  <a:pt x="3238" y="99462"/>
                </a:lnTo>
                <a:lnTo>
                  <a:pt x="2773" y="99165"/>
                </a:lnTo>
                <a:lnTo>
                  <a:pt x="2332" y="98807"/>
                </a:lnTo>
                <a:lnTo>
                  <a:pt x="1916" y="98396"/>
                </a:lnTo>
                <a:lnTo>
                  <a:pt x="1535" y="97929"/>
                </a:lnTo>
                <a:lnTo>
                  <a:pt x="1189" y="97415"/>
                </a:lnTo>
                <a:lnTo>
                  <a:pt x="885" y="96854"/>
                </a:lnTo>
                <a:lnTo>
                  <a:pt x="619" y="96259"/>
                </a:lnTo>
                <a:lnTo>
                  <a:pt x="399" y="95632"/>
                </a:lnTo>
                <a:lnTo>
                  <a:pt x="227" y="94976"/>
                </a:lnTo>
                <a:lnTo>
                  <a:pt x="101" y="94307"/>
                </a:lnTo>
                <a:lnTo>
                  <a:pt x="24" y="93618"/>
                </a:lnTo>
                <a:lnTo>
                  <a:pt x="0" y="92925"/>
                </a:lnTo>
                <a:lnTo>
                  <a:pt x="0" y="7075"/>
                </a:lnTo>
                <a:lnTo>
                  <a:pt x="24" y="6382"/>
                </a:lnTo>
                <a:lnTo>
                  <a:pt x="101" y="5693"/>
                </a:lnTo>
                <a:lnTo>
                  <a:pt x="227" y="5024"/>
                </a:lnTo>
                <a:lnTo>
                  <a:pt x="399" y="4368"/>
                </a:lnTo>
                <a:lnTo>
                  <a:pt x="619" y="3741"/>
                </a:lnTo>
                <a:lnTo>
                  <a:pt x="885" y="3146"/>
                </a:lnTo>
                <a:lnTo>
                  <a:pt x="1189" y="2585"/>
                </a:lnTo>
                <a:lnTo>
                  <a:pt x="1535" y="2071"/>
                </a:lnTo>
                <a:lnTo>
                  <a:pt x="1916" y="1604"/>
                </a:lnTo>
                <a:lnTo>
                  <a:pt x="2332" y="1193"/>
                </a:lnTo>
                <a:lnTo>
                  <a:pt x="2773" y="835"/>
                </a:lnTo>
                <a:lnTo>
                  <a:pt x="3238" y="538"/>
                </a:lnTo>
                <a:lnTo>
                  <a:pt x="3724" y="307"/>
                </a:lnTo>
                <a:lnTo>
                  <a:pt x="4220" y="137"/>
                </a:lnTo>
                <a:lnTo>
                  <a:pt x="4731" y="33"/>
                </a:lnTo>
                <a:lnTo>
                  <a:pt x="5245" y="0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497977-24"/>
          <p:cNvSpPr/>
          <p:nvPr/>
        </p:nvSpPr>
        <p:spPr>
          <a:xfrm>
            <a:off x="6076950" y="3075384"/>
            <a:ext cx="142875" cy="2021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6"/>
                </a:lnTo>
                <a:lnTo>
                  <a:pt x="70972" y="304"/>
                </a:lnTo>
                <a:lnTo>
                  <a:pt x="61732" y="538"/>
                </a:lnTo>
                <a:lnTo>
                  <a:pt x="52860" y="834"/>
                </a:lnTo>
                <a:lnTo>
                  <a:pt x="44443" y="1191"/>
                </a:lnTo>
                <a:lnTo>
                  <a:pt x="36561" y="1604"/>
                </a:lnTo>
                <a:lnTo>
                  <a:pt x="29289" y="2070"/>
                </a:lnTo>
                <a:lnTo>
                  <a:pt x="22699" y="2584"/>
                </a:lnTo>
                <a:lnTo>
                  <a:pt x="16853" y="3141"/>
                </a:lnTo>
                <a:lnTo>
                  <a:pt x="11808" y="3736"/>
                </a:lnTo>
                <a:lnTo>
                  <a:pt x="7612" y="4363"/>
                </a:lnTo>
                <a:lnTo>
                  <a:pt x="4306" y="5016"/>
                </a:lnTo>
                <a:lnTo>
                  <a:pt x="1921" y="5688"/>
                </a:lnTo>
                <a:lnTo>
                  <a:pt x="482" y="6374"/>
                </a:lnTo>
                <a:lnTo>
                  <a:pt x="0" y="7067"/>
                </a:lnTo>
                <a:lnTo>
                  <a:pt x="0" y="92933"/>
                </a:lnTo>
                <a:lnTo>
                  <a:pt x="482" y="93626"/>
                </a:lnTo>
                <a:lnTo>
                  <a:pt x="1921" y="94312"/>
                </a:lnTo>
                <a:lnTo>
                  <a:pt x="4306" y="94984"/>
                </a:lnTo>
                <a:lnTo>
                  <a:pt x="7612" y="95637"/>
                </a:lnTo>
                <a:lnTo>
                  <a:pt x="11808" y="96264"/>
                </a:lnTo>
                <a:lnTo>
                  <a:pt x="16853" y="96859"/>
                </a:lnTo>
                <a:lnTo>
                  <a:pt x="22699" y="97416"/>
                </a:lnTo>
                <a:lnTo>
                  <a:pt x="29289" y="97930"/>
                </a:lnTo>
                <a:lnTo>
                  <a:pt x="36561" y="98396"/>
                </a:lnTo>
                <a:lnTo>
                  <a:pt x="44443" y="98809"/>
                </a:lnTo>
                <a:lnTo>
                  <a:pt x="52860" y="99166"/>
                </a:lnTo>
                <a:lnTo>
                  <a:pt x="61732" y="99462"/>
                </a:lnTo>
                <a:lnTo>
                  <a:pt x="70972" y="99696"/>
                </a:lnTo>
                <a:lnTo>
                  <a:pt x="80491" y="99864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159" y="99966"/>
                </a:lnTo>
                <a:lnTo>
                  <a:pt x="84393" y="99864"/>
                </a:lnTo>
                <a:lnTo>
                  <a:pt x="76777" y="99696"/>
                </a:lnTo>
                <a:lnTo>
                  <a:pt x="69385" y="99462"/>
                </a:lnTo>
                <a:lnTo>
                  <a:pt x="62288" y="99166"/>
                </a:lnTo>
                <a:lnTo>
                  <a:pt x="55554" y="98809"/>
                </a:lnTo>
                <a:lnTo>
                  <a:pt x="49249" y="98396"/>
                </a:lnTo>
                <a:lnTo>
                  <a:pt x="43431" y="97930"/>
                </a:lnTo>
                <a:lnTo>
                  <a:pt x="38159" y="97416"/>
                </a:lnTo>
                <a:lnTo>
                  <a:pt x="33482" y="96859"/>
                </a:lnTo>
                <a:lnTo>
                  <a:pt x="29446" y="96264"/>
                </a:lnTo>
                <a:lnTo>
                  <a:pt x="26090" y="95637"/>
                </a:lnTo>
                <a:lnTo>
                  <a:pt x="23445" y="94984"/>
                </a:lnTo>
                <a:lnTo>
                  <a:pt x="21537" y="94312"/>
                </a:lnTo>
                <a:lnTo>
                  <a:pt x="20385" y="93626"/>
                </a:lnTo>
                <a:lnTo>
                  <a:pt x="20000" y="92933"/>
                </a:lnTo>
                <a:lnTo>
                  <a:pt x="20000" y="7067"/>
                </a:lnTo>
                <a:lnTo>
                  <a:pt x="20385" y="6374"/>
                </a:lnTo>
                <a:lnTo>
                  <a:pt x="21537" y="5688"/>
                </a:lnTo>
                <a:lnTo>
                  <a:pt x="23445" y="5016"/>
                </a:lnTo>
                <a:lnTo>
                  <a:pt x="26090" y="4363"/>
                </a:lnTo>
                <a:lnTo>
                  <a:pt x="29446" y="3736"/>
                </a:lnTo>
                <a:lnTo>
                  <a:pt x="33482" y="3141"/>
                </a:lnTo>
                <a:lnTo>
                  <a:pt x="38159" y="2584"/>
                </a:lnTo>
                <a:lnTo>
                  <a:pt x="43431" y="2070"/>
                </a:lnTo>
                <a:lnTo>
                  <a:pt x="49249" y="1604"/>
                </a:lnTo>
                <a:lnTo>
                  <a:pt x="55554" y="1191"/>
                </a:lnTo>
                <a:lnTo>
                  <a:pt x="62288" y="834"/>
                </a:lnTo>
                <a:lnTo>
                  <a:pt x="69385" y="538"/>
                </a:lnTo>
                <a:lnTo>
                  <a:pt x="76777" y="304"/>
                </a:lnTo>
                <a:lnTo>
                  <a:pt x="84393" y="136"/>
                </a:lnTo>
                <a:lnTo>
                  <a:pt x="92159" y="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498407-102"/>
          <p:cNvSpPr/>
          <p:nvPr/>
        </p:nvSpPr>
        <p:spPr>
          <a:xfrm>
            <a:off x="6280770" y="3142059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497970-2"/>
          <p:cNvSpPr txBox="1"/>
          <p:nvPr/>
        </p:nvSpPr>
        <p:spPr>
          <a:xfrm>
            <a:off x="542925" y="189309"/>
            <a:ext cx="7084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正投影</a:t>
            </a:r>
            <a:endParaRPr/>
          </a:p>
        </p:txBody>
      </p:sp>
      <p:sp>
        <p:nvSpPr>
          <p:cNvPr id="43" name="el-1785639497971-6"/>
          <p:cNvSpPr txBox="1"/>
          <p:nvPr/>
        </p:nvSpPr>
        <p:spPr>
          <a:xfrm>
            <a:off x="1372865" y="151209"/>
            <a:ext cx="139303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投影的性质与规律</a:t>
            </a:r>
            <a:endParaRPr/>
          </a:p>
        </p:txBody>
      </p:sp>
      <p:sp>
        <p:nvSpPr>
          <p:cNvPr id="44" name="el-1785639497971-4"/>
          <p:cNvSpPr txBox="1"/>
          <p:nvPr/>
        </p:nvSpPr>
        <p:spPr>
          <a:xfrm>
            <a:off x="342900" y="-36909"/>
            <a:ext cx="8551069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1811">
              <a:lnSpc>
                <a:spcPct val="100000"/>
              </a:lnSpc>
            </a:pPr>
            <a:r>
              <a:rPr sz="146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正投影的性质</a:t>
            </a:r>
            <a:endParaRPr/>
          </a:p>
        </p:txBody>
      </p:sp>
      <p:sp>
        <p:nvSpPr>
          <p:cNvPr id="45" name="el-1785639497972-9"/>
          <p:cNvSpPr txBox="1"/>
          <p:nvPr/>
        </p:nvSpPr>
        <p:spPr>
          <a:xfrm>
            <a:off x="519708" y="425053"/>
            <a:ext cx="11684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线段 AB 的正投影</a:t>
            </a:r>
            <a:endParaRPr/>
          </a:p>
        </p:txBody>
      </p:sp>
      <p:sp>
        <p:nvSpPr>
          <p:cNvPr id="46" name="el-1785639497976-19"/>
          <p:cNvSpPr txBox="1"/>
          <p:nvPr/>
        </p:nvSpPr>
        <p:spPr>
          <a:xfrm>
            <a:off x="1466180" y="1496616"/>
            <a:ext cx="4775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13407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平行</a:t>
            </a:r>
            <a:endParaRPr/>
          </a:p>
        </p:txBody>
      </p:sp>
      <p:sp>
        <p:nvSpPr>
          <p:cNvPr id="47" name="el-1785639497977-21"/>
          <p:cNvSpPr txBox="1"/>
          <p:nvPr/>
        </p:nvSpPr>
        <p:spPr>
          <a:xfrm>
            <a:off x="1013371" y="2053828"/>
            <a:ext cx="138313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投影为线段，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长度等于 AB</a:t>
            </a:r>
            <a:endParaRPr/>
          </a:p>
        </p:txBody>
      </p:sp>
      <p:sp>
        <p:nvSpPr>
          <p:cNvPr id="48" name="el-1785639497977-22"/>
          <p:cNvSpPr txBox="1"/>
          <p:nvPr/>
        </p:nvSpPr>
        <p:spPr>
          <a:xfrm>
            <a:off x="4333205" y="875109"/>
            <a:ext cx="4775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8476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倾斜</a:t>
            </a:r>
            <a:endParaRPr/>
          </a:p>
        </p:txBody>
      </p:sp>
      <p:sp>
        <p:nvSpPr>
          <p:cNvPr id="49" name="el-1785639497981-29"/>
          <p:cNvSpPr txBox="1"/>
          <p:nvPr/>
        </p:nvSpPr>
        <p:spPr>
          <a:xfrm>
            <a:off x="3880396" y="1503759"/>
            <a:ext cx="138313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投影为线段，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长度小于 AB</a:t>
            </a:r>
            <a:endParaRPr/>
          </a:p>
        </p:txBody>
      </p:sp>
      <p:sp>
        <p:nvSpPr>
          <p:cNvPr id="50" name="el-1785639497987-39"/>
          <p:cNvSpPr txBox="1"/>
          <p:nvPr/>
        </p:nvSpPr>
        <p:spPr>
          <a:xfrm>
            <a:off x="4339010" y="1900238"/>
            <a:ext cx="4659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垂直</a:t>
            </a:r>
            <a:endParaRPr/>
          </a:p>
        </p:txBody>
      </p:sp>
      <p:sp>
        <p:nvSpPr>
          <p:cNvPr id="51" name="el-1785639497989-41"/>
          <p:cNvSpPr txBox="1"/>
          <p:nvPr/>
        </p:nvSpPr>
        <p:spPr>
          <a:xfrm>
            <a:off x="4192637" y="2486025"/>
            <a:ext cx="75872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投影为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一个点</a:t>
            </a:r>
            <a:endParaRPr/>
          </a:p>
        </p:txBody>
      </p:sp>
      <p:sp>
        <p:nvSpPr>
          <p:cNvPr id="52" name="el-1785639497975-14"/>
          <p:cNvSpPr txBox="1"/>
          <p:nvPr/>
        </p:nvSpPr>
        <p:spPr>
          <a:xfrm>
            <a:off x="519708" y="4000500"/>
            <a:ext cx="12858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正方形纸板的正投影</a:t>
            </a:r>
            <a:endParaRPr/>
          </a:p>
        </p:txBody>
      </p:sp>
      <p:sp>
        <p:nvSpPr>
          <p:cNvPr id="53" name="el-1785639497982-30"/>
          <p:cNvSpPr txBox="1"/>
          <p:nvPr/>
        </p:nvSpPr>
        <p:spPr>
          <a:xfrm>
            <a:off x="3377506" y="3211116"/>
            <a:ext cx="4775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13407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平行</a:t>
            </a:r>
            <a:endParaRPr/>
          </a:p>
        </p:txBody>
      </p:sp>
      <p:sp>
        <p:nvSpPr>
          <p:cNvPr id="54" name="el-1785639497982-32"/>
          <p:cNvSpPr txBox="1"/>
          <p:nvPr/>
        </p:nvSpPr>
        <p:spPr>
          <a:xfrm>
            <a:off x="3302794" y="4554141"/>
            <a:ext cx="627013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投影与纸板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形状、大小一样</a:t>
            </a:r>
            <a:endParaRPr/>
          </a:p>
        </p:txBody>
      </p:sp>
      <p:sp>
        <p:nvSpPr>
          <p:cNvPr id="55" name="el-1785639497982-33"/>
          <p:cNvSpPr txBox="1"/>
          <p:nvPr/>
        </p:nvSpPr>
        <p:spPr>
          <a:xfrm>
            <a:off x="4333205" y="3393281"/>
            <a:ext cx="4775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8476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倾斜</a:t>
            </a:r>
            <a:endParaRPr/>
          </a:p>
        </p:txBody>
      </p:sp>
      <p:sp>
        <p:nvSpPr>
          <p:cNvPr id="56" name="el-1785639497983-35"/>
          <p:cNvSpPr txBox="1"/>
          <p:nvPr/>
        </p:nvSpPr>
        <p:spPr>
          <a:xfrm>
            <a:off x="4258419" y="4521994"/>
            <a:ext cx="627087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投影形状、大小 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变化</a:t>
            </a:r>
            <a:endParaRPr/>
          </a:p>
        </p:txBody>
      </p:sp>
      <p:sp>
        <p:nvSpPr>
          <p:cNvPr id="57" name="el-1785639497984-36"/>
          <p:cNvSpPr txBox="1"/>
          <p:nvPr/>
        </p:nvSpPr>
        <p:spPr>
          <a:xfrm>
            <a:off x="5294710" y="3521869"/>
            <a:ext cx="4659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b="1" sz="84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垂直</a:t>
            </a:r>
            <a:endParaRPr/>
          </a:p>
        </p:txBody>
      </p:sp>
      <p:sp>
        <p:nvSpPr>
          <p:cNvPr id="58" name="el-1785639497986-38"/>
          <p:cNvSpPr txBox="1"/>
          <p:nvPr/>
        </p:nvSpPr>
        <p:spPr>
          <a:xfrm>
            <a:off x="5214119" y="4393406"/>
            <a:ext cx="627087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投影成为</a:t>
            </a:r>
            <a:r>
              <a:rPr b="1" sz="840" spc="11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一条线段</a:t>
            </a:r>
            <a:endParaRPr/>
          </a:p>
        </p:txBody>
      </p:sp>
      <p:sp>
        <p:nvSpPr>
          <p:cNvPr id="59" name="el-1785639497975-15"/>
          <p:cNvSpPr txBox="1"/>
          <p:nvPr/>
        </p:nvSpPr>
        <p:spPr>
          <a:xfrm>
            <a:off x="6276975" y="3118247"/>
            <a:ext cx="2352675" cy="19359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55377">
              <a:lnSpc>
                <a:spcPts val="1140"/>
              </a:lnSpc>
            </a:pPr>
            <a:r>
              <a:rPr sz="95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规律：面平行于投影面时，正投影与原来形状大小完全相同</a:t>
            </a:r>
            <a:endParaRPr/>
          </a:p>
        </p:txBody>
      </p:sp>
      <p:sp>
        <p:nvSpPr>
          <p:cNvPr id="60" name="el-1785639497999-46"/>
          <p:cNvSpPr/>
          <p:nvPr/>
        </p:nvSpPr>
        <p:spPr>
          <a:xfrm>
            <a:off x="689595" y="1857375"/>
            <a:ext cx="2030685" cy="21431"/>
          </a:xfrm>
          <a:prstGeom prst="roundRect">
            <a:avLst>
              <a:gd name="adj" fmla="val 50000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1" name="el-1785639498375-68"/>
          <p:cNvPicPr/>
          <p:nvPr/>
        </p:nvPicPr>
        <p:blipFill>
          <a:blip r:embed="rId6"/>
          <a:stretch>
            <a:fillRect/>
          </a:stretch>
        </p:blipFill>
        <p:spPr>
          <a:xfrm>
            <a:off x="435769" y="1782366"/>
            <a:ext cx="2538413" cy="14288"/>
          </a:xfrm>
          <a:prstGeom prst="rect">
            <a:avLst/>
          </a:prstGeom>
          <a:ln>
            <a:noFill/>
          </a:ln>
        </p:spPr>
      </p:pic>
      <p:sp>
        <p:nvSpPr>
          <p:cNvPr id="62" name="el-1785639498000-47"/>
          <p:cNvSpPr/>
          <p:nvPr/>
        </p:nvSpPr>
        <p:spPr>
          <a:xfrm rot="1199999">
            <a:off x="3936207" y="1285875"/>
            <a:ext cx="1271588" cy="21431"/>
          </a:xfrm>
          <a:prstGeom prst="roundRect">
            <a:avLst>
              <a:gd name="adj" fmla="val 50000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3" name="el-1785639498372-67"/>
          <p:cNvPicPr/>
          <p:nvPr/>
        </p:nvPicPr>
        <p:blipFill>
          <a:blip r:embed="rId7"/>
          <a:stretch>
            <a:fillRect/>
          </a:stretch>
        </p:blipFill>
        <p:spPr>
          <a:xfrm>
            <a:off x="3302794" y="1218009"/>
            <a:ext cx="2538413" cy="14288"/>
          </a:xfrm>
          <a:prstGeom prst="rect">
            <a:avLst/>
          </a:prstGeom>
          <a:ln>
            <a:noFill/>
          </a:ln>
        </p:spPr>
      </p:pic>
      <p:sp>
        <p:nvSpPr>
          <p:cNvPr id="64" name="el-1785639498006-53"/>
          <p:cNvSpPr/>
          <p:nvPr/>
        </p:nvSpPr>
        <p:spPr>
          <a:xfrm>
            <a:off x="4550569" y="2243138"/>
            <a:ext cx="4286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5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5" name="el-1785639498381-72"/>
          <p:cNvPicPr/>
          <p:nvPr/>
        </p:nvPicPr>
        <p:blipFill>
          <a:blip r:embed="rId8"/>
          <a:stretch>
            <a:fillRect/>
          </a:stretch>
        </p:blipFill>
        <p:spPr>
          <a:xfrm>
            <a:off x="4246216" y="2185988"/>
            <a:ext cx="651570" cy="14288"/>
          </a:xfrm>
          <a:prstGeom prst="rect">
            <a:avLst/>
          </a:prstGeom>
          <a:ln>
            <a:noFill/>
          </a:ln>
        </p:spPr>
      </p:pic>
      <p:sp>
        <p:nvSpPr>
          <p:cNvPr id="66" name="el-1785639498008-56"/>
          <p:cNvSpPr/>
          <p:nvPr/>
        </p:nvSpPr>
        <p:spPr>
          <a:xfrm>
            <a:off x="5370910" y="4307681"/>
            <a:ext cx="313506" cy="14288"/>
          </a:xfrm>
          <a:prstGeom prst="roundRect">
            <a:avLst>
              <a:gd name="adj" fmla="val 50000"/>
            </a:avLst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639497998-42"/>
          <p:cNvSpPr txBox="1"/>
          <p:nvPr/>
        </p:nvSpPr>
        <p:spPr>
          <a:xfrm>
            <a:off x="689595" y="1582341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投影线</a:t>
            </a:r>
            <a:endParaRPr/>
          </a:p>
        </p:txBody>
      </p:sp>
      <p:sp>
        <p:nvSpPr>
          <p:cNvPr id="68" name="el-1785639497998-43"/>
          <p:cNvSpPr txBox="1"/>
          <p:nvPr/>
        </p:nvSpPr>
        <p:spPr>
          <a:xfrm>
            <a:off x="1432024" y="2010966"/>
            <a:ext cx="5888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 长度=AB</a:t>
            </a:r>
            <a:endParaRPr/>
          </a:p>
        </p:txBody>
      </p:sp>
      <p:sp>
        <p:nvSpPr>
          <p:cNvPr id="69" name="el-1785639497998-44"/>
          <p:cNvSpPr txBox="1"/>
          <p:nvPr/>
        </p:nvSpPr>
        <p:spPr>
          <a:xfrm>
            <a:off x="3429670" y="1046559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投影线</a:t>
            </a:r>
            <a:endParaRPr/>
          </a:p>
        </p:txBody>
      </p:sp>
      <p:sp>
        <p:nvSpPr>
          <p:cNvPr id="70" name="el-1785639497999-45"/>
          <p:cNvSpPr txBox="1"/>
          <p:nvPr/>
        </p:nvSpPr>
        <p:spPr>
          <a:xfrm>
            <a:off x="4387900" y="1446609"/>
            <a:ext cx="4111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 长度</a:t>
            </a:r>
            <a:endParaRPr/>
          </a:p>
        </p:txBody>
      </p:sp>
      <p:sp>
        <p:nvSpPr>
          <p:cNvPr id="71" name="el-1785639498007-54"/>
          <p:cNvSpPr txBox="1"/>
          <p:nvPr/>
        </p:nvSpPr>
        <p:spPr>
          <a:xfrm>
            <a:off x="4441627" y="1985963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投影线</a:t>
            </a:r>
            <a:endParaRPr/>
          </a:p>
        </p:txBody>
      </p:sp>
      <p:sp>
        <p:nvSpPr>
          <p:cNvPr id="72" name="el-1785639498007-55"/>
          <p:cNvSpPr txBox="1"/>
          <p:nvPr/>
        </p:nvSpPr>
        <p:spPr>
          <a:xfrm>
            <a:off x="4314825" y="2443163"/>
            <a:ext cx="55721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投影为一个点</a:t>
            </a:r>
            <a:endParaRPr/>
          </a:p>
        </p:txBody>
      </p:sp>
      <p:cxnSp>
        <p:nvCxnSpPr>
          <p:cNvPr id="73" name="el-1785639497972-8"/>
          <p:cNvCxnSpPr/>
          <p:nvPr/>
        </p:nvCxnSpPr>
        <p:spPr>
          <a:xfrm>
            <a:off x="342900" y="5214938"/>
            <a:ext cx="84582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-1785639498407-103"/>
          <p:cNvSpPr/>
          <p:nvPr/>
        </p:nvSpPr>
        <p:spPr>
          <a:xfrm>
            <a:off x="742950" y="5246917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el-1785639498408-104"/>
          <p:cNvSpPr/>
          <p:nvPr/>
        </p:nvSpPr>
        <p:spPr>
          <a:xfrm>
            <a:off x="1968475" y="523994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el-1785639497976-17"/>
          <p:cNvSpPr txBox="1"/>
          <p:nvPr/>
        </p:nvSpPr>
        <p:spPr>
          <a:xfrm>
            <a:off x="742950" y="5220891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77" name="el-1785639497976-18"/>
          <p:cNvSpPr txBox="1"/>
          <p:nvPr/>
        </p:nvSpPr>
        <p:spPr>
          <a:xfrm>
            <a:off x="1968475" y="5220891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78" name="el-1785639497973-11"/>
          <p:cNvSpPr txBox="1"/>
          <p:nvPr/>
        </p:nvSpPr>
        <p:spPr>
          <a:xfrm>
            <a:off x="7978974" y="5218509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06 / 16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9558-6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99522-65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498825-1"/>
          <p:cNvSpPr/>
          <p:nvPr/>
        </p:nvSpPr>
        <p:spPr>
          <a:xfrm rot="900000">
            <a:off x="228600" y="2000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37" y="0"/>
                </a:moveTo>
                <a:lnTo>
                  <a:pt x="100000" y="0"/>
                </a:lnTo>
                <a:lnTo>
                  <a:pt x="100000" y="38763"/>
                </a:lnTo>
                <a:cubicBezTo>
                  <a:pt x="100000" y="72583"/>
                  <a:pt x="72583" y="100000"/>
                  <a:pt x="38763" y="100000"/>
                </a:cubicBezTo>
                <a:lnTo>
                  <a:pt x="0" y="100000"/>
                </a:lnTo>
                <a:lnTo>
                  <a:pt x="0" y="61237"/>
                </a:lnTo>
                <a:cubicBezTo>
                  <a:pt x="0" y="27417"/>
                  <a:pt x="27417" y="0"/>
                  <a:pt x="61237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12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498826-2"/>
          <p:cNvSpPr/>
          <p:nvPr/>
        </p:nvSpPr>
        <p:spPr>
          <a:xfrm rot="1199999">
            <a:off x="8658225" y="46863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35914" y="0"/>
                </a:lnTo>
                <a:cubicBezTo>
                  <a:pt x="52911" y="0"/>
                  <a:pt x="69211" y="6752"/>
                  <a:pt x="81230" y="18770"/>
                </a:cubicBezTo>
                <a:cubicBezTo>
                  <a:pt x="93248" y="30789"/>
                  <a:pt x="100000" y="47089"/>
                  <a:pt x="100000" y="64086"/>
                </a:cubicBezTo>
                <a:lnTo>
                  <a:pt x="100000" y="100000"/>
                </a:lnTo>
                <a:lnTo>
                  <a:pt x="64086" y="100000"/>
                </a:lnTo>
                <a:cubicBezTo>
                  <a:pt x="28692" y="100000"/>
                  <a:pt x="0" y="71308"/>
                  <a:pt x="0" y="35914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el-1785639499525-66"/>
          <p:cNvPicPr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342900" y="1143000"/>
            <a:ext cx="7144" cy="1571625"/>
          </a:xfrm>
          <a:prstGeom prst="rect">
            <a:avLst/>
          </a:prstGeom>
          <a:ln>
            <a:noFill/>
          </a:ln>
        </p:spPr>
      </p:pic>
      <p:pic>
        <p:nvPicPr>
          <p:cNvPr id="7" name="el-1785639499527-67"/>
          <p:cNvPicPr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793956" y="1857375"/>
            <a:ext cx="7144" cy="1285875"/>
          </a:xfrm>
          <a:prstGeom prst="rect">
            <a:avLst/>
          </a:prstGeom>
          <a:ln>
            <a:noFill/>
          </a:ln>
        </p:spPr>
      </p:pic>
      <p:sp>
        <p:nvSpPr>
          <p:cNvPr id="8" name="el-1785639499504-64"/>
          <p:cNvSpPr/>
          <p:nvPr/>
        </p:nvSpPr>
        <p:spPr>
          <a:xfrm>
            <a:off x="3613547" y="1027361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99614-76"/>
          <p:cNvSpPr/>
          <p:nvPr/>
        </p:nvSpPr>
        <p:spPr>
          <a:xfrm>
            <a:off x="5355431" y="1027361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111" y="63077"/>
                </a:moveTo>
                <a:lnTo>
                  <a:pt x="102111" y="63077"/>
                </a:lnTo>
                <a:cubicBezTo>
                  <a:pt x="101926" y="73795"/>
                  <a:pt x="99259" y="82744"/>
                  <a:pt x="94111" y="89923"/>
                </a:cubicBezTo>
                <a:lnTo>
                  <a:pt x="94111" y="89923"/>
                </a:lnTo>
                <a:lnTo>
                  <a:pt x="94111" y="89923"/>
                </a:lnTo>
                <a:cubicBezTo>
                  <a:pt x="88926" y="97051"/>
                  <a:pt x="82463" y="100744"/>
                  <a:pt x="74722" y="101000"/>
                </a:cubicBezTo>
                <a:lnTo>
                  <a:pt x="74722" y="101000"/>
                </a:lnTo>
                <a:lnTo>
                  <a:pt x="72944" y="101000"/>
                </a:lnTo>
                <a:cubicBezTo>
                  <a:pt x="70796" y="101000"/>
                  <a:pt x="69037" y="100051"/>
                  <a:pt x="67667" y="98154"/>
                </a:cubicBezTo>
                <a:lnTo>
                  <a:pt x="67667" y="98154"/>
                </a:lnTo>
                <a:cubicBezTo>
                  <a:pt x="66296" y="96256"/>
                  <a:pt x="65611" y="93821"/>
                  <a:pt x="65611" y="90846"/>
                </a:cubicBezTo>
                <a:lnTo>
                  <a:pt x="65611" y="90846"/>
                </a:lnTo>
                <a:cubicBezTo>
                  <a:pt x="65611" y="87923"/>
                  <a:pt x="66296" y="85513"/>
                  <a:pt x="67667" y="83615"/>
                </a:cubicBezTo>
                <a:lnTo>
                  <a:pt x="67667" y="83615"/>
                </a:lnTo>
                <a:cubicBezTo>
                  <a:pt x="69037" y="81718"/>
                  <a:pt x="70796" y="80769"/>
                  <a:pt x="72944" y="80769"/>
                </a:cubicBezTo>
                <a:lnTo>
                  <a:pt x="72944" y="80769"/>
                </a:lnTo>
                <a:lnTo>
                  <a:pt x="74722" y="80769"/>
                </a:lnTo>
                <a:cubicBezTo>
                  <a:pt x="78389" y="80564"/>
                  <a:pt x="81426" y="78872"/>
                  <a:pt x="83833" y="75692"/>
                </a:cubicBezTo>
                <a:lnTo>
                  <a:pt x="83833" y="75692"/>
                </a:lnTo>
                <a:cubicBezTo>
                  <a:pt x="86130" y="72359"/>
                  <a:pt x="87352" y="68154"/>
                  <a:pt x="87500" y="63077"/>
                </a:cubicBezTo>
                <a:lnTo>
                  <a:pt x="87500" y="63077"/>
                </a:lnTo>
                <a:lnTo>
                  <a:pt x="87500" y="60615"/>
                </a:lnTo>
                <a:lnTo>
                  <a:pt x="72944" y="60615"/>
                </a:lnTo>
                <a:cubicBezTo>
                  <a:pt x="68833" y="60359"/>
                  <a:pt x="65407" y="58359"/>
                  <a:pt x="62667" y="54615"/>
                </a:cubicBezTo>
                <a:lnTo>
                  <a:pt x="62667" y="54615"/>
                </a:lnTo>
                <a:cubicBezTo>
                  <a:pt x="59926" y="50821"/>
                  <a:pt x="58481" y="46077"/>
                  <a:pt x="58333" y="40385"/>
                </a:cubicBezTo>
                <a:lnTo>
                  <a:pt x="58333" y="40385"/>
                </a:lnTo>
                <a:lnTo>
                  <a:pt x="58333" y="20231"/>
                </a:lnTo>
                <a:cubicBezTo>
                  <a:pt x="58481" y="14538"/>
                  <a:pt x="59926" y="9795"/>
                  <a:pt x="62667" y="6000"/>
                </a:cubicBezTo>
                <a:lnTo>
                  <a:pt x="62667" y="6000"/>
                </a:lnTo>
                <a:cubicBezTo>
                  <a:pt x="65407" y="2205"/>
                  <a:pt x="68833" y="205"/>
                  <a:pt x="72944" y="0"/>
                </a:cubicBezTo>
                <a:lnTo>
                  <a:pt x="72944" y="0"/>
                </a:lnTo>
                <a:lnTo>
                  <a:pt x="87500" y="0"/>
                </a:lnTo>
                <a:cubicBezTo>
                  <a:pt x="91611" y="205"/>
                  <a:pt x="95037" y="2205"/>
                  <a:pt x="97778" y="6000"/>
                </a:cubicBezTo>
                <a:lnTo>
                  <a:pt x="97778" y="6000"/>
                </a:lnTo>
                <a:cubicBezTo>
                  <a:pt x="100481" y="9795"/>
                  <a:pt x="101926" y="14538"/>
                  <a:pt x="102111" y="20231"/>
                </a:cubicBezTo>
                <a:lnTo>
                  <a:pt x="102111" y="20231"/>
                </a:lnTo>
                <a:lnTo>
                  <a:pt x="102111" y="30308"/>
                </a:lnTo>
                <a:lnTo>
                  <a:pt x="102111" y="40385"/>
                </a:lnTo>
                <a:lnTo>
                  <a:pt x="102111" y="63077"/>
                </a:lnTo>
                <a:moveTo>
                  <a:pt x="43778" y="63077"/>
                </a:moveTo>
                <a:lnTo>
                  <a:pt x="43778" y="63077"/>
                </a:lnTo>
                <a:cubicBezTo>
                  <a:pt x="43593" y="73795"/>
                  <a:pt x="40926" y="82744"/>
                  <a:pt x="35778" y="89923"/>
                </a:cubicBezTo>
                <a:lnTo>
                  <a:pt x="35778" y="89923"/>
                </a:lnTo>
                <a:lnTo>
                  <a:pt x="35778" y="89923"/>
                </a:lnTo>
                <a:cubicBezTo>
                  <a:pt x="30593" y="97051"/>
                  <a:pt x="24130" y="100744"/>
                  <a:pt x="16389" y="101000"/>
                </a:cubicBezTo>
                <a:lnTo>
                  <a:pt x="16389" y="101000"/>
                </a:lnTo>
                <a:lnTo>
                  <a:pt x="14611" y="101000"/>
                </a:lnTo>
                <a:cubicBezTo>
                  <a:pt x="12463" y="101000"/>
                  <a:pt x="10704" y="100051"/>
                  <a:pt x="9333" y="98154"/>
                </a:cubicBezTo>
                <a:lnTo>
                  <a:pt x="9333" y="98154"/>
                </a:lnTo>
                <a:cubicBezTo>
                  <a:pt x="7963" y="96256"/>
                  <a:pt x="7278" y="93821"/>
                  <a:pt x="7278" y="90846"/>
                </a:cubicBezTo>
                <a:lnTo>
                  <a:pt x="7278" y="90846"/>
                </a:lnTo>
                <a:cubicBezTo>
                  <a:pt x="7278" y="87923"/>
                  <a:pt x="7963" y="85513"/>
                  <a:pt x="9333" y="83615"/>
                </a:cubicBezTo>
                <a:lnTo>
                  <a:pt x="9333" y="83615"/>
                </a:lnTo>
                <a:cubicBezTo>
                  <a:pt x="10704" y="81718"/>
                  <a:pt x="12463" y="80769"/>
                  <a:pt x="14611" y="80769"/>
                </a:cubicBezTo>
                <a:lnTo>
                  <a:pt x="14611" y="80769"/>
                </a:lnTo>
                <a:lnTo>
                  <a:pt x="16389" y="80769"/>
                </a:lnTo>
                <a:cubicBezTo>
                  <a:pt x="20056" y="80564"/>
                  <a:pt x="23093" y="78872"/>
                  <a:pt x="25500" y="75692"/>
                </a:cubicBezTo>
                <a:lnTo>
                  <a:pt x="25500" y="75692"/>
                </a:lnTo>
                <a:cubicBezTo>
                  <a:pt x="27796" y="72359"/>
                  <a:pt x="29019" y="68154"/>
                  <a:pt x="29167" y="63077"/>
                </a:cubicBezTo>
                <a:lnTo>
                  <a:pt x="29167" y="63077"/>
                </a:lnTo>
                <a:lnTo>
                  <a:pt x="29167" y="60615"/>
                </a:lnTo>
                <a:lnTo>
                  <a:pt x="14611" y="60615"/>
                </a:lnTo>
                <a:cubicBezTo>
                  <a:pt x="10500" y="60359"/>
                  <a:pt x="7074" y="58359"/>
                  <a:pt x="4333" y="54615"/>
                </a:cubicBezTo>
                <a:lnTo>
                  <a:pt x="4333" y="54615"/>
                </a:lnTo>
                <a:cubicBezTo>
                  <a:pt x="1593" y="50821"/>
                  <a:pt x="148" y="46077"/>
                  <a:pt x="0" y="40385"/>
                </a:cubicBezTo>
                <a:lnTo>
                  <a:pt x="0" y="40385"/>
                </a:lnTo>
                <a:lnTo>
                  <a:pt x="0" y="20231"/>
                </a:lnTo>
                <a:cubicBezTo>
                  <a:pt x="148" y="14538"/>
                  <a:pt x="1593" y="9795"/>
                  <a:pt x="4333" y="6000"/>
                </a:cubicBezTo>
                <a:lnTo>
                  <a:pt x="4333" y="6000"/>
                </a:lnTo>
                <a:cubicBezTo>
                  <a:pt x="7074" y="2205"/>
                  <a:pt x="10500" y="205"/>
                  <a:pt x="14611" y="0"/>
                </a:cubicBezTo>
                <a:lnTo>
                  <a:pt x="14611" y="0"/>
                </a:lnTo>
                <a:lnTo>
                  <a:pt x="29167" y="0"/>
                </a:lnTo>
                <a:cubicBezTo>
                  <a:pt x="33278" y="205"/>
                  <a:pt x="36704" y="2205"/>
                  <a:pt x="39444" y="6000"/>
                </a:cubicBezTo>
                <a:lnTo>
                  <a:pt x="39444" y="6000"/>
                </a:lnTo>
                <a:cubicBezTo>
                  <a:pt x="42148" y="9795"/>
                  <a:pt x="43593" y="14538"/>
                  <a:pt x="43778" y="20231"/>
                </a:cubicBezTo>
                <a:lnTo>
                  <a:pt x="43778" y="20231"/>
                </a:lnTo>
                <a:lnTo>
                  <a:pt x="43778" y="30308"/>
                </a:lnTo>
                <a:lnTo>
                  <a:pt x="43778" y="40385"/>
                </a:lnTo>
                <a:lnTo>
                  <a:pt x="43778" y="63077"/>
                </a:lnTo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498828-3"/>
          <p:cNvCxnSpPr/>
          <p:nvPr/>
        </p:nvCxnSpPr>
        <p:spPr>
          <a:xfrm>
            <a:off x="4286250" y="2204293"/>
            <a:ext cx="571500" cy="914"/>
          </a:xfrm>
          <a:prstGeom prst="line">
            <a:avLst/>
          </a:prstGeom>
          <a:ln w="14288" cap="flat">
            <a:solidFill>
              <a:srgbClr val="D2691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498829-7"/>
          <p:cNvSpPr/>
          <p:nvPr/>
        </p:nvSpPr>
        <p:spPr>
          <a:xfrm>
            <a:off x="3689450" y="2977232"/>
            <a:ext cx="1765102" cy="290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498830-9"/>
          <p:cNvCxnSpPr/>
          <p:nvPr/>
        </p:nvCxnSpPr>
        <p:spPr>
          <a:xfrm>
            <a:off x="5447407" y="2977232"/>
            <a:ext cx="914" cy="290513"/>
          </a:xfrm>
          <a:prstGeom prst="line">
            <a:avLst/>
          </a:prstGeom>
          <a:ln w="14288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498830-10"/>
          <p:cNvCxnSpPr/>
          <p:nvPr/>
        </p:nvCxnSpPr>
        <p:spPr>
          <a:xfrm>
            <a:off x="3696593" y="2977232"/>
            <a:ext cx="914" cy="290513"/>
          </a:xfrm>
          <a:prstGeom prst="line">
            <a:avLst/>
          </a:prstGeom>
          <a:ln w="14288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el-1785639499571-69"/>
          <p:cNvPicPr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3857625" y="3496345"/>
            <a:ext cx="1428750" cy="7144"/>
          </a:xfrm>
          <a:prstGeom prst="rect">
            <a:avLst/>
          </a:prstGeom>
          <a:ln>
            <a:noFill/>
          </a:ln>
        </p:spPr>
      </p:pic>
      <p:pic>
        <p:nvPicPr>
          <p:cNvPr id="15" name="el-1785639499574-70"/>
          <p:cNvPicPr/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4071938" y="3774951"/>
            <a:ext cx="1000125" cy="7144"/>
          </a:xfrm>
          <a:prstGeom prst="rect">
            <a:avLst/>
          </a:prstGeom>
          <a:ln>
            <a:noFill/>
          </a:ln>
        </p:spPr>
      </p:pic>
      <p:sp>
        <p:nvSpPr>
          <p:cNvPr id="16" name="el-1785639498831-11"/>
          <p:cNvSpPr txBox="1"/>
          <p:nvPr/>
        </p:nvSpPr>
        <p:spPr>
          <a:xfrm>
            <a:off x="3940671" y="956518"/>
            <a:ext cx="126265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D2691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立体·平面</a:t>
            </a:r>
            <a:endParaRPr/>
          </a:p>
        </p:txBody>
      </p:sp>
      <p:sp>
        <p:nvSpPr>
          <p:cNvPr id="17" name="el-1785639498829-4"/>
          <p:cNvSpPr txBox="1"/>
          <p:nvPr/>
        </p:nvSpPr>
        <p:spPr>
          <a:xfrm>
            <a:off x="1764506" y="1418481"/>
            <a:ext cx="5614988" cy="535781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3EFE6"/>
                </a:solidFill>
                <a:latin typeface="SimSun"/>
                <a:ea typeface="SimSun"/>
                <a:cs typeface="SimSun"/>
              </a:rPr>
              <a:t>三视图——从立体到平面</a:t>
            </a:r>
            <a:endParaRPr/>
          </a:p>
        </p:txBody>
      </p:sp>
      <p:sp>
        <p:nvSpPr>
          <p:cNvPr id="18" name="el-1785639498829-5"/>
          <p:cNvSpPr txBox="1"/>
          <p:nvPr/>
        </p:nvSpPr>
        <p:spPr>
          <a:xfrm>
            <a:off x="2721769" y="2468612"/>
            <a:ext cx="3700463" cy="30859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如何用平面图形完整地表示一个立体图形？</a:t>
            </a:r>
            <a:endParaRPr/>
          </a:p>
        </p:txBody>
      </p:sp>
      <p:sp>
        <p:nvSpPr>
          <p:cNvPr id="19" name="el-1785639498829-6"/>
          <p:cNvSpPr txBox="1"/>
          <p:nvPr/>
        </p:nvSpPr>
        <p:spPr>
          <a:xfrm>
            <a:off x="3796606" y="3020095"/>
            <a:ext cx="1550789" cy="204788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—— 三视图 ——</a:t>
            </a:r>
            <a:endParaRPr/>
          </a:p>
        </p:txBody>
      </p:sp>
      <p:sp>
        <p:nvSpPr>
          <p:cNvPr id="20" name="el-1785639498830-8"/>
          <p:cNvSpPr txBox="1"/>
          <p:nvPr/>
        </p:nvSpPr>
        <p:spPr>
          <a:xfrm>
            <a:off x="3691012" y="4039270"/>
            <a:ext cx="176197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C4B6A2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主视图 · 俯视图 · 左视图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9732-10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883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9883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98835-4"/>
          <p:cNvSpPr/>
          <p:nvPr/>
        </p:nvSpPr>
        <p:spPr>
          <a:xfrm>
            <a:off x="400050" y="160734"/>
            <a:ext cx="8013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3" y="50"/>
                </a:lnTo>
                <a:lnTo>
                  <a:pt x="98560" y="150"/>
                </a:lnTo>
                <a:lnTo>
                  <a:pt x="98738" y="300"/>
                </a:lnTo>
                <a:lnTo>
                  <a:pt x="98893" y="550"/>
                </a:lnTo>
                <a:lnTo>
                  <a:pt x="99060" y="900"/>
                </a:lnTo>
                <a:lnTo>
                  <a:pt x="99202" y="1250"/>
                </a:lnTo>
                <a:lnTo>
                  <a:pt x="99345" y="1700"/>
                </a:lnTo>
                <a:lnTo>
                  <a:pt x="99476" y="2200"/>
                </a:lnTo>
                <a:lnTo>
                  <a:pt x="99595" y="2750"/>
                </a:lnTo>
                <a:lnTo>
                  <a:pt x="99702" y="3350"/>
                </a:lnTo>
                <a:lnTo>
                  <a:pt x="99786" y="3950"/>
                </a:lnTo>
                <a:lnTo>
                  <a:pt x="99869" y="4650"/>
                </a:lnTo>
                <a:lnTo>
                  <a:pt x="99929" y="5300"/>
                </a:lnTo>
                <a:lnTo>
                  <a:pt x="99964" y="6050"/>
                </a:lnTo>
                <a:lnTo>
                  <a:pt x="99988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8" y="93250"/>
                </a:lnTo>
                <a:lnTo>
                  <a:pt x="99964" y="93950"/>
                </a:lnTo>
                <a:lnTo>
                  <a:pt x="99929" y="94700"/>
                </a:lnTo>
                <a:lnTo>
                  <a:pt x="99869" y="95350"/>
                </a:lnTo>
                <a:lnTo>
                  <a:pt x="99786" y="96050"/>
                </a:lnTo>
                <a:lnTo>
                  <a:pt x="99702" y="96650"/>
                </a:lnTo>
                <a:lnTo>
                  <a:pt x="99595" y="97250"/>
                </a:lnTo>
                <a:lnTo>
                  <a:pt x="99476" y="97800"/>
                </a:lnTo>
                <a:lnTo>
                  <a:pt x="99345" y="98300"/>
                </a:lnTo>
                <a:lnTo>
                  <a:pt x="99202" y="98750"/>
                </a:lnTo>
                <a:lnTo>
                  <a:pt x="99060" y="99100"/>
                </a:lnTo>
                <a:lnTo>
                  <a:pt x="98893" y="99450"/>
                </a:lnTo>
                <a:lnTo>
                  <a:pt x="98738" y="99700"/>
                </a:lnTo>
                <a:lnTo>
                  <a:pt x="98560" y="99850"/>
                </a:lnTo>
                <a:lnTo>
                  <a:pt x="98393" y="99950"/>
                </a:lnTo>
                <a:lnTo>
                  <a:pt x="98214" y="100000"/>
                </a:lnTo>
                <a:lnTo>
                  <a:pt x="1786" y="100000"/>
                </a:lnTo>
                <a:lnTo>
                  <a:pt x="1607" y="99950"/>
                </a:lnTo>
                <a:lnTo>
                  <a:pt x="1440" y="99850"/>
                </a:lnTo>
                <a:lnTo>
                  <a:pt x="1262" y="99700"/>
                </a:lnTo>
                <a:lnTo>
                  <a:pt x="1107" y="99450"/>
                </a:lnTo>
                <a:lnTo>
                  <a:pt x="940" y="99100"/>
                </a:lnTo>
                <a:lnTo>
                  <a:pt x="798" y="98750"/>
                </a:lnTo>
                <a:lnTo>
                  <a:pt x="655" y="98300"/>
                </a:lnTo>
                <a:lnTo>
                  <a:pt x="524" y="97800"/>
                </a:lnTo>
                <a:lnTo>
                  <a:pt x="405" y="97250"/>
                </a:lnTo>
                <a:lnTo>
                  <a:pt x="298" y="96650"/>
                </a:lnTo>
                <a:lnTo>
                  <a:pt x="214" y="96050"/>
                </a:lnTo>
                <a:lnTo>
                  <a:pt x="131" y="95350"/>
                </a:lnTo>
                <a:lnTo>
                  <a:pt x="71" y="94700"/>
                </a:lnTo>
                <a:lnTo>
                  <a:pt x="36" y="93950"/>
                </a:lnTo>
                <a:lnTo>
                  <a:pt x="12" y="93250"/>
                </a:lnTo>
                <a:lnTo>
                  <a:pt x="0" y="92500"/>
                </a:lnTo>
                <a:lnTo>
                  <a:pt x="0" y="7500"/>
                </a:lnTo>
                <a:lnTo>
                  <a:pt x="12" y="6750"/>
                </a:lnTo>
                <a:lnTo>
                  <a:pt x="36" y="6050"/>
                </a:lnTo>
                <a:lnTo>
                  <a:pt x="71" y="5300"/>
                </a:lnTo>
                <a:lnTo>
                  <a:pt x="131" y="4650"/>
                </a:lnTo>
                <a:lnTo>
                  <a:pt x="214" y="3950"/>
                </a:lnTo>
                <a:lnTo>
                  <a:pt x="298" y="3350"/>
                </a:lnTo>
                <a:lnTo>
                  <a:pt x="405" y="2750"/>
                </a:lnTo>
                <a:lnTo>
                  <a:pt x="524" y="2200"/>
                </a:lnTo>
                <a:lnTo>
                  <a:pt x="655" y="1700"/>
                </a:lnTo>
                <a:lnTo>
                  <a:pt x="798" y="1250"/>
                </a:lnTo>
                <a:lnTo>
                  <a:pt x="940" y="900"/>
                </a:lnTo>
                <a:lnTo>
                  <a:pt x="1107" y="550"/>
                </a:lnTo>
                <a:lnTo>
                  <a:pt x="1262" y="300"/>
                </a:lnTo>
                <a:lnTo>
                  <a:pt x="1440" y="150"/>
                </a:lnTo>
                <a:lnTo>
                  <a:pt x="1607" y="50"/>
                </a:lnTo>
                <a:lnTo>
                  <a:pt x="1786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8835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99619-77"/>
          <p:cNvSpPr/>
          <p:nvPr/>
        </p:nvSpPr>
        <p:spPr>
          <a:xfrm>
            <a:off x="542925" y="208750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99619-78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600"/>
                </a:moveTo>
                <a:lnTo>
                  <a:pt x="0" y="91600"/>
                </a:lnTo>
                <a:cubicBezTo>
                  <a:pt x="267" y="93956"/>
                  <a:pt x="1311" y="95978"/>
                  <a:pt x="3133" y="97667"/>
                </a:cubicBezTo>
                <a:lnTo>
                  <a:pt x="3133" y="97667"/>
                </a:lnTo>
                <a:lnTo>
                  <a:pt x="3133" y="97667"/>
                </a:lnTo>
                <a:cubicBezTo>
                  <a:pt x="4822" y="99222"/>
                  <a:pt x="6911" y="100000"/>
                  <a:pt x="9400" y="100000"/>
                </a:cubicBezTo>
                <a:lnTo>
                  <a:pt x="9400" y="100000"/>
                </a:lnTo>
                <a:lnTo>
                  <a:pt x="28133" y="100000"/>
                </a:lnTo>
                <a:lnTo>
                  <a:pt x="90600" y="100000"/>
                </a:lnTo>
                <a:cubicBezTo>
                  <a:pt x="93222" y="99867"/>
                  <a:pt x="95444" y="98956"/>
                  <a:pt x="97267" y="97267"/>
                </a:cubicBezTo>
                <a:lnTo>
                  <a:pt x="97267" y="97267"/>
                </a:lnTo>
                <a:cubicBezTo>
                  <a:pt x="98956" y="95444"/>
                  <a:pt x="99867" y="93222"/>
                  <a:pt x="100000" y="90600"/>
                </a:cubicBezTo>
                <a:lnTo>
                  <a:pt x="100000" y="90600"/>
                </a:lnTo>
                <a:lnTo>
                  <a:pt x="100000" y="71867"/>
                </a:lnTo>
                <a:cubicBezTo>
                  <a:pt x="99867" y="69289"/>
                  <a:pt x="98956" y="67089"/>
                  <a:pt x="97267" y="65267"/>
                </a:cubicBezTo>
                <a:lnTo>
                  <a:pt x="97267" y="65267"/>
                </a:lnTo>
                <a:cubicBezTo>
                  <a:pt x="95444" y="63533"/>
                  <a:pt x="93222" y="62622"/>
                  <a:pt x="90600" y="62533"/>
                </a:cubicBezTo>
                <a:lnTo>
                  <a:pt x="90600" y="62533"/>
                </a:lnTo>
                <a:lnTo>
                  <a:pt x="81267" y="62533"/>
                </a:lnTo>
                <a:lnTo>
                  <a:pt x="81267" y="78133"/>
                </a:lnTo>
                <a:cubicBezTo>
                  <a:pt x="81133" y="80089"/>
                  <a:pt x="80089" y="81133"/>
                  <a:pt x="78133" y="81267"/>
                </a:cubicBezTo>
                <a:lnTo>
                  <a:pt x="78133" y="81267"/>
                </a:lnTo>
                <a:cubicBezTo>
                  <a:pt x="76178" y="81133"/>
                  <a:pt x="75133" y="80089"/>
                  <a:pt x="75000" y="78133"/>
                </a:cubicBezTo>
                <a:lnTo>
                  <a:pt x="75000" y="78133"/>
                </a:lnTo>
                <a:lnTo>
                  <a:pt x="75000" y="62533"/>
                </a:lnTo>
                <a:lnTo>
                  <a:pt x="62533" y="62533"/>
                </a:lnTo>
                <a:lnTo>
                  <a:pt x="62533" y="78133"/>
                </a:lnTo>
                <a:cubicBezTo>
                  <a:pt x="62400" y="80089"/>
                  <a:pt x="61356" y="81133"/>
                  <a:pt x="59400" y="81267"/>
                </a:cubicBezTo>
                <a:lnTo>
                  <a:pt x="59400" y="81267"/>
                </a:lnTo>
                <a:cubicBezTo>
                  <a:pt x="57444" y="81133"/>
                  <a:pt x="56400" y="80089"/>
                  <a:pt x="56267" y="78133"/>
                </a:cubicBezTo>
                <a:lnTo>
                  <a:pt x="56267" y="78133"/>
                </a:lnTo>
                <a:lnTo>
                  <a:pt x="56267" y="62533"/>
                </a:lnTo>
                <a:lnTo>
                  <a:pt x="43733" y="62533"/>
                </a:lnTo>
                <a:lnTo>
                  <a:pt x="43733" y="78133"/>
                </a:lnTo>
                <a:cubicBezTo>
                  <a:pt x="43600" y="80089"/>
                  <a:pt x="42556" y="81133"/>
                  <a:pt x="40600" y="81267"/>
                </a:cubicBezTo>
                <a:lnTo>
                  <a:pt x="40600" y="81267"/>
                </a:lnTo>
                <a:cubicBezTo>
                  <a:pt x="38644" y="81133"/>
                  <a:pt x="37622" y="80089"/>
                  <a:pt x="37533" y="78133"/>
                </a:cubicBezTo>
                <a:lnTo>
                  <a:pt x="37533" y="78133"/>
                </a:lnTo>
                <a:lnTo>
                  <a:pt x="37533" y="62533"/>
                </a:lnTo>
                <a:lnTo>
                  <a:pt x="21867" y="62533"/>
                </a:lnTo>
                <a:cubicBezTo>
                  <a:pt x="19911" y="62400"/>
                  <a:pt x="18867" y="61356"/>
                  <a:pt x="18733" y="59400"/>
                </a:cubicBezTo>
                <a:lnTo>
                  <a:pt x="18733" y="59400"/>
                </a:lnTo>
                <a:cubicBezTo>
                  <a:pt x="18867" y="57444"/>
                  <a:pt x="19911" y="56400"/>
                  <a:pt x="21867" y="56267"/>
                </a:cubicBezTo>
                <a:lnTo>
                  <a:pt x="21867" y="56267"/>
                </a:lnTo>
                <a:lnTo>
                  <a:pt x="37533" y="56267"/>
                </a:lnTo>
                <a:lnTo>
                  <a:pt x="37533" y="43733"/>
                </a:lnTo>
                <a:lnTo>
                  <a:pt x="21867" y="43733"/>
                </a:lnTo>
                <a:cubicBezTo>
                  <a:pt x="19911" y="43600"/>
                  <a:pt x="18867" y="42556"/>
                  <a:pt x="18733" y="40600"/>
                </a:cubicBezTo>
                <a:lnTo>
                  <a:pt x="18733" y="40600"/>
                </a:lnTo>
                <a:cubicBezTo>
                  <a:pt x="18867" y="38644"/>
                  <a:pt x="19911" y="37622"/>
                  <a:pt x="21867" y="37533"/>
                </a:cubicBezTo>
                <a:lnTo>
                  <a:pt x="21867" y="37533"/>
                </a:lnTo>
                <a:lnTo>
                  <a:pt x="37533" y="37533"/>
                </a:lnTo>
                <a:lnTo>
                  <a:pt x="37533" y="25000"/>
                </a:lnTo>
                <a:lnTo>
                  <a:pt x="21867" y="25000"/>
                </a:lnTo>
                <a:cubicBezTo>
                  <a:pt x="19911" y="24867"/>
                  <a:pt x="18867" y="23822"/>
                  <a:pt x="18733" y="21867"/>
                </a:cubicBezTo>
                <a:lnTo>
                  <a:pt x="18733" y="21867"/>
                </a:lnTo>
                <a:cubicBezTo>
                  <a:pt x="18867" y="19911"/>
                  <a:pt x="19911" y="18867"/>
                  <a:pt x="21867" y="18733"/>
                </a:cubicBezTo>
                <a:lnTo>
                  <a:pt x="21867" y="18733"/>
                </a:lnTo>
                <a:lnTo>
                  <a:pt x="37533" y="18733"/>
                </a:lnTo>
                <a:lnTo>
                  <a:pt x="37533" y="9400"/>
                </a:lnTo>
                <a:cubicBezTo>
                  <a:pt x="37400" y="6778"/>
                  <a:pt x="36467" y="4556"/>
                  <a:pt x="34733" y="2733"/>
                </a:cubicBezTo>
                <a:lnTo>
                  <a:pt x="34733" y="2733"/>
                </a:lnTo>
                <a:cubicBezTo>
                  <a:pt x="32911" y="1044"/>
                  <a:pt x="30711" y="133"/>
                  <a:pt x="28133" y="0"/>
                </a:cubicBezTo>
                <a:lnTo>
                  <a:pt x="28133" y="0"/>
                </a:lnTo>
                <a:lnTo>
                  <a:pt x="9400" y="0"/>
                </a:lnTo>
                <a:cubicBezTo>
                  <a:pt x="6778" y="133"/>
                  <a:pt x="4556" y="1044"/>
                  <a:pt x="2733" y="2733"/>
                </a:cubicBezTo>
                <a:lnTo>
                  <a:pt x="2733" y="2733"/>
                </a:lnTo>
                <a:cubicBezTo>
                  <a:pt x="1044" y="4556"/>
                  <a:pt x="133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lnTo>
                  <a:pt x="0" y="90600"/>
                </a:lnTo>
                <a:cubicBezTo>
                  <a:pt x="0" y="91000"/>
                  <a:pt x="0" y="91333"/>
                  <a:pt x="0" y="91600"/>
                </a:cubicBezTo>
                <a:lnTo>
                  <a:pt x="0" y="91600"/>
                </a:lnTo>
                <a:cubicBezTo>
                  <a:pt x="0" y="91600"/>
                  <a:pt x="0" y="91600"/>
                  <a:pt x="0" y="91600"/>
                </a:cubicBezTo>
                <a:lnTo>
                  <a:pt x="0" y="916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9" name="el-1785639499578-71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4043363"/>
            <a:ext cx="2820293" cy="14288"/>
          </a:xfrm>
          <a:prstGeom prst="rect">
            <a:avLst/>
          </a:prstGeom>
          <a:ln>
            <a:noFill/>
          </a:ln>
        </p:spPr>
      </p:pic>
      <p:sp>
        <p:nvSpPr>
          <p:cNvPr id="10" name="el-1785639499621-81"/>
          <p:cNvSpPr/>
          <p:nvPr/>
        </p:nvSpPr>
        <p:spPr>
          <a:xfrm>
            <a:off x="4737199" y="1280815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833" y="10583"/>
                </a:moveTo>
                <a:lnTo>
                  <a:pt x="80833" y="10583"/>
                </a:lnTo>
                <a:lnTo>
                  <a:pt x="87917" y="10583"/>
                </a:lnTo>
                <a:lnTo>
                  <a:pt x="87917" y="17583"/>
                </a:lnTo>
                <a:lnTo>
                  <a:pt x="80833" y="17583"/>
                </a:lnTo>
                <a:lnTo>
                  <a:pt x="80833" y="10583"/>
                </a:lnTo>
                <a:moveTo>
                  <a:pt x="77333" y="0"/>
                </a:moveTo>
                <a:lnTo>
                  <a:pt x="77333" y="0"/>
                </a:lnTo>
                <a:cubicBezTo>
                  <a:pt x="75278" y="0"/>
                  <a:pt x="73583" y="667"/>
                  <a:pt x="72250" y="2000"/>
                </a:cubicBezTo>
                <a:lnTo>
                  <a:pt x="72250" y="2000"/>
                </a:lnTo>
                <a:lnTo>
                  <a:pt x="72250" y="2000"/>
                </a:lnTo>
                <a:cubicBezTo>
                  <a:pt x="70972" y="3278"/>
                  <a:pt x="70333" y="4944"/>
                  <a:pt x="70333" y="7000"/>
                </a:cubicBezTo>
                <a:lnTo>
                  <a:pt x="70333" y="7000"/>
                </a:lnTo>
                <a:lnTo>
                  <a:pt x="28167" y="7000"/>
                </a:lnTo>
                <a:cubicBezTo>
                  <a:pt x="28167" y="4944"/>
                  <a:pt x="27500" y="3278"/>
                  <a:pt x="26167" y="2000"/>
                </a:cubicBezTo>
                <a:lnTo>
                  <a:pt x="26167" y="2000"/>
                </a:lnTo>
                <a:cubicBezTo>
                  <a:pt x="24833" y="667"/>
                  <a:pt x="23139" y="0"/>
                  <a:pt x="21083" y="0"/>
                </a:cubicBezTo>
                <a:lnTo>
                  <a:pt x="21083" y="0"/>
                </a:lnTo>
                <a:lnTo>
                  <a:pt x="7000" y="0"/>
                </a:lnTo>
                <a:cubicBezTo>
                  <a:pt x="4944" y="0"/>
                  <a:pt x="3278" y="667"/>
                  <a:pt x="2000" y="2000"/>
                </a:cubicBezTo>
                <a:lnTo>
                  <a:pt x="2000" y="2000"/>
                </a:lnTo>
                <a:cubicBezTo>
                  <a:pt x="667" y="3278"/>
                  <a:pt x="0" y="4944"/>
                  <a:pt x="0" y="7000"/>
                </a:cubicBezTo>
                <a:lnTo>
                  <a:pt x="0" y="7000"/>
                </a:lnTo>
                <a:lnTo>
                  <a:pt x="0" y="21083"/>
                </a:lnTo>
                <a:cubicBezTo>
                  <a:pt x="0" y="23139"/>
                  <a:pt x="667" y="24833"/>
                  <a:pt x="2000" y="26167"/>
                </a:cubicBezTo>
                <a:lnTo>
                  <a:pt x="2000" y="26167"/>
                </a:lnTo>
                <a:cubicBezTo>
                  <a:pt x="3278" y="27500"/>
                  <a:pt x="4944" y="28167"/>
                  <a:pt x="7000" y="28167"/>
                </a:cubicBezTo>
                <a:lnTo>
                  <a:pt x="7000" y="28167"/>
                </a:lnTo>
                <a:lnTo>
                  <a:pt x="7000" y="70333"/>
                </a:lnTo>
                <a:cubicBezTo>
                  <a:pt x="4944" y="70333"/>
                  <a:pt x="3278" y="70972"/>
                  <a:pt x="2000" y="72250"/>
                </a:cubicBezTo>
                <a:lnTo>
                  <a:pt x="2000" y="72250"/>
                </a:lnTo>
                <a:cubicBezTo>
                  <a:pt x="667" y="73583"/>
                  <a:pt x="0" y="75278"/>
                  <a:pt x="0" y="77333"/>
                </a:cubicBezTo>
                <a:lnTo>
                  <a:pt x="0" y="77333"/>
                </a:lnTo>
                <a:lnTo>
                  <a:pt x="0" y="91417"/>
                </a:lnTo>
                <a:cubicBezTo>
                  <a:pt x="0" y="93472"/>
                  <a:pt x="667" y="95167"/>
                  <a:pt x="2000" y="96500"/>
                </a:cubicBezTo>
                <a:lnTo>
                  <a:pt x="2000" y="96500"/>
                </a:lnTo>
                <a:cubicBezTo>
                  <a:pt x="3278" y="97778"/>
                  <a:pt x="4944" y="98417"/>
                  <a:pt x="7000" y="98417"/>
                </a:cubicBezTo>
                <a:lnTo>
                  <a:pt x="7000" y="98417"/>
                </a:lnTo>
                <a:lnTo>
                  <a:pt x="21083" y="98417"/>
                </a:lnTo>
                <a:cubicBezTo>
                  <a:pt x="23139" y="98417"/>
                  <a:pt x="24833" y="97778"/>
                  <a:pt x="26167" y="96500"/>
                </a:cubicBezTo>
                <a:lnTo>
                  <a:pt x="26167" y="96500"/>
                </a:lnTo>
                <a:cubicBezTo>
                  <a:pt x="27500" y="95167"/>
                  <a:pt x="28167" y="93472"/>
                  <a:pt x="28167" y="91417"/>
                </a:cubicBezTo>
                <a:lnTo>
                  <a:pt x="28167" y="91417"/>
                </a:lnTo>
                <a:lnTo>
                  <a:pt x="70333" y="91417"/>
                </a:lnTo>
                <a:cubicBezTo>
                  <a:pt x="70333" y="93472"/>
                  <a:pt x="70972" y="95167"/>
                  <a:pt x="72250" y="96500"/>
                </a:cubicBezTo>
                <a:lnTo>
                  <a:pt x="72250" y="96500"/>
                </a:lnTo>
                <a:cubicBezTo>
                  <a:pt x="73583" y="97778"/>
                  <a:pt x="75278" y="98417"/>
                  <a:pt x="77333" y="98417"/>
                </a:cubicBezTo>
                <a:lnTo>
                  <a:pt x="77333" y="98417"/>
                </a:lnTo>
                <a:lnTo>
                  <a:pt x="91417" y="98417"/>
                </a:lnTo>
                <a:cubicBezTo>
                  <a:pt x="93472" y="98417"/>
                  <a:pt x="95167" y="97778"/>
                  <a:pt x="96500" y="96500"/>
                </a:cubicBezTo>
                <a:lnTo>
                  <a:pt x="96500" y="96500"/>
                </a:lnTo>
                <a:cubicBezTo>
                  <a:pt x="97778" y="95167"/>
                  <a:pt x="98417" y="93472"/>
                  <a:pt x="98417" y="91417"/>
                </a:cubicBezTo>
                <a:lnTo>
                  <a:pt x="98417" y="91417"/>
                </a:lnTo>
                <a:lnTo>
                  <a:pt x="98417" y="77333"/>
                </a:lnTo>
                <a:cubicBezTo>
                  <a:pt x="98417" y="75278"/>
                  <a:pt x="97778" y="73583"/>
                  <a:pt x="96500" y="72250"/>
                </a:cubicBezTo>
                <a:lnTo>
                  <a:pt x="96500" y="72250"/>
                </a:lnTo>
                <a:cubicBezTo>
                  <a:pt x="95167" y="70972"/>
                  <a:pt x="93472" y="70333"/>
                  <a:pt x="91417" y="70333"/>
                </a:cubicBezTo>
                <a:lnTo>
                  <a:pt x="91417" y="70333"/>
                </a:lnTo>
                <a:lnTo>
                  <a:pt x="91417" y="28167"/>
                </a:lnTo>
                <a:cubicBezTo>
                  <a:pt x="93472" y="28167"/>
                  <a:pt x="95167" y="27500"/>
                  <a:pt x="96500" y="26167"/>
                </a:cubicBezTo>
                <a:lnTo>
                  <a:pt x="96500" y="26167"/>
                </a:lnTo>
                <a:cubicBezTo>
                  <a:pt x="97778" y="24833"/>
                  <a:pt x="98417" y="23139"/>
                  <a:pt x="98417" y="21083"/>
                </a:cubicBezTo>
                <a:lnTo>
                  <a:pt x="98417" y="21083"/>
                </a:lnTo>
                <a:lnTo>
                  <a:pt x="98417" y="7000"/>
                </a:lnTo>
                <a:cubicBezTo>
                  <a:pt x="98417" y="4944"/>
                  <a:pt x="97778" y="3278"/>
                  <a:pt x="96500" y="2000"/>
                </a:cubicBezTo>
                <a:lnTo>
                  <a:pt x="96500" y="2000"/>
                </a:lnTo>
                <a:cubicBezTo>
                  <a:pt x="95167" y="667"/>
                  <a:pt x="93472" y="0"/>
                  <a:pt x="91417" y="0"/>
                </a:cubicBezTo>
                <a:lnTo>
                  <a:pt x="91417" y="0"/>
                </a:lnTo>
                <a:lnTo>
                  <a:pt x="77333" y="0"/>
                </a:lnTo>
                <a:moveTo>
                  <a:pt x="21083" y="28167"/>
                </a:moveTo>
                <a:lnTo>
                  <a:pt x="21083" y="28167"/>
                </a:lnTo>
                <a:cubicBezTo>
                  <a:pt x="23139" y="28167"/>
                  <a:pt x="24833" y="27500"/>
                  <a:pt x="26167" y="26167"/>
                </a:cubicBezTo>
                <a:lnTo>
                  <a:pt x="26167" y="26167"/>
                </a:lnTo>
                <a:lnTo>
                  <a:pt x="26167" y="26167"/>
                </a:lnTo>
                <a:cubicBezTo>
                  <a:pt x="27500" y="24833"/>
                  <a:pt x="28167" y="23139"/>
                  <a:pt x="28167" y="21083"/>
                </a:cubicBezTo>
                <a:lnTo>
                  <a:pt x="28167" y="21083"/>
                </a:lnTo>
                <a:lnTo>
                  <a:pt x="70333" y="21083"/>
                </a:lnTo>
                <a:cubicBezTo>
                  <a:pt x="70333" y="23139"/>
                  <a:pt x="70972" y="24833"/>
                  <a:pt x="72250" y="26167"/>
                </a:cubicBezTo>
                <a:lnTo>
                  <a:pt x="72250" y="26167"/>
                </a:lnTo>
                <a:cubicBezTo>
                  <a:pt x="73583" y="27500"/>
                  <a:pt x="75278" y="28167"/>
                  <a:pt x="77333" y="28167"/>
                </a:cubicBezTo>
                <a:lnTo>
                  <a:pt x="77333" y="28167"/>
                </a:lnTo>
                <a:lnTo>
                  <a:pt x="77333" y="70333"/>
                </a:lnTo>
                <a:cubicBezTo>
                  <a:pt x="75278" y="70333"/>
                  <a:pt x="73583" y="70972"/>
                  <a:pt x="72250" y="72250"/>
                </a:cubicBezTo>
                <a:lnTo>
                  <a:pt x="72250" y="72250"/>
                </a:lnTo>
                <a:cubicBezTo>
                  <a:pt x="70972" y="73583"/>
                  <a:pt x="70333" y="75278"/>
                  <a:pt x="70333" y="77333"/>
                </a:cubicBezTo>
                <a:lnTo>
                  <a:pt x="70333" y="77333"/>
                </a:lnTo>
                <a:lnTo>
                  <a:pt x="28167" y="77333"/>
                </a:lnTo>
                <a:cubicBezTo>
                  <a:pt x="28167" y="75278"/>
                  <a:pt x="27500" y="73583"/>
                  <a:pt x="26167" y="72250"/>
                </a:cubicBezTo>
                <a:lnTo>
                  <a:pt x="26167" y="72250"/>
                </a:lnTo>
                <a:cubicBezTo>
                  <a:pt x="24833" y="70972"/>
                  <a:pt x="23139" y="70333"/>
                  <a:pt x="21083" y="70333"/>
                </a:cubicBezTo>
                <a:lnTo>
                  <a:pt x="21083" y="70333"/>
                </a:lnTo>
                <a:lnTo>
                  <a:pt x="21083" y="28167"/>
                </a:lnTo>
                <a:moveTo>
                  <a:pt x="10583" y="80833"/>
                </a:moveTo>
                <a:lnTo>
                  <a:pt x="10583" y="80833"/>
                </a:lnTo>
                <a:lnTo>
                  <a:pt x="17583" y="80833"/>
                </a:lnTo>
                <a:lnTo>
                  <a:pt x="17583" y="87917"/>
                </a:lnTo>
                <a:lnTo>
                  <a:pt x="10583" y="87917"/>
                </a:lnTo>
                <a:lnTo>
                  <a:pt x="10583" y="80833"/>
                </a:lnTo>
                <a:moveTo>
                  <a:pt x="80833" y="87917"/>
                </a:moveTo>
                <a:lnTo>
                  <a:pt x="80833" y="87917"/>
                </a:lnTo>
                <a:lnTo>
                  <a:pt x="80833" y="80833"/>
                </a:lnTo>
                <a:lnTo>
                  <a:pt x="87917" y="80833"/>
                </a:lnTo>
                <a:lnTo>
                  <a:pt x="87917" y="87917"/>
                </a:lnTo>
                <a:lnTo>
                  <a:pt x="80833" y="87917"/>
                </a:lnTo>
                <a:moveTo>
                  <a:pt x="10583" y="17583"/>
                </a:moveTo>
                <a:lnTo>
                  <a:pt x="10583" y="17583"/>
                </a:lnTo>
                <a:lnTo>
                  <a:pt x="10583" y="10583"/>
                </a:lnTo>
                <a:lnTo>
                  <a:pt x="17583" y="10583"/>
                </a:lnTo>
                <a:lnTo>
                  <a:pt x="17583" y="17583"/>
                </a:lnTo>
                <a:lnTo>
                  <a:pt x="10583" y="1758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498841-10"/>
          <p:cNvCxnSpPr/>
          <p:nvPr/>
        </p:nvCxnSpPr>
        <p:spPr>
          <a:xfrm>
            <a:off x="4714875" y="1554956"/>
            <a:ext cx="4029075" cy="914"/>
          </a:xfrm>
          <a:prstGeom prst="line">
            <a:avLst/>
          </a:prstGeom>
          <a:ln w="9525" cap="flat">
            <a:solidFill>
              <a:srgbClr val="C4B6A2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499622-82"/>
          <p:cNvSpPr/>
          <p:nvPr/>
        </p:nvSpPr>
        <p:spPr>
          <a:xfrm>
            <a:off x="4721126" y="170229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98849-38"/>
          <p:cNvSpPr/>
          <p:nvPr/>
        </p:nvSpPr>
        <p:spPr>
          <a:xfrm>
            <a:off x="4957763" y="1672828"/>
            <a:ext cx="492249" cy="192881"/>
          </a:xfrm>
          <a:prstGeom prst="roundRect">
            <a:avLst>
              <a:gd name="adj" fmla="val 14815"/>
            </a:avLst>
          </a:prstGeom>
          <a:solidFill>
            <a:srgbClr val="D2691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98849-38__text"/>
          <p:cNvSpPr txBox="1"/>
          <p:nvPr/>
        </p:nvSpPr>
        <p:spPr>
          <a:xfrm>
            <a:off x="4957763" y="1672828"/>
            <a:ext cx="4922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15" name="el-1785639499622-83"/>
          <p:cNvSpPr/>
          <p:nvPr/>
        </p:nvSpPr>
        <p:spPr>
          <a:xfrm>
            <a:off x="4721126" y="2002334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98850-39"/>
          <p:cNvSpPr/>
          <p:nvPr/>
        </p:nvSpPr>
        <p:spPr>
          <a:xfrm>
            <a:off x="4957763" y="1972866"/>
            <a:ext cx="492249" cy="192881"/>
          </a:xfrm>
          <a:prstGeom prst="roundRect">
            <a:avLst>
              <a:gd name="adj" fmla="val 14815"/>
            </a:avLst>
          </a:prstGeom>
          <a:solidFill>
            <a:srgbClr val="2A6B8F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98850-39__text"/>
          <p:cNvSpPr txBox="1"/>
          <p:nvPr/>
        </p:nvSpPr>
        <p:spPr>
          <a:xfrm>
            <a:off x="4957763" y="1972866"/>
            <a:ext cx="4922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17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18" name="el-1785639499623-84"/>
          <p:cNvSpPr/>
          <p:nvPr/>
        </p:nvSpPr>
        <p:spPr>
          <a:xfrm>
            <a:off x="4721126" y="2302371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98851-40"/>
          <p:cNvSpPr/>
          <p:nvPr/>
        </p:nvSpPr>
        <p:spPr>
          <a:xfrm>
            <a:off x="4957763" y="2272903"/>
            <a:ext cx="492249" cy="192881"/>
          </a:xfrm>
          <a:prstGeom prst="roundRect">
            <a:avLst>
              <a:gd name="adj" fmla="val 14815"/>
            </a:avLst>
          </a:prstGeom>
          <a:solidFill>
            <a:srgbClr val="6B8F2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98851-40__text"/>
          <p:cNvSpPr txBox="1"/>
          <p:nvPr/>
        </p:nvSpPr>
        <p:spPr>
          <a:xfrm>
            <a:off x="4957763" y="2272903"/>
            <a:ext cx="4922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17">
                <a:solidFill>
                  <a:srgbClr val="6B8F2A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cxnSp>
        <p:nvCxnSpPr>
          <p:cNvPr id="21" name="el-1785639498841-11"/>
          <p:cNvCxnSpPr/>
          <p:nvPr/>
        </p:nvCxnSpPr>
        <p:spPr>
          <a:xfrm>
            <a:off x="4714875" y="2576513"/>
            <a:ext cx="4029075" cy="914"/>
          </a:xfrm>
          <a:prstGeom prst="line">
            <a:avLst/>
          </a:prstGeom>
          <a:ln w="9525" cap="flat">
            <a:solidFill>
              <a:srgbClr val="C4B6A2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499624-85"/>
          <p:cNvSpPr/>
          <p:nvPr/>
        </p:nvSpPr>
        <p:spPr>
          <a:xfrm>
            <a:off x="4729163" y="2747963"/>
            <a:ext cx="128588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643" y="93000"/>
                </a:moveTo>
                <a:lnTo>
                  <a:pt x="76643" y="93000"/>
                </a:lnTo>
                <a:lnTo>
                  <a:pt x="94714" y="56857"/>
                </a:lnTo>
                <a:cubicBezTo>
                  <a:pt x="95857" y="54381"/>
                  <a:pt x="96429" y="51524"/>
                  <a:pt x="96429" y="48286"/>
                </a:cubicBezTo>
                <a:lnTo>
                  <a:pt x="96429" y="48286"/>
                </a:lnTo>
                <a:cubicBezTo>
                  <a:pt x="96429" y="44952"/>
                  <a:pt x="95857" y="42048"/>
                  <a:pt x="94714" y="39571"/>
                </a:cubicBezTo>
                <a:lnTo>
                  <a:pt x="94714" y="39571"/>
                </a:lnTo>
                <a:lnTo>
                  <a:pt x="76643" y="3429"/>
                </a:lnTo>
                <a:cubicBezTo>
                  <a:pt x="75405" y="1143"/>
                  <a:pt x="73976" y="0"/>
                  <a:pt x="72357" y="0"/>
                </a:cubicBezTo>
                <a:lnTo>
                  <a:pt x="72357" y="0"/>
                </a:lnTo>
                <a:cubicBezTo>
                  <a:pt x="70690" y="0"/>
                  <a:pt x="69238" y="1143"/>
                  <a:pt x="68000" y="3429"/>
                </a:cubicBezTo>
                <a:lnTo>
                  <a:pt x="68000" y="3429"/>
                </a:lnTo>
                <a:cubicBezTo>
                  <a:pt x="66857" y="5905"/>
                  <a:pt x="66286" y="8762"/>
                  <a:pt x="66286" y="12000"/>
                </a:cubicBezTo>
                <a:lnTo>
                  <a:pt x="66286" y="12000"/>
                </a:lnTo>
                <a:cubicBezTo>
                  <a:pt x="66286" y="15333"/>
                  <a:pt x="66857" y="18238"/>
                  <a:pt x="68000" y="20714"/>
                </a:cubicBezTo>
                <a:lnTo>
                  <a:pt x="68000" y="20714"/>
                </a:lnTo>
                <a:lnTo>
                  <a:pt x="75929" y="36143"/>
                </a:lnTo>
                <a:lnTo>
                  <a:pt x="20500" y="36143"/>
                </a:lnTo>
                <a:lnTo>
                  <a:pt x="28429" y="20714"/>
                </a:lnTo>
                <a:cubicBezTo>
                  <a:pt x="29571" y="18238"/>
                  <a:pt x="30143" y="15333"/>
                  <a:pt x="30143" y="12000"/>
                </a:cubicBezTo>
                <a:lnTo>
                  <a:pt x="30143" y="12000"/>
                </a:lnTo>
                <a:cubicBezTo>
                  <a:pt x="30143" y="8762"/>
                  <a:pt x="29571" y="5905"/>
                  <a:pt x="28429" y="3429"/>
                </a:cubicBezTo>
                <a:lnTo>
                  <a:pt x="28429" y="3429"/>
                </a:lnTo>
                <a:cubicBezTo>
                  <a:pt x="27190" y="1143"/>
                  <a:pt x="25762" y="0"/>
                  <a:pt x="24143" y="0"/>
                </a:cubicBezTo>
                <a:lnTo>
                  <a:pt x="24143" y="0"/>
                </a:lnTo>
                <a:cubicBezTo>
                  <a:pt x="22476" y="0"/>
                  <a:pt x="21024" y="1143"/>
                  <a:pt x="19786" y="3429"/>
                </a:cubicBezTo>
                <a:lnTo>
                  <a:pt x="19786" y="3429"/>
                </a:lnTo>
                <a:lnTo>
                  <a:pt x="1714" y="39571"/>
                </a:lnTo>
                <a:cubicBezTo>
                  <a:pt x="571" y="42048"/>
                  <a:pt x="0" y="44952"/>
                  <a:pt x="0" y="48286"/>
                </a:cubicBezTo>
                <a:lnTo>
                  <a:pt x="0" y="48286"/>
                </a:lnTo>
                <a:cubicBezTo>
                  <a:pt x="0" y="51524"/>
                  <a:pt x="571" y="54381"/>
                  <a:pt x="1714" y="56857"/>
                </a:cubicBezTo>
                <a:lnTo>
                  <a:pt x="1714" y="56857"/>
                </a:lnTo>
                <a:lnTo>
                  <a:pt x="19786" y="93000"/>
                </a:lnTo>
                <a:cubicBezTo>
                  <a:pt x="21024" y="95286"/>
                  <a:pt x="22476" y="96429"/>
                  <a:pt x="24143" y="96429"/>
                </a:cubicBezTo>
                <a:lnTo>
                  <a:pt x="24143" y="96429"/>
                </a:lnTo>
                <a:cubicBezTo>
                  <a:pt x="25762" y="96429"/>
                  <a:pt x="27190" y="95286"/>
                  <a:pt x="28429" y="93000"/>
                </a:cubicBezTo>
                <a:lnTo>
                  <a:pt x="28429" y="93000"/>
                </a:lnTo>
                <a:cubicBezTo>
                  <a:pt x="29571" y="90524"/>
                  <a:pt x="30143" y="87667"/>
                  <a:pt x="30143" y="84429"/>
                </a:cubicBezTo>
                <a:lnTo>
                  <a:pt x="30143" y="84429"/>
                </a:lnTo>
                <a:cubicBezTo>
                  <a:pt x="30143" y="81095"/>
                  <a:pt x="29571" y="78190"/>
                  <a:pt x="28429" y="75714"/>
                </a:cubicBezTo>
                <a:lnTo>
                  <a:pt x="28429" y="75714"/>
                </a:lnTo>
                <a:lnTo>
                  <a:pt x="20500" y="60286"/>
                </a:lnTo>
                <a:lnTo>
                  <a:pt x="75929" y="60286"/>
                </a:lnTo>
                <a:lnTo>
                  <a:pt x="68000" y="75714"/>
                </a:lnTo>
                <a:cubicBezTo>
                  <a:pt x="66857" y="78190"/>
                  <a:pt x="66286" y="81095"/>
                  <a:pt x="66286" y="84429"/>
                </a:cubicBezTo>
                <a:lnTo>
                  <a:pt x="66286" y="84429"/>
                </a:lnTo>
                <a:cubicBezTo>
                  <a:pt x="66286" y="87667"/>
                  <a:pt x="66857" y="90524"/>
                  <a:pt x="68000" y="93000"/>
                </a:cubicBezTo>
                <a:lnTo>
                  <a:pt x="68000" y="93000"/>
                </a:lnTo>
                <a:cubicBezTo>
                  <a:pt x="69238" y="95286"/>
                  <a:pt x="70690" y="96429"/>
                  <a:pt x="72357" y="96429"/>
                </a:cubicBezTo>
                <a:lnTo>
                  <a:pt x="72357" y="96429"/>
                </a:lnTo>
                <a:cubicBezTo>
                  <a:pt x="73976" y="96429"/>
                  <a:pt x="75405" y="95286"/>
                  <a:pt x="76643" y="93000"/>
                </a:cubicBezTo>
                <a:lnTo>
                  <a:pt x="76643" y="93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98852-41"/>
          <p:cNvSpPr/>
          <p:nvPr/>
        </p:nvSpPr>
        <p:spPr>
          <a:xfrm>
            <a:off x="4957763" y="2689622"/>
            <a:ext cx="955849" cy="190500"/>
          </a:xfrm>
          <a:prstGeom prst="roundRect">
            <a:avLst>
              <a:gd name="adj" fmla="val 10000"/>
            </a:avLst>
          </a:prstGeom>
          <a:solidFill>
            <a:srgbClr val="D2691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98852-41__text"/>
          <p:cNvSpPr txBox="1"/>
          <p:nvPr/>
        </p:nvSpPr>
        <p:spPr>
          <a:xfrm>
            <a:off x="4957763" y="2689622"/>
            <a:ext cx="95584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主视图在左上</a:t>
            </a:r>
            <a:endParaRPr/>
          </a:p>
        </p:txBody>
      </p:sp>
      <p:cxnSp>
        <p:nvCxnSpPr>
          <p:cNvPr id="25" name="el-1785639498841-12"/>
          <p:cNvCxnSpPr/>
          <p:nvPr/>
        </p:nvCxnSpPr>
        <p:spPr>
          <a:xfrm>
            <a:off x="4714875" y="3212306"/>
            <a:ext cx="4029075" cy="914"/>
          </a:xfrm>
          <a:prstGeom prst="line">
            <a:avLst/>
          </a:prstGeom>
          <a:ln w="9525" cap="flat">
            <a:solidFill>
              <a:srgbClr val="C4B6A2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639499625-86"/>
          <p:cNvSpPr/>
          <p:nvPr/>
        </p:nvSpPr>
        <p:spPr>
          <a:xfrm>
            <a:off x="4729163" y="339447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49976" y="0"/>
                  <a:pt x="51429" y="571"/>
                  <a:pt x="52571" y="1714"/>
                </a:cubicBezTo>
                <a:lnTo>
                  <a:pt x="52571" y="1714"/>
                </a:lnTo>
                <a:lnTo>
                  <a:pt x="52571" y="1714"/>
                </a:lnTo>
                <a:cubicBezTo>
                  <a:pt x="53667" y="2810"/>
                  <a:pt x="54214" y="4238"/>
                  <a:pt x="54214" y="6000"/>
                </a:cubicBezTo>
                <a:lnTo>
                  <a:pt x="54214" y="6000"/>
                </a:lnTo>
                <a:lnTo>
                  <a:pt x="54214" y="12071"/>
                </a:lnTo>
                <a:lnTo>
                  <a:pt x="60286" y="12071"/>
                </a:lnTo>
                <a:cubicBezTo>
                  <a:pt x="62905" y="12167"/>
                  <a:pt x="64786" y="13405"/>
                  <a:pt x="65929" y="15786"/>
                </a:cubicBezTo>
                <a:lnTo>
                  <a:pt x="65929" y="15786"/>
                </a:lnTo>
                <a:cubicBezTo>
                  <a:pt x="66786" y="18214"/>
                  <a:pt x="66333" y="20429"/>
                  <a:pt x="64571" y="22429"/>
                </a:cubicBezTo>
                <a:lnTo>
                  <a:pt x="64571" y="22429"/>
                </a:lnTo>
                <a:lnTo>
                  <a:pt x="52571" y="34500"/>
                </a:lnTo>
                <a:cubicBezTo>
                  <a:pt x="51286" y="35595"/>
                  <a:pt x="49833" y="36143"/>
                  <a:pt x="48214" y="36143"/>
                </a:cubicBezTo>
                <a:lnTo>
                  <a:pt x="48214" y="36143"/>
                </a:lnTo>
                <a:cubicBezTo>
                  <a:pt x="46595" y="36143"/>
                  <a:pt x="45143" y="35595"/>
                  <a:pt x="43857" y="34500"/>
                </a:cubicBezTo>
                <a:lnTo>
                  <a:pt x="43857" y="34500"/>
                </a:lnTo>
                <a:lnTo>
                  <a:pt x="31857" y="22429"/>
                </a:lnTo>
                <a:cubicBezTo>
                  <a:pt x="30095" y="20429"/>
                  <a:pt x="29714" y="18214"/>
                  <a:pt x="30714" y="15786"/>
                </a:cubicBezTo>
                <a:lnTo>
                  <a:pt x="30714" y="15786"/>
                </a:lnTo>
                <a:cubicBezTo>
                  <a:pt x="31714" y="13405"/>
                  <a:pt x="33524" y="12167"/>
                  <a:pt x="36143" y="12071"/>
                </a:cubicBezTo>
                <a:lnTo>
                  <a:pt x="36143" y="12071"/>
                </a:lnTo>
                <a:lnTo>
                  <a:pt x="42214" y="12071"/>
                </a:lnTo>
                <a:lnTo>
                  <a:pt x="42214" y="6000"/>
                </a:lnTo>
                <a:cubicBezTo>
                  <a:pt x="42214" y="4238"/>
                  <a:pt x="42762" y="2810"/>
                  <a:pt x="43857" y="1714"/>
                </a:cubicBezTo>
                <a:lnTo>
                  <a:pt x="43857" y="1714"/>
                </a:lnTo>
                <a:cubicBezTo>
                  <a:pt x="45000" y="571"/>
                  <a:pt x="46452" y="0"/>
                  <a:pt x="48214" y="0"/>
                </a:cubicBezTo>
                <a:lnTo>
                  <a:pt x="48214" y="0"/>
                </a:lnTo>
                <a:moveTo>
                  <a:pt x="31857" y="74000"/>
                </a:moveTo>
                <a:lnTo>
                  <a:pt x="31857" y="74000"/>
                </a:lnTo>
                <a:lnTo>
                  <a:pt x="43857" y="61929"/>
                </a:lnTo>
                <a:cubicBezTo>
                  <a:pt x="45143" y="60833"/>
                  <a:pt x="46595" y="60286"/>
                  <a:pt x="48214" y="60286"/>
                </a:cubicBezTo>
                <a:lnTo>
                  <a:pt x="48214" y="60286"/>
                </a:lnTo>
                <a:cubicBezTo>
                  <a:pt x="49833" y="60286"/>
                  <a:pt x="51286" y="60833"/>
                  <a:pt x="52571" y="61929"/>
                </a:cubicBezTo>
                <a:lnTo>
                  <a:pt x="52571" y="61929"/>
                </a:lnTo>
                <a:lnTo>
                  <a:pt x="64571" y="74000"/>
                </a:lnTo>
                <a:cubicBezTo>
                  <a:pt x="66333" y="76000"/>
                  <a:pt x="66786" y="78214"/>
                  <a:pt x="65929" y="80643"/>
                </a:cubicBezTo>
                <a:lnTo>
                  <a:pt x="65929" y="80643"/>
                </a:lnTo>
                <a:cubicBezTo>
                  <a:pt x="64786" y="83024"/>
                  <a:pt x="62905" y="84262"/>
                  <a:pt x="60286" y="84357"/>
                </a:cubicBezTo>
                <a:lnTo>
                  <a:pt x="60286" y="84357"/>
                </a:lnTo>
                <a:lnTo>
                  <a:pt x="54214" y="84357"/>
                </a:lnTo>
                <a:lnTo>
                  <a:pt x="54214" y="90429"/>
                </a:lnTo>
                <a:cubicBezTo>
                  <a:pt x="54214" y="92190"/>
                  <a:pt x="53667" y="93619"/>
                  <a:pt x="52571" y="94714"/>
                </a:cubicBezTo>
                <a:lnTo>
                  <a:pt x="52571" y="94714"/>
                </a:lnTo>
                <a:cubicBezTo>
                  <a:pt x="51429" y="95857"/>
                  <a:pt x="49976" y="96429"/>
                  <a:pt x="48214" y="96429"/>
                </a:cubicBezTo>
                <a:lnTo>
                  <a:pt x="48214" y="96429"/>
                </a:lnTo>
                <a:cubicBezTo>
                  <a:pt x="46452" y="96429"/>
                  <a:pt x="45000" y="95857"/>
                  <a:pt x="43857" y="94714"/>
                </a:cubicBezTo>
                <a:lnTo>
                  <a:pt x="43857" y="94714"/>
                </a:lnTo>
                <a:cubicBezTo>
                  <a:pt x="42762" y="93619"/>
                  <a:pt x="42214" y="92190"/>
                  <a:pt x="42214" y="90429"/>
                </a:cubicBezTo>
                <a:lnTo>
                  <a:pt x="42214" y="90429"/>
                </a:lnTo>
                <a:lnTo>
                  <a:pt x="42214" y="84357"/>
                </a:lnTo>
                <a:lnTo>
                  <a:pt x="36143" y="84357"/>
                </a:lnTo>
                <a:cubicBezTo>
                  <a:pt x="33524" y="84262"/>
                  <a:pt x="31643" y="83024"/>
                  <a:pt x="30500" y="80643"/>
                </a:cubicBezTo>
                <a:lnTo>
                  <a:pt x="30500" y="80643"/>
                </a:lnTo>
                <a:cubicBezTo>
                  <a:pt x="29643" y="78214"/>
                  <a:pt x="30095" y="76000"/>
                  <a:pt x="31857" y="74000"/>
                </a:cubicBezTo>
                <a:lnTo>
                  <a:pt x="31857" y="74000"/>
                </a:lnTo>
                <a:moveTo>
                  <a:pt x="6000" y="42214"/>
                </a:moveTo>
                <a:lnTo>
                  <a:pt x="6000" y="42214"/>
                </a:lnTo>
                <a:lnTo>
                  <a:pt x="12071" y="42214"/>
                </a:lnTo>
                <a:lnTo>
                  <a:pt x="12071" y="36143"/>
                </a:lnTo>
                <a:cubicBezTo>
                  <a:pt x="12167" y="33524"/>
                  <a:pt x="13405" y="31643"/>
                  <a:pt x="15786" y="30500"/>
                </a:cubicBezTo>
                <a:lnTo>
                  <a:pt x="15786" y="30500"/>
                </a:lnTo>
                <a:cubicBezTo>
                  <a:pt x="18214" y="29643"/>
                  <a:pt x="20429" y="30095"/>
                  <a:pt x="22429" y="31857"/>
                </a:cubicBezTo>
                <a:lnTo>
                  <a:pt x="22429" y="31857"/>
                </a:lnTo>
                <a:lnTo>
                  <a:pt x="34500" y="43857"/>
                </a:lnTo>
                <a:cubicBezTo>
                  <a:pt x="35595" y="45143"/>
                  <a:pt x="36143" y="46595"/>
                  <a:pt x="36143" y="48214"/>
                </a:cubicBezTo>
                <a:lnTo>
                  <a:pt x="36143" y="48214"/>
                </a:lnTo>
                <a:cubicBezTo>
                  <a:pt x="36143" y="49833"/>
                  <a:pt x="35595" y="51286"/>
                  <a:pt x="34500" y="52571"/>
                </a:cubicBezTo>
                <a:lnTo>
                  <a:pt x="34500" y="52571"/>
                </a:lnTo>
                <a:lnTo>
                  <a:pt x="22429" y="64571"/>
                </a:lnTo>
                <a:cubicBezTo>
                  <a:pt x="20429" y="66333"/>
                  <a:pt x="18214" y="66714"/>
                  <a:pt x="15786" y="65714"/>
                </a:cubicBezTo>
                <a:lnTo>
                  <a:pt x="15786" y="65714"/>
                </a:lnTo>
                <a:cubicBezTo>
                  <a:pt x="13405" y="64714"/>
                  <a:pt x="12167" y="62905"/>
                  <a:pt x="12071" y="60286"/>
                </a:cubicBezTo>
                <a:lnTo>
                  <a:pt x="12071" y="60286"/>
                </a:lnTo>
                <a:lnTo>
                  <a:pt x="12071" y="54214"/>
                </a:lnTo>
                <a:lnTo>
                  <a:pt x="6000" y="54214"/>
                </a:lnTo>
                <a:cubicBezTo>
                  <a:pt x="4238" y="54214"/>
                  <a:pt x="2810" y="53667"/>
                  <a:pt x="1714" y="52571"/>
                </a:cubicBezTo>
                <a:lnTo>
                  <a:pt x="1714" y="52571"/>
                </a:lnTo>
                <a:cubicBezTo>
                  <a:pt x="571" y="51429"/>
                  <a:pt x="0" y="49976"/>
                  <a:pt x="0" y="48214"/>
                </a:cubicBezTo>
                <a:lnTo>
                  <a:pt x="0" y="48214"/>
                </a:lnTo>
                <a:cubicBezTo>
                  <a:pt x="0" y="46452"/>
                  <a:pt x="571" y="45000"/>
                  <a:pt x="1714" y="43857"/>
                </a:cubicBezTo>
                <a:lnTo>
                  <a:pt x="1714" y="43857"/>
                </a:lnTo>
                <a:cubicBezTo>
                  <a:pt x="2810" y="42762"/>
                  <a:pt x="4238" y="42214"/>
                  <a:pt x="6000" y="42214"/>
                </a:cubicBezTo>
                <a:lnTo>
                  <a:pt x="6000" y="42214"/>
                </a:lnTo>
                <a:moveTo>
                  <a:pt x="61929" y="52571"/>
                </a:moveTo>
                <a:lnTo>
                  <a:pt x="61929" y="52571"/>
                </a:lnTo>
                <a:cubicBezTo>
                  <a:pt x="60833" y="51286"/>
                  <a:pt x="60286" y="49833"/>
                  <a:pt x="60286" y="48214"/>
                </a:cubicBezTo>
                <a:lnTo>
                  <a:pt x="60286" y="48214"/>
                </a:lnTo>
                <a:lnTo>
                  <a:pt x="60286" y="48214"/>
                </a:lnTo>
                <a:cubicBezTo>
                  <a:pt x="60286" y="46595"/>
                  <a:pt x="60833" y="45143"/>
                  <a:pt x="61929" y="43857"/>
                </a:cubicBezTo>
                <a:lnTo>
                  <a:pt x="61929" y="43857"/>
                </a:lnTo>
                <a:lnTo>
                  <a:pt x="74000" y="31857"/>
                </a:lnTo>
                <a:cubicBezTo>
                  <a:pt x="76000" y="30095"/>
                  <a:pt x="78214" y="29643"/>
                  <a:pt x="80643" y="30500"/>
                </a:cubicBezTo>
                <a:lnTo>
                  <a:pt x="80643" y="30500"/>
                </a:lnTo>
                <a:cubicBezTo>
                  <a:pt x="83024" y="31643"/>
                  <a:pt x="84262" y="33524"/>
                  <a:pt x="84357" y="36143"/>
                </a:cubicBezTo>
                <a:lnTo>
                  <a:pt x="84357" y="36143"/>
                </a:lnTo>
                <a:lnTo>
                  <a:pt x="84357" y="42214"/>
                </a:lnTo>
                <a:lnTo>
                  <a:pt x="90429" y="42214"/>
                </a:lnTo>
                <a:cubicBezTo>
                  <a:pt x="92190" y="42214"/>
                  <a:pt x="93619" y="42762"/>
                  <a:pt x="94714" y="43857"/>
                </a:cubicBezTo>
                <a:lnTo>
                  <a:pt x="94714" y="43857"/>
                </a:lnTo>
                <a:cubicBezTo>
                  <a:pt x="95857" y="45000"/>
                  <a:pt x="96429" y="46452"/>
                  <a:pt x="96429" y="48214"/>
                </a:cubicBezTo>
                <a:lnTo>
                  <a:pt x="96429" y="48214"/>
                </a:lnTo>
                <a:cubicBezTo>
                  <a:pt x="96429" y="49976"/>
                  <a:pt x="95857" y="51429"/>
                  <a:pt x="94714" y="52571"/>
                </a:cubicBezTo>
                <a:lnTo>
                  <a:pt x="94714" y="52571"/>
                </a:lnTo>
                <a:cubicBezTo>
                  <a:pt x="93619" y="53667"/>
                  <a:pt x="92190" y="54214"/>
                  <a:pt x="90429" y="54214"/>
                </a:cubicBezTo>
                <a:lnTo>
                  <a:pt x="90429" y="54214"/>
                </a:lnTo>
                <a:lnTo>
                  <a:pt x="84357" y="54214"/>
                </a:lnTo>
                <a:lnTo>
                  <a:pt x="84357" y="60286"/>
                </a:lnTo>
                <a:cubicBezTo>
                  <a:pt x="84262" y="62905"/>
                  <a:pt x="83024" y="64786"/>
                  <a:pt x="80643" y="65929"/>
                </a:cubicBezTo>
                <a:lnTo>
                  <a:pt x="80643" y="65929"/>
                </a:lnTo>
                <a:cubicBezTo>
                  <a:pt x="78214" y="66786"/>
                  <a:pt x="76000" y="66333"/>
                  <a:pt x="74000" y="64571"/>
                </a:cubicBezTo>
                <a:lnTo>
                  <a:pt x="74000" y="64571"/>
                </a:lnTo>
                <a:lnTo>
                  <a:pt x="61929" y="52571"/>
                </a:lnTo>
                <a:moveTo>
                  <a:pt x="48214" y="42214"/>
                </a:moveTo>
                <a:lnTo>
                  <a:pt x="48214" y="42214"/>
                </a:lnTo>
                <a:cubicBezTo>
                  <a:pt x="49976" y="42214"/>
                  <a:pt x="51429" y="42762"/>
                  <a:pt x="52571" y="43857"/>
                </a:cubicBezTo>
                <a:lnTo>
                  <a:pt x="52571" y="43857"/>
                </a:lnTo>
                <a:lnTo>
                  <a:pt x="52571" y="43857"/>
                </a:lnTo>
                <a:cubicBezTo>
                  <a:pt x="53667" y="45000"/>
                  <a:pt x="54214" y="46452"/>
                  <a:pt x="54214" y="48214"/>
                </a:cubicBezTo>
                <a:lnTo>
                  <a:pt x="54214" y="48214"/>
                </a:lnTo>
                <a:cubicBezTo>
                  <a:pt x="54214" y="49976"/>
                  <a:pt x="53667" y="51429"/>
                  <a:pt x="52571" y="52571"/>
                </a:cubicBezTo>
                <a:lnTo>
                  <a:pt x="52571" y="52571"/>
                </a:lnTo>
                <a:cubicBezTo>
                  <a:pt x="51429" y="53667"/>
                  <a:pt x="49976" y="54214"/>
                  <a:pt x="48214" y="54214"/>
                </a:cubicBezTo>
                <a:lnTo>
                  <a:pt x="48214" y="54214"/>
                </a:lnTo>
                <a:cubicBezTo>
                  <a:pt x="46452" y="54214"/>
                  <a:pt x="45000" y="53667"/>
                  <a:pt x="43857" y="52571"/>
                </a:cubicBezTo>
                <a:lnTo>
                  <a:pt x="43857" y="52571"/>
                </a:lnTo>
                <a:cubicBezTo>
                  <a:pt x="42762" y="51429"/>
                  <a:pt x="42214" y="49976"/>
                  <a:pt x="42214" y="48214"/>
                </a:cubicBezTo>
                <a:lnTo>
                  <a:pt x="42214" y="48214"/>
                </a:lnTo>
                <a:cubicBezTo>
                  <a:pt x="42214" y="46452"/>
                  <a:pt x="42762" y="45000"/>
                  <a:pt x="43857" y="43857"/>
                </a:cubicBezTo>
                <a:lnTo>
                  <a:pt x="43857" y="43857"/>
                </a:lnTo>
                <a:cubicBezTo>
                  <a:pt x="45000" y="42762"/>
                  <a:pt x="46452" y="42214"/>
                  <a:pt x="48214" y="42214"/>
                </a:cubicBezTo>
                <a:lnTo>
                  <a:pt x="48214" y="42214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98854-42"/>
          <p:cNvSpPr/>
          <p:nvPr/>
        </p:nvSpPr>
        <p:spPr>
          <a:xfrm>
            <a:off x="4714875" y="3687366"/>
            <a:ext cx="771525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04" y="0"/>
                </a:moveTo>
                <a:lnTo>
                  <a:pt x="96296" y="0"/>
                </a:lnTo>
                <a:lnTo>
                  <a:pt x="96654" y="38"/>
                </a:lnTo>
                <a:lnTo>
                  <a:pt x="97025" y="231"/>
                </a:lnTo>
                <a:lnTo>
                  <a:pt x="97370" y="500"/>
                </a:lnTo>
                <a:lnTo>
                  <a:pt x="97716" y="885"/>
                </a:lnTo>
                <a:lnTo>
                  <a:pt x="98037" y="1346"/>
                </a:lnTo>
                <a:lnTo>
                  <a:pt x="98358" y="1962"/>
                </a:lnTo>
                <a:lnTo>
                  <a:pt x="98642" y="2615"/>
                </a:lnTo>
                <a:lnTo>
                  <a:pt x="98914" y="3385"/>
                </a:lnTo>
                <a:lnTo>
                  <a:pt x="99160" y="4231"/>
                </a:lnTo>
                <a:lnTo>
                  <a:pt x="99370" y="5115"/>
                </a:lnTo>
                <a:lnTo>
                  <a:pt x="99568" y="6115"/>
                </a:lnTo>
                <a:lnTo>
                  <a:pt x="99716" y="7115"/>
                </a:lnTo>
                <a:lnTo>
                  <a:pt x="99840" y="8192"/>
                </a:lnTo>
                <a:lnTo>
                  <a:pt x="99926" y="9269"/>
                </a:lnTo>
                <a:lnTo>
                  <a:pt x="99988" y="10423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88" y="89577"/>
                </a:lnTo>
                <a:lnTo>
                  <a:pt x="99926" y="90731"/>
                </a:lnTo>
                <a:lnTo>
                  <a:pt x="99840" y="91808"/>
                </a:lnTo>
                <a:lnTo>
                  <a:pt x="99716" y="92885"/>
                </a:lnTo>
                <a:lnTo>
                  <a:pt x="99568" y="93885"/>
                </a:lnTo>
                <a:lnTo>
                  <a:pt x="99370" y="94885"/>
                </a:lnTo>
                <a:lnTo>
                  <a:pt x="99160" y="95769"/>
                </a:lnTo>
                <a:lnTo>
                  <a:pt x="98914" y="96615"/>
                </a:lnTo>
                <a:lnTo>
                  <a:pt x="98642" y="97385"/>
                </a:lnTo>
                <a:lnTo>
                  <a:pt x="98358" y="98038"/>
                </a:lnTo>
                <a:lnTo>
                  <a:pt x="98037" y="98654"/>
                </a:lnTo>
                <a:lnTo>
                  <a:pt x="97716" y="99115"/>
                </a:lnTo>
                <a:lnTo>
                  <a:pt x="97370" y="99500"/>
                </a:lnTo>
                <a:lnTo>
                  <a:pt x="97025" y="99769"/>
                </a:lnTo>
                <a:lnTo>
                  <a:pt x="96654" y="99962"/>
                </a:lnTo>
                <a:lnTo>
                  <a:pt x="96296" y="100000"/>
                </a:lnTo>
                <a:lnTo>
                  <a:pt x="3704" y="100000"/>
                </a:lnTo>
                <a:lnTo>
                  <a:pt x="3346" y="99962"/>
                </a:lnTo>
                <a:lnTo>
                  <a:pt x="2975" y="99769"/>
                </a:lnTo>
                <a:lnTo>
                  <a:pt x="2630" y="99500"/>
                </a:lnTo>
                <a:lnTo>
                  <a:pt x="2284" y="99115"/>
                </a:lnTo>
                <a:lnTo>
                  <a:pt x="1963" y="98654"/>
                </a:lnTo>
                <a:lnTo>
                  <a:pt x="1642" y="98038"/>
                </a:lnTo>
                <a:lnTo>
                  <a:pt x="1358" y="97385"/>
                </a:lnTo>
                <a:lnTo>
                  <a:pt x="1086" y="96615"/>
                </a:lnTo>
                <a:lnTo>
                  <a:pt x="840" y="95769"/>
                </a:lnTo>
                <a:lnTo>
                  <a:pt x="630" y="94885"/>
                </a:lnTo>
                <a:lnTo>
                  <a:pt x="432" y="93885"/>
                </a:lnTo>
                <a:lnTo>
                  <a:pt x="284" y="92885"/>
                </a:lnTo>
                <a:lnTo>
                  <a:pt x="160" y="91808"/>
                </a:lnTo>
                <a:lnTo>
                  <a:pt x="74" y="90731"/>
                </a:lnTo>
                <a:lnTo>
                  <a:pt x="12" y="89577"/>
                </a:lnTo>
                <a:lnTo>
                  <a:pt x="0" y="88462"/>
                </a:lnTo>
                <a:lnTo>
                  <a:pt x="0" y="11538"/>
                </a:lnTo>
                <a:lnTo>
                  <a:pt x="12" y="10423"/>
                </a:lnTo>
                <a:lnTo>
                  <a:pt x="74" y="9269"/>
                </a:lnTo>
                <a:lnTo>
                  <a:pt x="160" y="8192"/>
                </a:lnTo>
                <a:lnTo>
                  <a:pt x="284" y="7115"/>
                </a:lnTo>
                <a:lnTo>
                  <a:pt x="432" y="6115"/>
                </a:lnTo>
                <a:lnTo>
                  <a:pt x="630" y="5115"/>
                </a:lnTo>
                <a:lnTo>
                  <a:pt x="840" y="4231"/>
                </a:lnTo>
                <a:lnTo>
                  <a:pt x="1086" y="3385"/>
                </a:lnTo>
                <a:lnTo>
                  <a:pt x="1358" y="2615"/>
                </a:lnTo>
                <a:lnTo>
                  <a:pt x="1642" y="1962"/>
                </a:lnTo>
                <a:lnTo>
                  <a:pt x="1963" y="1346"/>
                </a:lnTo>
                <a:lnTo>
                  <a:pt x="2284" y="885"/>
                </a:lnTo>
                <a:lnTo>
                  <a:pt x="2630" y="500"/>
                </a:lnTo>
                <a:lnTo>
                  <a:pt x="2975" y="231"/>
                </a:lnTo>
                <a:lnTo>
                  <a:pt x="3346" y="38"/>
                </a:lnTo>
                <a:lnTo>
                  <a:pt x="37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639498857-46"/>
          <p:cNvSpPr/>
          <p:nvPr/>
        </p:nvSpPr>
        <p:spPr>
          <a:xfrm>
            <a:off x="4714875" y="3687366"/>
            <a:ext cx="35719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56"/>
                </a:lnTo>
                <a:lnTo>
                  <a:pt x="64393" y="222"/>
                </a:lnTo>
                <a:lnTo>
                  <a:pt x="56777" y="497"/>
                </a:lnTo>
                <a:lnTo>
                  <a:pt x="49385" y="878"/>
                </a:lnTo>
                <a:lnTo>
                  <a:pt x="42288" y="1362"/>
                </a:lnTo>
                <a:lnTo>
                  <a:pt x="35554" y="1945"/>
                </a:lnTo>
                <a:lnTo>
                  <a:pt x="29249" y="2619"/>
                </a:lnTo>
                <a:lnTo>
                  <a:pt x="23431" y="3380"/>
                </a:lnTo>
                <a:lnTo>
                  <a:pt x="18159" y="4219"/>
                </a:lnTo>
                <a:lnTo>
                  <a:pt x="13482" y="5128"/>
                </a:lnTo>
                <a:lnTo>
                  <a:pt x="9446" y="6099"/>
                </a:lnTo>
                <a:lnTo>
                  <a:pt x="6090" y="7123"/>
                </a:lnTo>
                <a:lnTo>
                  <a:pt x="3445" y="8189"/>
                </a:lnTo>
                <a:lnTo>
                  <a:pt x="1537" y="9287"/>
                </a:lnTo>
                <a:lnTo>
                  <a:pt x="385" y="10407"/>
                </a:lnTo>
                <a:lnTo>
                  <a:pt x="0" y="11538"/>
                </a:lnTo>
                <a:lnTo>
                  <a:pt x="0" y="88462"/>
                </a:lnTo>
                <a:lnTo>
                  <a:pt x="385" y="89593"/>
                </a:lnTo>
                <a:lnTo>
                  <a:pt x="1537" y="90713"/>
                </a:lnTo>
                <a:lnTo>
                  <a:pt x="3445" y="91811"/>
                </a:lnTo>
                <a:lnTo>
                  <a:pt x="6090" y="92877"/>
                </a:lnTo>
                <a:lnTo>
                  <a:pt x="9446" y="93901"/>
                </a:lnTo>
                <a:lnTo>
                  <a:pt x="13482" y="94872"/>
                </a:lnTo>
                <a:lnTo>
                  <a:pt x="18159" y="95781"/>
                </a:lnTo>
                <a:lnTo>
                  <a:pt x="23431" y="96620"/>
                </a:lnTo>
                <a:lnTo>
                  <a:pt x="29249" y="97381"/>
                </a:lnTo>
                <a:lnTo>
                  <a:pt x="35554" y="98055"/>
                </a:lnTo>
                <a:lnTo>
                  <a:pt x="42288" y="98638"/>
                </a:lnTo>
                <a:lnTo>
                  <a:pt x="49385" y="99122"/>
                </a:lnTo>
                <a:lnTo>
                  <a:pt x="56777" y="99503"/>
                </a:lnTo>
                <a:lnTo>
                  <a:pt x="64393" y="99778"/>
                </a:lnTo>
                <a:lnTo>
                  <a:pt x="72159" y="9994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8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99626-87"/>
          <p:cNvSpPr/>
          <p:nvPr/>
        </p:nvSpPr>
        <p:spPr>
          <a:xfrm>
            <a:off x="4822913" y="3761184"/>
            <a:ext cx="12682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00" y="93364"/>
                </a:moveTo>
                <a:lnTo>
                  <a:pt x="26000" y="93364"/>
                </a:lnTo>
                <a:cubicBezTo>
                  <a:pt x="24769" y="94758"/>
                  <a:pt x="23308" y="95455"/>
                  <a:pt x="21615" y="95455"/>
                </a:cubicBezTo>
                <a:lnTo>
                  <a:pt x="21615" y="95455"/>
                </a:lnTo>
                <a:cubicBezTo>
                  <a:pt x="19974" y="95455"/>
                  <a:pt x="18538" y="94758"/>
                  <a:pt x="17308" y="93364"/>
                </a:cubicBezTo>
                <a:lnTo>
                  <a:pt x="17308" y="93364"/>
                </a:lnTo>
                <a:lnTo>
                  <a:pt x="1462" y="72909"/>
                </a:lnTo>
                <a:cubicBezTo>
                  <a:pt x="385" y="71333"/>
                  <a:pt x="-103" y="69697"/>
                  <a:pt x="0" y="68000"/>
                </a:cubicBezTo>
                <a:lnTo>
                  <a:pt x="0" y="68000"/>
                </a:lnTo>
                <a:cubicBezTo>
                  <a:pt x="154" y="66121"/>
                  <a:pt x="769" y="64485"/>
                  <a:pt x="1846" y="63091"/>
                </a:cubicBezTo>
                <a:lnTo>
                  <a:pt x="1846" y="63091"/>
                </a:lnTo>
                <a:cubicBezTo>
                  <a:pt x="3128" y="61818"/>
                  <a:pt x="4513" y="61242"/>
                  <a:pt x="6000" y="61364"/>
                </a:cubicBezTo>
                <a:lnTo>
                  <a:pt x="6000" y="61364"/>
                </a:lnTo>
                <a:cubicBezTo>
                  <a:pt x="7538" y="61485"/>
                  <a:pt x="8897" y="62182"/>
                  <a:pt x="10077" y="63455"/>
                </a:cubicBezTo>
                <a:lnTo>
                  <a:pt x="10077" y="63455"/>
                </a:lnTo>
                <a:lnTo>
                  <a:pt x="15846" y="71182"/>
                </a:lnTo>
                <a:lnTo>
                  <a:pt x="15846" y="6818"/>
                </a:lnTo>
                <a:cubicBezTo>
                  <a:pt x="15846" y="4818"/>
                  <a:pt x="16410" y="3182"/>
                  <a:pt x="17538" y="1909"/>
                </a:cubicBezTo>
                <a:lnTo>
                  <a:pt x="17538" y="1909"/>
                </a:lnTo>
                <a:cubicBezTo>
                  <a:pt x="18615" y="636"/>
                  <a:pt x="19974" y="0"/>
                  <a:pt x="21615" y="0"/>
                </a:cubicBezTo>
                <a:lnTo>
                  <a:pt x="21615" y="0"/>
                </a:lnTo>
                <a:cubicBezTo>
                  <a:pt x="23308" y="0"/>
                  <a:pt x="24692" y="636"/>
                  <a:pt x="25769" y="1909"/>
                </a:cubicBezTo>
                <a:lnTo>
                  <a:pt x="25769" y="1909"/>
                </a:lnTo>
                <a:cubicBezTo>
                  <a:pt x="26846" y="3182"/>
                  <a:pt x="27385" y="4818"/>
                  <a:pt x="27385" y="6818"/>
                </a:cubicBezTo>
                <a:lnTo>
                  <a:pt x="27385" y="6818"/>
                </a:lnTo>
                <a:lnTo>
                  <a:pt x="27385" y="71182"/>
                </a:lnTo>
                <a:lnTo>
                  <a:pt x="33154" y="63455"/>
                </a:lnTo>
                <a:cubicBezTo>
                  <a:pt x="34385" y="62182"/>
                  <a:pt x="35769" y="61485"/>
                  <a:pt x="37308" y="61364"/>
                </a:cubicBezTo>
                <a:lnTo>
                  <a:pt x="37308" y="61364"/>
                </a:lnTo>
                <a:cubicBezTo>
                  <a:pt x="38795" y="61242"/>
                  <a:pt x="40179" y="61818"/>
                  <a:pt x="41462" y="63091"/>
                </a:cubicBezTo>
                <a:lnTo>
                  <a:pt x="41462" y="63091"/>
                </a:lnTo>
                <a:cubicBezTo>
                  <a:pt x="42538" y="64485"/>
                  <a:pt x="43154" y="66030"/>
                  <a:pt x="43308" y="67727"/>
                </a:cubicBezTo>
                <a:lnTo>
                  <a:pt x="43308" y="67727"/>
                </a:lnTo>
                <a:cubicBezTo>
                  <a:pt x="43410" y="69606"/>
                  <a:pt x="42923" y="71333"/>
                  <a:pt x="41846" y="72909"/>
                </a:cubicBezTo>
                <a:lnTo>
                  <a:pt x="41846" y="72909"/>
                </a:lnTo>
                <a:lnTo>
                  <a:pt x="26000" y="93364"/>
                </a:lnTo>
                <a:moveTo>
                  <a:pt x="56231" y="95455"/>
                </a:moveTo>
                <a:lnTo>
                  <a:pt x="56231" y="95455"/>
                </a:lnTo>
                <a:cubicBezTo>
                  <a:pt x="54590" y="95455"/>
                  <a:pt x="53231" y="94818"/>
                  <a:pt x="52154" y="93545"/>
                </a:cubicBezTo>
                <a:lnTo>
                  <a:pt x="52154" y="93545"/>
                </a:lnTo>
                <a:lnTo>
                  <a:pt x="52154" y="93545"/>
                </a:lnTo>
                <a:cubicBezTo>
                  <a:pt x="51026" y="92273"/>
                  <a:pt x="50462" y="90636"/>
                  <a:pt x="50462" y="88636"/>
                </a:cubicBezTo>
                <a:lnTo>
                  <a:pt x="50462" y="88636"/>
                </a:lnTo>
                <a:cubicBezTo>
                  <a:pt x="50462" y="86636"/>
                  <a:pt x="51026" y="85000"/>
                  <a:pt x="52154" y="83727"/>
                </a:cubicBezTo>
                <a:lnTo>
                  <a:pt x="52154" y="83727"/>
                </a:lnTo>
                <a:cubicBezTo>
                  <a:pt x="53231" y="82455"/>
                  <a:pt x="54590" y="81818"/>
                  <a:pt x="56231" y="81818"/>
                </a:cubicBezTo>
                <a:lnTo>
                  <a:pt x="56231" y="81818"/>
                </a:lnTo>
                <a:lnTo>
                  <a:pt x="62000" y="81818"/>
                </a:lnTo>
                <a:cubicBezTo>
                  <a:pt x="63692" y="81818"/>
                  <a:pt x="65077" y="82455"/>
                  <a:pt x="66154" y="83727"/>
                </a:cubicBezTo>
                <a:lnTo>
                  <a:pt x="66154" y="83727"/>
                </a:lnTo>
                <a:cubicBezTo>
                  <a:pt x="67231" y="85000"/>
                  <a:pt x="67769" y="86636"/>
                  <a:pt x="67769" y="88636"/>
                </a:cubicBezTo>
                <a:lnTo>
                  <a:pt x="67769" y="88636"/>
                </a:lnTo>
                <a:cubicBezTo>
                  <a:pt x="67769" y="90636"/>
                  <a:pt x="67231" y="92273"/>
                  <a:pt x="66154" y="93545"/>
                </a:cubicBezTo>
                <a:lnTo>
                  <a:pt x="66154" y="93545"/>
                </a:lnTo>
                <a:cubicBezTo>
                  <a:pt x="65077" y="94818"/>
                  <a:pt x="63692" y="95455"/>
                  <a:pt x="62000" y="95455"/>
                </a:cubicBezTo>
                <a:lnTo>
                  <a:pt x="62000" y="95455"/>
                </a:lnTo>
                <a:lnTo>
                  <a:pt x="56231" y="95455"/>
                </a:lnTo>
                <a:moveTo>
                  <a:pt x="56231" y="68182"/>
                </a:moveTo>
                <a:lnTo>
                  <a:pt x="56231" y="68182"/>
                </a:lnTo>
                <a:cubicBezTo>
                  <a:pt x="54590" y="68182"/>
                  <a:pt x="53231" y="67545"/>
                  <a:pt x="52154" y="66273"/>
                </a:cubicBezTo>
                <a:lnTo>
                  <a:pt x="52154" y="66273"/>
                </a:lnTo>
                <a:lnTo>
                  <a:pt x="52154" y="66273"/>
                </a:lnTo>
                <a:cubicBezTo>
                  <a:pt x="51026" y="65000"/>
                  <a:pt x="50462" y="63364"/>
                  <a:pt x="50462" y="61364"/>
                </a:cubicBezTo>
                <a:lnTo>
                  <a:pt x="50462" y="61364"/>
                </a:lnTo>
                <a:cubicBezTo>
                  <a:pt x="50462" y="59364"/>
                  <a:pt x="51026" y="57727"/>
                  <a:pt x="52154" y="56455"/>
                </a:cubicBezTo>
                <a:lnTo>
                  <a:pt x="52154" y="56455"/>
                </a:lnTo>
                <a:cubicBezTo>
                  <a:pt x="53231" y="55182"/>
                  <a:pt x="54590" y="54545"/>
                  <a:pt x="56231" y="54545"/>
                </a:cubicBezTo>
                <a:lnTo>
                  <a:pt x="56231" y="54545"/>
                </a:lnTo>
                <a:lnTo>
                  <a:pt x="73538" y="54545"/>
                </a:lnTo>
                <a:cubicBezTo>
                  <a:pt x="75231" y="54545"/>
                  <a:pt x="76615" y="55182"/>
                  <a:pt x="77692" y="56455"/>
                </a:cubicBezTo>
                <a:lnTo>
                  <a:pt x="77692" y="56455"/>
                </a:lnTo>
                <a:cubicBezTo>
                  <a:pt x="78769" y="57727"/>
                  <a:pt x="79308" y="59364"/>
                  <a:pt x="79308" y="61364"/>
                </a:cubicBezTo>
                <a:lnTo>
                  <a:pt x="79308" y="61364"/>
                </a:lnTo>
                <a:cubicBezTo>
                  <a:pt x="79308" y="63364"/>
                  <a:pt x="78769" y="65000"/>
                  <a:pt x="77692" y="66273"/>
                </a:cubicBezTo>
                <a:lnTo>
                  <a:pt x="77692" y="66273"/>
                </a:lnTo>
                <a:cubicBezTo>
                  <a:pt x="76615" y="67545"/>
                  <a:pt x="75231" y="68182"/>
                  <a:pt x="73538" y="68182"/>
                </a:cubicBezTo>
                <a:lnTo>
                  <a:pt x="73538" y="68182"/>
                </a:lnTo>
                <a:lnTo>
                  <a:pt x="56231" y="68182"/>
                </a:lnTo>
                <a:moveTo>
                  <a:pt x="56231" y="40909"/>
                </a:moveTo>
                <a:lnTo>
                  <a:pt x="56231" y="40909"/>
                </a:lnTo>
                <a:cubicBezTo>
                  <a:pt x="54590" y="40909"/>
                  <a:pt x="53231" y="40273"/>
                  <a:pt x="52154" y="39000"/>
                </a:cubicBezTo>
                <a:lnTo>
                  <a:pt x="52154" y="39000"/>
                </a:lnTo>
                <a:lnTo>
                  <a:pt x="52154" y="39000"/>
                </a:lnTo>
                <a:cubicBezTo>
                  <a:pt x="51026" y="37727"/>
                  <a:pt x="50462" y="36091"/>
                  <a:pt x="50462" y="34091"/>
                </a:cubicBezTo>
                <a:lnTo>
                  <a:pt x="50462" y="34091"/>
                </a:lnTo>
                <a:cubicBezTo>
                  <a:pt x="50462" y="32091"/>
                  <a:pt x="51026" y="30455"/>
                  <a:pt x="52154" y="29182"/>
                </a:cubicBezTo>
                <a:lnTo>
                  <a:pt x="52154" y="29182"/>
                </a:lnTo>
                <a:cubicBezTo>
                  <a:pt x="53231" y="27909"/>
                  <a:pt x="54590" y="27273"/>
                  <a:pt x="56231" y="27273"/>
                </a:cubicBezTo>
                <a:lnTo>
                  <a:pt x="56231" y="27273"/>
                </a:lnTo>
                <a:lnTo>
                  <a:pt x="85077" y="27273"/>
                </a:lnTo>
                <a:cubicBezTo>
                  <a:pt x="86769" y="27273"/>
                  <a:pt x="88154" y="27909"/>
                  <a:pt x="89231" y="29182"/>
                </a:cubicBezTo>
                <a:lnTo>
                  <a:pt x="89231" y="29182"/>
                </a:lnTo>
                <a:cubicBezTo>
                  <a:pt x="90308" y="30455"/>
                  <a:pt x="90846" y="32091"/>
                  <a:pt x="90846" y="34091"/>
                </a:cubicBezTo>
                <a:lnTo>
                  <a:pt x="90846" y="34091"/>
                </a:lnTo>
                <a:cubicBezTo>
                  <a:pt x="90846" y="36091"/>
                  <a:pt x="90308" y="37727"/>
                  <a:pt x="89231" y="39000"/>
                </a:cubicBezTo>
                <a:lnTo>
                  <a:pt x="89231" y="39000"/>
                </a:lnTo>
                <a:cubicBezTo>
                  <a:pt x="88154" y="40273"/>
                  <a:pt x="86769" y="40909"/>
                  <a:pt x="85077" y="40909"/>
                </a:cubicBezTo>
                <a:lnTo>
                  <a:pt x="85077" y="40909"/>
                </a:lnTo>
                <a:lnTo>
                  <a:pt x="56231" y="40909"/>
                </a:lnTo>
                <a:moveTo>
                  <a:pt x="56231" y="13636"/>
                </a:moveTo>
                <a:lnTo>
                  <a:pt x="56231" y="13636"/>
                </a:lnTo>
                <a:cubicBezTo>
                  <a:pt x="54590" y="13636"/>
                  <a:pt x="53231" y="13000"/>
                  <a:pt x="52154" y="11727"/>
                </a:cubicBezTo>
                <a:lnTo>
                  <a:pt x="52154" y="11727"/>
                </a:lnTo>
                <a:lnTo>
                  <a:pt x="52154" y="11727"/>
                </a:lnTo>
                <a:cubicBezTo>
                  <a:pt x="51026" y="10455"/>
                  <a:pt x="50462" y="8818"/>
                  <a:pt x="50462" y="6818"/>
                </a:cubicBezTo>
                <a:lnTo>
                  <a:pt x="50462" y="6818"/>
                </a:lnTo>
                <a:cubicBezTo>
                  <a:pt x="50462" y="4818"/>
                  <a:pt x="51026" y="3182"/>
                  <a:pt x="52154" y="1909"/>
                </a:cubicBezTo>
                <a:lnTo>
                  <a:pt x="52154" y="1909"/>
                </a:lnTo>
                <a:cubicBezTo>
                  <a:pt x="53231" y="636"/>
                  <a:pt x="54590" y="0"/>
                  <a:pt x="56231" y="0"/>
                </a:cubicBezTo>
                <a:lnTo>
                  <a:pt x="56231" y="0"/>
                </a:lnTo>
                <a:lnTo>
                  <a:pt x="96615" y="0"/>
                </a:lnTo>
                <a:cubicBezTo>
                  <a:pt x="98308" y="0"/>
                  <a:pt x="99692" y="636"/>
                  <a:pt x="100769" y="1909"/>
                </a:cubicBezTo>
                <a:lnTo>
                  <a:pt x="100769" y="1909"/>
                </a:lnTo>
                <a:cubicBezTo>
                  <a:pt x="101846" y="3182"/>
                  <a:pt x="102385" y="4818"/>
                  <a:pt x="102385" y="6818"/>
                </a:cubicBezTo>
                <a:lnTo>
                  <a:pt x="102385" y="6818"/>
                </a:lnTo>
                <a:cubicBezTo>
                  <a:pt x="102385" y="8818"/>
                  <a:pt x="101846" y="10455"/>
                  <a:pt x="100769" y="11727"/>
                </a:cubicBezTo>
                <a:lnTo>
                  <a:pt x="100769" y="11727"/>
                </a:lnTo>
                <a:cubicBezTo>
                  <a:pt x="99692" y="13000"/>
                  <a:pt x="98308" y="13636"/>
                  <a:pt x="96615" y="13636"/>
                </a:cubicBezTo>
                <a:lnTo>
                  <a:pt x="96615" y="13636"/>
                </a:lnTo>
                <a:lnTo>
                  <a:pt x="56231" y="1363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98855-43"/>
          <p:cNvSpPr/>
          <p:nvPr/>
        </p:nvSpPr>
        <p:spPr>
          <a:xfrm>
            <a:off x="5557838" y="3687366"/>
            <a:ext cx="771525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04" y="0"/>
                </a:moveTo>
                <a:lnTo>
                  <a:pt x="96296" y="0"/>
                </a:lnTo>
                <a:lnTo>
                  <a:pt x="96654" y="38"/>
                </a:lnTo>
                <a:lnTo>
                  <a:pt x="97025" y="231"/>
                </a:lnTo>
                <a:lnTo>
                  <a:pt x="97370" y="500"/>
                </a:lnTo>
                <a:lnTo>
                  <a:pt x="97716" y="885"/>
                </a:lnTo>
                <a:lnTo>
                  <a:pt x="98037" y="1346"/>
                </a:lnTo>
                <a:lnTo>
                  <a:pt x="98358" y="1962"/>
                </a:lnTo>
                <a:lnTo>
                  <a:pt x="98642" y="2615"/>
                </a:lnTo>
                <a:lnTo>
                  <a:pt x="98914" y="3385"/>
                </a:lnTo>
                <a:lnTo>
                  <a:pt x="99160" y="4231"/>
                </a:lnTo>
                <a:lnTo>
                  <a:pt x="99370" y="5115"/>
                </a:lnTo>
                <a:lnTo>
                  <a:pt x="99568" y="6115"/>
                </a:lnTo>
                <a:lnTo>
                  <a:pt x="99716" y="7115"/>
                </a:lnTo>
                <a:lnTo>
                  <a:pt x="99840" y="8192"/>
                </a:lnTo>
                <a:lnTo>
                  <a:pt x="99926" y="9269"/>
                </a:lnTo>
                <a:lnTo>
                  <a:pt x="99988" y="10423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88" y="89577"/>
                </a:lnTo>
                <a:lnTo>
                  <a:pt x="99926" y="90731"/>
                </a:lnTo>
                <a:lnTo>
                  <a:pt x="99840" y="91808"/>
                </a:lnTo>
                <a:lnTo>
                  <a:pt x="99716" y="92885"/>
                </a:lnTo>
                <a:lnTo>
                  <a:pt x="99568" y="93885"/>
                </a:lnTo>
                <a:lnTo>
                  <a:pt x="99370" y="94885"/>
                </a:lnTo>
                <a:lnTo>
                  <a:pt x="99160" y="95769"/>
                </a:lnTo>
                <a:lnTo>
                  <a:pt x="98914" y="96615"/>
                </a:lnTo>
                <a:lnTo>
                  <a:pt x="98642" y="97385"/>
                </a:lnTo>
                <a:lnTo>
                  <a:pt x="98358" y="98038"/>
                </a:lnTo>
                <a:lnTo>
                  <a:pt x="98037" y="98654"/>
                </a:lnTo>
                <a:lnTo>
                  <a:pt x="97716" y="99115"/>
                </a:lnTo>
                <a:lnTo>
                  <a:pt x="97370" y="99500"/>
                </a:lnTo>
                <a:lnTo>
                  <a:pt x="97025" y="99769"/>
                </a:lnTo>
                <a:lnTo>
                  <a:pt x="96654" y="99962"/>
                </a:lnTo>
                <a:lnTo>
                  <a:pt x="96296" y="100000"/>
                </a:lnTo>
                <a:lnTo>
                  <a:pt x="3704" y="100000"/>
                </a:lnTo>
                <a:lnTo>
                  <a:pt x="3346" y="99962"/>
                </a:lnTo>
                <a:lnTo>
                  <a:pt x="2975" y="99769"/>
                </a:lnTo>
                <a:lnTo>
                  <a:pt x="2630" y="99500"/>
                </a:lnTo>
                <a:lnTo>
                  <a:pt x="2284" y="99115"/>
                </a:lnTo>
                <a:lnTo>
                  <a:pt x="1963" y="98654"/>
                </a:lnTo>
                <a:lnTo>
                  <a:pt x="1642" y="98038"/>
                </a:lnTo>
                <a:lnTo>
                  <a:pt x="1358" y="97385"/>
                </a:lnTo>
                <a:lnTo>
                  <a:pt x="1086" y="96615"/>
                </a:lnTo>
                <a:lnTo>
                  <a:pt x="840" y="95769"/>
                </a:lnTo>
                <a:lnTo>
                  <a:pt x="630" y="94885"/>
                </a:lnTo>
                <a:lnTo>
                  <a:pt x="432" y="93885"/>
                </a:lnTo>
                <a:lnTo>
                  <a:pt x="284" y="92885"/>
                </a:lnTo>
                <a:lnTo>
                  <a:pt x="160" y="91808"/>
                </a:lnTo>
                <a:lnTo>
                  <a:pt x="74" y="90731"/>
                </a:lnTo>
                <a:lnTo>
                  <a:pt x="12" y="89577"/>
                </a:lnTo>
                <a:lnTo>
                  <a:pt x="0" y="88462"/>
                </a:lnTo>
                <a:lnTo>
                  <a:pt x="0" y="11538"/>
                </a:lnTo>
                <a:lnTo>
                  <a:pt x="12" y="10423"/>
                </a:lnTo>
                <a:lnTo>
                  <a:pt x="74" y="9269"/>
                </a:lnTo>
                <a:lnTo>
                  <a:pt x="160" y="8192"/>
                </a:lnTo>
                <a:lnTo>
                  <a:pt x="284" y="7115"/>
                </a:lnTo>
                <a:lnTo>
                  <a:pt x="432" y="6115"/>
                </a:lnTo>
                <a:lnTo>
                  <a:pt x="630" y="5115"/>
                </a:lnTo>
                <a:lnTo>
                  <a:pt x="840" y="4231"/>
                </a:lnTo>
                <a:lnTo>
                  <a:pt x="1086" y="3385"/>
                </a:lnTo>
                <a:lnTo>
                  <a:pt x="1358" y="2615"/>
                </a:lnTo>
                <a:lnTo>
                  <a:pt x="1642" y="1962"/>
                </a:lnTo>
                <a:lnTo>
                  <a:pt x="1963" y="1346"/>
                </a:lnTo>
                <a:lnTo>
                  <a:pt x="2284" y="885"/>
                </a:lnTo>
                <a:lnTo>
                  <a:pt x="2630" y="500"/>
                </a:lnTo>
                <a:lnTo>
                  <a:pt x="2975" y="231"/>
                </a:lnTo>
                <a:lnTo>
                  <a:pt x="3346" y="38"/>
                </a:lnTo>
                <a:lnTo>
                  <a:pt x="37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639498857-47"/>
          <p:cNvSpPr/>
          <p:nvPr/>
        </p:nvSpPr>
        <p:spPr>
          <a:xfrm>
            <a:off x="5557838" y="3687366"/>
            <a:ext cx="35719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56"/>
                </a:lnTo>
                <a:lnTo>
                  <a:pt x="64393" y="222"/>
                </a:lnTo>
                <a:lnTo>
                  <a:pt x="56777" y="497"/>
                </a:lnTo>
                <a:lnTo>
                  <a:pt x="49385" y="878"/>
                </a:lnTo>
                <a:lnTo>
                  <a:pt x="42288" y="1362"/>
                </a:lnTo>
                <a:lnTo>
                  <a:pt x="35554" y="1945"/>
                </a:lnTo>
                <a:lnTo>
                  <a:pt x="29249" y="2619"/>
                </a:lnTo>
                <a:lnTo>
                  <a:pt x="23431" y="3380"/>
                </a:lnTo>
                <a:lnTo>
                  <a:pt x="18159" y="4219"/>
                </a:lnTo>
                <a:lnTo>
                  <a:pt x="13482" y="5128"/>
                </a:lnTo>
                <a:lnTo>
                  <a:pt x="9446" y="6099"/>
                </a:lnTo>
                <a:lnTo>
                  <a:pt x="6090" y="7123"/>
                </a:lnTo>
                <a:lnTo>
                  <a:pt x="3445" y="8189"/>
                </a:lnTo>
                <a:lnTo>
                  <a:pt x="1537" y="9287"/>
                </a:lnTo>
                <a:lnTo>
                  <a:pt x="385" y="10407"/>
                </a:lnTo>
                <a:lnTo>
                  <a:pt x="0" y="11538"/>
                </a:lnTo>
                <a:lnTo>
                  <a:pt x="0" y="88462"/>
                </a:lnTo>
                <a:lnTo>
                  <a:pt x="385" y="89593"/>
                </a:lnTo>
                <a:lnTo>
                  <a:pt x="1537" y="90713"/>
                </a:lnTo>
                <a:lnTo>
                  <a:pt x="3445" y="91811"/>
                </a:lnTo>
                <a:lnTo>
                  <a:pt x="6090" y="92877"/>
                </a:lnTo>
                <a:lnTo>
                  <a:pt x="9446" y="93901"/>
                </a:lnTo>
                <a:lnTo>
                  <a:pt x="13482" y="94872"/>
                </a:lnTo>
                <a:lnTo>
                  <a:pt x="18159" y="95781"/>
                </a:lnTo>
                <a:lnTo>
                  <a:pt x="23431" y="96620"/>
                </a:lnTo>
                <a:lnTo>
                  <a:pt x="29249" y="97381"/>
                </a:lnTo>
                <a:lnTo>
                  <a:pt x="35554" y="98055"/>
                </a:lnTo>
                <a:lnTo>
                  <a:pt x="42288" y="98638"/>
                </a:lnTo>
                <a:lnTo>
                  <a:pt x="49385" y="99122"/>
                </a:lnTo>
                <a:lnTo>
                  <a:pt x="56777" y="99503"/>
                </a:lnTo>
                <a:lnTo>
                  <a:pt x="64393" y="99778"/>
                </a:lnTo>
                <a:lnTo>
                  <a:pt x="72159" y="9994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80000" y="0"/>
                </a:lnTo>
                <a:close/>
              </a:path>
            </a:pathLst>
          </a:custGeom>
          <a:solidFill>
            <a:srgbClr val="2A6B8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499626-88"/>
          <p:cNvSpPr/>
          <p:nvPr/>
        </p:nvSpPr>
        <p:spPr>
          <a:xfrm>
            <a:off x="5665876" y="3761184"/>
            <a:ext cx="12682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00" y="2364"/>
                </a:moveTo>
                <a:lnTo>
                  <a:pt x="26000" y="2091"/>
                </a:lnTo>
                <a:cubicBezTo>
                  <a:pt x="24769" y="697"/>
                  <a:pt x="23308" y="0"/>
                  <a:pt x="21615" y="0"/>
                </a:cubicBezTo>
                <a:lnTo>
                  <a:pt x="21615" y="0"/>
                </a:lnTo>
                <a:cubicBezTo>
                  <a:pt x="19974" y="0"/>
                  <a:pt x="18538" y="697"/>
                  <a:pt x="17308" y="2091"/>
                </a:cubicBezTo>
                <a:lnTo>
                  <a:pt x="17308" y="2091"/>
                </a:lnTo>
                <a:lnTo>
                  <a:pt x="1462" y="22545"/>
                </a:lnTo>
                <a:cubicBezTo>
                  <a:pt x="385" y="24121"/>
                  <a:pt x="-103" y="25758"/>
                  <a:pt x="0" y="27455"/>
                </a:cubicBezTo>
                <a:lnTo>
                  <a:pt x="0" y="27455"/>
                </a:lnTo>
                <a:cubicBezTo>
                  <a:pt x="154" y="29333"/>
                  <a:pt x="769" y="30970"/>
                  <a:pt x="1846" y="32364"/>
                </a:cubicBezTo>
                <a:lnTo>
                  <a:pt x="1846" y="32364"/>
                </a:lnTo>
                <a:cubicBezTo>
                  <a:pt x="3128" y="33636"/>
                  <a:pt x="4513" y="34212"/>
                  <a:pt x="6000" y="34091"/>
                </a:cubicBezTo>
                <a:lnTo>
                  <a:pt x="6000" y="34091"/>
                </a:lnTo>
                <a:cubicBezTo>
                  <a:pt x="7538" y="33970"/>
                  <a:pt x="8897" y="33273"/>
                  <a:pt x="10077" y="32000"/>
                </a:cubicBezTo>
                <a:lnTo>
                  <a:pt x="10077" y="32000"/>
                </a:lnTo>
                <a:lnTo>
                  <a:pt x="15846" y="24273"/>
                </a:lnTo>
                <a:lnTo>
                  <a:pt x="15846" y="88636"/>
                </a:lnTo>
                <a:cubicBezTo>
                  <a:pt x="15846" y="90636"/>
                  <a:pt x="16410" y="92273"/>
                  <a:pt x="17538" y="93545"/>
                </a:cubicBezTo>
                <a:lnTo>
                  <a:pt x="17538" y="93545"/>
                </a:lnTo>
                <a:cubicBezTo>
                  <a:pt x="18615" y="94818"/>
                  <a:pt x="19974" y="95455"/>
                  <a:pt x="21615" y="95455"/>
                </a:cubicBezTo>
                <a:lnTo>
                  <a:pt x="21615" y="95455"/>
                </a:lnTo>
                <a:cubicBezTo>
                  <a:pt x="23308" y="95455"/>
                  <a:pt x="24692" y="94818"/>
                  <a:pt x="25769" y="93545"/>
                </a:cubicBezTo>
                <a:lnTo>
                  <a:pt x="25769" y="93545"/>
                </a:lnTo>
                <a:cubicBezTo>
                  <a:pt x="26846" y="92273"/>
                  <a:pt x="27385" y="90636"/>
                  <a:pt x="27385" y="88636"/>
                </a:cubicBezTo>
                <a:lnTo>
                  <a:pt x="27385" y="88636"/>
                </a:lnTo>
                <a:lnTo>
                  <a:pt x="27385" y="24273"/>
                </a:lnTo>
                <a:lnTo>
                  <a:pt x="33154" y="32000"/>
                </a:lnTo>
                <a:cubicBezTo>
                  <a:pt x="34385" y="33273"/>
                  <a:pt x="35769" y="33970"/>
                  <a:pt x="37308" y="34091"/>
                </a:cubicBezTo>
                <a:lnTo>
                  <a:pt x="37308" y="34091"/>
                </a:lnTo>
                <a:cubicBezTo>
                  <a:pt x="38795" y="34212"/>
                  <a:pt x="40179" y="33636"/>
                  <a:pt x="41462" y="32364"/>
                </a:cubicBezTo>
                <a:lnTo>
                  <a:pt x="41462" y="32364"/>
                </a:lnTo>
                <a:cubicBezTo>
                  <a:pt x="42538" y="30970"/>
                  <a:pt x="43154" y="29424"/>
                  <a:pt x="43308" y="27727"/>
                </a:cubicBezTo>
                <a:lnTo>
                  <a:pt x="43308" y="27727"/>
                </a:lnTo>
                <a:cubicBezTo>
                  <a:pt x="43410" y="25848"/>
                  <a:pt x="42923" y="24212"/>
                  <a:pt x="41846" y="22818"/>
                </a:cubicBezTo>
                <a:lnTo>
                  <a:pt x="41846" y="22818"/>
                </a:lnTo>
                <a:lnTo>
                  <a:pt x="26000" y="2364"/>
                </a:lnTo>
                <a:moveTo>
                  <a:pt x="56231" y="95455"/>
                </a:moveTo>
                <a:lnTo>
                  <a:pt x="56231" y="95455"/>
                </a:lnTo>
                <a:lnTo>
                  <a:pt x="62000" y="95455"/>
                </a:lnTo>
                <a:cubicBezTo>
                  <a:pt x="63692" y="95455"/>
                  <a:pt x="65077" y="94818"/>
                  <a:pt x="66154" y="93545"/>
                </a:cubicBezTo>
                <a:lnTo>
                  <a:pt x="66154" y="93545"/>
                </a:lnTo>
                <a:cubicBezTo>
                  <a:pt x="67231" y="92273"/>
                  <a:pt x="67769" y="90636"/>
                  <a:pt x="67769" y="88636"/>
                </a:cubicBezTo>
                <a:lnTo>
                  <a:pt x="67769" y="88636"/>
                </a:lnTo>
                <a:cubicBezTo>
                  <a:pt x="67769" y="86636"/>
                  <a:pt x="67231" y="85000"/>
                  <a:pt x="66154" y="83727"/>
                </a:cubicBezTo>
                <a:lnTo>
                  <a:pt x="66154" y="83727"/>
                </a:lnTo>
                <a:cubicBezTo>
                  <a:pt x="65077" y="82455"/>
                  <a:pt x="63692" y="81818"/>
                  <a:pt x="62000" y="81818"/>
                </a:cubicBezTo>
                <a:lnTo>
                  <a:pt x="62000" y="81818"/>
                </a:lnTo>
                <a:lnTo>
                  <a:pt x="56231" y="81818"/>
                </a:lnTo>
                <a:cubicBezTo>
                  <a:pt x="54590" y="81818"/>
                  <a:pt x="53231" y="82455"/>
                  <a:pt x="52154" y="83727"/>
                </a:cubicBezTo>
                <a:lnTo>
                  <a:pt x="52154" y="83727"/>
                </a:lnTo>
                <a:cubicBezTo>
                  <a:pt x="51026" y="85000"/>
                  <a:pt x="50462" y="86636"/>
                  <a:pt x="50462" y="88636"/>
                </a:cubicBezTo>
                <a:lnTo>
                  <a:pt x="50462" y="88636"/>
                </a:lnTo>
                <a:cubicBezTo>
                  <a:pt x="50462" y="90636"/>
                  <a:pt x="51026" y="92273"/>
                  <a:pt x="52154" y="93545"/>
                </a:cubicBezTo>
                <a:lnTo>
                  <a:pt x="52154" y="93545"/>
                </a:lnTo>
                <a:cubicBezTo>
                  <a:pt x="53231" y="94818"/>
                  <a:pt x="54590" y="95455"/>
                  <a:pt x="56231" y="95455"/>
                </a:cubicBezTo>
                <a:lnTo>
                  <a:pt x="56231" y="95455"/>
                </a:lnTo>
                <a:moveTo>
                  <a:pt x="56231" y="68182"/>
                </a:moveTo>
                <a:lnTo>
                  <a:pt x="56231" y="68182"/>
                </a:lnTo>
                <a:lnTo>
                  <a:pt x="73538" y="68182"/>
                </a:lnTo>
                <a:cubicBezTo>
                  <a:pt x="75231" y="68182"/>
                  <a:pt x="76615" y="67545"/>
                  <a:pt x="77692" y="66273"/>
                </a:cubicBezTo>
                <a:lnTo>
                  <a:pt x="77692" y="66273"/>
                </a:lnTo>
                <a:cubicBezTo>
                  <a:pt x="78769" y="65000"/>
                  <a:pt x="79308" y="63364"/>
                  <a:pt x="79308" y="61364"/>
                </a:cubicBezTo>
                <a:lnTo>
                  <a:pt x="79308" y="61364"/>
                </a:lnTo>
                <a:cubicBezTo>
                  <a:pt x="79308" y="59364"/>
                  <a:pt x="78769" y="57727"/>
                  <a:pt x="77692" y="56455"/>
                </a:cubicBezTo>
                <a:lnTo>
                  <a:pt x="77692" y="56455"/>
                </a:lnTo>
                <a:cubicBezTo>
                  <a:pt x="76615" y="55182"/>
                  <a:pt x="75231" y="54545"/>
                  <a:pt x="73538" y="54545"/>
                </a:cubicBezTo>
                <a:lnTo>
                  <a:pt x="73538" y="54545"/>
                </a:lnTo>
                <a:lnTo>
                  <a:pt x="56231" y="54545"/>
                </a:lnTo>
                <a:cubicBezTo>
                  <a:pt x="54590" y="54545"/>
                  <a:pt x="53231" y="55182"/>
                  <a:pt x="52154" y="56455"/>
                </a:cubicBezTo>
                <a:lnTo>
                  <a:pt x="52154" y="56455"/>
                </a:lnTo>
                <a:cubicBezTo>
                  <a:pt x="51026" y="57727"/>
                  <a:pt x="50462" y="59364"/>
                  <a:pt x="50462" y="61364"/>
                </a:cubicBezTo>
                <a:lnTo>
                  <a:pt x="50462" y="61364"/>
                </a:lnTo>
                <a:cubicBezTo>
                  <a:pt x="50462" y="63364"/>
                  <a:pt x="51026" y="65000"/>
                  <a:pt x="52154" y="66273"/>
                </a:cubicBezTo>
                <a:lnTo>
                  <a:pt x="52154" y="66273"/>
                </a:lnTo>
                <a:cubicBezTo>
                  <a:pt x="53231" y="67545"/>
                  <a:pt x="54590" y="68182"/>
                  <a:pt x="56231" y="68182"/>
                </a:cubicBezTo>
                <a:lnTo>
                  <a:pt x="56231" y="68182"/>
                </a:lnTo>
                <a:moveTo>
                  <a:pt x="56231" y="40909"/>
                </a:moveTo>
                <a:lnTo>
                  <a:pt x="56231" y="40909"/>
                </a:lnTo>
                <a:lnTo>
                  <a:pt x="85077" y="40909"/>
                </a:lnTo>
                <a:cubicBezTo>
                  <a:pt x="86769" y="40909"/>
                  <a:pt x="88154" y="40273"/>
                  <a:pt x="89231" y="39000"/>
                </a:cubicBezTo>
                <a:lnTo>
                  <a:pt x="89231" y="39000"/>
                </a:lnTo>
                <a:cubicBezTo>
                  <a:pt x="90308" y="37727"/>
                  <a:pt x="90846" y="36091"/>
                  <a:pt x="90846" y="34091"/>
                </a:cubicBezTo>
                <a:lnTo>
                  <a:pt x="90846" y="34091"/>
                </a:lnTo>
                <a:cubicBezTo>
                  <a:pt x="90846" y="32091"/>
                  <a:pt x="90308" y="30455"/>
                  <a:pt x="89231" y="29182"/>
                </a:cubicBezTo>
                <a:lnTo>
                  <a:pt x="89231" y="29182"/>
                </a:lnTo>
                <a:cubicBezTo>
                  <a:pt x="88154" y="27909"/>
                  <a:pt x="86769" y="27273"/>
                  <a:pt x="85077" y="27273"/>
                </a:cubicBezTo>
                <a:lnTo>
                  <a:pt x="85077" y="27273"/>
                </a:lnTo>
                <a:lnTo>
                  <a:pt x="56231" y="27273"/>
                </a:lnTo>
                <a:cubicBezTo>
                  <a:pt x="54590" y="27273"/>
                  <a:pt x="53231" y="27909"/>
                  <a:pt x="52154" y="29182"/>
                </a:cubicBezTo>
                <a:lnTo>
                  <a:pt x="52154" y="29182"/>
                </a:lnTo>
                <a:cubicBezTo>
                  <a:pt x="51026" y="30455"/>
                  <a:pt x="50462" y="32091"/>
                  <a:pt x="50462" y="34091"/>
                </a:cubicBezTo>
                <a:lnTo>
                  <a:pt x="50462" y="34091"/>
                </a:lnTo>
                <a:cubicBezTo>
                  <a:pt x="50462" y="36091"/>
                  <a:pt x="51026" y="37727"/>
                  <a:pt x="52154" y="39000"/>
                </a:cubicBezTo>
                <a:lnTo>
                  <a:pt x="52154" y="39000"/>
                </a:lnTo>
                <a:cubicBezTo>
                  <a:pt x="53231" y="40273"/>
                  <a:pt x="54590" y="40909"/>
                  <a:pt x="56231" y="40909"/>
                </a:cubicBezTo>
                <a:lnTo>
                  <a:pt x="56231" y="40909"/>
                </a:lnTo>
                <a:moveTo>
                  <a:pt x="56231" y="13636"/>
                </a:moveTo>
                <a:lnTo>
                  <a:pt x="56231" y="13636"/>
                </a:lnTo>
                <a:lnTo>
                  <a:pt x="96615" y="13636"/>
                </a:lnTo>
                <a:cubicBezTo>
                  <a:pt x="98308" y="13636"/>
                  <a:pt x="99692" y="13000"/>
                  <a:pt x="100769" y="11727"/>
                </a:cubicBezTo>
                <a:lnTo>
                  <a:pt x="100769" y="11727"/>
                </a:lnTo>
                <a:cubicBezTo>
                  <a:pt x="101846" y="10455"/>
                  <a:pt x="102385" y="8818"/>
                  <a:pt x="102385" y="6818"/>
                </a:cubicBezTo>
                <a:lnTo>
                  <a:pt x="102385" y="6818"/>
                </a:lnTo>
                <a:cubicBezTo>
                  <a:pt x="102385" y="4818"/>
                  <a:pt x="101846" y="3182"/>
                  <a:pt x="100769" y="1909"/>
                </a:cubicBezTo>
                <a:lnTo>
                  <a:pt x="100769" y="1909"/>
                </a:lnTo>
                <a:cubicBezTo>
                  <a:pt x="99692" y="636"/>
                  <a:pt x="98308" y="0"/>
                  <a:pt x="96615" y="0"/>
                </a:cubicBezTo>
                <a:lnTo>
                  <a:pt x="96615" y="0"/>
                </a:lnTo>
                <a:lnTo>
                  <a:pt x="56231" y="0"/>
                </a:lnTo>
                <a:cubicBezTo>
                  <a:pt x="54590" y="0"/>
                  <a:pt x="53231" y="636"/>
                  <a:pt x="52154" y="1909"/>
                </a:cubicBezTo>
                <a:lnTo>
                  <a:pt x="52154" y="1909"/>
                </a:lnTo>
                <a:cubicBezTo>
                  <a:pt x="51026" y="3182"/>
                  <a:pt x="50462" y="4818"/>
                  <a:pt x="50462" y="6818"/>
                </a:cubicBezTo>
                <a:lnTo>
                  <a:pt x="50462" y="6818"/>
                </a:lnTo>
                <a:cubicBezTo>
                  <a:pt x="50462" y="8818"/>
                  <a:pt x="51026" y="10455"/>
                  <a:pt x="52154" y="11727"/>
                </a:cubicBezTo>
                <a:lnTo>
                  <a:pt x="52154" y="11727"/>
                </a:lnTo>
                <a:cubicBezTo>
                  <a:pt x="53231" y="13000"/>
                  <a:pt x="54590" y="13636"/>
                  <a:pt x="56231" y="13636"/>
                </a:cubicBezTo>
                <a:lnTo>
                  <a:pt x="56231" y="13636"/>
                </a:lnTo>
              </a:path>
            </a:pathLst>
          </a:custGeom>
          <a:solidFill>
            <a:srgbClr val="2A6B8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498856-44"/>
          <p:cNvSpPr/>
          <p:nvPr/>
        </p:nvSpPr>
        <p:spPr>
          <a:xfrm>
            <a:off x="6400800" y="3687366"/>
            <a:ext cx="742950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46" y="0"/>
                </a:moveTo>
                <a:lnTo>
                  <a:pt x="96154" y="0"/>
                </a:lnTo>
                <a:lnTo>
                  <a:pt x="96526" y="38"/>
                </a:lnTo>
                <a:lnTo>
                  <a:pt x="96910" y="231"/>
                </a:lnTo>
                <a:lnTo>
                  <a:pt x="97269" y="500"/>
                </a:lnTo>
                <a:lnTo>
                  <a:pt x="97628" y="885"/>
                </a:lnTo>
                <a:lnTo>
                  <a:pt x="97962" y="1346"/>
                </a:lnTo>
                <a:lnTo>
                  <a:pt x="98295" y="1962"/>
                </a:lnTo>
                <a:lnTo>
                  <a:pt x="98590" y="2615"/>
                </a:lnTo>
                <a:lnTo>
                  <a:pt x="98872" y="3385"/>
                </a:lnTo>
                <a:lnTo>
                  <a:pt x="99128" y="4231"/>
                </a:lnTo>
                <a:lnTo>
                  <a:pt x="99346" y="5115"/>
                </a:lnTo>
                <a:lnTo>
                  <a:pt x="99551" y="6115"/>
                </a:lnTo>
                <a:lnTo>
                  <a:pt x="99705" y="7115"/>
                </a:lnTo>
                <a:lnTo>
                  <a:pt x="99833" y="8192"/>
                </a:lnTo>
                <a:lnTo>
                  <a:pt x="99923" y="9269"/>
                </a:lnTo>
                <a:lnTo>
                  <a:pt x="99987" y="10423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87" y="89577"/>
                </a:lnTo>
                <a:lnTo>
                  <a:pt x="99923" y="90731"/>
                </a:lnTo>
                <a:lnTo>
                  <a:pt x="99833" y="91808"/>
                </a:lnTo>
                <a:lnTo>
                  <a:pt x="99705" y="92885"/>
                </a:lnTo>
                <a:lnTo>
                  <a:pt x="99551" y="93885"/>
                </a:lnTo>
                <a:lnTo>
                  <a:pt x="99346" y="94885"/>
                </a:lnTo>
                <a:lnTo>
                  <a:pt x="99128" y="95769"/>
                </a:lnTo>
                <a:lnTo>
                  <a:pt x="98872" y="96615"/>
                </a:lnTo>
                <a:lnTo>
                  <a:pt x="98590" y="97385"/>
                </a:lnTo>
                <a:lnTo>
                  <a:pt x="98295" y="98038"/>
                </a:lnTo>
                <a:lnTo>
                  <a:pt x="97962" y="98654"/>
                </a:lnTo>
                <a:lnTo>
                  <a:pt x="97628" y="99115"/>
                </a:lnTo>
                <a:lnTo>
                  <a:pt x="97269" y="99500"/>
                </a:lnTo>
                <a:lnTo>
                  <a:pt x="96910" y="99769"/>
                </a:lnTo>
                <a:lnTo>
                  <a:pt x="96526" y="99962"/>
                </a:lnTo>
                <a:lnTo>
                  <a:pt x="96154" y="100000"/>
                </a:lnTo>
                <a:lnTo>
                  <a:pt x="3846" y="100000"/>
                </a:lnTo>
                <a:lnTo>
                  <a:pt x="3474" y="99962"/>
                </a:lnTo>
                <a:lnTo>
                  <a:pt x="3090" y="99769"/>
                </a:lnTo>
                <a:lnTo>
                  <a:pt x="2731" y="99500"/>
                </a:lnTo>
                <a:lnTo>
                  <a:pt x="2372" y="99115"/>
                </a:lnTo>
                <a:lnTo>
                  <a:pt x="2038" y="98654"/>
                </a:lnTo>
                <a:lnTo>
                  <a:pt x="1705" y="98038"/>
                </a:lnTo>
                <a:lnTo>
                  <a:pt x="1410" y="97385"/>
                </a:lnTo>
                <a:lnTo>
                  <a:pt x="1128" y="96615"/>
                </a:lnTo>
                <a:lnTo>
                  <a:pt x="872" y="95769"/>
                </a:lnTo>
                <a:lnTo>
                  <a:pt x="654" y="94885"/>
                </a:lnTo>
                <a:lnTo>
                  <a:pt x="449" y="93885"/>
                </a:lnTo>
                <a:lnTo>
                  <a:pt x="295" y="92885"/>
                </a:lnTo>
                <a:lnTo>
                  <a:pt x="167" y="91808"/>
                </a:lnTo>
                <a:lnTo>
                  <a:pt x="77" y="90731"/>
                </a:lnTo>
                <a:lnTo>
                  <a:pt x="13" y="89577"/>
                </a:lnTo>
                <a:lnTo>
                  <a:pt x="0" y="88462"/>
                </a:lnTo>
                <a:lnTo>
                  <a:pt x="0" y="11538"/>
                </a:lnTo>
                <a:lnTo>
                  <a:pt x="13" y="10423"/>
                </a:lnTo>
                <a:lnTo>
                  <a:pt x="77" y="9269"/>
                </a:lnTo>
                <a:lnTo>
                  <a:pt x="167" y="8192"/>
                </a:lnTo>
                <a:lnTo>
                  <a:pt x="295" y="7115"/>
                </a:lnTo>
                <a:lnTo>
                  <a:pt x="449" y="6115"/>
                </a:lnTo>
                <a:lnTo>
                  <a:pt x="654" y="5115"/>
                </a:lnTo>
                <a:lnTo>
                  <a:pt x="872" y="4231"/>
                </a:lnTo>
                <a:lnTo>
                  <a:pt x="1128" y="3385"/>
                </a:lnTo>
                <a:lnTo>
                  <a:pt x="1410" y="2615"/>
                </a:lnTo>
                <a:lnTo>
                  <a:pt x="1705" y="1962"/>
                </a:lnTo>
                <a:lnTo>
                  <a:pt x="2038" y="1346"/>
                </a:lnTo>
                <a:lnTo>
                  <a:pt x="2372" y="885"/>
                </a:lnTo>
                <a:lnTo>
                  <a:pt x="2731" y="500"/>
                </a:lnTo>
                <a:lnTo>
                  <a:pt x="3090" y="231"/>
                </a:lnTo>
                <a:lnTo>
                  <a:pt x="3474" y="38"/>
                </a:lnTo>
                <a:lnTo>
                  <a:pt x="38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9498858-48"/>
          <p:cNvSpPr/>
          <p:nvPr/>
        </p:nvSpPr>
        <p:spPr>
          <a:xfrm>
            <a:off x="6400800" y="3687366"/>
            <a:ext cx="35719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56"/>
                </a:lnTo>
                <a:lnTo>
                  <a:pt x="64393" y="222"/>
                </a:lnTo>
                <a:lnTo>
                  <a:pt x="56777" y="497"/>
                </a:lnTo>
                <a:lnTo>
                  <a:pt x="49385" y="878"/>
                </a:lnTo>
                <a:lnTo>
                  <a:pt x="42288" y="1362"/>
                </a:lnTo>
                <a:lnTo>
                  <a:pt x="35554" y="1945"/>
                </a:lnTo>
                <a:lnTo>
                  <a:pt x="29249" y="2619"/>
                </a:lnTo>
                <a:lnTo>
                  <a:pt x="23431" y="3380"/>
                </a:lnTo>
                <a:lnTo>
                  <a:pt x="18159" y="4219"/>
                </a:lnTo>
                <a:lnTo>
                  <a:pt x="13482" y="5128"/>
                </a:lnTo>
                <a:lnTo>
                  <a:pt x="9446" y="6099"/>
                </a:lnTo>
                <a:lnTo>
                  <a:pt x="6090" y="7123"/>
                </a:lnTo>
                <a:lnTo>
                  <a:pt x="3445" y="8189"/>
                </a:lnTo>
                <a:lnTo>
                  <a:pt x="1537" y="9287"/>
                </a:lnTo>
                <a:lnTo>
                  <a:pt x="385" y="10407"/>
                </a:lnTo>
                <a:lnTo>
                  <a:pt x="0" y="11538"/>
                </a:lnTo>
                <a:lnTo>
                  <a:pt x="0" y="88462"/>
                </a:lnTo>
                <a:lnTo>
                  <a:pt x="385" y="89593"/>
                </a:lnTo>
                <a:lnTo>
                  <a:pt x="1537" y="90713"/>
                </a:lnTo>
                <a:lnTo>
                  <a:pt x="3445" y="91811"/>
                </a:lnTo>
                <a:lnTo>
                  <a:pt x="6090" y="92877"/>
                </a:lnTo>
                <a:lnTo>
                  <a:pt x="9446" y="93901"/>
                </a:lnTo>
                <a:lnTo>
                  <a:pt x="13482" y="94872"/>
                </a:lnTo>
                <a:lnTo>
                  <a:pt x="18159" y="95781"/>
                </a:lnTo>
                <a:lnTo>
                  <a:pt x="23431" y="96620"/>
                </a:lnTo>
                <a:lnTo>
                  <a:pt x="29249" y="97381"/>
                </a:lnTo>
                <a:lnTo>
                  <a:pt x="35554" y="98055"/>
                </a:lnTo>
                <a:lnTo>
                  <a:pt x="42288" y="98638"/>
                </a:lnTo>
                <a:lnTo>
                  <a:pt x="49385" y="99122"/>
                </a:lnTo>
                <a:lnTo>
                  <a:pt x="56777" y="99503"/>
                </a:lnTo>
                <a:lnTo>
                  <a:pt x="64393" y="99778"/>
                </a:lnTo>
                <a:lnTo>
                  <a:pt x="72159" y="9994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80000" y="0"/>
                </a:lnTo>
                <a:close/>
              </a:path>
            </a:pathLst>
          </a:custGeom>
          <a:solidFill>
            <a:srgbClr val="6B8F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499627-89"/>
          <p:cNvSpPr/>
          <p:nvPr/>
        </p:nvSpPr>
        <p:spPr>
          <a:xfrm>
            <a:off x="6507956" y="3754041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9500"/>
                </a:moveTo>
                <a:lnTo>
                  <a:pt x="93545" y="29500"/>
                </a:lnTo>
                <a:cubicBezTo>
                  <a:pt x="94818" y="28167"/>
                  <a:pt x="95455" y="26667"/>
                  <a:pt x="95455" y="25000"/>
                </a:cubicBezTo>
                <a:lnTo>
                  <a:pt x="95455" y="25000"/>
                </a:lnTo>
                <a:lnTo>
                  <a:pt x="95455" y="25000"/>
                </a:lnTo>
                <a:cubicBezTo>
                  <a:pt x="95455" y="23333"/>
                  <a:pt x="94818" y="21833"/>
                  <a:pt x="93545" y="20500"/>
                </a:cubicBezTo>
                <a:lnTo>
                  <a:pt x="93545" y="20500"/>
                </a:lnTo>
                <a:lnTo>
                  <a:pt x="73091" y="1750"/>
                </a:lnTo>
                <a:cubicBezTo>
                  <a:pt x="71636" y="583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583"/>
                  <a:pt x="63273" y="1750"/>
                </a:cubicBezTo>
                <a:lnTo>
                  <a:pt x="63273" y="1750"/>
                </a:lnTo>
                <a:cubicBezTo>
                  <a:pt x="62000" y="3083"/>
                  <a:pt x="61364" y="4583"/>
                  <a:pt x="61364" y="6250"/>
                </a:cubicBezTo>
                <a:lnTo>
                  <a:pt x="61364" y="6250"/>
                </a:lnTo>
                <a:cubicBezTo>
                  <a:pt x="61364" y="7917"/>
                  <a:pt x="62000" y="9417"/>
                  <a:pt x="63273" y="10750"/>
                </a:cubicBezTo>
                <a:lnTo>
                  <a:pt x="63273" y="10750"/>
                </a:lnTo>
                <a:lnTo>
                  <a:pt x="72273" y="18750"/>
                </a:lnTo>
                <a:lnTo>
                  <a:pt x="6818" y="18750"/>
                </a:lnTo>
                <a:cubicBezTo>
                  <a:pt x="4818" y="18750"/>
                  <a:pt x="3182" y="19333"/>
                  <a:pt x="1909" y="20500"/>
                </a:cubicBezTo>
                <a:lnTo>
                  <a:pt x="1909" y="20500"/>
                </a:lnTo>
                <a:cubicBezTo>
                  <a:pt x="636" y="21667"/>
                  <a:pt x="0" y="23167"/>
                  <a:pt x="0" y="25000"/>
                </a:cubicBezTo>
                <a:lnTo>
                  <a:pt x="0" y="25000"/>
                </a:lnTo>
                <a:cubicBezTo>
                  <a:pt x="0" y="26833"/>
                  <a:pt x="636" y="28333"/>
                  <a:pt x="1909" y="29500"/>
                </a:cubicBezTo>
                <a:lnTo>
                  <a:pt x="1909" y="29500"/>
                </a:lnTo>
                <a:cubicBezTo>
                  <a:pt x="3182" y="30667"/>
                  <a:pt x="4818" y="31250"/>
                  <a:pt x="6818" y="31250"/>
                </a:cubicBezTo>
                <a:lnTo>
                  <a:pt x="6818" y="31250"/>
                </a:lnTo>
                <a:lnTo>
                  <a:pt x="72273" y="31250"/>
                </a:lnTo>
                <a:lnTo>
                  <a:pt x="63273" y="39250"/>
                </a:lnTo>
                <a:cubicBezTo>
                  <a:pt x="62000" y="40583"/>
                  <a:pt x="61364" y="42083"/>
                  <a:pt x="61364" y="43750"/>
                </a:cubicBezTo>
                <a:lnTo>
                  <a:pt x="61364" y="43750"/>
                </a:lnTo>
                <a:cubicBezTo>
                  <a:pt x="61364" y="45417"/>
                  <a:pt x="62000" y="46917"/>
                  <a:pt x="63273" y="48250"/>
                </a:cubicBezTo>
                <a:lnTo>
                  <a:pt x="63273" y="48250"/>
                </a:lnTo>
                <a:cubicBezTo>
                  <a:pt x="64727" y="49417"/>
                  <a:pt x="66364" y="50000"/>
                  <a:pt x="68182" y="50000"/>
                </a:cubicBezTo>
                <a:lnTo>
                  <a:pt x="68182" y="50000"/>
                </a:lnTo>
                <a:cubicBezTo>
                  <a:pt x="70000" y="50000"/>
                  <a:pt x="71636" y="49417"/>
                  <a:pt x="73091" y="48250"/>
                </a:cubicBezTo>
                <a:lnTo>
                  <a:pt x="73091" y="48250"/>
                </a:lnTo>
                <a:lnTo>
                  <a:pt x="93545" y="29500"/>
                </a:lnTo>
                <a:moveTo>
                  <a:pt x="22364" y="98250"/>
                </a:moveTo>
                <a:lnTo>
                  <a:pt x="22364" y="98250"/>
                </a:lnTo>
                <a:cubicBezTo>
                  <a:pt x="23818" y="99417"/>
                  <a:pt x="25455" y="100000"/>
                  <a:pt x="27273" y="100000"/>
                </a:cubicBezTo>
                <a:lnTo>
                  <a:pt x="27273" y="100000"/>
                </a:lnTo>
                <a:lnTo>
                  <a:pt x="27273" y="100000"/>
                </a:lnTo>
                <a:cubicBezTo>
                  <a:pt x="29091" y="100000"/>
                  <a:pt x="30727" y="99417"/>
                  <a:pt x="32182" y="98250"/>
                </a:cubicBezTo>
                <a:lnTo>
                  <a:pt x="32182" y="98250"/>
                </a:lnTo>
                <a:cubicBezTo>
                  <a:pt x="33455" y="96917"/>
                  <a:pt x="34091" y="95417"/>
                  <a:pt x="34091" y="93750"/>
                </a:cubicBezTo>
                <a:lnTo>
                  <a:pt x="34091" y="93750"/>
                </a:lnTo>
                <a:cubicBezTo>
                  <a:pt x="34091" y="92083"/>
                  <a:pt x="33455" y="90583"/>
                  <a:pt x="32182" y="89250"/>
                </a:cubicBezTo>
                <a:lnTo>
                  <a:pt x="32182" y="89250"/>
                </a:lnTo>
                <a:lnTo>
                  <a:pt x="23182" y="81250"/>
                </a:lnTo>
                <a:lnTo>
                  <a:pt x="88636" y="81250"/>
                </a:lnTo>
                <a:cubicBezTo>
                  <a:pt x="90636" y="81250"/>
                  <a:pt x="92273" y="80667"/>
                  <a:pt x="93545" y="79500"/>
                </a:cubicBezTo>
                <a:lnTo>
                  <a:pt x="93545" y="79500"/>
                </a:lnTo>
                <a:cubicBezTo>
                  <a:pt x="94818" y="78333"/>
                  <a:pt x="95455" y="76833"/>
                  <a:pt x="95455" y="75000"/>
                </a:cubicBezTo>
                <a:lnTo>
                  <a:pt x="95455" y="75000"/>
                </a:lnTo>
                <a:cubicBezTo>
                  <a:pt x="95455" y="73167"/>
                  <a:pt x="94818" y="71667"/>
                  <a:pt x="93545" y="70500"/>
                </a:cubicBezTo>
                <a:lnTo>
                  <a:pt x="93545" y="70500"/>
                </a:lnTo>
                <a:cubicBezTo>
                  <a:pt x="92273" y="69333"/>
                  <a:pt x="90636" y="68750"/>
                  <a:pt x="88636" y="68750"/>
                </a:cubicBezTo>
                <a:lnTo>
                  <a:pt x="88636" y="68750"/>
                </a:lnTo>
                <a:lnTo>
                  <a:pt x="23182" y="68750"/>
                </a:lnTo>
                <a:lnTo>
                  <a:pt x="32182" y="60750"/>
                </a:lnTo>
                <a:cubicBezTo>
                  <a:pt x="33455" y="59417"/>
                  <a:pt x="34091" y="57917"/>
                  <a:pt x="34091" y="56250"/>
                </a:cubicBezTo>
                <a:lnTo>
                  <a:pt x="34091" y="56250"/>
                </a:lnTo>
                <a:cubicBezTo>
                  <a:pt x="34091" y="54583"/>
                  <a:pt x="33455" y="53083"/>
                  <a:pt x="32182" y="51750"/>
                </a:cubicBezTo>
                <a:lnTo>
                  <a:pt x="32182" y="51750"/>
                </a:lnTo>
                <a:cubicBezTo>
                  <a:pt x="30727" y="50583"/>
                  <a:pt x="29091" y="50000"/>
                  <a:pt x="27273" y="50000"/>
                </a:cubicBezTo>
                <a:lnTo>
                  <a:pt x="27273" y="50000"/>
                </a:lnTo>
                <a:cubicBezTo>
                  <a:pt x="25455" y="50000"/>
                  <a:pt x="23818" y="50583"/>
                  <a:pt x="22364" y="51750"/>
                </a:cubicBezTo>
                <a:lnTo>
                  <a:pt x="22364" y="51750"/>
                </a:lnTo>
                <a:lnTo>
                  <a:pt x="1909" y="70500"/>
                </a:lnTo>
                <a:cubicBezTo>
                  <a:pt x="636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636" y="78167"/>
                  <a:pt x="1909" y="79500"/>
                </a:cubicBezTo>
                <a:lnTo>
                  <a:pt x="1909" y="79500"/>
                </a:lnTo>
                <a:lnTo>
                  <a:pt x="22364" y="98250"/>
                </a:lnTo>
              </a:path>
            </a:pathLst>
          </a:custGeom>
          <a:solidFill>
            <a:srgbClr val="6B8F2A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6" name="el-1785639499580-72"/>
          <p:cNvPicPr/>
          <p:nvPr/>
        </p:nvPicPr>
        <p:blipFill>
          <a:blip r:embed="rId4"/>
          <a:stretch>
            <a:fillRect/>
          </a:stretch>
        </p:blipFill>
        <p:spPr>
          <a:xfrm>
            <a:off x="4714875" y="4049316"/>
            <a:ext cx="2417415" cy="14288"/>
          </a:xfrm>
          <a:prstGeom prst="rect">
            <a:avLst/>
          </a:prstGeom>
          <a:ln>
            <a:noFill/>
          </a:ln>
        </p:spPr>
      </p:pic>
      <p:sp>
        <p:nvSpPr>
          <p:cNvPr id="37" name="el-1785639499620-79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499620-80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498834-3"/>
          <p:cNvSpPr txBox="1"/>
          <p:nvPr/>
        </p:nvSpPr>
        <p:spPr>
          <a:xfrm>
            <a:off x="542925" y="189309"/>
            <a:ext cx="7084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</a:t>
            </a:r>
            <a:endParaRPr/>
          </a:p>
        </p:txBody>
      </p:sp>
      <p:sp>
        <p:nvSpPr>
          <p:cNvPr id="40" name="el-1785639498835-6"/>
          <p:cNvSpPr txBox="1"/>
          <p:nvPr/>
        </p:nvSpPr>
        <p:spPr>
          <a:xfrm>
            <a:off x="1372865" y="151209"/>
            <a:ext cx="10644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从立体到平面</a:t>
            </a:r>
            <a:endParaRPr/>
          </a:p>
        </p:txBody>
      </p:sp>
      <p:sp>
        <p:nvSpPr>
          <p:cNvPr id="41" name="el-1785639498847-32"/>
          <p:cNvSpPr txBox="1"/>
          <p:nvPr/>
        </p:nvSpPr>
        <p:spPr>
          <a:xfrm>
            <a:off x="4957763" y="1237059"/>
            <a:ext cx="297194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三个互相垂直的投影面：</a:t>
            </a: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正面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水平面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侧面</a:t>
            </a:r>
            <a:endParaRPr/>
          </a:p>
        </p:txBody>
      </p:sp>
      <p:sp>
        <p:nvSpPr>
          <p:cNvPr id="42" name="el-1785639498847-33"/>
          <p:cNvSpPr txBox="1"/>
          <p:nvPr/>
        </p:nvSpPr>
        <p:spPr>
          <a:xfrm>
            <a:off x="4957763" y="1658541"/>
            <a:ext cx="30877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06537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从正面观察物体得到的视图（前→后）</a:t>
            </a:r>
            <a:endParaRPr/>
          </a:p>
        </p:txBody>
      </p:sp>
      <p:sp>
        <p:nvSpPr>
          <p:cNvPr id="43" name="el-1785639498848-34"/>
          <p:cNvSpPr txBox="1"/>
          <p:nvPr/>
        </p:nvSpPr>
        <p:spPr>
          <a:xfrm>
            <a:off x="4957763" y="1958578"/>
            <a:ext cx="30877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06537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从上面观察物体得到的视图（上→下）</a:t>
            </a:r>
            <a:endParaRPr/>
          </a:p>
        </p:txBody>
      </p:sp>
      <p:sp>
        <p:nvSpPr>
          <p:cNvPr id="44" name="el-1785639498848-35"/>
          <p:cNvSpPr txBox="1"/>
          <p:nvPr/>
        </p:nvSpPr>
        <p:spPr>
          <a:xfrm>
            <a:off x="4957763" y="2258616"/>
            <a:ext cx="30877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06537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从左面观察物体得到的视图（左→右）</a:t>
            </a:r>
            <a:endParaRPr/>
          </a:p>
        </p:txBody>
      </p:sp>
      <p:sp>
        <p:nvSpPr>
          <p:cNvPr id="45" name="el-1785639498848-36"/>
          <p:cNvSpPr txBox="1"/>
          <p:nvPr/>
        </p:nvSpPr>
        <p:spPr>
          <a:xfrm>
            <a:off x="4957763" y="2680097"/>
            <a:ext cx="37861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55849">
              <a:lnSpc>
                <a:spcPts val="168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，俯视图在主视图正下方，左视图在主视图正右方</a:t>
            </a:r>
            <a:endParaRPr/>
          </a:p>
        </p:txBody>
      </p:sp>
      <p:sp>
        <p:nvSpPr>
          <p:cNvPr id="46" name="el-1785639498848-37"/>
          <p:cNvSpPr txBox="1"/>
          <p:nvPr/>
        </p:nvSpPr>
        <p:spPr>
          <a:xfrm>
            <a:off x="4957763" y="3358753"/>
            <a:ext cx="138492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三视图的"</a:t>
            </a: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三</a:t>
            </a:r>
            <a:r>
              <a:rPr b="1" sz="1120" spc="17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等</a:t>
            </a:r>
            <a:r>
              <a:rPr b="1" sz="1120" spc="17">
                <a:solidFill>
                  <a:srgbClr val="6B8F2A"/>
                </a:solidFill>
                <a:latin typeface="Microsoft YaHei"/>
                <a:ea typeface="Microsoft YaHei"/>
                <a:cs typeface="Microsoft YaHei"/>
              </a:rPr>
              <a:t>"</a:t>
            </a:r>
            <a:r>
              <a:rPr b="1"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规律</a:t>
            </a:r>
            <a:endParaRPr/>
          </a:p>
        </p:txBody>
      </p:sp>
      <p:sp>
        <p:nvSpPr>
          <p:cNvPr id="47" name="el-1785639498860-50"/>
          <p:cNvSpPr txBox="1"/>
          <p:nvPr/>
        </p:nvSpPr>
        <p:spPr>
          <a:xfrm>
            <a:off x="5007769" y="373022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长对正</a:t>
            </a:r>
            <a:endParaRPr/>
          </a:p>
        </p:txBody>
      </p:sp>
      <p:sp>
        <p:nvSpPr>
          <p:cNvPr id="48" name="el-1785639498861-51"/>
          <p:cNvSpPr txBox="1"/>
          <p:nvPr/>
        </p:nvSpPr>
        <p:spPr>
          <a:xfrm>
            <a:off x="5850731" y="373022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高平齐</a:t>
            </a:r>
            <a:endParaRPr/>
          </a:p>
        </p:txBody>
      </p:sp>
      <p:sp>
        <p:nvSpPr>
          <p:cNvPr id="49" name="el-1785639498861-52"/>
          <p:cNvSpPr txBox="1"/>
          <p:nvPr/>
        </p:nvSpPr>
        <p:spPr>
          <a:xfrm>
            <a:off x="6665119" y="373022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宽相等</a:t>
            </a:r>
            <a:endParaRPr/>
          </a:p>
        </p:txBody>
      </p:sp>
      <p:sp>
        <p:nvSpPr>
          <p:cNvPr id="50" name="el-1785639498837-8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51" name="el-1785639498838-9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52" name="el-1785639498835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08 / 16</a:t>
            </a:r>
            <a:endParaRPr/>
          </a:p>
        </p:txBody>
      </p:sp>
      <p:sp>
        <p:nvSpPr>
          <p:cNvPr id="53" name="el-1785639498843-13"/>
          <p:cNvSpPr/>
          <p:nvPr/>
        </p:nvSpPr>
        <p:spPr>
          <a:xfrm>
            <a:off x="400050" y="1228725"/>
            <a:ext cx="4029075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" y="0"/>
                </a:moveTo>
                <a:lnTo>
                  <a:pt x="99291" y="0"/>
                </a:lnTo>
                <a:lnTo>
                  <a:pt x="99359" y="4"/>
                </a:lnTo>
                <a:lnTo>
                  <a:pt x="99430" y="21"/>
                </a:lnTo>
                <a:lnTo>
                  <a:pt x="99496" y="46"/>
                </a:lnTo>
                <a:lnTo>
                  <a:pt x="99563" y="81"/>
                </a:lnTo>
                <a:lnTo>
                  <a:pt x="99624" y="123"/>
                </a:lnTo>
                <a:lnTo>
                  <a:pt x="99686" y="179"/>
                </a:lnTo>
                <a:lnTo>
                  <a:pt x="99740" y="239"/>
                </a:lnTo>
                <a:lnTo>
                  <a:pt x="99792" y="309"/>
                </a:lnTo>
                <a:lnTo>
                  <a:pt x="99839" y="386"/>
                </a:lnTo>
                <a:lnTo>
                  <a:pt x="99879" y="467"/>
                </a:lnTo>
                <a:lnTo>
                  <a:pt x="99917" y="558"/>
                </a:lnTo>
                <a:lnTo>
                  <a:pt x="99946" y="649"/>
                </a:lnTo>
                <a:lnTo>
                  <a:pt x="99969" y="747"/>
                </a:lnTo>
                <a:lnTo>
                  <a:pt x="99986" y="846"/>
                </a:lnTo>
                <a:lnTo>
                  <a:pt x="99998" y="951"/>
                </a:lnTo>
                <a:lnTo>
                  <a:pt x="100000" y="1053"/>
                </a:lnTo>
                <a:lnTo>
                  <a:pt x="100000" y="98947"/>
                </a:lnTo>
                <a:lnTo>
                  <a:pt x="99998" y="99049"/>
                </a:lnTo>
                <a:lnTo>
                  <a:pt x="99986" y="99154"/>
                </a:lnTo>
                <a:lnTo>
                  <a:pt x="99969" y="99253"/>
                </a:lnTo>
                <a:lnTo>
                  <a:pt x="99946" y="99351"/>
                </a:lnTo>
                <a:lnTo>
                  <a:pt x="99917" y="99442"/>
                </a:lnTo>
                <a:lnTo>
                  <a:pt x="99879" y="99533"/>
                </a:lnTo>
                <a:lnTo>
                  <a:pt x="99839" y="99614"/>
                </a:lnTo>
                <a:lnTo>
                  <a:pt x="99792" y="99691"/>
                </a:lnTo>
                <a:lnTo>
                  <a:pt x="99740" y="99761"/>
                </a:lnTo>
                <a:lnTo>
                  <a:pt x="99686" y="99821"/>
                </a:lnTo>
                <a:lnTo>
                  <a:pt x="99624" y="99877"/>
                </a:lnTo>
                <a:lnTo>
                  <a:pt x="99563" y="99919"/>
                </a:lnTo>
                <a:lnTo>
                  <a:pt x="99496" y="99954"/>
                </a:lnTo>
                <a:lnTo>
                  <a:pt x="99430" y="99979"/>
                </a:lnTo>
                <a:lnTo>
                  <a:pt x="99359" y="99996"/>
                </a:lnTo>
                <a:lnTo>
                  <a:pt x="99291" y="100000"/>
                </a:lnTo>
                <a:lnTo>
                  <a:pt x="709" y="100000"/>
                </a:lnTo>
                <a:lnTo>
                  <a:pt x="641" y="99996"/>
                </a:lnTo>
                <a:lnTo>
                  <a:pt x="570" y="99979"/>
                </a:lnTo>
                <a:lnTo>
                  <a:pt x="504" y="99954"/>
                </a:lnTo>
                <a:lnTo>
                  <a:pt x="437" y="99919"/>
                </a:lnTo>
                <a:lnTo>
                  <a:pt x="376" y="99877"/>
                </a:lnTo>
                <a:lnTo>
                  <a:pt x="314" y="99821"/>
                </a:lnTo>
                <a:lnTo>
                  <a:pt x="260" y="99761"/>
                </a:lnTo>
                <a:lnTo>
                  <a:pt x="208" y="99691"/>
                </a:lnTo>
                <a:lnTo>
                  <a:pt x="161" y="99614"/>
                </a:lnTo>
                <a:lnTo>
                  <a:pt x="121" y="99533"/>
                </a:lnTo>
                <a:lnTo>
                  <a:pt x="83" y="99442"/>
                </a:lnTo>
                <a:lnTo>
                  <a:pt x="54" y="99351"/>
                </a:lnTo>
                <a:lnTo>
                  <a:pt x="31" y="99253"/>
                </a:lnTo>
                <a:lnTo>
                  <a:pt x="14" y="99154"/>
                </a:lnTo>
                <a:lnTo>
                  <a:pt x="2" y="99049"/>
                </a:lnTo>
                <a:lnTo>
                  <a:pt x="0" y="98947"/>
                </a:lnTo>
                <a:lnTo>
                  <a:pt x="0" y="1053"/>
                </a:lnTo>
                <a:lnTo>
                  <a:pt x="2" y="951"/>
                </a:lnTo>
                <a:lnTo>
                  <a:pt x="14" y="846"/>
                </a:lnTo>
                <a:lnTo>
                  <a:pt x="31" y="747"/>
                </a:lnTo>
                <a:lnTo>
                  <a:pt x="54" y="649"/>
                </a:lnTo>
                <a:lnTo>
                  <a:pt x="83" y="558"/>
                </a:lnTo>
                <a:lnTo>
                  <a:pt x="121" y="467"/>
                </a:lnTo>
                <a:lnTo>
                  <a:pt x="161" y="386"/>
                </a:lnTo>
                <a:lnTo>
                  <a:pt x="208" y="309"/>
                </a:lnTo>
                <a:lnTo>
                  <a:pt x="260" y="239"/>
                </a:lnTo>
                <a:lnTo>
                  <a:pt x="314" y="179"/>
                </a:lnTo>
                <a:lnTo>
                  <a:pt x="376" y="123"/>
                </a:lnTo>
                <a:lnTo>
                  <a:pt x="437" y="81"/>
                </a:lnTo>
                <a:lnTo>
                  <a:pt x="504" y="46"/>
                </a:lnTo>
                <a:lnTo>
                  <a:pt x="570" y="21"/>
                </a:lnTo>
                <a:lnTo>
                  <a:pt x="641" y="4"/>
                </a:lnTo>
                <a:lnTo>
                  <a:pt x="709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71438" dist="14288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4" name="el-1785639498846-14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" y="10525"/>
                </a:moveTo>
                <a:lnTo>
                  <a:pt x="56000" y="10525"/>
                </a:lnTo>
                <a:lnTo>
                  <a:pt x="56000" y="73683"/>
                </a:lnTo>
                <a:lnTo>
                  <a:pt x="8000" y="73683"/>
                </a:lnTo>
                <a:close/>
              </a:path>
            </a:pathLst>
          </a:custGeom>
          <a:solidFill>
            <a:srgbClr val="F3EFE6">
              <a:alpha val="95000"/>
            </a:srgbClr>
          </a:solidFill>
          <a:ln w="16078" algn="ctr">
            <a:solidFill>
              <a:srgbClr val="C4B6A2">
                <a:alpha val="9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el-1785639498846-15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" y="73683"/>
                </a:moveTo>
                <a:lnTo>
                  <a:pt x="56000" y="73683"/>
                </a:lnTo>
                <a:lnTo>
                  <a:pt x="76000" y="89475"/>
                </a:lnTo>
                <a:lnTo>
                  <a:pt x="28000" y="89475"/>
                </a:lnTo>
                <a:close/>
              </a:path>
            </a:pathLst>
          </a:custGeom>
          <a:solidFill>
            <a:srgbClr val="F3EFE6">
              <a:alpha val="85000"/>
            </a:srgbClr>
          </a:solidFill>
          <a:ln w="16078" algn="ctr">
            <a:solidFill>
              <a:srgbClr val="C4B6A2">
                <a:alpha val="8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5639498846-16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000" y="10525"/>
                </a:moveTo>
                <a:lnTo>
                  <a:pt x="76000" y="26317"/>
                </a:lnTo>
                <a:lnTo>
                  <a:pt x="76000" y="89475"/>
                </a:lnTo>
                <a:lnTo>
                  <a:pt x="56000" y="73683"/>
                </a:lnTo>
                <a:close/>
              </a:path>
            </a:pathLst>
          </a:custGeom>
          <a:solidFill>
            <a:srgbClr val="F3EFE6">
              <a:alpha val="85000"/>
            </a:srgbClr>
          </a:solidFill>
          <a:ln w="16078" algn="ctr">
            <a:solidFill>
              <a:srgbClr val="C4B6A2">
                <a:alpha val="8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5639498846-17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000" y="31577"/>
                </a:moveTo>
                <a:lnTo>
                  <a:pt x="40000" y="31577"/>
                </a:lnTo>
                <a:lnTo>
                  <a:pt x="40000" y="52630"/>
                </a:lnTo>
                <a:lnTo>
                  <a:pt x="24000" y="52630"/>
                </a:lnTo>
                <a:close/>
              </a:path>
            </a:pathLst>
          </a:custGeom>
          <a:solidFill>
            <a:srgbClr val="D2691E">
              <a:alpha val="18000"/>
            </a:srgbClr>
          </a:solidFill>
          <a:ln w="20098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8" name="el-1785639498846-18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000" y="52630"/>
                </a:moveTo>
                <a:lnTo>
                  <a:pt x="40000" y="52630"/>
                </a:lnTo>
                <a:lnTo>
                  <a:pt x="46400" y="60000"/>
                </a:lnTo>
                <a:lnTo>
                  <a:pt x="30400" y="60000"/>
                </a:lnTo>
                <a:close/>
              </a:path>
            </a:pathLst>
          </a:custGeom>
          <a:solidFill>
            <a:srgbClr val="D2691E">
              <a:alpha val="10000"/>
            </a:srgbClr>
          </a:solidFill>
          <a:ln w="12059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9" name="el-1785639498846-19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31577"/>
                </a:moveTo>
                <a:lnTo>
                  <a:pt x="46400" y="38947"/>
                </a:lnTo>
                <a:lnTo>
                  <a:pt x="46400" y="60000"/>
                </a:lnTo>
                <a:lnTo>
                  <a:pt x="40000" y="52630"/>
                </a:lnTo>
                <a:close/>
              </a:path>
            </a:pathLst>
          </a:custGeom>
          <a:solidFill>
            <a:srgbClr val="D2691E">
              <a:alpha val="10000"/>
            </a:srgbClr>
          </a:solidFill>
          <a:ln w="12059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0" name="el-1785639498847-20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000" y="31577"/>
                </a:moveTo>
                <a:lnTo>
                  <a:pt x="32000" y="13158"/>
                </a:lnTo>
              </a:path>
            </a:pathLst>
          </a:custGeom>
          <a:solidFill>
            <a:srgbClr val="000000">
              <a:alpha val="70000"/>
            </a:srgbClr>
          </a:solidFill>
          <a:ln w="16078" algn="ctr">
            <a:solidFill>
              <a:srgbClr val="D2691E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1" name="el-1785639498847-21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000" y="11577"/>
                </a:moveTo>
                <a:lnTo>
                  <a:pt x="31199" y="14211"/>
                </a:lnTo>
                <a:lnTo>
                  <a:pt x="32801" y="14211"/>
                </a:lnTo>
                <a:close/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639498847-22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000" y="52630"/>
                </a:moveTo>
                <a:lnTo>
                  <a:pt x="32000" y="71053"/>
                </a:lnTo>
              </a:path>
            </a:pathLst>
          </a:custGeom>
          <a:solidFill>
            <a:srgbClr val="000000">
              <a:alpha val="70000"/>
            </a:srgbClr>
          </a:solidFill>
          <a:ln w="16078" algn="ctr">
            <a:solidFill>
              <a:srgbClr val="2A6B8F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3" name="el-1785639498847-23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000" y="72630"/>
                </a:moveTo>
                <a:lnTo>
                  <a:pt x="31199" y="70000"/>
                </a:lnTo>
                <a:lnTo>
                  <a:pt x="32801" y="70000"/>
                </a:lnTo>
                <a:close/>
              </a:path>
            </a:pathLst>
          </a:custGeom>
          <a:solidFill>
            <a:srgbClr val="2A6B8F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639498847-24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42106"/>
                </a:moveTo>
                <a:lnTo>
                  <a:pt x="53600" y="42106"/>
                </a:lnTo>
              </a:path>
            </a:pathLst>
          </a:custGeom>
          <a:solidFill>
            <a:srgbClr val="000000">
              <a:alpha val="70000"/>
            </a:srgbClr>
          </a:solidFill>
          <a:ln w="16078" algn="ctr">
            <a:solidFill>
              <a:srgbClr val="6B8F2A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5" name="el-1785639498847-25"/>
          <p:cNvSpPr/>
          <p:nvPr/>
        </p:nvSpPr>
        <p:spPr>
          <a:xfrm>
            <a:off x="407194" y="1235869"/>
            <a:ext cx="4014788" cy="2700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801" y="42106"/>
                </a:moveTo>
                <a:lnTo>
                  <a:pt x="52801" y="41053"/>
                </a:lnTo>
                <a:lnTo>
                  <a:pt x="52801" y="43158"/>
                </a:lnTo>
                <a:close/>
              </a:path>
            </a:pathLst>
          </a:custGeom>
          <a:solidFill>
            <a:srgbClr val="6B8F2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639498847-26"/>
          <p:cNvSpPr txBox="1"/>
          <p:nvPr/>
        </p:nvSpPr>
        <p:spPr>
          <a:xfrm>
            <a:off x="1571482" y="1321143"/>
            <a:ext cx="578129" cy="2046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67" name="el-1785639498847-27"/>
          <p:cNvSpPr txBox="1"/>
          <p:nvPr/>
        </p:nvSpPr>
        <p:spPr>
          <a:xfrm>
            <a:off x="1571482" y="3239803"/>
            <a:ext cx="578129" cy="2046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68" name="el-1785639498847-28"/>
          <p:cNvSpPr txBox="1"/>
          <p:nvPr/>
        </p:nvSpPr>
        <p:spPr>
          <a:xfrm>
            <a:off x="2735771" y="2102819"/>
            <a:ext cx="578129" cy="2046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6B8F2A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69" name="el-1785639498847-29"/>
          <p:cNvSpPr txBox="1"/>
          <p:nvPr/>
        </p:nvSpPr>
        <p:spPr>
          <a:xfrm>
            <a:off x="808673" y="3062150"/>
            <a:ext cx="313153" cy="1478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正面</a:t>
            </a:r>
            <a:endParaRPr/>
          </a:p>
        </p:txBody>
      </p:sp>
      <p:sp>
        <p:nvSpPr>
          <p:cNvPr id="70" name="el-1785639498847-30"/>
          <p:cNvSpPr txBox="1"/>
          <p:nvPr/>
        </p:nvSpPr>
        <p:spPr>
          <a:xfrm>
            <a:off x="744436" y="3346396"/>
            <a:ext cx="417538" cy="1478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水平面</a:t>
            </a:r>
            <a:endParaRPr/>
          </a:p>
        </p:txBody>
      </p:sp>
      <p:sp>
        <p:nvSpPr>
          <p:cNvPr id="71" name="el-1785639498847-31"/>
          <p:cNvSpPr txBox="1"/>
          <p:nvPr/>
        </p:nvSpPr>
        <p:spPr>
          <a:xfrm>
            <a:off x="2816066" y="1854104"/>
            <a:ext cx="313153" cy="1478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侧面</a:t>
            </a:r>
            <a:endParaRPr/>
          </a:p>
        </p:txBody>
      </p:sp>
      <p:sp>
        <p:nvSpPr>
          <p:cNvPr id="72" name="el-1785639498857-45"/>
          <p:cNvSpPr/>
          <p:nvPr/>
        </p:nvSpPr>
        <p:spPr>
          <a:xfrm>
            <a:off x="407194" y="3536156"/>
            <a:ext cx="4014787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" y="99690"/>
                </a:moveTo>
                <a:lnTo>
                  <a:pt x="0" y="99310"/>
                </a:lnTo>
                <a:lnTo>
                  <a:pt x="0" y="0"/>
                </a:lnTo>
                <a:lnTo>
                  <a:pt x="100000" y="0"/>
                </a:lnTo>
                <a:lnTo>
                  <a:pt x="100000" y="99310"/>
                </a:lnTo>
                <a:lnTo>
                  <a:pt x="99969" y="99690"/>
                </a:lnTo>
                <a:lnTo>
                  <a:pt x="99931" y="100000"/>
                </a:lnTo>
                <a:lnTo>
                  <a:pt x="69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0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5639499628-90"/>
          <p:cNvSpPr/>
          <p:nvPr/>
        </p:nvSpPr>
        <p:spPr>
          <a:xfrm>
            <a:off x="521494" y="3729038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5639498858-49"/>
          <p:cNvSpPr txBox="1"/>
          <p:nvPr/>
        </p:nvSpPr>
        <p:spPr>
          <a:xfrm>
            <a:off x="714375" y="3707606"/>
            <a:ext cx="18787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三视图形成 · 三个互相垂直的投影面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9810-10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886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9886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98867-4"/>
          <p:cNvSpPr/>
          <p:nvPr/>
        </p:nvSpPr>
        <p:spPr>
          <a:xfrm>
            <a:off x="400050" y="160734"/>
            <a:ext cx="8013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3" y="50"/>
                </a:lnTo>
                <a:lnTo>
                  <a:pt x="98560" y="150"/>
                </a:lnTo>
                <a:lnTo>
                  <a:pt x="98738" y="300"/>
                </a:lnTo>
                <a:lnTo>
                  <a:pt x="98893" y="550"/>
                </a:lnTo>
                <a:lnTo>
                  <a:pt x="99060" y="900"/>
                </a:lnTo>
                <a:lnTo>
                  <a:pt x="99202" y="1250"/>
                </a:lnTo>
                <a:lnTo>
                  <a:pt x="99345" y="1700"/>
                </a:lnTo>
                <a:lnTo>
                  <a:pt x="99476" y="2200"/>
                </a:lnTo>
                <a:lnTo>
                  <a:pt x="99595" y="2750"/>
                </a:lnTo>
                <a:lnTo>
                  <a:pt x="99702" y="3350"/>
                </a:lnTo>
                <a:lnTo>
                  <a:pt x="99786" y="3950"/>
                </a:lnTo>
                <a:lnTo>
                  <a:pt x="99869" y="4650"/>
                </a:lnTo>
                <a:lnTo>
                  <a:pt x="99929" y="5300"/>
                </a:lnTo>
                <a:lnTo>
                  <a:pt x="99964" y="6050"/>
                </a:lnTo>
                <a:lnTo>
                  <a:pt x="99988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8" y="93250"/>
                </a:lnTo>
                <a:lnTo>
                  <a:pt x="99964" y="93950"/>
                </a:lnTo>
                <a:lnTo>
                  <a:pt x="99929" y="94700"/>
                </a:lnTo>
                <a:lnTo>
                  <a:pt x="99869" y="95350"/>
                </a:lnTo>
                <a:lnTo>
                  <a:pt x="99786" y="96050"/>
                </a:lnTo>
                <a:lnTo>
                  <a:pt x="99702" y="96650"/>
                </a:lnTo>
                <a:lnTo>
                  <a:pt x="99595" y="97250"/>
                </a:lnTo>
                <a:lnTo>
                  <a:pt x="99476" y="97800"/>
                </a:lnTo>
                <a:lnTo>
                  <a:pt x="99345" y="98300"/>
                </a:lnTo>
                <a:lnTo>
                  <a:pt x="99202" y="98750"/>
                </a:lnTo>
                <a:lnTo>
                  <a:pt x="99060" y="99100"/>
                </a:lnTo>
                <a:lnTo>
                  <a:pt x="98893" y="99450"/>
                </a:lnTo>
                <a:lnTo>
                  <a:pt x="98738" y="99700"/>
                </a:lnTo>
                <a:lnTo>
                  <a:pt x="98560" y="99850"/>
                </a:lnTo>
                <a:lnTo>
                  <a:pt x="98393" y="99950"/>
                </a:lnTo>
                <a:lnTo>
                  <a:pt x="98214" y="100000"/>
                </a:lnTo>
                <a:lnTo>
                  <a:pt x="1786" y="100000"/>
                </a:lnTo>
                <a:lnTo>
                  <a:pt x="1607" y="99950"/>
                </a:lnTo>
                <a:lnTo>
                  <a:pt x="1440" y="99850"/>
                </a:lnTo>
                <a:lnTo>
                  <a:pt x="1262" y="99700"/>
                </a:lnTo>
                <a:lnTo>
                  <a:pt x="1107" y="99450"/>
                </a:lnTo>
                <a:lnTo>
                  <a:pt x="940" y="99100"/>
                </a:lnTo>
                <a:lnTo>
                  <a:pt x="798" y="98750"/>
                </a:lnTo>
                <a:lnTo>
                  <a:pt x="655" y="98300"/>
                </a:lnTo>
                <a:lnTo>
                  <a:pt x="524" y="97800"/>
                </a:lnTo>
                <a:lnTo>
                  <a:pt x="405" y="97250"/>
                </a:lnTo>
                <a:lnTo>
                  <a:pt x="298" y="96650"/>
                </a:lnTo>
                <a:lnTo>
                  <a:pt x="214" y="96050"/>
                </a:lnTo>
                <a:lnTo>
                  <a:pt x="131" y="95350"/>
                </a:lnTo>
                <a:lnTo>
                  <a:pt x="71" y="94700"/>
                </a:lnTo>
                <a:lnTo>
                  <a:pt x="36" y="93950"/>
                </a:lnTo>
                <a:lnTo>
                  <a:pt x="12" y="93250"/>
                </a:lnTo>
                <a:lnTo>
                  <a:pt x="0" y="92500"/>
                </a:lnTo>
                <a:lnTo>
                  <a:pt x="0" y="7500"/>
                </a:lnTo>
                <a:lnTo>
                  <a:pt x="12" y="6750"/>
                </a:lnTo>
                <a:lnTo>
                  <a:pt x="36" y="6050"/>
                </a:lnTo>
                <a:lnTo>
                  <a:pt x="71" y="5300"/>
                </a:lnTo>
                <a:lnTo>
                  <a:pt x="131" y="4650"/>
                </a:lnTo>
                <a:lnTo>
                  <a:pt x="214" y="3950"/>
                </a:lnTo>
                <a:lnTo>
                  <a:pt x="298" y="3350"/>
                </a:lnTo>
                <a:lnTo>
                  <a:pt x="405" y="2750"/>
                </a:lnTo>
                <a:lnTo>
                  <a:pt x="524" y="2200"/>
                </a:lnTo>
                <a:lnTo>
                  <a:pt x="655" y="1700"/>
                </a:lnTo>
                <a:lnTo>
                  <a:pt x="798" y="1250"/>
                </a:lnTo>
                <a:lnTo>
                  <a:pt x="940" y="900"/>
                </a:lnTo>
                <a:lnTo>
                  <a:pt x="1107" y="550"/>
                </a:lnTo>
                <a:lnTo>
                  <a:pt x="1262" y="300"/>
                </a:lnTo>
                <a:lnTo>
                  <a:pt x="1440" y="150"/>
                </a:lnTo>
                <a:lnTo>
                  <a:pt x="1607" y="50"/>
                </a:lnTo>
                <a:lnTo>
                  <a:pt x="1786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8867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99631-91"/>
          <p:cNvSpPr/>
          <p:nvPr/>
        </p:nvSpPr>
        <p:spPr>
          <a:xfrm>
            <a:off x="542925" y="208750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99632-92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600"/>
                </a:moveTo>
                <a:lnTo>
                  <a:pt x="0" y="91600"/>
                </a:lnTo>
                <a:cubicBezTo>
                  <a:pt x="267" y="93956"/>
                  <a:pt x="1311" y="95978"/>
                  <a:pt x="3133" y="97667"/>
                </a:cubicBezTo>
                <a:lnTo>
                  <a:pt x="3133" y="97667"/>
                </a:lnTo>
                <a:lnTo>
                  <a:pt x="3133" y="97667"/>
                </a:lnTo>
                <a:cubicBezTo>
                  <a:pt x="4822" y="99222"/>
                  <a:pt x="6911" y="100000"/>
                  <a:pt x="9400" y="100000"/>
                </a:cubicBezTo>
                <a:lnTo>
                  <a:pt x="9400" y="100000"/>
                </a:lnTo>
                <a:lnTo>
                  <a:pt x="28133" y="100000"/>
                </a:lnTo>
                <a:lnTo>
                  <a:pt x="90600" y="100000"/>
                </a:lnTo>
                <a:cubicBezTo>
                  <a:pt x="93222" y="99867"/>
                  <a:pt x="95444" y="98956"/>
                  <a:pt x="97267" y="97267"/>
                </a:cubicBezTo>
                <a:lnTo>
                  <a:pt x="97267" y="97267"/>
                </a:lnTo>
                <a:cubicBezTo>
                  <a:pt x="98956" y="95444"/>
                  <a:pt x="99867" y="93222"/>
                  <a:pt x="100000" y="90600"/>
                </a:cubicBezTo>
                <a:lnTo>
                  <a:pt x="100000" y="90600"/>
                </a:lnTo>
                <a:lnTo>
                  <a:pt x="100000" y="71867"/>
                </a:lnTo>
                <a:cubicBezTo>
                  <a:pt x="99867" y="69289"/>
                  <a:pt x="98956" y="67089"/>
                  <a:pt x="97267" y="65267"/>
                </a:cubicBezTo>
                <a:lnTo>
                  <a:pt x="97267" y="65267"/>
                </a:lnTo>
                <a:cubicBezTo>
                  <a:pt x="95444" y="63533"/>
                  <a:pt x="93222" y="62622"/>
                  <a:pt x="90600" y="62533"/>
                </a:cubicBezTo>
                <a:lnTo>
                  <a:pt x="90600" y="62533"/>
                </a:lnTo>
                <a:lnTo>
                  <a:pt x="81267" y="62533"/>
                </a:lnTo>
                <a:lnTo>
                  <a:pt x="81267" y="78133"/>
                </a:lnTo>
                <a:cubicBezTo>
                  <a:pt x="81133" y="80089"/>
                  <a:pt x="80089" y="81133"/>
                  <a:pt x="78133" y="81267"/>
                </a:cubicBezTo>
                <a:lnTo>
                  <a:pt x="78133" y="81267"/>
                </a:lnTo>
                <a:cubicBezTo>
                  <a:pt x="76178" y="81133"/>
                  <a:pt x="75133" y="80089"/>
                  <a:pt x="75000" y="78133"/>
                </a:cubicBezTo>
                <a:lnTo>
                  <a:pt x="75000" y="78133"/>
                </a:lnTo>
                <a:lnTo>
                  <a:pt x="75000" y="62533"/>
                </a:lnTo>
                <a:lnTo>
                  <a:pt x="62533" y="62533"/>
                </a:lnTo>
                <a:lnTo>
                  <a:pt x="62533" y="78133"/>
                </a:lnTo>
                <a:cubicBezTo>
                  <a:pt x="62400" y="80089"/>
                  <a:pt x="61356" y="81133"/>
                  <a:pt x="59400" y="81267"/>
                </a:cubicBezTo>
                <a:lnTo>
                  <a:pt x="59400" y="81267"/>
                </a:lnTo>
                <a:cubicBezTo>
                  <a:pt x="57444" y="81133"/>
                  <a:pt x="56400" y="80089"/>
                  <a:pt x="56267" y="78133"/>
                </a:cubicBezTo>
                <a:lnTo>
                  <a:pt x="56267" y="78133"/>
                </a:lnTo>
                <a:lnTo>
                  <a:pt x="56267" y="62533"/>
                </a:lnTo>
                <a:lnTo>
                  <a:pt x="43733" y="62533"/>
                </a:lnTo>
                <a:lnTo>
                  <a:pt x="43733" y="78133"/>
                </a:lnTo>
                <a:cubicBezTo>
                  <a:pt x="43600" y="80089"/>
                  <a:pt x="42556" y="81133"/>
                  <a:pt x="40600" y="81267"/>
                </a:cubicBezTo>
                <a:lnTo>
                  <a:pt x="40600" y="81267"/>
                </a:lnTo>
                <a:cubicBezTo>
                  <a:pt x="38644" y="81133"/>
                  <a:pt x="37622" y="80089"/>
                  <a:pt x="37533" y="78133"/>
                </a:cubicBezTo>
                <a:lnTo>
                  <a:pt x="37533" y="78133"/>
                </a:lnTo>
                <a:lnTo>
                  <a:pt x="37533" y="62533"/>
                </a:lnTo>
                <a:lnTo>
                  <a:pt x="21867" y="62533"/>
                </a:lnTo>
                <a:cubicBezTo>
                  <a:pt x="19911" y="62400"/>
                  <a:pt x="18867" y="61356"/>
                  <a:pt x="18733" y="59400"/>
                </a:cubicBezTo>
                <a:lnTo>
                  <a:pt x="18733" y="59400"/>
                </a:lnTo>
                <a:cubicBezTo>
                  <a:pt x="18867" y="57444"/>
                  <a:pt x="19911" y="56400"/>
                  <a:pt x="21867" y="56267"/>
                </a:cubicBezTo>
                <a:lnTo>
                  <a:pt x="21867" y="56267"/>
                </a:lnTo>
                <a:lnTo>
                  <a:pt x="37533" y="56267"/>
                </a:lnTo>
                <a:lnTo>
                  <a:pt x="37533" y="43733"/>
                </a:lnTo>
                <a:lnTo>
                  <a:pt x="21867" y="43733"/>
                </a:lnTo>
                <a:cubicBezTo>
                  <a:pt x="19911" y="43600"/>
                  <a:pt x="18867" y="42556"/>
                  <a:pt x="18733" y="40600"/>
                </a:cubicBezTo>
                <a:lnTo>
                  <a:pt x="18733" y="40600"/>
                </a:lnTo>
                <a:cubicBezTo>
                  <a:pt x="18867" y="38644"/>
                  <a:pt x="19911" y="37622"/>
                  <a:pt x="21867" y="37533"/>
                </a:cubicBezTo>
                <a:lnTo>
                  <a:pt x="21867" y="37533"/>
                </a:lnTo>
                <a:lnTo>
                  <a:pt x="37533" y="37533"/>
                </a:lnTo>
                <a:lnTo>
                  <a:pt x="37533" y="25000"/>
                </a:lnTo>
                <a:lnTo>
                  <a:pt x="21867" y="25000"/>
                </a:lnTo>
                <a:cubicBezTo>
                  <a:pt x="19911" y="24867"/>
                  <a:pt x="18867" y="23822"/>
                  <a:pt x="18733" y="21867"/>
                </a:cubicBezTo>
                <a:lnTo>
                  <a:pt x="18733" y="21867"/>
                </a:lnTo>
                <a:cubicBezTo>
                  <a:pt x="18867" y="19911"/>
                  <a:pt x="19911" y="18867"/>
                  <a:pt x="21867" y="18733"/>
                </a:cubicBezTo>
                <a:lnTo>
                  <a:pt x="21867" y="18733"/>
                </a:lnTo>
                <a:lnTo>
                  <a:pt x="37533" y="18733"/>
                </a:lnTo>
                <a:lnTo>
                  <a:pt x="37533" y="9400"/>
                </a:lnTo>
                <a:cubicBezTo>
                  <a:pt x="37400" y="6778"/>
                  <a:pt x="36467" y="4556"/>
                  <a:pt x="34733" y="2733"/>
                </a:cubicBezTo>
                <a:lnTo>
                  <a:pt x="34733" y="2733"/>
                </a:lnTo>
                <a:cubicBezTo>
                  <a:pt x="32911" y="1044"/>
                  <a:pt x="30711" y="133"/>
                  <a:pt x="28133" y="0"/>
                </a:cubicBezTo>
                <a:lnTo>
                  <a:pt x="28133" y="0"/>
                </a:lnTo>
                <a:lnTo>
                  <a:pt x="9400" y="0"/>
                </a:lnTo>
                <a:cubicBezTo>
                  <a:pt x="6778" y="133"/>
                  <a:pt x="4556" y="1044"/>
                  <a:pt x="2733" y="2733"/>
                </a:cubicBezTo>
                <a:lnTo>
                  <a:pt x="2733" y="2733"/>
                </a:lnTo>
                <a:cubicBezTo>
                  <a:pt x="1044" y="4556"/>
                  <a:pt x="133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lnTo>
                  <a:pt x="0" y="90600"/>
                </a:lnTo>
                <a:cubicBezTo>
                  <a:pt x="0" y="91000"/>
                  <a:pt x="0" y="91333"/>
                  <a:pt x="0" y="91600"/>
                </a:cubicBezTo>
                <a:lnTo>
                  <a:pt x="0" y="91600"/>
                </a:lnTo>
                <a:cubicBezTo>
                  <a:pt x="0" y="91600"/>
                  <a:pt x="0" y="91600"/>
                  <a:pt x="0" y="91600"/>
                </a:cubicBezTo>
                <a:lnTo>
                  <a:pt x="0" y="916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498877-12"/>
          <p:cNvCxnSpPr/>
          <p:nvPr/>
        </p:nvCxnSpPr>
        <p:spPr>
          <a:xfrm>
            <a:off x="414338" y="913209"/>
            <a:ext cx="914" cy="228600"/>
          </a:xfrm>
          <a:prstGeom prst="line">
            <a:avLst/>
          </a:prstGeom>
          <a:ln w="28575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99634-96"/>
          <p:cNvSpPr/>
          <p:nvPr/>
        </p:nvSpPr>
        <p:spPr>
          <a:xfrm>
            <a:off x="2378869" y="1551384"/>
            <a:ext cx="1143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50" y="53625"/>
                </a:moveTo>
                <a:lnTo>
                  <a:pt x="98250" y="53625"/>
                </a:lnTo>
                <a:cubicBezTo>
                  <a:pt x="99417" y="51625"/>
                  <a:pt x="100000" y="49375"/>
                  <a:pt x="100000" y="46875"/>
                </a:cubicBezTo>
                <a:lnTo>
                  <a:pt x="100000" y="46875"/>
                </a:lnTo>
                <a:lnTo>
                  <a:pt x="100000" y="46875"/>
                </a:lnTo>
                <a:cubicBezTo>
                  <a:pt x="100000" y="44375"/>
                  <a:pt x="99417" y="42125"/>
                  <a:pt x="98250" y="40125"/>
                </a:cubicBezTo>
                <a:lnTo>
                  <a:pt x="98250" y="40125"/>
                </a:lnTo>
                <a:lnTo>
                  <a:pt x="73250" y="2625"/>
                </a:lnTo>
                <a:cubicBezTo>
                  <a:pt x="71917" y="875"/>
                  <a:pt x="70417" y="0"/>
                  <a:pt x="68750" y="0"/>
                </a:cubicBezTo>
                <a:lnTo>
                  <a:pt x="68750" y="0"/>
                </a:lnTo>
                <a:cubicBezTo>
                  <a:pt x="67083" y="0"/>
                  <a:pt x="65583" y="875"/>
                  <a:pt x="64250" y="2625"/>
                </a:cubicBezTo>
                <a:lnTo>
                  <a:pt x="64250" y="2625"/>
                </a:lnTo>
                <a:cubicBezTo>
                  <a:pt x="63083" y="4625"/>
                  <a:pt x="62500" y="6875"/>
                  <a:pt x="62500" y="9375"/>
                </a:cubicBezTo>
                <a:lnTo>
                  <a:pt x="62500" y="9375"/>
                </a:lnTo>
                <a:cubicBezTo>
                  <a:pt x="62500" y="11875"/>
                  <a:pt x="63083" y="14125"/>
                  <a:pt x="64250" y="16125"/>
                </a:cubicBezTo>
                <a:lnTo>
                  <a:pt x="64250" y="16125"/>
                </a:lnTo>
                <a:lnTo>
                  <a:pt x="78750" y="37500"/>
                </a:lnTo>
                <a:lnTo>
                  <a:pt x="6250" y="37500"/>
                </a:lnTo>
                <a:cubicBezTo>
                  <a:pt x="4417" y="37500"/>
                  <a:pt x="2917" y="38375"/>
                  <a:pt x="1750" y="40125"/>
                </a:cubicBezTo>
                <a:lnTo>
                  <a:pt x="1750" y="40125"/>
                </a:lnTo>
                <a:cubicBezTo>
                  <a:pt x="583" y="41875"/>
                  <a:pt x="0" y="44125"/>
                  <a:pt x="0" y="46875"/>
                </a:cubicBezTo>
                <a:lnTo>
                  <a:pt x="0" y="46875"/>
                </a:lnTo>
                <a:cubicBezTo>
                  <a:pt x="0" y="49625"/>
                  <a:pt x="583" y="51875"/>
                  <a:pt x="1750" y="53625"/>
                </a:cubicBezTo>
                <a:lnTo>
                  <a:pt x="1750" y="53625"/>
                </a:lnTo>
                <a:cubicBezTo>
                  <a:pt x="2917" y="55375"/>
                  <a:pt x="4417" y="56250"/>
                  <a:pt x="6250" y="56250"/>
                </a:cubicBezTo>
                <a:lnTo>
                  <a:pt x="6250" y="56250"/>
                </a:lnTo>
                <a:lnTo>
                  <a:pt x="78750" y="56250"/>
                </a:lnTo>
                <a:lnTo>
                  <a:pt x="64250" y="77625"/>
                </a:lnTo>
                <a:cubicBezTo>
                  <a:pt x="63083" y="79625"/>
                  <a:pt x="62500" y="81875"/>
                  <a:pt x="62500" y="84375"/>
                </a:cubicBezTo>
                <a:lnTo>
                  <a:pt x="62500" y="84375"/>
                </a:lnTo>
                <a:cubicBezTo>
                  <a:pt x="62500" y="86875"/>
                  <a:pt x="63083" y="89125"/>
                  <a:pt x="64250" y="91125"/>
                </a:cubicBezTo>
                <a:lnTo>
                  <a:pt x="64250" y="91125"/>
                </a:lnTo>
                <a:cubicBezTo>
                  <a:pt x="65583" y="92875"/>
                  <a:pt x="67083" y="93750"/>
                  <a:pt x="68750" y="93750"/>
                </a:cubicBezTo>
                <a:lnTo>
                  <a:pt x="68750" y="93750"/>
                </a:lnTo>
                <a:cubicBezTo>
                  <a:pt x="70417" y="93750"/>
                  <a:pt x="71917" y="92875"/>
                  <a:pt x="73250" y="91125"/>
                </a:cubicBezTo>
                <a:lnTo>
                  <a:pt x="73250" y="91125"/>
                </a:lnTo>
                <a:lnTo>
                  <a:pt x="98250" y="53625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99637-99"/>
          <p:cNvSpPr/>
          <p:nvPr/>
        </p:nvSpPr>
        <p:spPr>
          <a:xfrm>
            <a:off x="2689622" y="1335881"/>
            <a:ext cx="250031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423"/>
                </a:moveTo>
                <a:lnTo>
                  <a:pt x="0" y="14423"/>
                </a:lnTo>
                <a:cubicBezTo>
                  <a:pt x="154" y="10372"/>
                  <a:pt x="1577" y="6987"/>
                  <a:pt x="4269" y="4269"/>
                </a:cubicBezTo>
                <a:lnTo>
                  <a:pt x="4269" y="4269"/>
                </a:lnTo>
                <a:lnTo>
                  <a:pt x="4269" y="4269"/>
                </a:lnTo>
                <a:cubicBezTo>
                  <a:pt x="6987" y="1577"/>
                  <a:pt x="10372" y="154"/>
                  <a:pt x="14423" y="0"/>
                </a:cubicBezTo>
                <a:lnTo>
                  <a:pt x="14423" y="0"/>
                </a:lnTo>
                <a:lnTo>
                  <a:pt x="86538" y="0"/>
                </a:lnTo>
                <a:cubicBezTo>
                  <a:pt x="90590" y="154"/>
                  <a:pt x="93974" y="1577"/>
                  <a:pt x="96692" y="4269"/>
                </a:cubicBezTo>
                <a:lnTo>
                  <a:pt x="96692" y="4269"/>
                </a:lnTo>
                <a:cubicBezTo>
                  <a:pt x="99385" y="6987"/>
                  <a:pt x="100808" y="10372"/>
                  <a:pt x="100962" y="14423"/>
                </a:cubicBezTo>
                <a:lnTo>
                  <a:pt x="100962" y="14423"/>
                </a:lnTo>
                <a:lnTo>
                  <a:pt x="100962" y="86538"/>
                </a:lnTo>
                <a:cubicBezTo>
                  <a:pt x="100808" y="90590"/>
                  <a:pt x="99385" y="93974"/>
                  <a:pt x="96692" y="96692"/>
                </a:cubicBezTo>
                <a:lnTo>
                  <a:pt x="96692" y="96692"/>
                </a:lnTo>
                <a:cubicBezTo>
                  <a:pt x="93974" y="99385"/>
                  <a:pt x="90590" y="100808"/>
                  <a:pt x="86538" y="100962"/>
                </a:cubicBezTo>
                <a:lnTo>
                  <a:pt x="86538" y="100962"/>
                </a:lnTo>
                <a:lnTo>
                  <a:pt x="14423" y="100962"/>
                </a:lnTo>
                <a:cubicBezTo>
                  <a:pt x="10372" y="100808"/>
                  <a:pt x="6987" y="99385"/>
                  <a:pt x="4269" y="96692"/>
                </a:cubicBezTo>
                <a:lnTo>
                  <a:pt x="4269" y="96692"/>
                </a:lnTo>
                <a:cubicBezTo>
                  <a:pt x="1577" y="93974"/>
                  <a:pt x="154" y="90590"/>
                  <a:pt x="0" y="86538"/>
                </a:cubicBezTo>
                <a:lnTo>
                  <a:pt x="0" y="86538"/>
                </a:lnTo>
                <a:lnTo>
                  <a:pt x="0" y="14423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98883-15"/>
          <p:cNvSpPr/>
          <p:nvPr/>
        </p:nvSpPr>
        <p:spPr>
          <a:xfrm>
            <a:off x="400050" y="2018109"/>
            <a:ext cx="1285875" cy="871538"/>
          </a:xfrm>
          <a:prstGeom prst="roundRect">
            <a:avLst>
              <a:gd name="adj" fmla="val 4372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498905-36"/>
          <p:cNvSpPr/>
          <p:nvPr/>
        </p:nvSpPr>
        <p:spPr>
          <a:xfrm>
            <a:off x="821531" y="2096691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98884-16"/>
          <p:cNvSpPr/>
          <p:nvPr/>
        </p:nvSpPr>
        <p:spPr>
          <a:xfrm>
            <a:off x="1771650" y="2018109"/>
            <a:ext cx="1285875" cy="871538"/>
          </a:xfrm>
          <a:prstGeom prst="roundRect">
            <a:avLst>
              <a:gd name="adj" fmla="val 4372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498907-39"/>
          <p:cNvSpPr/>
          <p:nvPr/>
        </p:nvSpPr>
        <p:spPr>
          <a:xfrm>
            <a:off x="2193131" y="2096691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99640-102"/>
          <p:cNvSpPr/>
          <p:nvPr/>
        </p:nvSpPr>
        <p:spPr>
          <a:xfrm>
            <a:off x="2271713" y="232529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56"/>
                  <a:pt x="75000" y="93367"/>
                </a:cubicBezTo>
                <a:lnTo>
                  <a:pt x="75000" y="93367"/>
                </a:lnTo>
                <a:lnTo>
                  <a:pt x="75000" y="93367"/>
                </a:lnTo>
                <a:cubicBezTo>
                  <a:pt x="82556" y="88944"/>
                  <a:pt x="88678" y="82822"/>
                  <a:pt x="93367" y="75000"/>
                </a:cubicBezTo>
                <a:lnTo>
                  <a:pt x="93367" y="75000"/>
                </a:lnTo>
                <a:cubicBezTo>
                  <a:pt x="97789" y="67067"/>
                  <a:pt x="100000" y="58733"/>
                  <a:pt x="100000" y="50000"/>
                </a:cubicBezTo>
                <a:lnTo>
                  <a:pt x="100000" y="50000"/>
                </a:lnTo>
                <a:cubicBezTo>
                  <a:pt x="100000" y="41267"/>
                  <a:pt x="97789" y="32933"/>
                  <a:pt x="93367" y="25000"/>
                </a:cubicBezTo>
                <a:lnTo>
                  <a:pt x="93367" y="25000"/>
                </a:lnTo>
                <a:cubicBezTo>
                  <a:pt x="88678" y="17178"/>
                  <a:pt x="82556" y="11056"/>
                  <a:pt x="75000" y="6633"/>
                </a:cubicBezTo>
                <a:lnTo>
                  <a:pt x="75000" y="6633"/>
                </a:lnTo>
                <a:cubicBezTo>
                  <a:pt x="67444" y="2344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44"/>
                  <a:pt x="25000" y="6633"/>
                </a:cubicBezTo>
                <a:lnTo>
                  <a:pt x="25000" y="6633"/>
                </a:lnTo>
                <a:cubicBezTo>
                  <a:pt x="17444" y="11056"/>
                  <a:pt x="11322" y="17178"/>
                  <a:pt x="6633" y="25000"/>
                </a:cubicBezTo>
                <a:lnTo>
                  <a:pt x="6633" y="25000"/>
                </a:lnTo>
                <a:cubicBezTo>
                  <a:pt x="2211" y="32933"/>
                  <a:pt x="0" y="41267"/>
                  <a:pt x="0" y="50000"/>
                </a:cubicBezTo>
                <a:lnTo>
                  <a:pt x="0" y="50000"/>
                </a:lnTo>
                <a:cubicBezTo>
                  <a:pt x="0" y="58733"/>
                  <a:pt x="2211" y="67067"/>
                  <a:pt x="6633" y="75000"/>
                </a:cubicBezTo>
                <a:lnTo>
                  <a:pt x="6633" y="75000"/>
                </a:lnTo>
                <a:cubicBezTo>
                  <a:pt x="11322" y="82822"/>
                  <a:pt x="17444" y="88944"/>
                  <a:pt x="25000" y="93367"/>
                </a:cubicBezTo>
                <a:lnTo>
                  <a:pt x="25000" y="93367"/>
                </a:lnTo>
                <a:cubicBezTo>
                  <a:pt x="32556" y="97656"/>
                  <a:pt x="40889" y="99867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98885-17"/>
          <p:cNvSpPr/>
          <p:nvPr/>
        </p:nvSpPr>
        <p:spPr>
          <a:xfrm>
            <a:off x="3143250" y="2018109"/>
            <a:ext cx="1285875" cy="871538"/>
          </a:xfrm>
          <a:prstGeom prst="roundRect">
            <a:avLst>
              <a:gd name="adj" fmla="val 4372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498908-42"/>
          <p:cNvSpPr/>
          <p:nvPr/>
        </p:nvSpPr>
        <p:spPr>
          <a:xfrm>
            <a:off x="3564731" y="2096691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9" name="el-1785639499586-75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3018234"/>
            <a:ext cx="2417415" cy="14288"/>
          </a:xfrm>
          <a:prstGeom prst="rect">
            <a:avLst/>
          </a:prstGeom>
          <a:ln>
            <a:noFill/>
          </a:ln>
        </p:spPr>
      </p:pic>
      <p:cxnSp>
        <p:nvCxnSpPr>
          <p:cNvPr id="20" name="el-1785639498878-13"/>
          <p:cNvCxnSpPr/>
          <p:nvPr/>
        </p:nvCxnSpPr>
        <p:spPr>
          <a:xfrm>
            <a:off x="4729163" y="822722"/>
            <a:ext cx="914" cy="228600"/>
          </a:xfrm>
          <a:prstGeom prst="line">
            <a:avLst/>
          </a:prstGeom>
          <a:ln w="28575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9499635-97"/>
          <p:cNvSpPr/>
          <p:nvPr/>
        </p:nvSpPr>
        <p:spPr>
          <a:xfrm>
            <a:off x="6693694" y="1460897"/>
            <a:ext cx="1143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50" y="53625"/>
                </a:moveTo>
                <a:lnTo>
                  <a:pt x="98250" y="53625"/>
                </a:lnTo>
                <a:cubicBezTo>
                  <a:pt x="99417" y="51625"/>
                  <a:pt x="100000" y="49375"/>
                  <a:pt x="100000" y="46875"/>
                </a:cubicBezTo>
                <a:lnTo>
                  <a:pt x="100000" y="46875"/>
                </a:lnTo>
                <a:lnTo>
                  <a:pt x="100000" y="46875"/>
                </a:lnTo>
                <a:cubicBezTo>
                  <a:pt x="100000" y="44375"/>
                  <a:pt x="99417" y="42125"/>
                  <a:pt x="98250" y="40125"/>
                </a:cubicBezTo>
                <a:lnTo>
                  <a:pt x="98250" y="40125"/>
                </a:lnTo>
                <a:lnTo>
                  <a:pt x="73250" y="2625"/>
                </a:lnTo>
                <a:cubicBezTo>
                  <a:pt x="71917" y="875"/>
                  <a:pt x="70417" y="0"/>
                  <a:pt x="68750" y="0"/>
                </a:cubicBezTo>
                <a:lnTo>
                  <a:pt x="68750" y="0"/>
                </a:lnTo>
                <a:cubicBezTo>
                  <a:pt x="67083" y="0"/>
                  <a:pt x="65583" y="875"/>
                  <a:pt x="64250" y="2625"/>
                </a:cubicBezTo>
                <a:lnTo>
                  <a:pt x="64250" y="2625"/>
                </a:lnTo>
                <a:cubicBezTo>
                  <a:pt x="63083" y="4625"/>
                  <a:pt x="62500" y="6875"/>
                  <a:pt x="62500" y="9375"/>
                </a:cubicBezTo>
                <a:lnTo>
                  <a:pt x="62500" y="9375"/>
                </a:lnTo>
                <a:cubicBezTo>
                  <a:pt x="62500" y="11875"/>
                  <a:pt x="63083" y="14125"/>
                  <a:pt x="64250" y="16125"/>
                </a:cubicBezTo>
                <a:lnTo>
                  <a:pt x="64250" y="16125"/>
                </a:lnTo>
                <a:lnTo>
                  <a:pt x="78750" y="37500"/>
                </a:lnTo>
                <a:lnTo>
                  <a:pt x="6250" y="37500"/>
                </a:lnTo>
                <a:cubicBezTo>
                  <a:pt x="4417" y="37500"/>
                  <a:pt x="2917" y="38375"/>
                  <a:pt x="1750" y="40125"/>
                </a:cubicBezTo>
                <a:lnTo>
                  <a:pt x="1750" y="40125"/>
                </a:lnTo>
                <a:cubicBezTo>
                  <a:pt x="583" y="41875"/>
                  <a:pt x="0" y="44125"/>
                  <a:pt x="0" y="46875"/>
                </a:cubicBezTo>
                <a:lnTo>
                  <a:pt x="0" y="46875"/>
                </a:lnTo>
                <a:cubicBezTo>
                  <a:pt x="0" y="49625"/>
                  <a:pt x="583" y="51875"/>
                  <a:pt x="1750" y="53625"/>
                </a:cubicBezTo>
                <a:lnTo>
                  <a:pt x="1750" y="53625"/>
                </a:lnTo>
                <a:cubicBezTo>
                  <a:pt x="2917" y="55375"/>
                  <a:pt x="4417" y="56250"/>
                  <a:pt x="6250" y="56250"/>
                </a:cubicBezTo>
                <a:lnTo>
                  <a:pt x="6250" y="56250"/>
                </a:lnTo>
                <a:lnTo>
                  <a:pt x="78750" y="56250"/>
                </a:lnTo>
                <a:lnTo>
                  <a:pt x="64250" y="77625"/>
                </a:lnTo>
                <a:cubicBezTo>
                  <a:pt x="63083" y="79625"/>
                  <a:pt x="62500" y="81875"/>
                  <a:pt x="62500" y="84375"/>
                </a:cubicBezTo>
                <a:lnTo>
                  <a:pt x="62500" y="84375"/>
                </a:lnTo>
                <a:cubicBezTo>
                  <a:pt x="62500" y="86875"/>
                  <a:pt x="63083" y="89125"/>
                  <a:pt x="64250" y="91125"/>
                </a:cubicBezTo>
                <a:lnTo>
                  <a:pt x="64250" y="91125"/>
                </a:lnTo>
                <a:cubicBezTo>
                  <a:pt x="65583" y="92875"/>
                  <a:pt x="67083" y="93750"/>
                  <a:pt x="68750" y="93750"/>
                </a:cubicBezTo>
                <a:lnTo>
                  <a:pt x="68750" y="93750"/>
                </a:lnTo>
                <a:cubicBezTo>
                  <a:pt x="70417" y="93750"/>
                  <a:pt x="71917" y="92875"/>
                  <a:pt x="73250" y="91125"/>
                </a:cubicBezTo>
                <a:lnTo>
                  <a:pt x="73250" y="91125"/>
                </a:lnTo>
                <a:lnTo>
                  <a:pt x="98250" y="53625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99638-100"/>
          <p:cNvSpPr/>
          <p:nvPr/>
        </p:nvSpPr>
        <p:spPr>
          <a:xfrm>
            <a:off x="7004447" y="1245394"/>
            <a:ext cx="250031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423"/>
                </a:moveTo>
                <a:lnTo>
                  <a:pt x="0" y="14423"/>
                </a:lnTo>
                <a:cubicBezTo>
                  <a:pt x="154" y="10372"/>
                  <a:pt x="1577" y="6987"/>
                  <a:pt x="4269" y="4269"/>
                </a:cubicBezTo>
                <a:lnTo>
                  <a:pt x="4269" y="4269"/>
                </a:lnTo>
                <a:lnTo>
                  <a:pt x="4269" y="4269"/>
                </a:lnTo>
                <a:cubicBezTo>
                  <a:pt x="6987" y="1577"/>
                  <a:pt x="10372" y="154"/>
                  <a:pt x="14423" y="0"/>
                </a:cubicBezTo>
                <a:lnTo>
                  <a:pt x="14423" y="0"/>
                </a:lnTo>
                <a:lnTo>
                  <a:pt x="86538" y="0"/>
                </a:lnTo>
                <a:cubicBezTo>
                  <a:pt x="90590" y="154"/>
                  <a:pt x="93974" y="1577"/>
                  <a:pt x="96692" y="4269"/>
                </a:cubicBezTo>
                <a:lnTo>
                  <a:pt x="96692" y="4269"/>
                </a:lnTo>
                <a:cubicBezTo>
                  <a:pt x="99385" y="6987"/>
                  <a:pt x="100808" y="10372"/>
                  <a:pt x="100962" y="14423"/>
                </a:cubicBezTo>
                <a:lnTo>
                  <a:pt x="100962" y="14423"/>
                </a:lnTo>
                <a:lnTo>
                  <a:pt x="100962" y="86538"/>
                </a:lnTo>
                <a:cubicBezTo>
                  <a:pt x="100808" y="90590"/>
                  <a:pt x="99385" y="93974"/>
                  <a:pt x="96692" y="96692"/>
                </a:cubicBezTo>
                <a:lnTo>
                  <a:pt x="96692" y="96692"/>
                </a:lnTo>
                <a:cubicBezTo>
                  <a:pt x="93974" y="99385"/>
                  <a:pt x="90590" y="100808"/>
                  <a:pt x="86538" y="100962"/>
                </a:cubicBezTo>
                <a:lnTo>
                  <a:pt x="86538" y="100962"/>
                </a:lnTo>
                <a:lnTo>
                  <a:pt x="14423" y="100962"/>
                </a:lnTo>
                <a:cubicBezTo>
                  <a:pt x="10372" y="100808"/>
                  <a:pt x="6987" y="99385"/>
                  <a:pt x="4269" y="96692"/>
                </a:cubicBezTo>
                <a:lnTo>
                  <a:pt x="4269" y="96692"/>
                </a:lnTo>
                <a:cubicBezTo>
                  <a:pt x="1577" y="93974"/>
                  <a:pt x="154" y="90590"/>
                  <a:pt x="0" y="86538"/>
                </a:cubicBezTo>
                <a:lnTo>
                  <a:pt x="0" y="86538"/>
                </a:lnTo>
                <a:lnTo>
                  <a:pt x="0" y="14423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98886-18"/>
          <p:cNvSpPr/>
          <p:nvPr/>
        </p:nvSpPr>
        <p:spPr>
          <a:xfrm>
            <a:off x="4714875" y="1927622"/>
            <a:ext cx="1285875" cy="1052513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9498909-45"/>
          <p:cNvSpPr/>
          <p:nvPr/>
        </p:nvSpPr>
        <p:spPr>
          <a:xfrm>
            <a:off x="5136356" y="200620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98887-19"/>
          <p:cNvSpPr/>
          <p:nvPr/>
        </p:nvSpPr>
        <p:spPr>
          <a:xfrm>
            <a:off x="6086475" y="1927622"/>
            <a:ext cx="1285875" cy="1052513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498911-48"/>
          <p:cNvSpPr/>
          <p:nvPr/>
        </p:nvSpPr>
        <p:spPr>
          <a:xfrm>
            <a:off x="6507956" y="200620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99641-103"/>
          <p:cNvSpPr/>
          <p:nvPr/>
        </p:nvSpPr>
        <p:spPr>
          <a:xfrm rot="5400000">
            <a:off x="6622256" y="2288239"/>
            <a:ext cx="214313" cy="2503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609" y="1654"/>
                </a:moveTo>
                <a:lnTo>
                  <a:pt x="18609" y="1654"/>
                </a:lnTo>
                <a:cubicBezTo>
                  <a:pt x="14522" y="-449"/>
                  <a:pt x="10435" y="-526"/>
                  <a:pt x="6348" y="1423"/>
                </a:cubicBezTo>
                <a:lnTo>
                  <a:pt x="6348" y="1423"/>
                </a:lnTo>
                <a:cubicBezTo>
                  <a:pt x="2290" y="3526"/>
                  <a:pt x="174" y="6679"/>
                  <a:pt x="0" y="10885"/>
                </a:cubicBezTo>
                <a:lnTo>
                  <a:pt x="0" y="10885"/>
                </a:lnTo>
                <a:lnTo>
                  <a:pt x="0" y="90192"/>
                </a:lnTo>
                <a:cubicBezTo>
                  <a:pt x="174" y="94397"/>
                  <a:pt x="2290" y="97551"/>
                  <a:pt x="6348" y="99654"/>
                </a:cubicBezTo>
                <a:lnTo>
                  <a:pt x="6348" y="99654"/>
                </a:lnTo>
                <a:cubicBezTo>
                  <a:pt x="10435" y="101628"/>
                  <a:pt x="14522" y="101564"/>
                  <a:pt x="18609" y="99462"/>
                </a:cubicBezTo>
                <a:lnTo>
                  <a:pt x="18609" y="99462"/>
                </a:lnTo>
                <a:lnTo>
                  <a:pt x="91957" y="59769"/>
                </a:lnTo>
                <a:cubicBezTo>
                  <a:pt x="95696" y="57667"/>
                  <a:pt x="97652" y="54590"/>
                  <a:pt x="97826" y="50538"/>
                </a:cubicBezTo>
                <a:lnTo>
                  <a:pt x="97826" y="50538"/>
                </a:lnTo>
                <a:cubicBezTo>
                  <a:pt x="97652" y="46641"/>
                  <a:pt x="95696" y="43564"/>
                  <a:pt x="91957" y="41308"/>
                </a:cubicBezTo>
                <a:lnTo>
                  <a:pt x="91957" y="41308"/>
                </a:lnTo>
                <a:lnTo>
                  <a:pt x="18609" y="1654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98888-20"/>
          <p:cNvSpPr/>
          <p:nvPr/>
        </p:nvSpPr>
        <p:spPr>
          <a:xfrm>
            <a:off x="7458075" y="1927622"/>
            <a:ext cx="1285875" cy="1052513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639498912-52"/>
          <p:cNvSpPr/>
          <p:nvPr/>
        </p:nvSpPr>
        <p:spPr>
          <a:xfrm>
            <a:off x="7879556" y="200620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0" name="el-1785639499584-74"/>
          <p:cNvPicPr/>
          <p:nvPr/>
        </p:nvPicPr>
        <p:blipFill>
          <a:blip r:embed="rId4"/>
          <a:stretch>
            <a:fillRect/>
          </a:stretch>
        </p:blipFill>
        <p:spPr>
          <a:xfrm>
            <a:off x="4714875" y="3108722"/>
            <a:ext cx="2417415" cy="14288"/>
          </a:xfrm>
          <a:prstGeom prst="rect">
            <a:avLst/>
          </a:prstGeom>
          <a:ln>
            <a:noFill/>
          </a:ln>
        </p:spPr>
      </p:pic>
      <p:sp>
        <p:nvSpPr>
          <p:cNvPr id="31" name="el-1785639499636-98"/>
          <p:cNvSpPr/>
          <p:nvPr/>
        </p:nvSpPr>
        <p:spPr>
          <a:xfrm>
            <a:off x="400224" y="3375596"/>
            <a:ext cx="142526" cy="14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33" y="3533"/>
                </a:moveTo>
                <a:lnTo>
                  <a:pt x="91533" y="3533"/>
                </a:lnTo>
                <a:lnTo>
                  <a:pt x="96267" y="8200"/>
                </a:lnTo>
                <a:cubicBezTo>
                  <a:pt x="98578" y="10689"/>
                  <a:pt x="99733" y="13622"/>
                  <a:pt x="99733" y="17000"/>
                </a:cubicBezTo>
                <a:lnTo>
                  <a:pt x="99733" y="17000"/>
                </a:lnTo>
                <a:cubicBezTo>
                  <a:pt x="99733" y="20244"/>
                  <a:pt x="98578" y="23178"/>
                  <a:pt x="96267" y="25800"/>
                </a:cubicBezTo>
                <a:lnTo>
                  <a:pt x="96267" y="25800"/>
                </a:lnTo>
                <a:lnTo>
                  <a:pt x="85133" y="36933"/>
                </a:lnTo>
                <a:lnTo>
                  <a:pt x="62867" y="14667"/>
                </a:lnTo>
                <a:lnTo>
                  <a:pt x="74000" y="3533"/>
                </a:lnTo>
                <a:cubicBezTo>
                  <a:pt x="76444" y="1178"/>
                  <a:pt x="79356" y="0"/>
                  <a:pt x="82733" y="0"/>
                </a:cubicBezTo>
                <a:lnTo>
                  <a:pt x="82733" y="0"/>
                </a:lnTo>
                <a:cubicBezTo>
                  <a:pt x="86022" y="0"/>
                  <a:pt x="88956" y="1178"/>
                  <a:pt x="91533" y="3533"/>
                </a:cubicBezTo>
                <a:lnTo>
                  <a:pt x="91533" y="3533"/>
                </a:lnTo>
                <a:moveTo>
                  <a:pt x="8733" y="68733"/>
                </a:moveTo>
                <a:lnTo>
                  <a:pt x="8733" y="68733"/>
                </a:lnTo>
                <a:lnTo>
                  <a:pt x="58533" y="18933"/>
                </a:lnTo>
                <a:lnTo>
                  <a:pt x="80800" y="41200"/>
                </a:lnTo>
                <a:lnTo>
                  <a:pt x="31000" y="91000"/>
                </a:lnTo>
                <a:cubicBezTo>
                  <a:pt x="29578" y="92333"/>
                  <a:pt x="28022" y="93244"/>
                  <a:pt x="26333" y="93733"/>
                </a:cubicBezTo>
                <a:lnTo>
                  <a:pt x="26333" y="93733"/>
                </a:lnTo>
                <a:lnTo>
                  <a:pt x="6000" y="99600"/>
                </a:lnTo>
                <a:cubicBezTo>
                  <a:pt x="4178" y="100000"/>
                  <a:pt x="2622" y="99622"/>
                  <a:pt x="1333" y="98467"/>
                </a:cubicBezTo>
                <a:lnTo>
                  <a:pt x="1333" y="98467"/>
                </a:lnTo>
                <a:cubicBezTo>
                  <a:pt x="133" y="97133"/>
                  <a:pt x="-267" y="95556"/>
                  <a:pt x="133" y="93733"/>
                </a:cubicBezTo>
                <a:lnTo>
                  <a:pt x="133" y="93733"/>
                </a:lnTo>
                <a:lnTo>
                  <a:pt x="6000" y="73467"/>
                </a:lnTo>
                <a:cubicBezTo>
                  <a:pt x="6533" y="71644"/>
                  <a:pt x="7444" y="70067"/>
                  <a:pt x="8733" y="68733"/>
                </a:cubicBezTo>
                <a:lnTo>
                  <a:pt x="8733" y="68733"/>
                </a:lnTo>
                <a:moveTo>
                  <a:pt x="48600" y="19933"/>
                </a:moveTo>
                <a:lnTo>
                  <a:pt x="48600" y="19933"/>
                </a:lnTo>
                <a:lnTo>
                  <a:pt x="20067" y="48467"/>
                </a:lnTo>
                <a:lnTo>
                  <a:pt x="3067" y="31467"/>
                </a:lnTo>
                <a:cubicBezTo>
                  <a:pt x="1244" y="29511"/>
                  <a:pt x="333" y="27289"/>
                  <a:pt x="333" y="24800"/>
                </a:cubicBezTo>
                <a:lnTo>
                  <a:pt x="333" y="24800"/>
                </a:lnTo>
                <a:cubicBezTo>
                  <a:pt x="333" y="22311"/>
                  <a:pt x="1244" y="20089"/>
                  <a:pt x="3067" y="18133"/>
                </a:cubicBezTo>
                <a:lnTo>
                  <a:pt x="3067" y="18133"/>
                </a:lnTo>
                <a:lnTo>
                  <a:pt x="18333" y="2933"/>
                </a:lnTo>
                <a:cubicBezTo>
                  <a:pt x="20289" y="1111"/>
                  <a:pt x="22489" y="200"/>
                  <a:pt x="24933" y="200"/>
                </a:cubicBezTo>
                <a:lnTo>
                  <a:pt x="24933" y="200"/>
                </a:lnTo>
                <a:cubicBezTo>
                  <a:pt x="27422" y="200"/>
                  <a:pt x="29644" y="1111"/>
                  <a:pt x="31600" y="2933"/>
                </a:cubicBezTo>
                <a:lnTo>
                  <a:pt x="31600" y="2933"/>
                </a:lnTo>
                <a:lnTo>
                  <a:pt x="35467" y="6867"/>
                </a:lnTo>
                <a:cubicBezTo>
                  <a:pt x="35467" y="6867"/>
                  <a:pt x="35422" y="6867"/>
                  <a:pt x="35333" y="6867"/>
                </a:cubicBezTo>
                <a:lnTo>
                  <a:pt x="35333" y="6867"/>
                </a:lnTo>
                <a:cubicBezTo>
                  <a:pt x="35333" y="6867"/>
                  <a:pt x="35333" y="6911"/>
                  <a:pt x="35333" y="7000"/>
                </a:cubicBezTo>
                <a:lnTo>
                  <a:pt x="35333" y="7000"/>
                </a:lnTo>
                <a:lnTo>
                  <a:pt x="22800" y="19533"/>
                </a:lnTo>
                <a:cubicBezTo>
                  <a:pt x="21511" y="20956"/>
                  <a:pt x="21511" y="22378"/>
                  <a:pt x="22800" y="23800"/>
                </a:cubicBezTo>
                <a:lnTo>
                  <a:pt x="22800" y="23800"/>
                </a:lnTo>
                <a:cubicBezTo>
                  <a:pt x="24222" y="25133"/>
                  <a:pt x="25644" y="25133"/>
                  <a:pt x="27067" y="23800"/>
                </a:cubicBezTo>
                <a:lnTo>
                  <a:pt x="27067" y="23800"/>
                </a:lnTo>
                <a:lnTo>
                  <a:pt x="39600" y="11333"/>
                </a:lnTo>
                <a:cubicBezTo>
                  <a:pt x="39733" y="11333"/>
                  <a:pt x="39800" y="11333"/>
                  <a:pt x="39800" y="11333"/>
                </a:cubicBezTo>
                <a:lnTo>
                  <a:pt x="39800" y="11333"/>
                </a:lnTo>
                <a:cubicBezTo>
                  <a:pt x="39800" y="11333"/>
                  <a:pt x="39800" y="11267"/>
                  <a:pt x="39800" y="11133"/>
                </a:cubicBezTo>
                <a:lnTo>
                  <a:pt x="39800" y="11133"/>
                </a:lnTo>
                <a:lnTo>
                  <a:pt x="48600" y="19933"/>
                </a:lnTo>
                <a:moveTo>
                  <a:pt x="79867" y="51200"/>
                </a:moveTo>
                <a:lnTo>
                  <a:pt x="79867" y="51200"/>
                </a:lnTo>
                <a:lnTo>
                  <a:pt x="88600" y="59933"/>
                </a:lnTo>
                <a:cubicBezTo>
                  <a:pt x="88467" y="59933"/>
                  <a:pt x="88400" y="59933"/>
                  <a:pt x="88400" y="59933"/>
                </a:cubicBezTo>
                <a:lnTo>
                  <a:pt x="88400" y="59933"/>
                </a:lnTo>
                <a:cubicBezTo>
                  <a:pt x="88400" y="59933"/>
                  <a:pt x="88400" y="60000"/>
                  <a:pt x="88400" y="60133"/>
                </a:cubicBezTo>
                <a:lnTo>
                  <a:pt x="88400" y="60133"/>
                </a:lnTo>
                <a:lnTo>
                  <a:pt x="75933" y="72667"/>
                </a:lnTo>
                <a:cubicBezTo>
                  <a:pt x="74644" y="74089"/>
                  <a:pt x="74644" y="75511"/>
                  <a:pt x="75933" y="76933"/>
                </a:cubicBezTo>
                <a:lnTo>
                  <a:pt x="75933" y="76933"/>
                </a:lnTo>
                <a:cubicBezTo>
                  <a:pt x="77356" y="78133"/>
                  <a:pt x="78778" y="78133"/>
                  <a:pt x="80200" y="76933"/>
                </a:cubicBezTo>
                <a:lnTo>
                  <a:pt x="80200" y="76933"/>
                </a:lnTo>
                <a:lnTo>
                  <a:pt x="92733" y="64467"/>
                </a:lnTo>
                <a:cubicBezTo>
                  <a:pt x="92867" y="64467"/>
                  <a:pt x="92933" y="64467"/>
                  <a:pt x="92933" y="64467"/>
                </a:cubicBezTo>
                <a:lnTo>
                  <a:pt x="92933" y="64467"/>
                </a:lnTo>
                <a:cubicBezTo>
                  <a:pt x="92933" y="64333"/>
                  <a:pt x="92933" y="64267"/>
                  <a:pt x="92933" y="64267"/>
                </a:cubicBezTo>
                <a:lnTo>
                  <a:pt x="92933" y="64267"/>
                </a:lnTo>
                <a:lnTo>
                  <a:pt x="96800" y="68133"/>
                </a:lnTo>
                <a:cubicBezTo>
                  <a:pt x="98622" y="70089"/>
                  <a:pt x="99533" y="72311"/>
                  <a:pt x="99533" y="74800"/>
                </a:cubicBezTo>
                <a:lnTo>
                  <a:pt x="99533" y="74800"/>
                </a:lnTo>
                <a:cubicBezTo>
                  <a:pt x="99533" y="77289"/>
                  <a:pt x="98622" y="79511"/>
                  <a:pt x="96800" y="81467"/>
                </a:cubicBezTo>
                <a:lnTo>
                  <a:pt x="96800" y="81467"/>
                </a:lnTo>
                <a:lnTo>
                  <a:pt x="81600" y="96667"/>
                </a:lnTo>
                <a:cubicBezTo>
                  <a:pt x="79644" y="98489"/>
                  <a:pt x="77422" y="99400"/>
                  <a:pt x="74933" y="99400"/>
                </a:cubicBezTo>
                <a:lnTo>
                  <a:pt x="74933" y="99400"/>
                </a:lnTo>
                <a:cubicBezTo>
                  <a:pt x="72489" y="99400"/>
                  <a:pt x="70289" y="98489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67" y="512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498923-57"/>
          <p:cNvSpPr/>
          <p:nvPr/>
        </p:nvSpPr>
        <p:spPr>
          <a:xfrm>
            <a:off x="400050" y="3599259"/>
            <a:ext cx="171450" cy="171450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498924-60"/>
          <p:cNvSpPr/>
          <p:nvPr/>
        </p:nvSpPr>
        <p:spPr>
          <a:xfrm>
            <a:off x="400050" y="3813572"/>
            <a:ext cx="171450" cy="171450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498925-62"/>
          <p:cNvSpPr/>
          <p:nvPr/>
        </p:nvSpPr>
        <p:spPr>
          <a:xfrm>
            <a:off x="400050" y="4027885"/>
            <a:ext cx="171450" cy="171450"/>
          </a:xfrm>
          <a:prstGeom prst="ellipse">
            <a:avLst/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499639-101"/>
          <p:cNvSpPr/>
          <p:nvPr/>
        </p:nvSpPr>
        <p:spPr>
          <a:xfrm>
            <a:off x="414338" y="426005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498896-22"/>
          <p:cNvSpPr/>
          <p:nvPr/>
        </p:nvSpPr>
        <p:spPr>
          <a:xfrm>
            <a:off x="5986537" y="3394472"/>
            <a:ext cx="646509" cy="185738"/>
          </a:xfrm>
          <a:prstGeom prst="roundRect">
            <a:avLst>
              <a:gd name="adj" fmla="val 15385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639498901-32"/>
          <p:cNvSpPr/>
          <p:nvPr/>
        </p:nvSpPr>
        <p:spPr>
          <a:xfrm>
            <a:off x="6079406" y="3444478"/>
            <a:ext cx="85725" cy="85725"/>
          </a:xfrm>
          <a:prstGeom prst="roundRect">
            <a:avLst>
              <a:gd name="adj" fmla="val 22222"/>
            </a:avLst>
          </a:pr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498898-24"/>
          <p:cNvSpPr/>
          <p:nvPr/>
        </p:nvSpPr>
        <p:spPr>
          <a:xfrm>
            <a:off x="6761634" y="3394472"/>
            <a:ext cx="646509" cy="185738"/>
          </a:xfrm>
          <a:prstGeom prst="roundRect">
            <a:avLst>
              <a:gd name="adj" fmla="val 15385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639498903-33"/>
          <p:cNvSpPr/>
          <p:nvPr/>
        </p:nvSpPr>
        <p:spPr>
          <a:xfrm>
            <a:off x="6854503" y="3444478"/>
            <a:ext cx="85725" cy="85725"/>
          </a:xfrm>
          <a:prstGeom prst="roundRect">
            <a:avLst>
              <a:gd name="adj" fmla="val 22222"/>
            </a:avLst>
          </a:prstGeom>
          <a:solidFill>
            <a:srgbClr val="2A7D6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498899-26"/>
          <p:cNvSpPr/>
          <p:nvPr/>
        </p:nvSpPr>
        <p:spPr>
          <a:xfrm>
            <a:off x="7536731" y="3394472"/>
            <a:ext cx="646509" cy="185738"/>
          </a:xfrm>
          <a:prstGeom prst="roundRect">
            <a:avLst>
              <a:gd name="adj" fmla="val 15385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9498904-34"/>
          <p:cNvSpPr/>
          <p:nvPr/>
        </p:nvSpPr>
        <p:spPr>
          <a:xfrm>
            <a:off x="7629600" y="3444478"/>
            <a:ext cx="85725" cy="85725"/>
          </a:xfrm>
          <a:prstGeom prst="roundRect">
            <a:avLst>
              <a:gd name="adj" fmla="val 22222"/>
            </a:avLst>
          </a:prstGeom>
          <a:solidFill>
            <a:srgbClr val="8B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499634-95"/>
          <p:cNvSpPr/>
          <p:nvPr/>
        </p:nvSpPr>
        <p:spPr>
          <a:xfrm>
            <a:off x="6473577" y="3683199"/>
            <a:ext cx="125016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" y="0"/>
                </a:moveTo>
                <a:lnTo>
                  <a:pt x="5077" y="0"/>
                </a:lnTo>
                <a:cubicBezTo>
                  <a:pt x="6513" y="0"/>
                  <a:pt x="7718" y="750"/>
                  <a:pt x="8692" y="2250"/>
                </a:cubicBezTo>
                <a:lnTo>
                  <a:pt x="8692" y="2250"/>
                </a:lnTo>
                <a:lnTo>
                  <a:pt x="8692" y="2250"/>
                </a:lnTo>
                <a:cubicBezTo>
                  <a:pt x="9615" y="3833"/>
                  <a:pt x="10077" y="5833"/>
                  <a:pt x="10077" y="8250"/>
                </a:cubicBezTo>
                <a:lnTo>
                  <a:pt x="10077" y="8250"/>
                </a:lnTo>
                <a:lnTo>
                  <a:pt x="10077" y="90250"/>
                </a:lnTo>
                <a:cubicBezTo>
                  <a:pt x="10077" y="92667"/>
                  <a:pt x="9615" y="94625"/>
                  <a:pt x="8692" y="96125"/>
                </a:cubicBezTo>
                <a:lnTo>
                  <a:pt x="8692" y="96125"/>
                </a:lnTo>
                <a:cubicBezTo>
                  <a:pt x="7718" y="97708"/>
                  <a:pt x="6513" y="98500"/>
                  <a:pt x="5077" y="98500"/>
                </a:cubicBezTo>
                <a:lnTo>
                  <a:pt x="5077" y="98500"/>
                </a:lnTo>
                <a:cubicBezTo>
                  <a:pt x="3590" y="98500"/>
                  <a:pt x="2359" y="97708"/>
                  <a:pt x="1385" y="96125"/>
                </a:cubicBezTo>
                <a:lnTo>
                  <a:pt x="1385" y="96125"/>
                </a:lnTo>
                <a:cubicBezTo>
                  <a:pt x="462" y="94625"/>
                  <a:pt x="0" y="92667"/>
                  <a:pt x="0" y="90250"/>
                </a:cubicBezTo>
                <a:lnTo>
                  <a:pt x="0" y="90250"/>
                </a:lnTo>
                <a:lnTo>
                  <a:pt x="0" y="8250"/>
                </a:lnTo>
                <a:cubicBezTo>
                  <a:pt x="0" y="5833"/>
                  <a:pt x="462" y="3833"/>
                  <a:pt x="1385" y="2250"/>
                </a:cubicBezTo>
                <a:lnTo>
                  <a:pt x="1385" y="2250"/>
                </a:lnTo>
                <a:cubicBezTo>
                  <a:pt x="2359" y="750"/>
                  <a:pt x="3590" y="0"/>
                  <a:pt x="5077" y="0"/>
                </a:cubicBezTo>
                <a:lnTo>
                  <a:pt x="5077" y="0"/>
                </a:lnTo>
                <a:moveTo>
                  <a:pt x="39000" y="18750"/>
                </a:moveTo>
                <a:lnTo>
                  <a:pt x="39000" y="18750"/>
                </a:lnTo>
                <a:cubicBezTo>
                  <a:pt x="39923" y="20417"/>
                  <a:pt x="40385" y="22375"/>
                  <a:pt x="40385" y="24625"/>
                </a:cubicBezTo>
                <a:lnTo>
                  <a:pt x="40385" y="24625"/>
                </a:lnTo>
                <a:lnTo>
                  <a:pt x="40385" y="24625"/>
                </a:lnTo>
                <a:cubicBezTo>
                  <a:pt x="40385" y="26875"/>
                  <a:pt x="39923" y="28833"/>
                  <a:pt x="39000" y="30500"/>
                </a:cubicBezTo>
                <a:lnTo>
                  <a:pt x="39000" y="30500"/>
                </a:lnTo>
                <a:lnTo>
                  <a:pt x="32308" y="41000"/>
                </a:lnTo>
                <a:lnTo>
                  <a:pt x="68615" y="41000"/>
                </a:lnTo>
                <a:lnTo>
                  <a:pt x="62000" y="30500"/>
                </a:lnTo>
                <a:cubicBezTo>
                  <a:pt x="61077" y="28833"/>
                  <a:pt x="60615" y="26875"/>
                  <a:pt x="60615" y="24625"/>
                </a:cubicBezTo>
                <a:lnTo>
                  <a:pt x="60615" y="24625"/>
                </a:lnTo>
                <a:cubicBezTo>
                  <a:pt x="60615" y="22375"/>
                  <a:pt x="61077" y="20417"/>
                  <a:pt x="62000" y="18750"/>
                </a:cubicBezTo>
                <a:lnTo>
                  <a:pt x="62000" y="18750"/>
                </a:lnTo>
                <a:cubicBezTo>
                  <a:pt x="63026" y="17167"/>
                  <a:pt x="64231" y="16375"/>
                  <a:pt x="65615" y="16375"/>
                </a:cubicBezTo>
                <a:lnTo>
                  <a:pt x="65615" y="16375"/>
                </a:lnTo>
                <a:cubicBezTo>
                  <a:pt x="67000" y="16375"/>
                  <a:pt x="68205" y="17167"/>
                  <a:pt x="69231" y="18750"/>
                </a:cubicBezTo>
                <a:lnTo>
                  <a:pt x="69231" y="18750"/>
                </a:lnTo>
                <a:lnTo>
                  <a:pt x="84385" y="43375"/>
                </a:lnTo>
                <a:cubicBezTo>
                  <a:pt x="85359" y="45042"/>
                  <a:pt x="85846" y="47000"/>
                  <a:pt x="85846" y="49250"/>
                </a:cubicBezTo>
                <a:lnTo>
                  <a:pt x="85846" y="49250"/>
                </a:lnTo>
                <a:cubicBezTo>
                  <a:pt x="85846" y="51417"/>
                  <a:pt x="85359" y="53375"/>
                  <a:pt x="84385" y="55125"/>
                </a:cubicBezTo>
                <a:lnTo>
                  <a:pt x="84385" y="55125"/>
                </a:lnTo>
                <a:lnTo>
                  <a:pt x="69231" y="79750"/>
                </a:lnTo>
                <a:cubicBezTo>
                  <a:pt x="68205" y="81250"/>
                  <a:pt x="67000" y="82000"/>
                  <a:pt x="65615" y="82000"/>
                </a:cubicBezTo>
                <a:lnTo>
                  <a:pt x="65615" y="82000"/>
                </a:lnTo>
                <a:cubicBezTo>
                  <a:pt x="64231" y="82000"/>
                  <a:pt x="63026" y="81250"/>
                  <a:pt x="62000" y="79750"/>
                </a:cubicBezTo>
                <a:lnTo>
                  <a:pt x="62000" y="79750"/>
                </a:lnTo>
                <a:cubicBezTo>
                  <a:pt x="61077" y="78000"/>
                  <a:pt x="60615" y="76042"/>
                  <a:pt x="60615" y="73875"/>
                </a:cubicBezTo>
                <a:lnTo>
                  <a:pt x="60615" y="73875"/>
                </a:lnTo>
                <a:cubicBezTo>
                  <a:pt x="60615" y="71625"/>
                  <a:pt x="61077" y="69625"/>
                  <a:pt x="62000" y="67875"/>
                </a:cubicBezTo>
                <a:lnTo>
                  <a:pt x="62000" y="67875"/>
                </a:lnTo>
                <a:lnTo>
                  <a:pt x="68615" y="57375"/>
                </a:lnTo>
                <a:lnTo>
                  <a:pt x="32308" y="57375"/>
                </a:lnTo>
                <a:lnTo>
                  <a:pt x="39000" y="67875"/>
                </a:lnTo>
                <a:cubicBezTo>
                  <a:pt x="39923" y="69625"/>
                  <a:pt x="40385" y="71625"/>
                  <a:pt x="40385" y="73875"/>
                </a:cubicBezTo>
                <a:lnTo>
                  <a:pt x="40385" y="73875"/>
                </a:lnTo>
                <a:cubicBezTo>
                  <a:pt x="40385" y="76042"/>
                  <a:pt x="39923" y="78000"/>
                  <a:pt x="39000" y="79750"/>
                </a:cubicBezTo>
                <a:lnTo>
                  <a:pt x="39000" y="79750"/>
                </a:lnTo>
                <a:cubicBezTo>
                  <a:pt x="37923" y="81250"/>
                  <a:pt x="36692" y="82000"/>
                  <a:pt x="35308" y="82000"/>
                </a:cubicBezTo>
                <a:lnTo>
                  <a:pt x="35308" y="82000"/>
                </a:lnTo>
                <a:cubicBezTo>
                  <a:pt x="33974" y="82000"/>
                  <a:pt x="32769" y="81250"/>
                  <a:pt x="31692" y="79750"/>
                </a:cubicBezTo>
                <a:lnTo>
                  <a:pt x="31692" y="79750"/>
                </a:lnTo>
                <a:lnTo>
                  <a:pt x="16538" y="55125"/>
                </a:lnTo>
                <a:cubicBezTo>
                  <a:pt x="15615" y="53375"/>
                  <a:pt x="15154" y="51417"/>
                  <a:pt x="15154" y="49250"/>
                </a:cubicBezTo>
                <a:lnTo>
                  <a:pt x="15154" y="49250"/>
                </a:lnTo>
                <a:cubicBezTo>
                  <a:pt x="15154" y="47000"/>
                  <a:pt x="15615" y="45042"/>
                  <a:pt x="16538" y="43375"/>
                </a:cubicBezTo>
                <a:lnTo>
                  <a:pt x="16538" y="43375"/>
                </a:lnTo>
                <a:lnTo>
                  <a:pt x="31692" y="18750"/>
                </a:lnTo>
                <a:cubicBezTo>
                  <a:pt x="32769" y="17167"/>
                  <a:pt x="33974" y="16375"/>
                  <a:pt x="35308" y="16375"/>
                </a:cubicBezTo>
                <a:lnTo>
                  <a:pt x="35308" y="16375"/>
                </a:lnTo>
                <a:cubicBezTo>
                  <a:pt x="36692" y="16375"/>
                  <a:pt x="37923" y="17167"/>
                  <a:pt x="39000" y="18750"/>
                </a:cubicBezTo>
                <a:lnTo>
                  <a:pt x="39000" y="18750"/>
                </a:lnTo>
                <a:moveTo>
                  <a:pt x="101000" y="8250"/>
                </a:moveTo>
                <a:lnTo>
                  <a:pt x="101000" y="8250"/>
                </a:lnTo>
                <a:lnTo>
                  <a:pt x="101000" y="90250"/>
                </a:lnTo>
                <a:cubicBezTo>
                  <a:pt x="101000" y="92667"/>
                  <a:pt x="100513" y="94625"/>
                  <a:pt x="99538" y="96125"/>
                </a:cubicBezTo>
                <a:lnTo>
                  <a:pt x="99538" y="96125"/>
                </a:lnTo>
                <a:cubicBezTo>
                  <a:pt x="98615" y="97708"/>
                  <a:pt x="97410" y="98500"/>
                  <a:pt x="95923" y="98500"/>
                </a:cubicBezTo>
                <a:lnTo>
                  <a:pt x="95923" y="98500"/>
                </a:lnTo>
                <a:cubicBezTo>
                  <a:pt x="94436" y="98500"/>
                  <a:pt x="93231" y="97708"/>
                  <a:pt x="92308" y="96125"/>
                </a:cubicBezTo>
                <a:lnTo>
                  <a:pt x="92308" y="96125"/>
                </a:lnTo>
                <a:cubicBezTo>
                  <a:pt x="91333" y="94625"/>
                  <a:pt x="90846" y="92667"/>
                  <a:pt x="90846" y="90250"/>
                </a:cubicBezTo>
                <a:lnTo>
                  <a:pt x="90846" y="90250"/>
                </a:lnTo>
                <a:lnTo>
                  <a:pt x="90846" y="8250"/>
                </a:lnTo>
                <a:cubicBezTo>
                  <a:pt x="90846" y="5833"/>
                  <a:pt x="91333" y="3833"/>
                  <a:pt x="92308" y="2250"/>
                </a:cubicBezTo>
                <a:lnTo>
                  <a:pt x="92308" y="2250"/>
                </a:lnTo>
                <a:cubicBezTo>
                  <a:pt x="93231" y="750"/>
                  <a:pt x="94436" y="0"/>
                  <a:pt x="95923" y="0"/>
                </a:cubicBezTo>
                <a:lnTo>
                  <a:pt x="95923" y="0"/>
                </a:lnTo>
                <a:cubicBezTo>
                  <a:pt x="97410" y="0"/>
                  <a:pt x="98615" y="750"/>
                  <a:pt x="99538" y="2250"/>
                </a:cubicBezTo>
                <a:lnTo>
                  <a:pt x="99538" y="2250"/>
                </a:lnTo>
                <a:cubicBezTo>
                  <a:pt x="100513" y="3833"/>
                  <a:pt x="101000" y="5833"/>
                  <a:pt x="101000" y="8250"/>
                </a:cubicBezTo>
                <a:lnTo>
                  <a:pt x="101000" y="825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3" name="el-1785639499582-73"/>
          <p:cNvPicPr/>
          <p:nvPr/>
        </p:nvPicPr>
        <p:blipFill>
          <a:blip r:embed="rId5"/>
          <a:stretch>
            <a:fillRect/>
          </a:stretch>
        </p:blipFill>
        <p:spPr>
          <a:xfrm>
            <a:off x="3111847" y="4477941"/>
            <a:ext cx="2920306" cy="14288"/>
          </a:xfrm>
          <a:prstGeom prst="rect">
            <a:avLst/>
          </a:prstGeom>
          <a:ln>
            <a:noFill/>
          </a:ln>
        </p:spPr>
      </p:pic>
      <p:sp>
        <p:nvSpPr>
          <p:cNvPr id="44" name="el-1785639499633-93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639499633-94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498865-3"/>
          <p:cNvSpPr txBox="1"/>
          <p:nvPr/>
        </p:nvSpPr>
        <p:spPr>
          <a:xfrm>
            <a:off x="542925" y="189309"/>
            <a:ext cx="7084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</a:t>
            </a:r>
            <a:endParaRPr/>
          </a:p>
        </p:txBody>
      </p:sp>
      <p:sp>
        <p:nvSpPr>
          <p:cNvPr id="47" name="el-1785639498867-6"/>
          <p:cNvSpPr txBox="1"/>
          <p:nvPr/>
        </p:nvSpPr>
        <p:spPr>
          <a:xfrm>
            <a:off x="1372865" y="151209"/>
            <a:ext cx="10644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从立体到平面</a:t>
            </a:r>
            <a:endParaRPr/>
          </a:p>
        </p:txBody>
      </p:sp>
      <p:sp>
        <p:nvSpPr>
          <p:cNvPr id="48" name="el-1785639498877-10"/>
          <p:cNvSpPr txBox="1"/>
          <p:nvPr/>
        </p:nvSpPr>
        <p:spPr>
          <a:xfrm>
            <a:off x="528638" y="913209"/>
            <a:ext cx="39862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圆柱</a:t>
            </a:r>
            <a:endParaRPr/>
          </a:p>
        </p:txBody>
      </p:sp>
      <p:sp>
        <p:nvSpPr>
          <p:cNvPr id="49" name="el-1785639498899-27"/>
          <p:cNvSpPr txBox="1"/>
          <p:nvPr/>
        </p:nvSpPr>
        <p:spPr>
          <a:xfrm>
            <a:off x="1807369" y="1713309"/>
            <a:ext cx="4572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立体图</a:t>
            </a:r>
            <a:endParaRPr/>
          </a:p>
        </p:txBody>
      </p:sp>
      <p:sp>
        <p:nvSpPr>
          <p:cNvPr id="50" name="el-1785639498899-28"/>
          <p:cNvSpPr txBox="1"/>
          <p:nvPr/>
        </p:nvSpPr>
        <p:spPr>
          <a:xfrm>
            <a:off x="2614613" y="1632347"/>
            <a:ext cx="40005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51" name="el-1785639498905-35"/>
          <p:cNvSpPr txBox="1"/>
          <p:nvPr/>
        </p:nvSpPr>
        <p:spPr>
          <a:xfrm>
            <a:off x="846534" y="2096691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52" name="el-1785639498906-37"/>
          <p:cNvSpPr txBox="1"/>
          <p:nvPr/>
        </p:nvSpPr>
        <p:spPr>
          <a:xfrm>
            <a:off x="871538" y="2677716"/>
            <a:ext cx="3429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53" name="el-1785639498906-38"/>
          <p:cNvSpPr txBox="1"/>
          <p:nvPr/>
        </p:nvSpPr>
        <p:spPr>
          <a:xfrm>
            <a:off x="2218134" y="2096691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54" name="el-1785639498907-40"/>
          <p:cNvSpPr txBox="1"/>
          <p:nvPr/>
        </p:nvSpPr>
        <p:spPr>
          <a:xfrm>
            <a:off x="2300288" y="2677716"/>
            <a:ext cx="2286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</a:t>
            </a:r>
            <a:endParaRPr/>
          </a:p>
        </p:txBody>
      </p:sp>
      <p:sp>
        <p:nvSpPr>
          <p:cNvPr id="55" name="el-1785639498907-41"/>
          <p:cNvSpPr txBox="1"/>
          <p:nvPr/>
        </p:nvSpPr>
        <p:spPr>
          <a:xfrm>
            <a:off x="3589734" y="2096691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56" name="el-1785639498908-43"/>
          <p:cNvSpPr txBox="1"/>
          <p:nvPr/>
        </p:nvSpPr>
        <p:spPr>
          <a:xfrm>
            <a:off x="3614738" y="2677716"/>
            <a:ext cx="3429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57" name="el-1785639498877-11"/>
          <p:cNvSpPr txBox="1"/>
          <p:nvPr/>
        </p:nvSpPr>
        <p:spPr>
          <a:xfrm>
            <a:off x="4843463" y="822722"/>
            <a:ext cx="39862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正三棱柱</a:t>
            </a:r>
            <a:endParaRPr/>
          </a:p>
        </p:txBody>
      </p:sp>
      <p:sp>
        <p:nvSpPr>
          <p:cNvPr id="58" name="el-1785639498899-29"/>
          <p:cNvSpPr txBox="1"/>
          <p:nvPr/>
        </p:nvSpPr>
        <p:spPr>
          <a:xfrm>
            <a:off x="6122194" y="1622822"/>
            <a:ext cx="4572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立体图</a:t>
            </a:r>
            <a:endParaRPr/>
          </a:p>
        </p:txBody>
      </p:sp>
      <p:sp>
        <p:nvSpPr>
          <p:cNvPr id="59" name="el-1785639498900-30"/>
          <p:cNvSpPr txBox="1"/>
          <p:nvPr/>
        </p:nvSpPr>
        <p:spPr>
          <a:xfrm>
            <a:off x="6929438" y="1541859"/>
            <a:ext cx="40005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60" name="el-1785639498909-44"/>
          <p:cNvSpPr txBox="1"/>
          <p:nvPr/>
        </p:nvSpPr>
        <p:spPr>
          <a:xfrm>
            <a:off x="5161359" y="2006203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61" name="el-1785639498910-46"/>
          <p:cNvSpPr txBox="1"/>
          <p:nvPr/>
        </p:nvSpPr>
        <p:spPr>
          <a:xfrm>
            <a:off x="5186363" y="2587228"/>
            <a:ext cx="3429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62" name="el-1785639498910-47"/>
          <p:cNvSpPr txBox="1"/>
          <p:nvPr/>
        </p:nvSpPr>
        <p:spPr>
          <a:xfrm>
            <a:off x="6532959" y="2006203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63" name="el-1785639498911-49"/>
          <p:cNvSpPr txBox="1"/>
          <p:nvPr/>
        </p:nvSpPr>
        <p:spPr>
          <a:xfrm>
            <a:off x="6443663" y="2587228"/>
            <a:ext cx="5715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正三角形</a:t>
            </a:r>
            <a:endParaRPr/>
          </a:p>
        </p:txBody>
      </p:sp>
      <p:sp>
        <p:nvSpPr>
          <p:cNvPr id="64" name="el-1785639498911-50"/>
          <p:cNvSpPr txBox="1"/>
          <p:nvPr/>
        </p:nvSpPr>
        <p:spPr>
          <a:xfrm>
            <a:off x="6655073" y="2792016"/>
            <a:ext cx="14860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▽</a:t>
            </a:r>
            <a:endParaRPr/>
          </a:p>
        </p:txBody>
      </p:sp>
      <p:sp>
        <p:nvSpPr>
          <p:cNvPr id="65" name="el-1785639498911-51"/>
          <p:cNvSpPr txBox="1"/>
          <p:nvPr/>
        </p:nvSpPr>
        <p:spPr>
          <a:xfrm>
            <a:off x="7904559" y="2006203"/>
            <a:ext cx="3929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66" name="el-1785639498912-53"/>
          <p:cNvSpPr txBox="1"/>
          <p:nvPr/>
        </p:nvSpPr>
        <p:spPr>
          <a:xfrm>
            <a:off x="7929563" y="2587228"/>
            <a:ext cx="3429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67" name="el-1785639498900-31"/>
          <p:cNvSpPr txBox="1"/>
          <p:nvPr/>
        </p:nvSpPr>
        <p:spPr>
          <a:xfrm>
            <a:off x="628650" y="3351610"/>
            <a:ext cx="10715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画三视图的步骤</a:t>
            </a:r>
            <a:endParaRPr/>
          </a:p>
        </p:txBody>
      </p:sp>
      <p:sp>
        <p:nvSpPr>
          <p:cNvPr id="68" name="el-1785639498922-56"/>
          <p:cNvSpPr txBox="1"/>
          <p:nvPr/>
        </p:nvSpPr>
        <p:spPr>
          <a:xfrm>
            <a:off x="353616" y="3599259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</a:t>
            </a:r>
            <a:endParaRPr/>
          </a:p>
        </p:txBody>
      </p:sp>
      <p:sp>
        <p:nvSpPr>
          <p:cNvPr id="69" name="el-1785639498923-58"/>
          <p:cNvSpPr txBox="1"/>
          <p:nvPr/>
        </p:nvSpPr>
        <p:spPr>
          <a:xfrm>
            <a:off x="642938" y="3600004"/>
            <a:ext cx="1639491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确定主视图位置，画出主视图</a:t>
            </a:r>
            <a:endParaRPr/>
          </a:p>
        </p:txBody>
      </p:sp>
      <p:sp>
        <p:nvSpPr>
          <p:cNvPr id="70" name="el-1785639498923-59"/>
          <p:cNvSpPr txBox="1"/>
          <p:nvPr/>
        </p:nvSpPr>
        <p:spPr>
          <a:xfrm>
            <a:off x="353616" y="3813572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</a:t>
            </a:r>
            <a:endParaRPr/>
          </a:p>
        </p:txBody>
      </p:sp>
      <p:sp>
        <p:nvSpPr>
          <p:cNvPr id="71" name="el-1785639498922-54"/>
          <p:cNvSpPr txBox="1"/>
          <p:nvPr/>
        </p:nvSpPr>
        <p:spPr>
          <a:xfrm>
            <a:off x="642938" y="3814316"/>
            <a:ext cx="2368153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在主视图正下方画俯视图，注意</a:t>
            </a:r>
            <a:r>
              <a:rPr b="1" sz="95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「长对正」</a:t>
            </a:r>
            <a:endParaRPr/>
          </a:p>
        </p:txBody>
      </p:sp>
      <p:sp>
        <p:nvSpPr>
          <p:cNvPr id="72" name="el-1785639498925-61"/>
          <p:cNvSpPr txBox="1"/>
          <p:nvPr/>
        </p:nvSpPr>
        <p:spPr>
          <a:xfrm>
            <a:off x="353616" y="4027885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</a:t>
            </a:r>
            <a:endParaRPr/>
          </a:p>
        </p:txBody>
      </p:sp>
      <p:sp>
        <p:nvSpPr>
          <p:cNvPr id="73" name="el-1785639498922-55"/>
          <p:cNvSpPr txBox="1"/>
          <p:nvPr/>
        </p:nvSpPr>
        <p:spPr>
          <a:xfrm>
            <a:off x="642938" y="4028629"/>
            <a:ext cx="2853928" cy="16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在主视图正右方画左视图，注意</a:t>
            </a:r>
            <a:r>
              <a:rPr b="1" sz="95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「高平齐、宽相等」</a:t>
            </a:r>
            <a:endParaRPr/>
          </a:p>
        </p:txBody>
      </p:sp>
      <p:sp>
        <p:nvSpPr>
          <p:cNvPr id="74" name="el-1785639498926-63"/>
          <p:cNvSpPr txBox="1"/>
          <p:nvPr/>
        </p:nvSpPr>
        <p:spPr>
          <a:xfrm>
            <a:off x="614363" y="4242197"/>
            <a:ext cx="101798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对称轴用点划线表示</a:t>
            </a:r>
            <a:endParaRPr/>
          </a:p>
        </p:txBody>
      </p:sp>
      <p:sp>
        <p:nvSpPr>
          <p:cNvPr id="75" name="el-1785639498895-21"/>
          <p:cNvSpPr txBox="1"/>
          <p:nvPr/>
        </p:nvSpPr>
        <p:spPr>
          <a:xfrm>
            <a:off x="6079406" y="3415903"/>
            <a:ext cx="6072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840" spc="28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长对正</a:t>
            </a:r>
            <a:endParaRPr/>
          </a:p>
        </p:txBody>
      </p:sp>
      <p:sp>
        <p:nvSpPr>
          <p:cNvPr id="76" name="el-1785639498897-23"/>
          <p:cNvSpPr txBox="1"/>
          <p:nvPr/>
        </p:nvSpPr>
        <p:spPr>
          <a:xfrm>
            <a:off x="6854503" y="3415903"/>
            <a:ext cx="6072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840" spc="28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高平齐</a:t>
            </a:r>
            <a:endParaRPr/>
          </a:p>
        </p:txBody>
      </p:sp>
      <p:sp>
        <p:nvSpPr>
          <p:cNvPr id="77" name="el-1785639498898-25"/>
          <p:cNvSpPr txBox="1"/>
          <p:nvPr/>
        </p:nvSpPr>
        <p:spPr>
          <a:xfrm>
            <a:off x="7629600" y="3415903"/>
            <a:ext cx="6072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840" spc="28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宽相等</a:t>
            </a:r>
            <a:endParaRPr/>
          </a:p>
        </p:txBody>
      </p:sp>
      <p:sp>
        <p:nvSpPr>
          <p:cNvPr id="78" name="el-1785639498881-14"/>
          <p:cNvSpPr txBox="1"/>
          <p:nvPr/>
        </p:nvSpPr>
        <p:spPr>
          <a:xfrm>
            <a:off x="5375895" y="3651647"/>
            <a:ext cx="341806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57163">
              <a:lnSpc>
                <a:spcPct val="100000"/>
              </a:lnSpc>
            </a:pPr>
            <a:r>
              <a:rPr sz="780" spc="28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三视图的「三等」规律</a:t>
            </a:r>
            <a:endParaRPr/>
          </a:p>
        </p:txBody>
      </p:sp>
      <p:sp>
        <p:nvSpPr>
          <p:cNvPr id="79" name="el-1785639498872-8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80" name="el-1785639498873-9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81" name="el-1785639498867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09 / 16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0749-1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99972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9997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99974-4"/>
          <p:cNvSpPr/>
          <p:nvPr/>
        </p:nvSpPr>
        <p:spPr>
          <a:xfrm>
            <a:off x="400050" y="160734"/>
            <a:ext cx="771004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52" y="0"/>
                </a:moveTo>
                <a:lnTo>
                  <a:pt x="98148" y="0"/>
                </a:lnTo>
                <a:lnTo>
                  <a:pt x="98333" y="50"/>
                </a:lnTo>
                <a:lnTo>
                  <a:pt x="98506" y="150"/>
                </a:lnTo>
                <a:lnTo>
                  <a:pt x="98691" y="300"/>
                </a:lnTo>
                <a:lnTo>
                  <a:pt x="98852" y="550"/>
                </a:lnTo>
                <a:lnTo>
                  <a:pt x="99025" y="900"/>
                </a:lnTo>
                <a:lnTo>
                  <a:pt x="99173" y="1250"/>
                </a:lnTo>
                <a:lnTo>
                  <a:pt x="99321" y="1700"/>
                </a:lnTo>
                <a:lnTo>
                  <a:pt x="99457" y="2200"/>
                </a:lnTo>
                <a:lnTo>
                  <a:pt x="99580" y="2750"/>
                </a:lnTo>
                <a:lnTo>
                  <a:pt x="99691" y="3350"/>
                </a:lnTo>
                <a:lnTo>
                  <a:pt x="99778" y="3950"/>
                </a:lnTo>
                <a:lnTo>
                  <a:pt x="99864" y="4650"/>
                </a:lnTo>
                <a:lnTo>
                  <a:pt x="99926" y="5300"/>
                </a:lnTo>
                <a:lnTo>
                  <a:pt x="99963" y="6050"/>
                </a:lnTo>
                <a:lnTo>
                  <a:pt x="99988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8" y="93250"/>
                </a:lnTo>
                <a:lnTo>
                  <a:pt x="99963" y="93950"/>
                </a:lnTo>
                <a:lnTo>
                  <a:pt x="99926" y="94700"/>
                </a:lnTo>
                <a:lnTo>
                  <a:pt x="99864" y="95350"/>
                </a:lnTo>
                <a:lnTo>
                  <a:pt x="99778" y="96050"/>
                </a:lnTo>
                <a:lnTo>
                  <a:pt x="99691" y="96650"/>
                </a:lnTo>
                <a:lnTo>
                  <a:pt x="99580" y="97250"/>
                </a:lnTo>
                <a:lnTo>
                  <a:pt x="99457" y="97800"/>
                </a:lnTo>
                <a:lnTo>
                  <a:pt x="99321" y="98300"/>
                </a:lnTo>
                <a:lnTo>
                  <a:pt x="99173" y="98750"/>
                </a:lnTo>
                <a:lnTo>
                  <a:pt x="99025" y="99100"/>
                </a:lnTo>
                <a:lnTo>
                  <a:pt x="98852" y="99450"/>
                </a:lnTo>
                <a:lnTo>
                  <a:pt x="98691" y="99700"/>
                </a:lnTo>
                <a:lnTo>
                  <a:pt x="98506" y="99850"/>
                </a:lnTo>
                <a:lnTo>
                  <a:pt x="98333" y="99950"/>
                </a:lnTo>
                <a:lnTo>
                  <a:pt x="98148" y="100000"/>
                </a:lnTo>
                <a:lnTo>
                  <a:pt x="1852" y="100000"/>
                </a:lnTo>
                <a:lnTo>
                  <a:pt x="1667" y="99950"/>
                </a:lnTo>
                <a:lnTo>
                  <a:pt x="1494" y="99850"/>
                </a:lnTo>
                <a:lnTo>
                  <a:pt x="1309" y="99700"/>
                </a:lnTo>
                <a:lnTo>
                  <a:pt x="1148" y="99450"/>
                </a:lnTo>
                <a:lnTo>
                  <a:pt x="975" y="99100"/>
                </a:lnTo>
                <a:lnTo>
                  <a:pt x="827" y="98750"/>
                </a:lnTo>
                <a:lnTo>
                  <a:pt x="679" y="98300"/>
                </a:lnTo>
                <a:lnTo>
                  <a:pt x="543" y="97800"/>
                </a:lnTo>
                <a:lnTo>
                  <a:pt x="420" y="97250"/>
                </a:lnTo>
                <a:lnTo>
                  <a:pt x="309" y="96650"/>
                </a:lnTo>
                <a:lnTo>
                  <a:pt x="222" y="96050"/>
                </a:lnTo>
                <a:lnTo>
                  <a:pt x="136" y="95350"/>
                </a:lnTo>
                <a:lnTo>
                  <a:pt x="74" y="94700"/>
                </a:lnTo>
                <a:lnTo>
                  <a:pt x="37" y="93950"/>
                </a:lnTo>
                <a:lnTo>
                  <a:pt x="12" y="93250"/>
                </a:lnTo>
                <a:lnTo>
                  <a:pt x="0" y="92500"/>
                </a:lnTo>
                <a:lnTo>
                  <a:pt x="0" y="7500"/>
                </a:lnTo>
                <a:lnTo>
                  <a:pt x="12" y="6750"/>
                </a:lnTo>
                <a:lnTo>
                  <a:pt x="37" y="6050"/>
                </a:lnTo>
                <a:lnTo>
                  <a:pt x="74" y="5300"/>
                </a:lnTo>
                <a:lnTo>
                  <a:pt x="136" y="4650"/>
                </a:lnTo>
                <a:lnTo>
                  <a:pt x="222" y="3950"/>
                </a:lnTo>
                <a:lnTo>
                  <a:pt x="309" y="3350"/>
                </a:lnTo>
                <a:lnTo>
                  <a:pt x="420" y="2750"/>
                </a:lnTo>
                <a:lnTo>
                  <a:pt x="543" y="2200"/>
                </a:lnTo>
                <a:lnTo>
                  <a:pt x="679" y="1700"/>
                </a:lnTo>
                <a:lnTo>
                  <a:pt x="827" y="1250"/>
                </a:lnTo>
                <a:lnTo>
                  <a:pt x="975" y="900"/>
                </a:lnTo>
                <a:lnTo>
                  <a:pt x="1148" y="550"/>
                </a:lnTo>
                <a:lnTo>
                  <a:pt x="1309" y="300"/>
                </a:lnTo>
                <a:lnTo>
                  <a:pt x="1494" y="150"/>
                </a:lnTo>
                <a:lnTo>
                  <a:pt x="1667" y="50"/>
                </a:lnTo>
                <a:lnTo>
                  <a:pt x="1852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99974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500488-80"/>
          <p:cNvSpPr/>
          <p:nvPr/>
        </p:nvSpPr>
        <p:spPr>
          <a:xfrm>
            <a:off x="542925" y="208359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9091"/>
                </a:moveTo>
                <a:lnTo>
                  <a:pt x="49750" y="9091"/>
                </a:lnTo>
                <a:lnTo>
                  <a:pt x="63083" y="14545"/>
                </a:lnTo>
                <a:lnTo>
                  <a:pt x="49250" y="20545"/>
                </a:lnTo>
                <a:lnTo>
                  <a:pt x="35417" y="14545"/>
                </a:lnTo>
                <a:lnTo>
                  <a:pt x="48667" y="9091"/>
                </a:lnTo>
                <a:cubicBezTo>
                  <a:pt x="49056" y="8970"/>
                  <a:pt x="49417" y="8970"/>
                  <a:pt x="49750" y="9091"/>
                </a:cubicBezTo>
                <a:lnTo>
                  <a:pt x="49750" y="9091"/>
                </a:lnTo>
                <a:moveTo>
                  <a:pt x="23250" y="17364"/>
                </a:moveTo>
                <a:lnTo>
                  <a:pt x="23250" y="17364"/>
                </a:lnTo>
                <a:lnTo>
                  <a:pt x="23250" y="38182"/>
                </a:lnTo>
                <a:cubicBezTo>
                  <a:pt x="23028" y="38182"/>
                  <a:pt x="22806" y="38242"/>
                  <a:pt x="22583" y="38364"/>
                </a:cubicBezTo>
                <a:lnTo>
                  <a:pt x="22583" y="38364"/>
                </a:lnTo>
                <a:lnTo>
                  <a:pt x="6167" y="45091"/>
                </a:lnTo>
                <a:cubicBezTo>
                  <a:pt x="2278" y="46970"/>
                  <a:pt x="222" y="50273"/>
                  <a:pt x="0" y="55000"/>
                </a:cubicBezTo>
                <a:lnTo>
                  <a:pt x="0" y="55000"/>
                </a:lnTo>
                <a:lnTo>
                  <a:pt x="0" y="77182"/>
                </a:lnTo>
                <a:cubicBezTo>
                  <a:pt x="111" y="81545"/>
                  <a:pt x="2056" y="84727"/>
                  <a:pt x="5833" y="86727"/>
                </a:cubicBezTo>
                <a:lnTo>
                  <a:pt x="5833" y="86727"/>
                </a:lnTo>
                <a:lnTo>
                  <a:pt x="22250" y="94545"/>
                </a:lnTo>
                <a:cubicBezTo>
                  <a:pt x="24750" y="95758"/>
                  <a:pt x="27306" y="95758"/>
                  <a:pt x="29917" y="94545"/>
                </a:cubicBezTo>
                <a:lnTo>
                  <a:pt x="29917" y="94545"/>
                </a:lnTo>
                <a:lnTo>
                  <a:pt x="49250" y="85364"/>
                </a:lnTo>
                <a:lnTo>
                  <a:pt x="68667" y="94545"/>
                </a:lnTo>
                <a:cubicBezTo>
                  <a:pt x="71222" y="95758"/>
                  <a:pt x="73806" y="95758"/>
                  <a:pt x="76417" y="94545"/>
                </a:cubicBezTo>
                <a:lnTo>
                  <a:pt x="76417" y="94545"/>
                </a:lnTo>
                <a:lnTo>
                  <a:pt x="92833" y="86727"/>
                </a:lnTo>
                <a:cubicBezTo>
                  <a:pt x="96444" y="84848"/>
                  <a:pt x="98306" y="81667"/>
                  <a:pt x="98417" y="77182"/>
                </a:cubicBezTo>
                <a:lnTo>
                  <a:pt x="98417" y="77182"/>
                </a:lnTo>
                <a:lnTo>
                  <a:pt x="98417" y="55000"/>
                </a:lnTo>
                <a:cubicBezTo>
                  <a:pt x="98194" y="50273"/>
                  <a:pt x="96139" y="46970"/>
                  <a:pt x="92250" y="45091"/>
                </a:cubicBezTo>
                <a:lnTo>
                  <a:pt x="92250" y="45091"/>
                </a:lnTo>
                <a:lnTo>
                  <a:pt x="75917" y="38364"/>
                </a:lnTo>
                <a:cubicBezTo>
                  <a:pt x="75639" y="38242"/>
                  <a:pt x="75389" y="38182"/>
                  <a:pt x="75167" y="38182"/>
                </a:cubicBezTo>
                <a:lnTo>
                  <a:pt x="75167" y="38182"/>
                </a:lnTo>
                <a:cubicBezTo>
                  <a:pt x="75167" y="38182"/>
                  <a:pt x="75167" y="38182"/>
                  <a:pt x="75167" y="38182"/>
                </a:cubicBezTo>
                <a:lnTo>
                  <a:pt x="75167" y="38182"/>
                </a:lnTo>
                <a:lnTo>
                  <a:pt x="75167" y="17364"/>
                </a:lnTo>
                <a:cubicBezTo>
                  <a:pt x="74944" y="12636"/>
                  <a:pt x="72917" y="9333"/>
                  <a:pt x="69083" y="7455"/>
                </a:cubicBezTo>
                <a:lnTo>
                  <a:pt x="69083" y="7455"/>
                </a:lnTo>
                <a:lnTo>
                  <a:pt x="52667" y="727"/>
                </a:lnTo>
                <a:cubicBezTo>
                  <a:pt x="50389" y="-242"/>
                  <a:pt x="48111" y="-242"/>
                  <a:pt x="45833" y="727"/>
                </a:cubicBezTo>
                <a:lnTo>
                  <a:pt x="45833" y="727"/>
                </a:lnTo>
                <a:lnTo>
                  <a:pt x="29417" y="7455"/>
                </a:lnTo>
                <a:cubicBezTo>
                  <a:pt x="25528" y="9333"/>
                  <a:pt x="23472" y="12636"/>
                  <a:pt x="23250" y="17364"/>
                </a:cubicBezTo>
                <a:lnTo>
                  <a:pt x="23250" y="17364"/>
                </a:lnTo>
                <a:moveTo>
                  <a:pt x="67000" y="39364"/>
                </a:moveTo>
                <a:lnTo>
                  <a:pt x="67000" y="39364"/>
                </a:lnTo>
                <a:lnTo>
                  <a:pt x="53000" y="45091"/>
                </a:lnTo>
                <a:lnTo>
                  <a:pt x="53000" y="28545"/>
                </a:lnTo>
                <a:lnTo>
                  <a:pt x="67000" y="22545"/>
                </a:lnTo>
                <a:lnTo>
                  <a:pt x="67000" y="39364"/>
                </a:lnTo>
                <a:moveTo>
                  <a:pt x="26500" y="46818"/>
                </a:moveTo>
                <a:lnTo>
                  <a:pt x="26500" y="46818"/>
                </a:lnTo>
                <a:lnTo>
                  <a:pt x="39833" y="52364"/>
                </a:lnTo>
                <a:lnTo>
                  <a:pt x="26000" y="58182"/>
                </a:lnTo>
                <a:lnTo>
                  <a:pt x="12167" y="52364"/>
                </a:lnTo>
                <a:lnTo>
                  <a:pt x="25500" y="46818"/>
                </a:lnTo>
                <a:cubicBezTo>
                  <a:pt x="25833" y="46697"/>
                  <a:pt x="26167" y="46697"/>
                  <a:pt x="26500" y="46818"/>
                </a:cubicBezTo>
                <a:lnTo>
                  <a:pt x="26500" y="46818"/>
                </a:lnTo>
                <a:moveTo>
                  <a:pt x="29750" y="84818"/>
                </a:moveTo>
                <a:lnTo>
                  <a:pt x="29750" y="84818"/>
                </a:lnTo>
                <a:lnTo>
                  <a:pt x="29750" y="66182"/>
                </a:lnTo>
                <a:lnTo>
                  <a:pt x="43750" y="60182"/>
                </a:lnTo>
                <a:lnTo>
                  <a:pt x="43750" y="78091"/>
                </a:lnTo>
                <a:lnTo>
                  <a:pt x="29750" y="84818"/>
                </a:lnTo>
                <a:moveTo>
                  <a:pt x="71917" y="46818"/>
                </a:moveTo>
                <a:lnTo>
                  <a:pt x="71917" y="46818"/>
                </a:lnTo>
                <a:cubicBezTo>
                  <a:pt x="72306" y="46697"/>
                  <a:pt x="72667" y="46697"/>
                  <a:pt x="73000" y="46818"/>
                </a:cubicBezTo>
                <a:lnTo>
                  <a:pt x="73000" y="46818"/>
                </a:lnTo>
                <a:lnTo>
                  <a:pt x="86333" y="52364"/>
                </a:lnTo>
                <a:lnTo>
                  <a:pt x="72500" y="58182"/>
                </a:lnTo>
                <a:lnTo>
                  <a:pt x="58583" y="52364"/>
                </a:lnTo>
                <a:lnTo>
                  <a:pt x="71917" y="46818"/>
                </a:lnTo>
                <a:moveTo>
                  <a:pt x="89417" y="78455"/>
                </a:moveTo>
                <a:lnTo>
                  <a:pt x="89417" y="78455"/>
                </a:lnTo>
                <a:lnTo>
                  <a:pt x="76250" y="84818"/>
                </a:lnTo>
                <a:lnTo>
                  <a:pt x="76250" y="66182"/>
                </a:lnTo>
                <a:lnTo>
                  <a:pt x="90250" y="60182"/>
                </a:lnTo>
                <a:lnTo>
                  <a:pt x="90250" y="77182"/>
                </a:lnTo>
                <a:cubicBezTo>
                  <a:pt x="90250" y="77788"/>
                  <a:pt x="89972" y="78212"/>
                  <a:pt x="89417" y="78455"/>
                </a:cubicBezTo>
                <a:lnTo>
                  <a:pt x="89417" y="78455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500561-88"/>
          <p:cNvSpPr/>
          <p:nvPr/>
        </p:nvSpPr>
        <p:spPr>
          <a:xfrm>
            <a:off x="8618934" y="195858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15" y="26846"/>
                </a:moveTo>
                <a:lnTo>
                  <a:pt x="21615" y="26846"/>
                </a:lnTo>
                <a:lnTo>
                  <a:pt x="21615" y="74154"/>
                </a:lnTo>
                <a:cubicBezTo>
                  <a:pt x="23872" y="75333"/>
                  <a:pt x="25615" y="77051"/>
                  <a:pt x="26846" y="79308"/>
                </a:cubicBezTo>
                <a:lnTo>
                  <a:pt x="26846" y="79308"/>
                </a:lnTo>
                <a:lnTo>
                  <a:pt x="74154" y="79308"/>
                </a:lnTo>
                <a:cubicBezTo>
                  <a:pt x="74154" y="79308"/>
                  <a:pt x="74154" y="79308"/>
                  <a:pt x="74154" y="79308"/>
                </a:cubicBezTo>
                <a:lnTo>
                  <a:pt x="74154" y="79308"/>
                </a:lnTo>
                <a:cubicBezTo>
                  <a:pt x="74154" y="79308"/>
                  <a:pt x="74154" y="79308"/>
                  <a:pt x="74154" y="79308"/>
                </a:cubicBezTo>
                <a:lnTo>
                  <a:pt x="74154" y="79308"/>
                </a:lnTo>
                <a:lnTo>
                  <a:pt x="73000" y="77538"/>
                </a:lnTo>
                <a:lnTo>
                  <a:pt x="65769" y="64923"/>
                </a:lnTo>
                <a:lnTo>
                  <a:pt x="65769" y="64923"/>
                </a:lnTo>
                <a:cubicBezTo>
                  <a:pt x="65513" y="64923"/>
                  <a:pt x="65231" y="64923"/>
                  <a:pt x="64923" y="64923"/>
                </a:cubicBezTo>
                <a:lnTo>
                  <a:pt x="64923" y="64923"/>
                </a:lnTo>
                <a:cubicBezTo>
                  <a:pt x="60872" y="64769"/>
                  <a:pt x="57487" y="63333"/>
                  <a:pt x="54769" y="60615"/>
                </a:cubicBezTo>
                <a:lnTo>
                  <a:pt x="54769" y="60615"/>
                </a:lnTo>
                <a:cubicBezTo>
                  <a:pt x="52051" y="57897"/>
                  <a:pt x="50615" y="54513"/>
                  <a:pt x="50462" y="50462"/>
                </a:cubicBezTo>
                <a:lnTo>
                  <a:pt x="50462" y="50462"/>
                </a:lnTo>
                <a:cubicBezTo>
                  <a:pt x="50615" y="46410"/>
                  <a:pt x="52051" y="43026"/>
                  <a:pt x="54769" y="40308"/>
                </a:cubicBezTo>
                <a:lnTo>
                  <a:pt x="54769" y="40308"/>
                </a:lnTo>
                <a:cubicBezTo>
                  <a:pt x="57487" y="37641"/>
                  <a:pt x="60872" y="36231"/>
                  <a:pt x="64923" y="36077"/>
                </a:cubicBezTo>
                <a:lnTo>
                  <a:pt x="64923" y="36077"/>
                </a:lnTo>
                <a:cubicBezTo>
                  <a:pt x="65231" y="36077"/>
                  <a:pt x="65513" y="36077"/>
                  <a:pt x="65769" y="36077"/>
                </a:cubicBezTo>
                <a:lnTo>
                  <a:pt x="65769" y="36077"/>
                </a:lnTo>
                <a:lnTo>
                  <a:pt x="65769" y="36077"/>
                </a:lnTo>
                <a:lnTo>
                  <a:pt x="73000" y="23462"/>
                </a:lnTo>
                <a:lnTo>
                  <a:pt x="74154" y="21615"/>
                </a:lnTo>
                <a:lnTo>
                  <a:pt x="74154" y="21615"/>
                </a:lnTo>
                <a:lnTo>
                  <a:pt x="26846" y="21615"/>
                </a:lnTo>
                <a:cubicBezTo>
                  <a:pt x="25615" y="23872"/>
                  <a:pt x="23872" y="25615"/>
                  <a:pt x="21615" y="26846"/>
                </a:cubicBezTo>
                <a:lnTo>
                  <a:pt x="21615" y="26846"/>
                </a:lnTo>
                <a:moveTo>
                  <a:pt x="86538" y="72154"/>
                </a:moveTo>
                <a:lnTo>
                  <a:pt x="86538" y="72154"/>
                </a:lnTo>
                <a:cubicBezTo>
                  <a:pt x="90590" y="72256"/>
                  <a:pt x="93974" y="73667"/>
                  <a:pt x="96692" y="76385"/>
                </a:cubicBezTo>
                <a:lnTo>
                  <a:pt x="96692" y="76385"/>
                </a:lnTo>
                <a:lnTo>
                  <a:pt x="96692" y="76385"/>
                </a:lnTo>
                <a:cubicBezTo>
                  <a:pt x="99410" y="79103"/>
                  <a:pt x="100846" y="82487"/>
                  <a:pt x="101000" y="86538"/>
                </a:cubicBezTo>
                <a:lnTo>
                  <a:pt x="101000" y="86538"/>
                </a:lnTo>
                <a:cubicBezTo>
                  <a:pt x="100846" y="90590"/>
                  <a:pt x="99410" y="93974"/>
                  <a:pt x="96692" y="96692"/>
                </a:cubicBezTo>
                <a:lnTo>
                  <a:pt x="96692" y="96692"/>
                </a:lnTo>
                <a:cubicBezTo>
                  <a:pt x="93974" y="99410"/>
                  <a:pt x="90590" y="100846"/>
                  <a:pt x="86538" y="101000"/>
                </a:cubicBezTo>
                <a:lnTo>
                  <a:pt x="86538" y="101000"/>
                </a:lnTo>
                <a:cubicBezTo>
                  <a:pt x="81000" y="100692"/>
                  <a:pt x="76872" y="98282"/>
                  <a:pt x="74154" y="93769"/>
                </a:cubicBezTo>
                <a:lnTo>
                  <a:pt x="74154" y="93769"/>
                </a:lnTo>
                <a:lnTo>
                  <a:pt x="26846" y="93769"/>
                </a:lnTo>
                <a:cubicBezTo>
                  <a:pt x="24128" y="98282"/>
                  <a:pt x="20000" y="100692"/>
                  <a:pt x="14462" y="101000"/>
                </a:cubicBezTo>
                <a:lnTo>
                  <a:pt x="14462" y="101000"/>
                </a:lnTo>
                <a:cubicBezTo>
                  <a:pt x="10359" y="100846"/>
                  <a:pt x="6974" y="99410"/>
                  <a:pt x="4308" y="96692"/>
                </a:cubicBezTo>
                <a:lnTo>
                  <a:pt x="4308" y="96692"/>
                </a:lnTo>
                <a:cubicBezTo>
                  <a:pt x="1590" y="93974"/>
                  <a:pt x="154" y="90590"/>
                  <a:pt x="0" y="86538"/>
                </a:cubicBezTo>
                <a:lnTo>
                  <a:pt x="0" y="86538"/>
                </a:lnTo>
                <a:cubicBezTo>
                  <a:pt x="308" y="81000"/>
                  <a:pt x="2718" y="76872"/>
                  <a:pt x="7231" y="74154"/>
                </a:cubicBezTo>
                <a:lnTo>
                  <a:pt x="7231" y="74154"/>
                </a:lnTo>
                <a:lnTo>
                  <a:pt x="7231" y="26846"/>
                </a:lnTo>
                <a:cubicBezTo>
                  <a:pt x="2718" y="24128"/>
                  <a:pt x="308" y="20000"/>
                  <a:pt x="0" y="14462"/>
                </a:cubicBezTo>
                <a:lnTo>
                  <a:pt x="0" y="14462"/>
                </a:lnTo>
                <a:cubicBezTo>
                  <a:pt x="154" y="10359"/>
                  <a:pt x="1590" y="6974"/>
                  <a:pt x="4308" y="4308"/>
                </a:cubicBezTo>
                <a:lnTo>
                  <a:pt x="4308" y="4308"/>
                </a:lnTo>
                <a:cubicBezTo>
                  <a:pt x="6974" y="1590"/>
                  <a:pt x="10359" y="154"/>
                  <a:pt x="14462" y="0"/>
                </a:cubicBezTo>
                <a:lnTo>
                  <a:pt x="14462" y="0"/>
                </a:lnTo>
                <a:cubicBezTo>
                  <a:pt x="20000" y="308"/>
                  <a:pt x="24128" y="2718"/>
                  <a:pt x="26846" y="7231"/>
                </a:cubicBezTo>
                <a:lnTo>
                  <a:pt x="26846" y="7231"/>
                </a:lnTo>
                <a:lnTo>
                  <a:pt x="74154" y="7231"/>
                </a:lnTo>
                <a:cubicBezTo>
                  <a:pt x="76872" y="2718"/>
                  <a:pt x="81000" y="308"/>
                  <a:pt x="86538" y="0"/>
                </a:cubicBezTo>
                <a:lnTo>
                  <a:pt x="86538" y="0"/>
                </a:lnTo>
                <a:cubicBezTo>
                  <a:pt x="90590" y="154"/>
                  <a:pt x="93974" y="1590"/>
                  <a:pt x="96692" y="4308"/>
                </a:cubicBezTo>
                <a:lnTo>
                  <a:pt x="96692" y="4308"/>
                </a:lnTo>
                <a:cubicBezTo>
                  <a:pt x="99410" y="6974"/>
                  <a:pt x="100846" y="10359"/>
                  <a:pt x="101000" y="14462"/>
                </a:cubicBezTo>
                <a:lnTo>
                  <a:pt x="101000" y="14462"/>
                </a:lnTo>
                <a:cubicBezTo>
                  <a:pt x="100846" y="18513"/>
                  <a:pt x="99410" y="21872"/>
                  <a:pt x="96692" y="24538"/>
                </a:cubicBezTo>
                <a:lnTo>
                  <a:pt x="96692" y="24538"/>
                </a:lnTo>
                <a:cubicBezTo>
                  <a:pt x="93974" y="27256"/>
                  <a:pt x="90590" y="28692"/>
                  <a:pt x="86538" y="28846"/>
                </a:cubicBezTo>
                <a:lnTo>
                  <a:pt x="86538" y="28846"/>
                </a:lnTo>
                <a:lnTo>
                  <a:pt x="85615" y="30615"/>
                </a:lnTo>
                <a:lnTo>
                  <a:pt x="78462" y="43308"/>
                </a:lnTo>
                <a:lnTo>
                  <a:pt x="78000" y="44154"/>
                </a:lnTo>
                <a:cubicBezTo>
                  <a:pt x="78872" y="46103"/>
                  <a:pt x="79308" y="48205"/>
                  <a:pt x="79308" y="50462"/>
                </a:cubicBezTo>
                <a:lnTo>
                  <a:pt x="79308" y="50462"/>
                </a:lnTo>
                <a:cubicBezTo>
                  <a:pt x="79308" y="52718"/>
                  <a:pt x="78872" y="54821"/>
                  <a:pt x="78000" y="56769"/>
                </a:cubicBezTo>
                <a:lnTo>
                  <a:pt x="78000" y="56769"/>
                </a:lnTo>
                <a:lnTo>
                  <a:pt x="78462" y="57692"/>
                </a:lnTo>
                <a:lnTo>
                  <a:pt x="85615" y="70308"/>
                </a:lnTo>
                <a:lnTo>
                  <a:pt x="86538" y="72154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500572-89"/>
          <p:cNvSpPr/>
          <p:nvPr/>
        </p:nvSpPr>
        <p:spPr>
          <a:xfrm>
            <a:off x="412552" y="1278731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24" y="1000"/>
                </a:moveTo>
                <a:lnTo>
                  <a:pt x="45524" y="1000"/>
                </a:lnTo>
                <a:cubicBezTo>
                  <a:pt x="48508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86" y="20714"/>
                </a:lnTo>
                <a:cubicBezTo>
                  <a:pt x="98968" y="21603"/>
                  <a:pt x="99873" y="23032"/>
                  <a:pt x="100000" y="25000"/>
                </a:cubicBezTo>
                <a:lnTo>
                  <a:pt x="100000" y="25000"/>
                </a:lnTo>
                <a:cubicBezTo>
                  <a:pt x="99873" y="26968"/>
                  <a:pt x="98968" y="28397"/>
                  <a:pt x="97286" y="29286"/>
                </a:cubicBezTo>
                <a:lnTo>
                  <a:pt x="97286" y="29286"/>
                </a:lnTo>
                <a:lnTo>
                  <a:pt x="54476" y="49000"/>
                </a:lnTo>
                <a:cubicBezTo>
                  <a:pt x="51492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14" y="29286"/>
                </a:lnTo>
                <a:cubicBezTo>
                  <a:pt x="1032" y="28397"/>
                  <a:pt x="127" y="26968"/>
                  <a:pt x="0" y="25000"/>
                </a:cubicBezTo>
                <a:lnTo>
                  <a:pt x="0" y="25000"/>
                </a:lnTo>
                <a:cubicBezTo>
                  <a:pt x="127" y="23032"/>
                  <a:pt x="1032" y="21603"/>
                  <a:pt x="2714" y="20714"/>
                </a:cubicBezTo>
                <a:lnTo>
                  <a:pt x="2714" y="20714"/>
                </a:lnTo>
                <a:lnTo>
                  <a:pt x="45524" y="1000"/>
                </a:lnTo>
                <a:moveTo>
                  <a:pt x="86905" y="41000"/>
                </a:moveTo>
                <a:lnTo>
                  <a:pt x="86905" y="41000"/>
                </a:lnTo>
                <a:lnTo>
                  <a:pt x="97286" y="45714"/>
                </a:lnTo>
                <a:cubicBezTo>
                  <a:pt x="98968" y="46603"/>
                  <a:pt x="99873" y="48032"/>
                  <a:pt x="100000" y="50000"/>
                </a:cubicBezTo>
                <a:lnTo>
                  <a:pt x="100000" y="50000"/>
                </a:lnTo>
                <a:cubicBezTo>
                  <a:pt x="99873" y="51968"/>
                  <a:pt x="98968" y="53397"/>
                  <a:pt x="97286" y="54286"/>
                </a:cubicBezTo>
                <a:lnTo>
                  <a:pt x="97286" y="54286"/>
                </a:lnTo>
                <a:lnTo>
                  <a:pt x="54476" y="74000"/>
                </a:lnTo>
                <a:cubicBezTo>
                  <a:pt x="51492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14" y="54286"/>
                </a:lnTo>
                <a:cubicBezTo>
                  <a:pt x="1032" y="53397"/>
                  <a:pt x="127" y="51968"/>
                  <a:pt x="0" y="50000"/>
                </a:cubicBezTo>
                <a:lnTo>
                  <a:pt x="0" y="50000"/>
                </a:lnTo>
                <a:cubicBezTo>
                  <a:pt x="127" y="48032"/>
                  <a:pt x="1032" y="46603"/>
                  <a:pt x="2714" y="45714"/>
                </a:cubicBezTo>
                <a:lnTo>
                  <a:pt x="2714" y="45714"/>
                </a:lnTo>
                <a:lnTo>
                  <a:pt x="13095" y="41000"/>
                </a:lnTo>
                <a:lnTo>
                  <a:pt x="42762" y="54667"/>
                </a:lnTo>
                <a:cubicBezTo>
                  <a:pt x="47587" y="56762"/>
                  <a:pt x="52413" y="56762"/>
                  <a:pt x="57238" y="54667"/>
                </a:cubicBezTo>
                <a:lnTo>
                  <a:pt x="57238" y="54667"/>
                </a:lnTo>
                <a:lnTo>
                  <a:pt x="86905" y="41000"/>
                </a:lnTo>
                <a:moveTo>
                  <a:pt x="57238" y="79667"/>
                </a:moveTo>
                <a:lnTo>
                  <a:pt x="57238" y="79667"/>
                </a:lnTo>
                <a:lnTo>
                  <a:pt x="86905" y="66000"/>
                </a:lnTo>
                <a:lnTo>
                  <a:pt x="97286" y="70714"/>
                </a:lnTo>
                <a:cubicBezTo>
                  <a:pt x="98968" y="71603"/>
                  <a:pt x="99873" y="73032"/>
                  <a:pt x="100000" y="75000"/>
                </a:cubicBezTo>
                <a:lnTo>
                  <a:pt x="100000" y="75000"/>
                </a:lnTo>
                <a:cubicBezTo>
                  <a:pt x="99873" y="76968"/>
                  <a:pt x="98968" y="78397"/>
                  <a:pt x="97286" y="79286"/>
                </a:cubicBezTo>
                <a:lnTo>
                  <a:pt x="97286" y="79286"/>
                </a:lnTo>
                <a:lnTo>
                  <a:pt x="54476" y="99000"/>
                </a:lnTo>
                <a:cubicBezTo>
                  <a:pt x="51492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14" y="79286"/>
                </a:lnTo>
                <a:cubicBezTo>
                  <a:pt x="1032" y="78397"/>
                  <a:pt x="127" y="76968"/>
                  <a:pt x="0" y="75000"/>
                </a:cubicBezTo>
                <a:lnTo>
                  <a:pt x="0" y="75000"/>
                </a:lnTo>
                <a:cubicBezTo>
                  <a:pt x="127" y="73032"/>
                  <a:pt x="1032" y="71603"/>
                  <a:pt x="2714" y="70714"/>
                </a:cubicBezTo>
                <a:lnTo>
                  <a:pt x="2714" y="70714"/>
                </a:lnTo>
                <a:lnTo>
                  <a:pt x="13095" y="66000"/>
                </a:lnTo>
                <a:lnTo>
                  <a:pt x="42762" y="79667"/>
                </a:lnTo>
                <a:cubicBezTo>
                  <a:pt x="47587" y="81762"/>
                  <a:pt x="52413" y="81762"/>
                  <a:pt x="57238" y="79667"/>
                </a:cubicBezTo>
                <a:lnTo>
                  <a:pt x="57238" y="7966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0" name="el-1785639500490-81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016" y="1371600"/>
            <a:ext cx="6332934" cy="14288"/>
          </a:xfrm>
          <a:prstGeom prst="rect">
            <a:avLst/>
          </a:prstGeom>
          <a:ln>
            <a:noFill/>
          </a:ln>
        </p:spPr>
      </p:pic>
      <p:sp>
        <p:nvSpPr>
          <p:cNvPr id="11" name="el-1785639500573-92"/>
          <p:cNvSpPr/>
          <p:nvPr/>
        </p:nvSpPr>
        <p:spPr>
          <a:xfrm>
            <a:off x="400050" y="1698334"/>
            <a:ext cx="128588" cy="127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46"/>
                </a:moveTo>
                <a:lnTo>
                  <a:pt x="44286" y="846"/>
                </a:lnTo>
                <a:cubicBezTo>
                  <a:pt x="46905" y="-282"/>
                  <a:pt x="49595" y="-282"/>
                  <a:pt x="52357" y="846"/>
                </a:cubicBezTo>
                <a:lnTo>
                  <a:pt x="52357" y="846"/>
                </a:lnTo>
                <a:lnTo>
                  <a:pt x="88500" y="14615"/>
                </a:lnTo>
                <a:cubicBezTo>
                  <a:pt x="90881" y="15692"/>
                  <a:pt x="92762" y="17308"/>
                  <a:pt x="94143" y="19462"/>
                </a:cubicBezTo>
                <a:lnTo>
                  <a:pt x="94143" y="19462"/>
                </a:lnTo>
                <a:cubicBezTo>
                  <a:pt x="95667" y="21615"/>
                  <a:pt x="96429" y="24128"/>
                  <a:pt x="96429" y="27000"/>
                </a:cubicBezTo>
                <a:lnTo>
                  <a:pt x="96429" y="27000"/>
                </a:lnTo>
                <a:lnTo>
                  <a:pt x="96429" y="76077"/>
                </a:lnTo>
                <a:cubicBezTo>
                  <a:pt x="96429" y="78897"/>
                  <a:pt x="95667" y="81385"/>
                  <a:pt x="94143" y="83538"/>
                </a:cubicBezTo>
                <a:lnTo>
                  <a:pt x="94143" y="83538"/>
                </a:lnTo>
                <a:cubicBezTo>
                  <a:pt x="92762" y="85744"/>
                  <a:pt x="90881" y="87385"/>
                  <a:pt x="88500" y="88462"/>
                </a:cubicBezTo>
                <a:lnTo>
                  <a:pt x="88500" y="88462"/>
                </a:lnTo>
                <a:lnTo>
                  <a:pt x="52357" y="102231"/>
                </a:lnTo>
                <a:cubicBezTo>
                  <a:pt x="49595" y="103308"/>
                  <a:pt x="46833" y="103308"/>
                  <a:pt x="44071" y="102231"/>
                </a:cubicBezTo>
                <a:lnTo>
                  <a:pt x="44071" y="102231"/>
                </a:lnTo>
                <a:lnTo>
                  <a:pt x="7929" y="88462"/>
                </a:lnTo>
                <a:cubicBezTo>
                  <a:pt x="5548" y="87487"/>
                  <a:pt x="3667" y="85846"/>
                  <a:pt x="2286" y="83538"/>
                </a:cubicBezTo>
                <a:lnTo>
                  <a:pt x="2286" y="83538"/>
                </a:lnTo>
                <a:cubicBezTo>
                  <a:pt x="762" y="81385"/>
                  <a:pt x="0" y="78897"/>
                  <a:pt x="0" y="76077"/>
                </a:cubicBezTo>
                <a:lnTo>
                  <a:pt x="0" y="76077"/>
                </a:lnTo>
                <a:lnTo>
                  <a:pt x="0" y="27000"/>
                </a:lnTo>
                <a:cubicBezTo>
                  <a:pt x="0" y="24128"/>
                  <a:pt x="762" y="21615"/>
                  <a:pt x="2286" y="19462"/>
                </a:cubicBezTo>
                <a:lnTo>
                  <a:pt x="2286" y="19462"/>
                </a:lnTo>
                <a:cubicBezTo>
                  <a:pt x="3667" y="17308"/>
                  <a:pt x="5595" y="15692"/>
                  <a:pt x="8071" y="14615"/>
                </a:cubicBezTo>
                <a:lnTo>
                  <a:pt x="8071" y="14615"/>
                </a:lnTo>
                <a:lnTo>
                  <a:pt x="44286" y="846"/>
                </a:lnTo>
                <a:moveTo>
                  <a:pt x="48214" y="13000"/>
                </a:moveTo>
                <a:lnTo>
                  <a:pt x="48214" y="13000"/>
                </a:lnTo>
                <a:lnTo>
                  <a:pt x="15429" y="25538"/>
                </a:lnTo>
                <a:lnTo>
                  <a:pt x="48214" y="38154"/>
                </a:lnTo>
                <a:lnTo>
                  <a:pt x="81000" y="25538"/>
                </a:lnTo>
                <a:lnTo>
                  <a:pt x="48214" y="13000"/>
                </a:lnTo>
                <a:moveTo>
                  <a:pt x="54214" y="87846"/>
                </a:moveTo>
                <a:lnTo>
                  <a:pt x="54214" y="87846"/>
                </a:lnTo>
                <a:lnTo>
                  <a:pt x="84357" y="76231"/>
                </a:lnTo>
                <a:lnTo>
                  <a:pt x="84357" y="38154"/>
                </a:lnTo>
                <a:lnTo>
                  <a:pt x="54214" y="49692"/>
                </a:lnTo>
                <a:lnTo>
                  <a:pt x="54214" y="8784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99985-18"/>
          <p:cNvSpPr/>
          <p:nvPr/>
        </p:nvSpPr>
        <p:spPr>
          <a:xfrm>
            <a:off x="592931" y="1662113"/>
            <a:ext cx="850106" cy="200025"/>
          </a:xfrm>
          <a:prstGeom prst="roundRect">
            <a:avLst>
              <a:gd name="adj" fmla="val 9524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3" name="el-1785639500492-82"/>
          <p:cNvPicPr/>
          <p:nvPr/>
        </p:nvPicPr>
        <p:blipFill>
          <a:blip r:embed="rId4"/>
          <a:stretch>
            <a:fillRect/>
          </a:stretch>
        </p:blipFill>
        <p:spPr>
          <a:xfrm>
            <a:off x="400050" y="4062413"/>
            <a:ext cx="2028825" cy="14288"/>
          </a:xfrm>
          <a:prstGeom prst="rect">
            <a:avLst/>
          </a:prstGeom>
          <a:ln>
            <a:noFill/>
          </a:ln>
        </p:spPr>
      </p:pic>
      <p:sp>
        <p:nvSpPr>
          <p:cNvPr id="14" name="el-1785639500574-93"/>
          <p:cNvSpPr/>
          <p:nvPr/>
        </p:nvSpPr>
        <p:spPr>
          <a:xfrm>
            <a:off x="4686300" y="177730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99986-20"/>
          <p:cNvSpPr/>
          <p:nvPr/>
        </p:nvSpPr>
        <p:spPr>
          <a:xfrm>
            <a:off x="4895255" y="1733550"/>
            <a:ext cx="850106" cy="200025"/>
          </a:xfrm>
          <a:prstGeom prst="roundRect">
            <a:avLst>
              <a:gd name="adj" fmla="val 9524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99979-12"/>
          <p:cNvSpPr/>
          <p:nvPr/>
        </p:nvSpPr>
        <p:spPr>
          <a:xfrm>
            <a:off x="4686300" y="2005013"/>
            <a:ext cx="4057650" cy="1428750"/>
          </a:xfrm>
          <a:prstGeom prst="roundRect">
            <a:avLst>
              <a:gd name="adj" fmla="val 2667"/>
            </a:avLst>
          </a:pr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499988-24"/>
          <p:cNvSpPr/>
          <p:nvPr/>
        </p:nvSpPr>
        <p:spPr>
          <a:xfrm>
            <a:off x="4779169" y="2207419"/>
            <a:ext cx="1252538" cy="1023938"/>
          </a:xfrm>
          <a:prstGeom prst="roundRect">
            <a:avLst>
              <a:gd name="adj" fmla="val 2791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499993-31"/>
          <p:cNvSpPr/>
          <p:nvPr/>
        </p:nvSpPr>
        <p:spPr>
          <a:xfrm>
            <a:off x="5183981" y="227171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99988-25"/>
          <p:cNvSpPr/>
          <p:nvPr/>
        </p:nvSpPr>
        <p:spPr>
          <a:xfrm>
            <a:off x="6088857" y="2207419"/>
            <a:ext cx="1252538" cy="1023938"/>
          </a:xfrm>
          <a:prstGeom prst="roundRect">
            <a:avLst>
              <a:gd name="adj" fmla="val 2791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499994-34"/>
          <p:cNvSpPr/>
          <p:nvPr/>
        </p:nvSpPr>
        <p:spPr>
          <a:xfrm>
            <a:off x="6493669" y="227171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99989-26"/>
          <p:cNvSpPr/>
          <p:nvPr/>
        </p:nvSpPr>
        <p:spPr>
          <a:xfrm>
            <a:off x="7398544" y="2207419"/>
            <a:ext cx="1252538" cy="1023938"/>
          </a:xfrm>
          <a:prstGeom prst="roundRect">
            <a:avLst>
              <a:gd name="adj" fmla="val 2791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  <a:effectLst>
            <a:outerShdw blurRad="2857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639499995-37"/>
          <p:cNvSpPr/>
          <p:nvPr/>
        </p:nvSpPr>
        <p:spPr>
          <a:xfrm>
            <a:off x="7803357" y="2271713"/>
            <a:ext cx="442913" cy="123825"/>
          </a:xfrm>
          <a:prstGeom prst="roundRect">
            <a:avLst>
              <a:gd name="adj" fmla="val 15385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99980-13"/>
          <p:cNvSpPr/>
          <p:nvPr/>
        </p:nvSpPr>
        <p:spPr>
          <a:xfrm>
            <a:off x="4686300" y="3533775"/>
            <a:ext cx="4057650" cy="228600"/>
          </a:xfrm>
          <a:prstGeom prst="roundRect">
            <a:avLst>
              <a:gd name="adj" fmla="val 12500"/>
            </a:avLst>
          </a:prstGeom>
          <a:solidFill>
            <a:srgbClr val="D2691E">
              <a:alpha val="8000"/>
            </a:srgbClr>
          </a:solidFill>
          <a:ln w="7144" algn="in">
            <a:solidFill>
              <a:srgbClr val="D2691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500576-96"/>
          <p:cNvSpPr/>
          <p:nvPr/>
        </p:nvSpPr>
        <p:spPr>
          <a:xfrm>
            <a:off x="5898952" y="3616821"/>
            <a:ext cx="100013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6" y="40143"/>
                </a:moveTo>
                <a:lnTo>
                  <a:pt x="1636" y="40143"/>
                </a:lnTo>
                <a:cubicBezTo>
                  <a:pt x="545" y="42048"/>
                  <a:pt x="0" y="44286"/>
                  <a:pt x="0" y="46857"/>
                </a:cubicBezTo>
                <a:lnTo>
                  <a:pt x="0" y="46857"/>
                </a:lnTo>
                <a:lnTo>
                  <a:pt x="0" y="46857"/>
                </a:lnTo>
                <a:cubicBezTo>
                  <a:pt x="0" y="49429"/>
                  <a:pt x="545" y="51667"/>
                  <a:pt x="1636" y="53571"/>
                </a:cubicBezTo>
                <a:lnTo>
                  <a:pt x="1636" y="53571"/>
                </a:lnTo>
                <a:lnTo>
                  <a:pt x="25545" y="91143"/>
                </a:lnTo>
                <a:cubicBezTo>
                  <a:pt x="26758" y="92857"/>
                  <a:pt x="28182" y="93714"/>
                  <a:pt x="29818" y="93714"/>
                </a:cubicBezTo>
                <a:lnTo>
                  <a:pt x="29818" y="93714"/>
                </a:lnTo>
                <a:cubicBezTo>
                  <a:pt x="31455" y="93714"/>
                  <a:pt x="32879" y="92857"/>
                  <a:pt x="34091" y="91143"/>
                </a:cubicBezTo>
                <a:lnTo>
                  <a:pt x="34091" y="91143"/>
                </a:lnTo>
                <a:cubicBezTo>
                  <a:pt x="35242" y="89143"/>
                  <a:pt x="35818" y="86905"/>
                  <a:pt x="35818" y="84429"/>
                </a:cubicBezTo>
                <a:lnTo>
                  <a:pt x="35818" y="84429"/>
                </a:lnTo>
                <a:cubicBezTo>
                  <a:pt x="35818" y="81857"/>
                  <a:pt x="35242" y="79571"/>
                  <a:pt x="34091" y="77571"/>
                </a:cubicBezTo>
                <a:lnTo>
                  <a:pt x="34091" y="77571"/>
                </a:lnTo>
                <a:lnTo>
                  <a:pt x="20364" y="56286"/>
                </a:lnTo>
                <a:lnTo>
                  <a:pt x="89455" y="56286"/>
                </a:lnTo>
                <a:cubicBezTo>
                  <a:pt x="91212" y="56286"/>
                  <a:pt x="92667" y="55381"/>
                  <a:pt x="93818" y="53571"/>
                </a:cubicBezTo>
                <a:lnTo>
                  <a:pt x="93818" y="53571"/>
                </a:lnTo>
                <a:cubicBezTo>
                  <a:pt x="94909" y="51857"/>
                  <a:pt x="95455" y="49619"/>
                  <a:pt x="95455" y="46857"/>
                </a:cubicBezTo>
                <a:lnTo>
                  <a:pt x="95455" y="46857"/>
                </a:lnTo>
                <a:cubicBezTo>
                  <a:pt x="95455" y="44095"/>
                  <a:pt x="94909" y="41857"/>
                  <a:pt x="93818" y="40143"/>
                </a:cubicBezTo>
                <a:lnTo>
                  <a:pt x="93818" y="40143"/>
                </a:lnTo>
                <a:cubicBezTo>
                  <a:pt x="92667" y="38429"/>
                  <a:pt x="91212" y="37571"/>
                  <a:pt x="89455" y="37571"/>
                </a:cubicBezTo>
                <a:lnTo>
                  <a:pt x="89455" y="37571"/>
                </a:lnTo>
                <a:lnTo>
                  <a:pt x="20364" y="37571"/>
                </a:lnTo>
                <a:lnTo>
                  <a:pt x="34091" y="16143"/>
                </a:lnTo>
                <a:cubicBezTo>
                  <a:pt x="35242" y="14143"/>
                  <a:pt x="35818" y="11905"/>
                  <a:pt x="35818" y="9429"/>
                </a:cubicBezTo>
                <a:lnTo>
                  <a:pt x="35818" y="9429"/>
                </a:lnTo>
                <a:cubicBezTo>
                  <a:pt x="35818" y="6857"/>
                  <a:pt x="35242" y="4571"/>
                  <a:pt x="34091" y="2571"/>
                </a:cubicBezTo>
                <a:lnTo>
                  <a:pt x="34091" y="2571"/>
                </a:lnTo>
                <a:cubicBezTo>
                  <a:pt x="32879" y="857"/>
                  <a:pt x="31455" y="0"/>
                  <a:pt x="29818" y="0"/>
                </a:cubicBezTo>
                <a:lnTo>
                  <a:pt x="29818" y="0"/>
                </a:lnTo>
                <a:cubicBezTo>
                  <a:pt x="28182" y="0"/>
                  <a:pt x="26758" y="857"/>
                  <a:pt x="25545" y="2571"/>
                </a:cubicBezTo>
                <a:lnTo>
                  <a:pt x="25545" y="2571"/>
                </a:lnTo>
                <a:lnTo>
                  <a:pt x="1636" y="4014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500576-97"/>
          <p:cNvSpPr/>
          <p:nvPr/>
        </p:nvSpPr>
        <p:spPr>
          <a:xfrm>
            <a:off x="6505277" y="3598069"/>
            <a:ext cx="6250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71" y="1636"/>
                </a:moveTo>
                <a:lnTo>
                  <a:pt x="53571" y="1636"/>
                </a:lnTo>
                <a:cubicBezTo>
                  <a:pt x="51667" y="545"/>
                  <a:pt x="49429" y="0"/>
                  <a:pt x="46857" y="0"/>
                </a:cubicBezTo>
                <a:lnTo>
                  <a:pt x="46857" y="0"/>
                </a:lnTo>
                <a:lnTo>
                  <a:pt x="46857" y="0"/>
                </a:lnTo>
                <a:cubicBezTo>
                  <a:pt x="44286" y="0"/>
                  <a:pt x="42048" y="545"/>
                  <a:pt x="40143" y="1636"/>
                </a:cubicBezTo>
                <a:lnTo>
                  <a:pt x="40143" y="1636"/>
                </a:lnTo>
                <a:lnTo>
                  <a:pt x="2571" y="25545"/>
                </a:lnTo>
                <a:cubicBezTo>
                  <a:pt x="857" y="26758"/>
                  <a:pt x="0" y="28182"/>
                  <a:pt x="0" y="29818"/>
                </a:cubicBezTo>
                <a:lnTo>
                  <a:pt x="0" y="29818"/>
                </a:lnTo>
                <a:cubicBezTo>
                  <a:pt x="0" y="31455"/>
                  <a:pt x="857" y="32879"/>
                  <a:pt x="2571" y="34091"/>
                </a:cubicBezTo>
                <a:lnTo>
                  <a:pt x="2571" y="34091"/>
                </a:lnTo>
                <a:cubicBezTo>
                  <a:pt x="4571" y="35242"/>
                  <a:pt x="6857" y="35818"/>
                  <a:pt x="9429" y="35818"/>
                </a:cubicBezTo>
                <a:lnTo>
                  <a:pt x="9429" y="35818"/>
                </a:lnTo>
                <a:cubicBezTo>
                  <a:pt x="11905" y="35818"/>
                  <a:pt x="14143" y="35242"/>
                  <a:pt x="16143" y="34091"/>
                </a:cubicBezTo>
                <a:lnTo>
                  <a:pt x="16143" y="34091"/>
                </a:lnTo>
                <a:lnTo>
                  <a:pt x="37571" y="20364"/>
                </a:lnTo>
                <a:lnTo>
                  <a:pt x="37571" y="89455"/>
                </a:lnTo>
                <a:cubicBezTo>
                  <a:pt x="37571" y="91212"/>
                  <a:pt x="38429" y="92667"/>
                  <a:pt x="40143" y="93818"/>
                </a:cubicBezTo>
                <a:lnTo>
                  <a:pt x="40143" y="93818"/>
                </a:lnTo>
                <a:cubicBezTo>
                  <a:pt x="41857" y="94909"/>
                  <a:pt x="44095" y="95455"/>
                  <a:pt x="46857" y="95455"/>
                </a:cubicBezTo>
                <a:lnTo>
                  <a:pt x="46857" y="95455"/>
                </a:lnTo>
                <a:cubicBezTo>
                  <a:pt x="49619" y="95455"/>
                  <a:pt x="51857" y="94909"/>
                  <a:pt x="53571" y="93818"/>
                </a:cubicBezTo>
                <a:lnTo>
                  <a:pt x="53571" y="93818"/>
                </a:lnTo>
                <a:cubicBezTo>
                  <a:pt x="55381" y="92667"/>
                  <a:pt x="56286" y="91212"/>
                  <a:pt x="56286" y="89455"/>
                </a:cubicBezTo>
                <a:lnTo>
                  <a:pt x="56286" y="89455"/>
                </a:lnTo>
                <a:lnTo>
                  <a:pt x="56286" y="20364"/>
                </a:lnTo>
                <a:lnTo>
                  <a:pt x="77571" y="34091"/>
                </a:lnTo>
                <a:cubicBezTo>
                  <a:pt x="79571" y="35242"/>
                  <a:pt x="81857" y="35818"/>
                  <a:pt x="84429" y="35818"/>
                </a:cubicBezTo>
                <a:lnTo>
                  <a:pt x="84429" y="35818"/>
                </a:lnTo>
                <a:cubicBezTo>
                  <a:pt x="86905" y="35818"/>
                  <a:pt x="89143" y="35242"/>
                  <a:pt x="91143" y="34091"/>
                </a:cubicBezTo>
                <a:lnTo>
                  <a:pt x="91143" y="34091"/>
                </a:lnTo>
                <a:cubicBezTo>
                  <a:pt x="92857" y="32879"/>
                  <a:pt x="93714" y="31455"/>
                  <a:pt x="93714" y="29818"/>
                </a:cubicBezTo>
                <a:lnTo>
                  <a:pt x="93714" y="29818"/>
                </a:lnTo>
                <a:cubicBezTo>
                  <a:pt x="93714" y="28182"/>
                  <a:pt x="92857" y="26758"/>
                  <a:pt x="91143" y="25545"/>
                </a:cubicBezTo>
                <a:lnTo>
                  <a:pt x="91143" y="25545"/>
                </a:lnTo>
                <a:lnTo>
                  <a:pt x="53571" y="1636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500577-98"/>
          <p:cNvSpPr/>
          <p:nvPr/>
        </p:nvSpPr>
        <p:spPr>
          <a:xfrm>
            <a:off x="7074098" y="3616821"/>
            <a:ext cx="100013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818" y="53571"/>
                </a:moveTo>
                <a:lnTo>
                  <a:pt x="93818" y="53571"/>
                </a:lnTo>
                <a:cubicBezTo>
                  <a:pt x="94909" y="51667"/>
                  <a:pt x="95455" y="49429"/>
                  <a:pt x="95455" y="46857"/>
                </a:cubicBezTo>
                <a:lnTo>
                  <a:pt x="95455" y="46857"/>
                </a:lnTo>
                <a:lnTo>
                  <a:pt x="95455" y="46857"/>
                </a:lnTo>
                <a:cubicBezTo>
                  <a:pt x="95455" y="44286"/>
                  <a:pt x="94909" y="42048"/>
                  <a:pt x="93818" y="40143"/>
                </a:cubicBezTo>
                <a:lnTo>
                  <a:pt x="93818" y="40143"/>
                </a:lnTo>
                <a:lnTo>
                  <a:pt x="69909" y="2571"/>
                </a:lnTo>
                <a:cubicBezTo>
                  <a:pt x="68697" y="857"/>
                  <a:pt x="67273" y="0"/>
                  <a:pt x="65636" y="0"/>
                </a:cubicBezTo>
                <a:lnTo>
                  <a:pt x="65636" y="0"/>
                </a:lnTo>
                <a:cubicBezTo>
                  <a:pt x="64000" y="0"/>
                  <a:pt x="62576" y="857"/>
                  <a:pt x="61364" y="2571"/>
                </a:cubicBezTo>
                <a:lnTo>
                  <a:pt x="61364" y="2571"/>
                </a:lnTo>
                <a:cubicBezTo>
                  <a:pt x="60212" y="4571"/>
                  <a:pt x="59636" y="6857"/>
                  <a:pt x="59636" y="9429"/>
                </a:cubicBezTo>
                <a:lnTo>
                  <a:pt x="59636" y="9429"/>
                </a:lnTo>
                <a:cubicBezTo>
                  <a:pt x="59636" y="11905"/>
                  <a:pt x="60212" y="14143"/>
                  <a:pt x="61364" y="16143"/>
                </a:cubicBezTo>
                <a:lnTo>
                  <a:pt x="61364" y="16143"/>
                </a:lnTo>
                <a:lnTo>
                  <a:pt x="75091" y="37571"/>
                </a:lnTo>
                <a:lnTo>
                  <a:pt x="6000" y="37571"/>
                </a:lnTo>
                <a:cubicBezTo>
                  <a:pt x="4242" y="37571"/>
                  <a:pt x="2788" y="38429"/>
                  <a:pt x="1636" y="40143"/>
                </a:cubicBezTo>
                <a:lnTo>
                  <a:pt x="1636" y="40143"/>
                </a:lnTo>
                <a:cubicBezTo>
                  <a:pt x="545" y="41857"/>
                  <a:pt x="0" y="44095"/>
                  <a:pt x="0" y="46857"/>
                </a:cubicBezTo>
                <a:lnTo>
                  <a:pt x="0" y="46857"/>
                </a:lnTo>
                <a:cubicBezTo>
                  <a:pt x="0" y="49619"/>
                  <a:pt x="545" y="51857"/>
                  <a:pt x="1636" y="53571"/>
                </a:cubicBezTo>
                <a:lnTo>
                  <a:pt x="1636" y="53571"/>
                </a:lnTo>
                <a:cubicBezTo>
                  <a:pt x="2788" y="55381"/>
                  <a:pt x="4242" y="56286"/>
                  <a:pt x="6000" y="56286"/>
                </a:cubicBezTo>
                <a:lnTo>
                  <a:pt x="6000" y="56286"/>
                </a:lnTo>
                <a:lnTo>
                  <a:pt x="75091" y="56286"/>
                </a:lnTo>
                <a:lnTo>
                  <a:pt x="61364" y="77571"/>
                </a:lnTo>
                <a:cubicBezTo>
                  <a:pt x="60212" y="79571"/>
                  <a:pt x="59636" y="81857"/>
                  <a:pt x="59636" y="84429"/>
                </a:cubicBezTo>
                <a:lnTo>
                  <a:pt x="59636" y="84429"/>
                </a:lnTo>
                <a:cubicBezTo>
                  <a:pt x="59636" y="86905"/>
                  <a:pt x="60212" y="89143"/>
                  <a:pt x="61364" y="91143"/>
                </a:cubicBezTo>
                <a:lnTo>
                  <a:pt x="61364" y="91143"/>
                </a:lnTo>
                <a:cubicBezTo>
                  <a:pt x="62576" y="92857"/>
                  <a:pt x="64000" y="93714"/>
                  <a:pt x="65636" y="93714"/>
                </a:cubicBezTo>
                <a:lnTo>
                  <a:pt x="65636" y="93714"/>
                </a:lnTo>
                <a:cubicBezTo>
                  <a:pt x="67273" y="93714"/>
                  <a:pt x="68697" y="92857"/>
                  <a:pt x="69909" y="91143"/>
                </a:cubicBezTo>
                <a:lnTo>
                  <a:pt x="69909" y="91143"/>
                </a:lnTo>
                <a:lnTo>
                  <a:pt x="93818" y="53571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500574-94"/>
          <p:cNvSpPr/>
          <p:nvPr/>
        </p:nvSpPr>
        <p:spPr>
          <a:xfrm>
            <a:off x="4686300" y="3867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99984-16"/>
          <p:cNvSpPr/>
          <p:nvPr/>
        </p:nvSpPr>
        <p:spPr>
          <a:xfrm>
            <a:off x="6965008" y="3848100"/>
            <a:ext cx="901154" cy="157163"/>
          </a:xfrm>
          <a:prstGeom prst="roundRect">
            <a:avLst>
              <a:gd name="adj" fmla="val 12121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500575-95"/>
          <p:cNvSpPr/>
          <p:nvPr/>
        </p:nvSpPr>
        <p:spPr>
          <a:xfrm>
            <a:off x="7036445" y="388143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7455"/>
                </a:moveTo>
                <a:lnTo>
                  <a:pt x="0" y="87455"/>
                </a:lnTo>
                <a:cubicBezTo>
                  <a:pt x="242" y="89697"/>
                  <a:pt x="1242" y="91606"/>
                  <a:pt x="3000" y="93182"/>
                </a:cubicBezTo>
                <a:lnTo>
                  <a:pt x="3000" y="93182"/>
                </a:lnTo>
                <a:lnTo>
                  <a:pt x="3000" y="93182"/>
                </a:lnTo>
                <a:cubicBezTo>
                  <a:pt x="4576" y="94697"/>
                  <a:pt x="6545" y="95455"/>
                  <a:pt x="8909" y="95455"/>
                </a:cubicBezTo>
                <a:lnTo>
                  <a:pt x="8909" y="95455"/>
                </a:lnTo>
                <a:lnTo>
                  <a:pt x="26818" y="95455"/>
                </a:lnTo>
                <a:lnTo>
                  <a:pt x="86545" y="95455"/>
                </a:lnTo>
                <a:cubicBezTo>
                  <a:pt x="89030" y="95333"/>
                  <a:pt x="91121" y="94455"/>
                  <a:pt x="92818" y="92818"/>
                </a:cubicBezTo>
                <a:lnTo>
                  <a:pt x="92818" y="92818"/>
                </a:lnTo>
                <a:cubicBezTo>
                  <a:pt x="94455" y="91121"/>
                  <a:pt x="95333" y="89030"/>
                  <a:pt x="95455" y="86545"/>
                </a:cubicBezTo>
                <a:lnTo>
                  <a:pt x="95455" y="86545"/>
                </a:lnTo>
                <a:lnTo>
                  <a:pt x="95455" y="68636"/>
                </a:lnTo>
                <a:cubicBezTo>
                  <a:pt x="95333" y="66152"/>
                  <a:pt x="94455" y="64030"/>
                  <a:pt x="92818" y="62273"/>
                </a:cubicBezTo>
                <a:lnTo>
                  <a:pt x="92818" y="62273"/>
                </a:lnTo>
                <a:cubicBezTo>
                  <a:pt x="91121" y="60636"/>
                  <a:pt x="89030" y="59758"/>
                  <a:pt x="86545" y="59636"/>
                </a:cubicBezTo>
                <a:lnTo>
                  <a:pt x="86545" y="59636"/>
                </a:lnTo>
                <a:lnTo>
                  <a:pt x="77545" y="59636"/>
                </a:lnTo>
                <a:lnTo>
                  <a:pt x="77545" y="74545"/>
                </a:lnTo>
                <a:cubicBezTo>
                  <a:pt x="77424" y="76424"/>
                  <a:pt x="76424" y="77424"/>
                  <a:pt x="74545" y="77545"/>
                </a:cubicBezTo>
                <a:lnTo>
                  <a:pt x="74545" y="77545"/>
                </a:lnTo>
                <a:cubicBezTo>
                  <a:pt x="72727" y="77424"/>
                  <a:pt x="71758" y="76424"/>
                  <a:pt x="71636" y="74545"/>
                </a:cubicBezTo>
                <a:lnTo>
                  <a:pt x="71636" y="74545"/>
                </a:lnTo>
                <a:lnTo>
                  <a:pt x="71636" y="59636"/>
                </a:lnTo>
                <a:lnTo>
                  <a:pt x="59636" y="59636"/>
                </a:lnTo>
                <a:lnTo>
                  <a:pt x="59636" y="74545"/>
                </a:lnTo>
                <a:cubicBezTo>
                  <a:pt x="59515" y="76424"/>
                  <a:pt x="58515" y="77424"/>
                  <a:pt x="56636" y="77545"/>
                </a:cubicBezTo>
                <a:lnTo>
                  <a:pt x="56636" y="77545"/>
                </a:lnTo>
                <a:cubicBezTo>
                  <a:pt x="54818" y="77424"/>
                  <a:pt x="53848" y="76424"/>
                  <a:pt x="53727" y="74545"/>
                </a:cubicBezTo>
                <a:lnTo>
                  <a:pt x="53727" y="74545"/>
                </a:lnTo>
                <a:lnTo>
                  <a:pt x="53727" y="59636"/>
                </a:lnTo>
                <a:lnTo>
                  <a:pt x="41727" y="59636"/>
                </a:lnTo>
                <a:lnTo>
                  <a:pt x="41727" y="74545"/>
                </a:lnTo>
                <a:cubicBezTo>
                  <a:pt x="41606" y="76424"/>
                  <a:pt x="40636" y="77424"/>
                  <a:pt x="38818" y="77545"/>
                </a:cubicBezTo>
                <a:lnTo>
                  <a:pt x="38818" y="77545"/>
                </a:lnTo>
                <a:cubicBezTo>
                  <a:pt x="36939" y="77424"/>
                  <a:pt x="35939" y="76424"/>
                  <a:pt x="35818" y="74545"/>
                </a:cubicBezTo>
                <a:lnTo>
                  <a:pt x="35818" y="74545"/>
                </a:lnTo>
                <a:lnTo>
                  <a:pt x="35818" y="59636"/>
                </a:lnTo>
                <a:lnTo>
                  <a:pt x="20909" y="59636"/>
                </a:lnTo>
                <a:cubicBezTo>
                  <a:pt x="19030" y="59515"/>
                  <a:pt x="18030" y="58515"/>
                  <a:pt x="17909" y="56636"/>
                </a:cubicBezTo>
                <a:lnTo>
                  <a:pt x="17909" y="56636"/>
                </a:lnTo>
                <a:cubicBezTo>
                  <a:pt x="18030" y="54818"/>
                  <a:pt x="19030" y="53848"/>
                  <a:pt x="20909" y="53727"/>
                </a:cubicBezTo>
                <a:lnTo>
                  <a:pt x="20909" y="53727"/>
                </a:lnTo>
                <a:lnTo>
                  <a:pt x="35818" y="53727"/>
                </a:lnTo>
                <a:lnTo>
                  <a:pt x="35818" y="41727"/>
                </a:lnTo>
                <a:lnTo>
                  <a:pt x="20909" y="41727"/>
                </a:lnTo>
                <a:cubicBezTo>
                  <a:pt x="19030" y="41606"/>
                  <a:pt x="18030" y="40636"/>
                  <a:pt x="17909" y="38818"/>
                </a:cubicBezTo>
                <a:lnTo>
                  <a:pt x="17909" y="38818"/>
                </a:lnTo>
                <a:cubicBezTo>
                  <a:pt x="18030" y="36939"/>
                  <a:pt x="19030" y="35939"/>
                  <a:pt x="20909" y="35818"/>
                </a:cubicBezTo>
                <a:lnTo>
                  <a:pt x="20909" y="35818"/>
                </a:lnTo>
                <a:lnTo>
                  <a:pt x="35818" y="35818"/>
                </a:lnTo>
                <a:lnTo>
                  <a:pt x="35818" y="23909"/>
                </a:lnTo>
                <a:lnTo>
                  <a:pt x="20909" y="23909"/>
                </a:lnTo>
                <a:cubicBezTo>
                  <a:pt x="19030" y="23727"/>
                  <a:pt x="18030" y="22727"/>
                  <a:pt x="17909" y="20909"/>
                </a:cubicBezTo>
                <a:lnTo>
                  <a:pt x="17909" y="20909"/>
                </a:lnTo>
                <a:cubicBezTo>
                  <a:pt x="18030" y="19030"/>
                  <a:pt x="19030" y="18030"/>
                  <a:pt x="20909" y="17909"/>
                </a:cubicBezTo>
                <a:lnTo>
                  <a:pt x="20909" y="17909"/>
                </a:lnTo>
                <a:lnTo>
                  <a:pt x="35818" y="17909"/>
                </a:lnTo>
                <a:lnTo>
                  <a:pt x="35818" y="8909"/>
                </a:lnTo>
                <a:cubicBezTo>
                  <a:pt x="35697" y="6424"/>
                  <a:pt x="34818" y="4333"/>
                  <a:pt x="33182" y="2636"/>
                </a:cubicBezTo>
                <a:lnTo>
                  <a:pt x="33182" y="2636"/>
                </a:lnTo>
                <a:cubicBezTo>
                  <a:pt x="31424" y="1000"/>
                  <a:pt x="29303" y="121"/>
                  <a:pt x="26818" y="0"/>
                </a:cubicBezTo>
                <a:lnTo>
                  <a:pt x="26818" y="0"/>
                </a:lnTo>
                <a:lnTo>
                  <a:pt x="8909" y="0"/>
                </a:lnTo>
                <a:cubicBezTo>
                  <a:pt x="6424" y="121"/>
                  <a:pt x="4333" y="1000"/>
                  <a:pt x="2636" y="2636"/>
                </a:cubicBezTo>
                <a:lnTo>
                  <a:pt x="2636" y="2636"/>
                </a:lnTo>
                <a:cubicBezTo>
                  <a:pt x="1000" y="4333"/>
                  <a:pt x="121" y="6424"/>
                  <a:pt x="0" y="8909"/>
                </a:cubicBezTo>
                <a:lnTo>
                  <a:pt x="0" y="8909"/>
                </a:lnTo>
                <a:lnTo>
                  <a:pt x="0" y="68636"/>
                </a:lnTo>
                <a:lnTo>
                  <a:pt x="0" y="86545"/>
                </a:lnTo>
                <a:cubicBezTo>
                  <a:pt x="0" y="86909"/>
                  <a:pt x="0" y="87212"/>
                  <a:pt x="0" y="87455"/>
                </a:cubicBezTo>
                <a:lnTo>
                  <a:pt x="0" y="87455"/>
                </a:lnTo>
                <a:cubicBezTo>
                  <a:pt x="0" y="87455"/>
                  <a:pt x="0" y="87455"/>
                  <a:pt x="0" y="87455"/>
                </a:cubicBezTo>
                <a:lnTo>
                  <a:pt x="0" y="87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500572-90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500573-91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499973-3"/>
          <p:cNvSpPr txBox="1"/>
          <p:nvPr/>
        </p:nvSpPr>
        <p:spPr>
          <a:xfrm>
            <a:off x="542925" y="189309"/>
            <a:ext cx="67813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6802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组合体</a:t>
            </a:r>
            <a:endParaRPr/>
          </a:p>
        </p:txBody>
      </p:sp>
      <p:sp>
        <p:nvSpPr>
          <p:cNvPr id="33" name="el-1785639499974-6"/>
          <p:cNvSpPr txBox="1"/>
          <p:nvPr/>
        </p:nvSpPr>
        <p:spPr>
          <a:xfrm>
            <a:off x="1342504" y="151209"/>
            <a:ext cx="183653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从立体到平面 · 三视图</a:t>
            </a:r>
            <a:endParaRPr/>
          </a:p>
        </p:txBody>
      </p:sp>
      <p:sp>
        <p:nvSpPr>
          <p:cNvPr id="34" name="el-1785639499975-8"/>
          <p:cNvSpPr txBox="1"/>
          <p:nvPr/>
        </p:nvSpPr>
        <p:spPr>
          <a:xfrm>
            <a:off x="725091" y="1257300"/>
            <a:ext cx="170735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组合体的三视图</a:t>
            </a:r>
            <a:endParaRPr/>
          </a:p>
        </p:txBody>
      </p:sp>
      <p:sp>
        <p:nvSpPr>
          <p:cNvPr id="35" name="el-1785639499984-17"/>
          <p:cNvSpPr txBox="1"/>
          <p:nvPr/>
        </p:nvSpPr>
        <p:spPr>
          <a:xfrm>
            <a:off x="678656" y="1676400"/>
            <a:ext cx="8286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支架立体图</a:t>
            </a:r>
            <a:endParaRPr/>
          </a:p>
        </p:txBody>
      </p:sp>
      <p:sp>
        <p:nvSpPr>
          <p:cNvPr id="36" name="el-1785639499985-19"/>
          <p:cNvSpPr txBox="1"/>
          <p:nvPr/>
        </p:nvSpPr>
        <p:spPr>
          <a:xfrm>
            <a:off x="4980980" y="1747838"/>
            <a:ext cx="8286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支架三视图</a:t>
            </a:r>
            <a:endParaRPr/>
          </a:p>
        </p:txBody>
      </p:sp>
      <p:sp>
        <p:nvSpPr>
          <p:cNvPr id="37" name="el-1785639499992-30"/>
          <p:cNvSpPr txBox="1"/>
          <p:nvPr/>
        </p:nvSpPr>
        <p:spPr>
          <a:xfrm>
            <a:off x="5255419" y="2271713"/>
            <a:ext cx="41790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38" name="el-1785639499993-32"/>
          <p:cNvSpPr txBox="1"/>
          <p:nvPr/>
        </p:nvSpPr>
        <p:spPr>
          <a:xfrm>
            <a:off x="5256982" y="3052763"/>
            <a:ext cx="33970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长 &amp; 高</a:t>
            </a:r>
            <a:endParaRPr/>
          </a:p>
        </p:txBody>
      </p:sp>
      <p:sp>
        <p:nvSpPr>
          <p:cNvPr id="39" name="el-1785639499993-33"/>
          <p:cNvSpPr txBox="1"/>
          <p:nvPr/>
        </p:nvSpPr>
        <p:spPr>
          <a:xfrm>
            <a:off x="6565106" y="2271713"/>
            <a:ext cx="41790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40" name="el-1785639499994-35"/>
          <p:cNvSpPr txBox="1"/>
          <p:nvPr/>
        </p:nvSpPr>
        <p:spPr>
          <a:xfrm>
            <a:off x="6566669" y="3052763"/>
            <a:ext cx="33970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长 &amp; 宽</a:t>
            </a:r>
            <a:endParaRPr/>
          </a:p>
        </p:txBody>
      </p:sp>
      <p:sp>
        <p:nvSpPr>
          <p:cNvPr id="41" name="el-1785639499994-36"/>
          <p:cNvSpPr txBox="1"/>
          <p:nvPr/>
        </p:nvSpPr>
        <p:spPr>
          <a:xfrm>
            <a:off x="7874794" y="2271713"/>
            <a:ext cx="41790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42" name="el-1785639499995-38"/>
          <p:cNvSpPr txBox="1"/>
          <p:nvPr/>
        </p:nvSpPr>
        <p:spPr>
          <a:xfrm>
            <a:off x="7876357" y="3052763"/>
            <a:ext cx="33970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高 &amp; 宽</a:t>
            </a:r>
            <a:endParaRPr/>
          </a:p>
        </p:txBody>
      </p:sp>
      <p:sp>
        <p:nvSpPr>
          <p:cNvPr id="43" name="el-1785639499989-27"/>
          <p:cNvSpPr txBox="1"/>
          <p:nvPr/>
        </p:nvSpPr>
        <p:spPr>
          <a:xfrm>
            <a:off x="6056114" y="3583781"/>
            <a:ext cx="3500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长对正</a:t>
            </a:r>
            <a:endParaRPr/>
          </a:p>
        </p:txBody>
      </p:sp>
      <p:sp>
        <p:nvSpPr>
          <p:cNvPr id="44" name="el-1785639499989-28"/>
          <p:cNvSpPr txBox="1"/>
          <p:nvPr/>
        </p:nvSpPr>
        <p:spPr>
          <a:xfrm>
            <a:off x="6631186" y="3583781"/>
            <a:ext cx="3500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高平齐</a:t>
            </a:r>
            <a:endParaRPr/>
          </a:p>
        </p:txBody>
      </p:sp>
      <p:sp>
        <p:nvSpPr>
          <p:cNvPr id="45" name="el-1785639499989-29"/>
          <p:cNvSpPr txBox="1"/>
          <p:nvPr/>
        </p:nvSpPr>
        <p:spPr>
          <a:xfrm>
            <a:off x="7231261" y="3583781"/>
            <a:ext cx="3500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宽相等</a:t>
            </a:r>
            <a:endParaRPr/>
          </a:p>
        </p:txBody>
      </p:sp>
      <p:sp>
        <p:nvSpPr>
          <p:cNvPr id="46" name="el-1785639499982-14"/>
          <p:cNvSpPr txBox="1"/>
          <p:nvPr/>
        </p:nvSpPr>
        <p:spPr>
          <a:xfrm>
            <a:off x="4686300" y="3848100"/>
            <a:ext cx="11107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实线 — 可见轮廓</a:t>
            </a:r>
            <a:endParaRPr/>
          </a:p>
        </p:txBody>
      </p:sp>
      <p:sp>
        <p:nvSpPr>
          <p:cNvPr id="47" name="el-1785639499986-21"/>
          <p:cNvSpPr txBox="1"/>
          <p:nvPr/>
        </p:nvSpPr>
        <p:spPr>
          <a:xfrm>
            <a:off x="5825654" y="3848100"/>
            <a:ext cx="11107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虚线 — 被遮挡轮廓</a:t>
            </a:r>
            <a:endParaRPr/>
          </a:p>
        </p:txBody>
      </p:sp>
      <p:sp>
        <p:nvSpPr>
          <p:cNvPr id="48" name="el-1785639499983-15"/>
          <p:cNvSpPr txBox="1"/>
          <p:nvPr/>
        </p:nvSpPr>
        <p:spPr>
          <a:xfrm>
            <a:off x="7036445" y="3862388"/>
            <a:ext cx="87972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注意前后位置</a:t>
            </a:r>
            <a:endParaRPr/>
          </a:p>
        </p:txBody>
      </p:sp>
      <p:sp>
        <p:nvSpPr>
          <p:cNvPr id="49" name="el-1785639499977-9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50" name="el-1785639499977-10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51" name="el-1785639499974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10 / 16</a:t>
            </a:r>
            <a:endParaRPr/>
          </a:p>
        </p:txBody>
      </p:sp>
      <p:sp>
        <p:nvSpPr>
          <p:cNvPr id="52" name="el-1785639499979-11"/>
          <p:cNvSpPr/>
          <p:nvPr/>
        </p:nvSpPr>
        <p:spPr>
          <a:xfrm>
            <a:off x="400050" y="1947863"/>
            <a:ext cx="4057650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4" y="0"/>
                </a:moveTo>
                <a:lnTo>
                  <a:pt x="99296" y="0"/>
                </a:lnTo>
                <a:lnTo>
                  <a:pt x="99364" y="5"/>
                </a:lnTo>
                <a:lnTo>
                  <a:pt x="99434" y="29"/>
                </a:lnTo>
                <a:lnTo>
                  <a:pt x="99500" y="62"/>
                </a:lnTo>
                <a:lnTo>
                  <a:pt x="99566" y="110"/>
                </a:lnTo>
                <a:lnTo>
                  <a:pt x="99627" y="167"/>
                </a:lnTo>
                <a:lnTo>
                  <a:pt x="99688" y="243"/>
                </a:lnTo>
                <a:lnTo>
                  <a:pt x="99742" y="324"/>
                </a:lnTo>
                <a:lnTo>
                  <a:pt x="99793" y="419"/>
                </a:lnTo>
                <a:lnTo>
                  <a:pt x="99840" y="524"/>
                </a:lnTo>
                <a:lnTo>
                  <a:pt x="99880" y="633"/>
                </a:lnTo>
                <a:lnTo>
                  <a:pt x="99918" y="757"/>
                </a:lnTo>
                <a:lnTo>
                  <a:pt x="99946" y="881"/>
                </a:lnTo>
                <a:lnTo>
                  <a:pt x="99969" y="1014"/>
                </a:lnTo>
                <a:lnTo>
                  <a:pt x="99986" y="1148"/>
                </a:lnTo>
                <a:lnTo>
                  <a:pt x="99998" y="1290"/>
                </a:lnTo>
                <a:lnTo>
                  <a:pt x="100000" y="1429"/>
                </a:lnTo>
                <a:lnTo>
                  <a:pt x="100000" y="98571"/>
                </a:lnTo>
                <a:lnTo>
                  <a:pt x="99998" y="98710"/>
                </a:lnTo>
                <a:lnTo>
                  <a:pt x="99986" y="98852"/>
                </a:lnTo>
                <a:lnTo>
                  <a:pt x="99969" y="98986"/>
                </a:lnTo>
                <a:lnTo>
                  <a:pt x="99946" y="99119"/>
                </a:lnTo>
                <a:lnTo>
                  <a:pt x="99918" y="99243"/>
                </a:lnTo>
                <a:lnTo>
                  <a:pt x="99880" y="99367"/>
                </a:lnTo>
                <a:lnTo>
                  <a:pt x="99840" y="99476"/>
                </a:lnTo>
                <a:lnTo>
                  <a:pt x="99793" y="99581"/>
                </a:lnTo>
                <a:lnTo>
                  <a:pt x="99742" y="99676"/>
                </a:lnTo>
                <a:lnTo>
                  <a:pt x="99688" y="99757"/>
                </a:lnTo>
                <a:lnTo>
                  <a:pt x="99627" y="99833"/>
                </a:lnTo>
                <a:lnTo>
                  <a:pt x="99566" y="99890"/>
                </a:lnTo>
                <a:lnTo>
                  <a:pt x="99500" y="99938"/>
                </a:lnTo>
                <a:lnTo>
                  <a:pt x="99434" y="99971"/>
                </a:lnTo>
                <a:lnTo>
                  <a:pt x="99364" y="99995"/>
                </a:lnTo>
                <a:lnTo>
                  <a:pt x="99296" y="100000"/>
                </a:lnTo>
                <a:lnTo>
                  <a:pt x="704" y="100000"/>
                </a:lnTo>
                <a:lnTo>
                  <a:pt x="636" y="99995"/>
                </a:lnTo>
                <a:lnTo>
                  <a:pt x="566" y="99971"/>
                </a:lnTo>
                <a:lnTo>
                  <a:pt x="500" y="99938"/>
                </a:lnTo>
                <a:lnTo>
                  <a:pt x="434" y="99890"/>
                </a:lnTo>
                <a:lnTo>
                  <a:pt x="373" y="99833"/>
                </a:lnTo>
                <a:lnTo>
                  <a:pt x="312" y="99757"/>
                </a:lnTo>
                <a:lnTo>
                  <a:pt x="258" y="99676"/>
                </a:lnTo>
                <a:lnTo>
                  <a:pt x="207" y="99581"/>
                </a:lnTo>
                <a:lnTo>
                  <a:pt x="160" y="99476"/>
                </a:lnTo>
                <a:lnTo>
                  <a:pt x="120" y="99367"/>
                </a:lnTo>
                <a:lnTo>
                  <a:pt x="82" y="99243"/>
                </a:lnTo>
                <a:lnTo>
                  <a:pt x="54" y="99119"/>
                </a:lnTo>
                <a:lnTo>
                  <a:pt x="31" y="98986"/>
                </a:lnTo>
                <a:lnTo>
                  <a:pt x="14" y="98852"/>
                </a:lnTo>
                <a:lnTo>
                  <a:pt x="2" y="98710"/>
                </a:lnTo>
                <a:lnTo>
                  <a:pt x="0" y="98571"/>
                </a:lnTo>
                <a:lnTo>
                  <a:pt x="0" y="1429"/>
                </a:lnTo>
                <a:lnTo>
                  <a:pt x="2" y="1290"/>
                </a:lnTo>
                <a:lnTo>
                  <a:pt x="14" y="1148"/>
                </a:lnTo>
                <a:lnTo>
                  <a:pt x="31" y="1014"/>
                </a:lnTo>
                <a:lnTo>
                  <a:pt x="54" y="881"/>
                </a:lnTo>
                <a:lnTo>
                  <a:pt x="82" y="757"/>
                </a:lnTo>
                <a:lnTo>
                  <a:pt x="120" y="633"/>
                </a:lnTo>
                <a:lnTo>
                  <a:pt x="160" y="524"/>
                </a:lnTo>
                <a:lnTo>
                  <a:pt x="207" y="419"/>
                </a:lnTo>
                <a:lnTo>
                  <a:pt x="258" y="324"/>
                </a:lnTo>
                <a:lnTo>
                  <a:pt x="312" y="243"/>
                </a:lnTo>
                <a:lnTo>
                  <a:pt x="373" y="167"/>
                </a:lnTo>
                <a:lnTo>
                  <a:pt x="434" y="110"/>
                </a:lnTo>
                <a:lnTo>
                  <a:pt x="500" y="62"/>
                </a:lnTo>
                <a:lnTo>
                  <a:pt x="566" y="29"/>
                </a:lnTo>
                <a:lnTo>
                  <a:pt x="636" y="5"/>
                </a:lnTo>
                <a:lnTo>
                  <a:pt x="704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3" name="el-1785639499998-39"/>
          <p:cNvSpPr/>
          <p:nvPr/>
        </p:nvSpPr>
        <p:spPr>
          <a:xfrm>
            <a:off x="1966157" y="2768566"/>
            <a:ext cx="986205" cy="9300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42" y="0"/>
                </a:moveTo>
                <a:lnTo>
                  <a:pt x="98558" y="0"/>
                </a:lnTo>
                <a:lnTo>
                  <a:pt x="98702" y="10"/>
                </a:lnTo>
                <a:lnTo>
                  <a:pt x="98837" y="31"/>
                </a:lnTo>
                <a:lnTo>
                  <a:pt x="98981" y="61"/>
                </a:lnTo>
                <a:lnTo>
                  <a:pt x="99106" y="112"/>
                </a:lnTo>
                <a:lnTo>
                  <a:pt x="99240" y="184"/>
                </a:lnTo>
                <a:lnTo>
                  <a:pt x="99356" y="255"/>
                </a:lnTo>
                <a:lnTo>
                  <a:pt x="99471" y="347"/>
                </a:lnTo>
                <a:lnTo>
                  <a:pt x="99577" y="449"/>
                </a:lnTo>
                <a:lnTo>
                  <a:pt x="99673" y="561"/>
                </a:lnTo>
                <a:lnTo>
                  <a:pt x="99760" y="684"/>
                </a:lnTo>
                <a:lnTo>
                  <a:pt x="99827" y="806"/>
                </a:lnTo>
                <a:lnTo>
                  <a:pt x="99894" y="949"/>
                </a:lnTo>
                <a:lnTo>
                  <a:pt x="99942" y="1082"/>
                </a:lnTo>
                <a:lnTo>
                  <a:pt x="99971" y="1235"/>
                </a:lnTo>
                <a:lnTo>
                  <a:pt x="99990" y="1378"/>
                </a:lnTo>
                <a:lnTo>
                  <a:pt x="100000" y="1531"/>
                </a:lnTo>
                <a:lnTo>
                  <a:pt x="100000" y="98469"/>
                </a:lnTo>
                <a:lnTo>
                  <a:pt x="99990" y="98622"/>
                </a:lnTo>
                <a:lnTo>
                  <a:pt x="99971" y="98765"/>
                </a:lnTo>
                <a:lnTo>
                  <a:pt x="99942" y="98918"/>
                </a:lnTo>
                <a:lnTo>
                  <a:pt x="99894" y="99051"/>
                </a:lnTo>
                <a:lnTo>
                  <a:pt x="99827" y="99194"/>
                </a:lnTo>
                <a:lnTo>
                  <a:pt x="99760" y="99316"/>
                </a:lnTo>
                <a:lnTo>
                  <a:pt x="99673" y="99439"/>
                </a:lnTo>
                <a:lnTo>
                  <a:pt x="99577" y="99551"/>
                </a:lnTo>
                <a:lnTo>
                  <a:pt x="99471" y="99653"/>
                </a:lnTo>
                <a:lnTo>
                  <a:pt x="99356" y="99745"/>
                </a:lnTo>
                <a:lnTo>
                  <a:pt x="99240" y="99816"/>
                </a:lnTo>
                <a:lnTo>
                  <a:pt x="99106" y="99888"/>
                </a:lnTo>
                <a:lnTo>
                  <a:pt x="98981" y="99939"/>
                </a:lnTo>
                <a:lnTo>
                  <a:pt x="98837" y="99969"/>
                </a:lnTo>
                <a:lnTo>
                  <a:pt x="98702" y="99990"/>
                </a:lnTo>
                <a:lnTo>
                  <a:pt x="98558" y="100000"/>
                </a:lnTo>
                <a:lnTo>
                  <a:pt x="1442" y="100000"/>
                </a:lnTo>
                <a:lnTo>
                  <a:pt x="1298" y="99990"/>
                </a:lnTo>
                <a:lnTo>
                  <a:pt x="1163" y="99969"/>
                </a:lnTo>
                <a:lnTo>
                  <a:pt x="1019" y="99939"/>
                </a:lnTo>
                <a:lnTo>
                  <a:pt x="894" y="99888"/>
                </a:lnTo>
                <a:lnTo>
                  <a:pt x="760" y="99816"/>
                </a:lnTo>
                <a:lnTo>
                  <a:pt x="644" y="99745"/>
                </a:lnTo>
                <a:lnTo>
                  <a:pt x="529" y="99653"/>
                </a:lnTo>
                <a:lnTo>
                  <a:pt x="423" y="99551"/>
                </a:lnTo>
                <a:lnTo>
                  <a:pt x="327" y="99439"/>
                </a:lnTo>
                <a:lnTo>
                  <a:pt x="240" y="99316"/>
                </a:lnTo>
                <a:lnTo>
                  <a:pt x="173" y="99194"/>
                </a:lnTo>
                <a:lnTo>
                  <a:pt x="106" y="99051"/>
                </a:lnTo>
                <a:lnTo>
                  <a:pt x="58" y="98918"/>
                </a:lnTo>
                <a:lnTo>
                  <a:pt x="29" y="98765"/>
                </a:lnTo>
                <a:lnTo>
                  <a:pt x="10" y="98622"/>
                </a:lnTo>
                <a:lnTo>
                  <a:pt x="0" y="98469"/>
                </a:lnTo>
                <a:lnTo>
                  <a:pt x="0" y="1531"/>
                </a:lnTo>
                <a:lnTo>
                  <a:pt x="10" y="1378"/>
                </a:lnTo>
                <a:lnTo>
                  <a:pt x="29" y="1235"/>
                </a:lnTo>
                <a:lnTo>
                  <a:pt x="58" y="1082"/>
                </a:lnTo>
                <a:lnTo>
                  <a:pt x="106" y="949"/>
                </a:lnTo>
                <a:lnTo>
                  <a:pt x="173" y="806"/>
                </a:lnTo>
                <a:lnTo>
                  <a:pt x="240" y="684"/>
                </a:lnTo>
                <a:lnTo>
                  <a:pt x="327" y="561"/>
                </a:lnTo>
                <a:lnTo>
                  <a:pt x="423" y="449"/>
                </a:lnTo>
                <a:lnTo>
                  <a:pt x="529" y="347"/>
                </a:lnTo>
                <a:lnTo>
                  <a:pt x="644" y="255"/>
                </a:lnTo>
                <a:lnTo>
                  <a:pt x="760" y="184"/>
                </a:lnTo>
                <a:lnTo>
                  <a:pt x="894" y="112"/>
                </a:lnTo>
                <a:lnTo>
                  <a:pt x="1019" y="61"/>
                </a:lnTo>
                <a:lnTo>
                  <a:pt x="1163" y="31"/>
                </a:lnTo>
                <a:lnTo>
                  <a:pt x="1298" y="10"/>
                </a:lnTo>
                <a:close/>
              </a:path>
            </a:pathLst>
          </a:custGeom>
          <a:solidFill>
            <a:srgbClr val="D2691E">
              <a:alpha val="15000"/>
            </a:srgbClr>
          </a:solidFill>
          <a:ln w="14288" algn="in">
            <a:solidFill>
              <a:srgbClr val="D2691E"/>
            </a:solidFill>
            <a:prstDash val="solid"/>
          </a:ln>
          <a:effectLst>
            <a:outerShdw blurRad="0" dist="80822" dir="27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4" name="el-1785639500000-41"/>
          <p:cNvSpPr/>
          <p:nvPr/>
        </p:nvSpPr>
        <p:spPr>
          <a:xfrm>
            <a:off x="2009020" y="2752074"/>
            <a:ext cx="571500" cy="290158"/>
          </a:xfrm>
          <a:prstGeom prst="roundRect">
            <a:avLst>
              <a:gd name="adj" fmla="val 3283"/>
            </a:avLst>
          </a:prstGeom>
          <a:solidFill>
            <a:srgbClr val="D2691E">
              <a:alpha val="10000"/>
            </a:srgbClr>
          </a:solidFill>
          <a:ln w="14288" algn="in">
            <a:solidFill>
              <a:srgbClr val="D2691E"/>
            </a:solidFill>
            <a:prstDash val="solid"/>
          </a:ln>
          <a:effectLst>
            <a:outerShdw blurRad="0" dist="0" dir="0" sx="102500" sy="104924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5" name="el-1785639500000-40"/>
          <p:cNvSpPr/>
          <p:nvPr/>
        </p:nvSpPr>
        <p:spPr>
          <a:xfrm>
            <a:off x="2156563" y="2590928"/>
            <a:ext cx="395005" cy="374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9" y="0"/>
                </a:moveTo>
                <a:lnTo>
                  <a:pt x="96341" y="0"/>
                </a:lnTo>
                <a:lnTo>
                  <a:pt x="96707" y="26"/>
                </a:lnTo>
                <a:lnTo>
                  <a:pt x="97049" y="77"/>
                </a:lnTo>
                <a:lnTo>
                  <a:pt x="97415" y="154"/>
                </a:lnTo>
                <a:lnTo>
                  <a:pt x="97732" y="282"/>
                </a:lnTo>
                <a:lnTo>
                  <a:pt x="98073" y="462"/>
                </a:lnTo>
                <a:lnTo>
                  <a:pt x="98366" y="641"/>
                </a:lnTo>
                <a:lnTo>
                  <a:pt x="98659" y="872"/>
                </a:lnTo>
                <a:lnTo>
                  <a:pt x="98927" y="1128"/>
                </a:lnTo>
                <a:lnTo>
                  <a:pt x="99171" y="1410"/>
                </a:lnTo>
                <a:lnTo>
                  <a:pt x="99390" y="1718"/>
                </a:lnTo>
                <a:lnTo>
                  <a:pt x="99561" y="2026"/>
                </a:lnTo>
                <a:lnTo>
                  <a:pt x="99732" y="2385"/>
                </a:lnTo>
                <a:lnTo>
                  <a:pt x="99854" y="2718"/>
                </a:lnTo>
                <a:lnTo>
                  <a:pt x="99927" y="3103"/>
                </a:lnTo>
                <a:lnTo>
                  <a:pt x="99976" y="3462"/>
                </a:lnTo>
                <a:lnTo>
                  <a:pt x="100000" y="3846"/>
                </a:lnTo>
                <a:lnTo>
                  <a:pt x="100000" y="96154"/>
                </a:lnTo>
                <a:lnTo>
                  <a:pt x="99976" y="96538"/>
                </a:lnTo>
                <a:lnTo>
                  <a:pt x="99927" y="96897"/>
                </a:lnTo>
                <a:lnTo>
                  <a:pt x="99854" y="97282"/>
                </a:lnTo>
                <a:lnTo>
                  <a:pt x="99732" y="97615"/>
                </a:lnTo>
                <a:lnTo>
                  <a:pt x="99561" y="97974"/>
                </a:lnTo>
                <a:lnTo>
                  <a:pt x="99390" y="98282"/>
                </a:lnTo>
                <a:lnTo>
                  <a:pt x="99171" y="98590"/>
                </a:lnTo>
                <a:lnTo>
                  <a:pt x="98927" y="98872"/>
                </a:lnTo>
                <a:lnTo>
                  <a:pt x="98659" y="99128"/>
                </a:lnTo>
                <a:lnTo>
                  <a:pt x="98366" y="99359"/>
                </a:lnTo>
                <a:lnTo>
                  <a:pt x="98073" y="99538"/>
                </a:lnTo>
                <a:lnTo>
                  <a:pt x="97732" y="99718"/>
                </a:lnTo>
                <a:lnTo>
                  <a:pt x="97415" y="99846"/>
                </a:lnTo>
                <a:lnTo>
                  <a:pt x="97049" y="99923"/>
                </a:lnTo>
                <a:lnTo>
                  <a:pt x="96707" y="99974"/>
                </a:lnTo>
                <a:lnTo>
                  <a:pt x="96341" y="100000"/>
                </a:lnTo>
                <a:lnTo>
                  <a:pt x="3659" y="100000"/>
                </a:lnTo>
                <a:lnTo>
                  <a:pt x="3293" y="99974"/>
                </a:lnTo>
                <a:lnTo>
                  <a:pt x="2951" y="99923"/>
                </a:lnTo>
                <a:lnTo>
                  <a:pt x="2585" y="99846"/>
                </a:lnTo>
                <a:lnTo>
                  <a:pt x="2268" y="99718"/>
                </a:lnTo>
                <a:lnTo>
                  <a:pt x="1927" y="99538"/>
                </a:lnTo>
                <a:lnTo>
                  <a:pt x="1634" y="99359"/>
                </a:lnTo>
                <a:lnTo>
                  <a:pt x="1341" y="99128"/>
                </a:lnTo>
                <a:lnTo>
                  <a:pt x="1073" y="98872"/>
                </a:lnTo>
                <a:lnTo>
                  <a:pt x="829" y="98590"/>
                </a:lnTo>
                <a:lnTo>
                  <a:pt x="610" y="98282"/>
                </a:lnTo>
                <a:lnTo>
                  <a:pt x="439" y="97974"/>
                </a:lnTo>
                <a:lnTo>
                  <a:pt x="268" y="97615"/>
                </a:lnTo>
                <a:lnTo>
                  <a:pt x="146" y="97282"/>
                </a:lnTo>
                <a:lnTo>
                  <a:pt x="73" y="96897"/>
                </a:lnTo>
                <a:lnTo>
                  <a:pt x="24" y="96538"/>
                </a:lnTo>
                <a:lnTo>
                  <a:pt x="0" y="96154"/>
                </a:lnTo>
                <a:lnTo>
                  <a:pt x="0" y="3846"/>
                </a:lnTo>
                <a:lnTo>
                  <a:pt x="24" y="3462"/>
                </a:lnTo>
                <a:lnTo>
                  <a:pt x="73" y="3103"/>
                </a:lnTo>
                <a:lnTo>
                  <a:pt x="146" y="2718"/>
                </a:lnTo>
                <a:lnTo>
                  <a:pt x="268" y="2385"/>
                </a:lnTo>
                <a:lnTo>
                  <a:pt x="439" y="2026"/>
                </a:lnTo>
                <a:lnTo>
                  <a:pt x="610" y="1718"/>
                </a:lnTo>
                <a:lnTo>
                  <a:pt x="829" y="1410"/>
                </a:lnTo>
                <a:lnTo>
                  <a:pt x="1073" y="1128"/>
                </a:lnTo>
                <a:lnTo>
                  <a:pt x="1341" y="872"/>
                </a:lnTo>
                <a:lnTo>
                  <a:pt x="1634" y="641"/>
                </a:lnTo>
                <a:lnTo>
                  <a:pt x="1927" y="462"/>
                </a:lnTo>
                <a:lnTo>
                  <a:pt x="2268" y="282"/>
                </a:lnTo>
                <a:lnTo>
                  <a:pt x="2585" y="154"/>
                </a:lnTo>
                <a:lnTo>
                  <a:pt x="2951" y="77"/>
                </a:lnTo>
                <a:lnTo>
                  <a:pt x="3293" y="26"/>
                </a:lnTo>
                <a:close/>
              </a:path>
            </a:pathLst>
          </a:custGeom>
          <a:solidFill>
            <a:srgbClr val="D2691E">
              <a:alpha val="12000"/>
            </a:srgbClr>
          </a:solidFill>
          <a:ln w="14288" algn="in">
            <a:solidFill>
              <a:srgbClr val="D2691E"/>
            </a:solidFill>
            <a:prstDash val="solid"/>
          </a:ln>
          <a:effectLst>
            <a:outerShdw blurRad="0" dist="40411" dir="27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6" name="el-1785639500001-42"/>
          <p:cNvSpPr/>
          <p:nvPr/>
        </p:nvSpPr>
        <p:spPr>
          <a:xfrm>
            <a:off x="2199425" y="2575318"/>
            <a:ext cx="285750" cy="174095"/>
          </a:xfrm>
          <a:prstGeom prst="roundRect">
            <a:avLst>
              <a:gd name="adj" fmla="val 5471"/>
            </a:avLst>
          </a:prstGeom>
          <a:solidFill>
            <a:srgbClr val="D2691E">
              <a:alpha val="8000"/>
            </a:srgbClr>
          </a:solidFill>
          <a:ln w="14288" algn="in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5639499987-23"/>
          <p:cNvSpPr/>
          <p:nvPr/>
        </p:nvSpPr>
        <p:spPr>
          <a:xfrm>
            <a:off x="407194" y="3683794"/>
            <a:ext cx="404336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EFE6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639500003-43"/>
          <p:cNvSpPr/>
          <p:nvPr/>
        </p:nvSpPr>
        <p:spPr>
          <a:xfrm>
            <a:off x="5155406" y="2509838"/>
            <a:ext cx="500063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4000"/>
            </a:srgbClr>
          </a:solidFill>
          <a:ln w="14288" algn="in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9" name="el-1785639500006-46"/>
          <p:cNvCxnSpPr/>
          <p:nvPr/>
        </p:nvCxnSpPr>
        <p:spPr>
          <a:xfrm>
            <a:off x="5226844" y="2588419"/>
            <a:ext cx="314325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5639500006-47"/>
          <p:cNvCxnSpPr/>
          <p:nvPr/>
        </p:nvCxnSpPr>
        <p:spPr>
          <a:xfrm>
            <a:off x="5534025" y="2581275"/>
            <a:ext cx="914" cy="242888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-1785639500006-48"/>
          <p:cNvCxnSpPr/>
          <p:nvPr/>
        </p:nvCxnSpPr>
        <p:spPr>
          <a:xfrm>
            <a:off x="5226844" y="2817019"/>
            <a:ext cx="314325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-1785639500006-49"/>
          <p:cNvCxnSpPr/>
          <p:nvPr/>
        </p:nvCxnSpPr>
        <p:spPr>
          <a:xfrm>
            <a:off x="5233988" y="2581275"/>
            <a:ext cx="914" cy="242888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5639500004-44"/>
          <p:cNvSpPr/>
          <p:nvPr/>
        </p:nvSpPr>
        <p:spPr>
          <a:xfrm>
            <a:off x="6465094" y="2581275"/>
            <a:ext cx="50006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4000"/>
            </a:srgbClr>
          </a:solidFill>
          <a:ln w="14288" algn="in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4" name="el-1785639500007-50"/>
          <p:cNvCxnSpPr/>
          <p:nvPr/>
        </p:nvCxnSpPr>
        <p:spPr>
          <a:xfrm>
            <a:off x="6522244" y="2645569"/>
            <a:ext cx="314325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el-1785639500007-51"/>
          <p:cNvCxnSpPr/>
          <p:nvPr/>
        </p:nvCxnSpPr>
        <p:spPr>
          <a:xfrm>
            <a:off x="6829425" y="2638425"/>
            <a:ext cx="914" cy="142875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5639500007-52"/>
          <p:cNvCxnSpPr/>
          <p:nvPr/>
        </p:nvCxnSpPr>
        <p:spPr>
          <a:xfrm>
            <a:off x="6522244" y="2774156"/>
            <a:ext cx="314325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-1785639500007-53"/>
          <p:cNvCxnSpPr/>
          <p:nvPr/>
        </p:nvCxnSpPr>
        <p:spPr>
          <a:xfrm>
            <a:off x="6529388" y="2638425"/>
            <a:ext cx="914" cy="142875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5639500005-45"/>
          <p:cNvSpPr/>
          <p:nvPr/>
        </p:nvSpPr>
        <p:spPr>
          <a:xfrm>
            <a:off x="7881938" y="2509838"/>
            <a:ext cx="28575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4000"/>
            </a:srgbClr>
          </a:solidFill>
          <a:ln w="14288" algn="in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69" name="el-1785639500007-54"/>
          <p:cNvCxnSpPr/>
          <p:nvPr/>
        </p:nvCxnSpPr>
        <p:spPr>
          <a:xfrm>
            <a:off x="7924800" y="2588419"/>
            <a:ext cx="171450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-1785639500007-55"/>
          <p:cNvCxnSpPr/>
          <p:nvPr/>
        </p:nvCxnSpPr>
        <p:spPr>
          <a:xfrm>
            <a:off x="8089107" y="2581275"/>
            <a:ext cx="914" cy="242888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-1785639500007-56"/>
          <p:cNvCxnSpPr/>
          <p:nvPr/>
        </p:nvCxnSpPr>
        <p:spPr>
          <a:xfrm>
            <a:off x="7924800" y="2817019"/>
            <a:ext cx="171450" cy="914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5639500007-57"/>
          <p:cNvCxnSpPr/>
          <p:nvPr/>
        </p:nvCxnSpPr>
        <p:spPr>
          <a:xfrm>
            <a:off x="7931944" y="2581275"/>
            <a:ext cx="914" cy="242888"/>
          </a:xfrm>
          <a:prstGeom prst="line">
            <a:avLst/>
          </a:prstGeom>
          <a:ln w="14288" cap="flat">
            <a:solidFill>
              <a:srgbClr val="D2691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5639499986-22"/>
          <p:cNvSpPr txBox="1"/>
          <p:nvPr/>
        </p:nvSpPr>
        <p:spPr>
          <a:xfrm>
            <a:off x="353616" y="3712369"/>
            <a:ext cx="415051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两个大小不等的长方体组合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0536-8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500513-83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500012-1"/>
          <p:cNvSpPr/>
          <p:nvPr/>
        </p:nvSpPr>
        <p:spPr>
          <a:xfrm rot="900000">
            <a:off x="228600" y="2000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37" y="0"/>
                </a:moveTo>
                <a:lnTo>
                  <a:pt x="100000" y="0"/>
                </a:lnTo>
                <a:lnTo>
                  <a:pt x="100000" y="38763"/>
                </a:lnTo>
                <a:cubicBezTo>
                  <a:pt x="100000" y="72583"/>
                  <a:pt x="72583" y="100000"/>
                  <a:pt x="38763" y="100000"/>
                </a:cubicBezTo>
                <a:lnTo>
                  <a:pt x="0" y="100000"/>
                </a:lnTo>
                <a:lnTo>
                  <a:pt x="0" y="61237"/>
                </a:lnTo>
                <a:cubicBezTo>
                  <a:pt x="0" y="27417"/>
                  <a:pt x="27417" y="0"/>
                  <a:pt x="61237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12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500013-2"/>
          <p:cNvSpPr/>
          <p:nvPr/>
        </p:nvSpPr>
        <p:spPr>
          <a:xfrm rot="1199999">
            <a:off x="8658225" y="46863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35914" y="0"/>
                </a:lnTo>
                <a:cubicBezTo>
                  <a:pt x="52911" y="0"/>
                  <a:pt x="69211" y="6752"/>
                  <a:pt x="81230" y="18770"/>
                </a:cubicBezTo>
                <a:cubicBezTo>
                  <a:pt x="93248" y="30789"/>
                  <a:pt x="100000" y="47089"/>
                  <a:pt x="100000" y="64086"/>
                </a:cubicBezTo>
                <a:lnTo>
                  <a:pt x="100000" y="100000"/>
                </a:lnTo>
                <a:lnTo>
                  <a:pt x="64086" y="100000"/>
                </a:lnTo>
                <a:cubicBezTo>
                  <a:pt x="28692" y="100000"/>
                  <a:pt x="0" y="71308"/>
                  <a:pt x="0" y="35914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D2691E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el-1785639500517-84"/>
          <p:cNvPicPr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342900" y="1143000"/>
            <a:ext cx="7144" cy="1571625"/>
          </a:xfrm>
          <a:prstGeom prst="rect">
            <a:avLst/>
          </a:prstGeom>
          <a:ln>
            <a:noFill/>
          </a:ln>
        </p:spPr>
      </p:pic>
      <p:pic>
        <p:nvPicPr>
          <p:cNvPr id="7" name="el-1785639500520-85"/>
          <p:cNvPicPr/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8793956" y="1857375"/>
            <a:ext cx="7144" cy="1285875"/>
          </a:xfrm>
          <a:prstGeom prst="rect">
            <a:avLst/>
          </a:prstGeom>
          <a:ln>
            <a:noFill/>
          </a:ln>
        </p:spPr>
      </p:pic>
      <p:sp>
        <p:nvSpPr>
          <p:cNvPr id="8" name="el-1785639500579-99"/>
          <p:cNvSpPr/>
          <p:nvPr/>
        </p:nvSpPr>
        <p:spPr>
          <a:xfrm>
            <a:off x="3767138" y="101366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33" y="0"/>
                </a:moveTo>
                <a:lnTo>
                  <a:pt x="62533" y="0"/>
                </a:lnTo>
                <a:cubicBezTo>
                  <a:pt x="60667" y="0"/>
                  <a:pt x="59156" y="578"/>
                  <a:pt x="58000" y="1733"/>
                </a:cubicBezTo>
                <a:lnTo>
                  <a:pt x="58000" y="1733"/>
                </a:lnTo>
                <a:lnTo>
                  <a:pt x="58000" y="1733"/>
                </a:lnTo>
                <a:cubicBezTo>
                  <a:pt x="56844" y="2933"/>
                  <a:pt x="56267" y="4444"/>
                  <a:pt x="56267" y="6267"/>
                </a:cubicBezTo>
                <a:lnTo>
                  <a:pt x="56267" y="6267"/>
                </a:lnTo>
                <a:cubicBezTo>
                  <a:pt x="56267" y="8089"/>
                  <a:pt x="56844" y="9578"/>
                  <a:pt x="58000" y="10733"/>
                </a:cubicBezTo>
                <a:lnTo>
                  <a:pt x="58000" y="10733"/>
                </a:lnTo>
                <a:cubicBezTo>
                  <a:pt x="59156" y="11933"/>
                  <a:pt x="60667" y="12533"/>
                  <a:pt x="62533" y="12533"/>
                </a:cubicBezTo>
                <a:lnTo>
                  <a:pt x="62533" y="12533"/>
                </a:lnTo>
                <a:lnTo>
                  <a:pt x="78733" y="12533"/>
                </a:lnTo>
                <a:lnTo>
                  <a:pt x="39267" y="51733"/>
                </a:lnTo>
                <a:cubicBezTo>
                  <a:pt x="38111" y="53067"/>
                  <a:pt x="37533" y="54578"/>
                  <a:pt x="37533" y="56267"/>
                </a:cubicBezTo>
                <a:lnTo>
                  <a:pt x="37533" y="56267"/>
                </a:lnTo>
                <a:cubicBezTo>
                  <a:pt x="37533" y="57956"/>
                  <a:pt x="38111" y="59444"/>
                  <a:pt x="39267" y="60733"/>
                </a:cubicBezTo>
                <a:lnTo>
                  <a:pt x="39267" y="60733"/>
                </a:lnTo>
                <a:cubicBezTo>
                  <a:pt x="40556" y="61933"/>
                  <a:pt x="42044" y="62533"/>
                  <a:pt x="43733" y="62533"/>
                </a:cubicBezTo>
                <a:lnTo>
                  <a:pt x="43733" y="62533"/>
                </a:lnTo>
                <a:cubicBezTo>
                  <a:pt x="45422" y="62533"/>
                  <a:pt x="46933" y="61933"/>
                  <a:pt x="48267" y="60733"/>
                </a:cubicBezTo>
                <a:lnTo>
                  <a:pt x="48267" y="60733"/>
                </a:lnTo>
                <a:lnTo>
                  <a:pt x="87533" y="21267"/>
                </a:lnTo>
                <a:lnTo>
                  <a:pt x="87533" y="37533"/>
                </a:lnTo>
                <a:cubicBezTo>
                  <a:pt x="87533" y="39356"/>
                  <a:pt x="88111" y="40844"/>
                  <a:pt x="89267" y="42000"/>
                </a:cubicBezTo>
                <a:lnTo>
                  <a:pt x="89267" y="42000"/>
                </a:lnTo>
                <a:cubicBezTo>
                  <a:pt x="90422" y="43156"/>
                  <a:pt x="91911" y="43733"/>
                  <a:pt x="93733" y="43733"/>
                </a:cubicBezTo>
                <a:lnTo>
                  <a:pt x="93733" y="43733"/>
                </a:lnTo>
                <a:cubicBezTo>
                  <a:pt x="95556" y="43733"/>
                  <a:pt x="97067" y="43156"/>
                  <a:pt x="98267" y="42000"/>
                </a:cubicBezTo>
                <a:lnTo>
                  <a:pt x="98267" y="42000"/>
                </a:lnTo>
                <a:cubicBezTo>
                  <a:pt x="99422" y="40844"/>
                  <a:pt x="100000" y="39356"/>
                  <a:pt x="100000" y="37533"/>
                </a:cubicBezTo>
                <a:lnTo>
                  <a:pt x="100000" y="37533"/>
                </a:lnTo>
                <a:lnTo>
                  <a:pt x="100000" y="6267"/>
                </a:lnTo>
                <a:cubicBezTo>
                  <a:pt x="100000" y="4444"/>
                  <a:pt x="99422" y="2933"/>
                  <a:pt x="98267" y="1733"/>
                </a:cubicBezTo>
                <a:lnTo>
                  <a:pt x="98267" y="1733"/>
                </a:lnTo>
                <a:cubicBezTo>
                  <a:pt x="97067" y="578"/>
                  <a:pt x="95556" y="0"/>
                  <a:pt x="93733" y="0"/>
                </a:cubicBezTo>
                <a:lnTo>
                  <a:pt x="93733" y="0"/>
                </a:lnTo>
                <a:lnTo>
                  <a:pt x="62533" y="0"/>
                </a:lnTo>
                <a:moveTo>
                  <a:pt x="15600" y="6267"/>
                </a:moveTo>
                <a:lnTo>
                  <a:pt x="15600" y="6267"/>
                </a:lnTo>
                <a:cubicBezTo>
                  <a:pt x="11200" y="6400"/>
                  <a:pt x="7489" y="7889"/>
                  <a:pt x="4467" y="10733"/>
                </a:cubicBezTo>
                <a:lnTo>
                  <a:pt x="4467" y="10733"/>
                </a:lnTo>
                <a:lnTo>
                  <a:pt x="4467" y="10733"/>
                </a:lnTo>
                <a:cubicBezTo>
                  <a:pt x="1622" y="13756"/>
                  <a:pt x="133" y="17467"/>
                  <a:pt x="0" y="21867"/>
                </a:cubicBezTo>
                <a:lnTo>
                  <a:pt x="0" y="21867"/>
                </a:lnTo>
                <a:lnTo>
                  <a:pt x="0" y="84400"/>
                </a:lnTo>
                <a:cubicBezTo>
                  <a:pt x="133" y="88800"/>
                  <a:pt x="1622" y="92511"/>
                  <a:pt x="4467" y="95533"/>
                </a:cubicBezTo>
                <a:lnTo>
                  <a:pt x="4467" y="95533"/>
                </a:lnTo>
                <a:cubicBezTo>
                  <a:pt x="7489" y="98378"/>
                  <a:pt x="11200" y="99867"/>
                  <a:pt x="15600" y="100000"/>
                </a:cubicBezTo>
                <a:lnTo>
                  <a:pt x="15600" y="100000"/>
                </a:lnTo>
                <a:lnTo>
                  <a:pt x="78133" y="100000"/>
                </a:lnTo>
                <a:cubicBezTo>
                  <a:pt x="82533" y="99867"/>
                  <a:pt x="86244" y="98378"/>
                  <a:pt x="89267" y="95533"/>
                </a:cubicBezTo>
                <a:lnTo>
                  <a:pt x="89267" y="95533"/>
                </a:lnTo>
                <a:cubicBezTo>
                  <a:pt x="92111" y="92511"/>
                  <a:pt x="93600" y="88800"/>
                  <a:pt x="93733" y="84400"/>
                </a:cubicBezTo>
                <a:lnTo>
                  <a:pt x="93733" y="84400"/>
                </a:lnTo>
                <a:lnTo>
                  <a:pt x="93733" y="62533"/>
                </a:lnTo>
                <a:cubicBezTo>
                  <a:pt x="93733" y="60667"/>
                  <a:pt x="93156" y="59156"/>
                  <a:pt x="92000" y="58000"/>
                </a:cubicBezTo>
                <a:lnTo>
                  <a:pt x="92000" y="58000"/>
                </a:lnTo>
                <a:cubicBezTo>
                  <a:pt x="90844" y="56844"/>
                  <a:pt x="89356" y="56267"/>
                  <a:pt x="87533" y="56267"/>
                </a:cubicBezTo>
                <a:lnTo>
                  <a:pt x="87533" y="56267"/>
                </a:lnTo>
                <a:cubicBezTo>
                  <a:pt x="85667" y="56267"/>
                  <a:pt x="84156" y="56844"/>
                  <a:pt x="83000" y="58000"/>
                </a:cubicBezTo>
                <a:lnTo>
                  <a:pt x="83000" y="58000"/>
                </a:lnTo>
                <a:cubicBezTo>
                  <a:pt x="81844" y="59156"/>
                  <a:pt x="81267" y="60667"/>
                  <a:pt x="81267" y="62533"/>
                </a:cubicBezTo>
                <a:lnTo>
                  <a:pt x="81267" y="62533"/>
                </a:lnTo>
                <a:lnTo>
                  <a:pt x="81267" y="84400"/>
                </a:lnTo>
                <a:cubicBezTo>
                  <a:pt x="81133" y="86356"/>
                  <a:pt x="80089" y="87400"/>
                  <a:pt x="78133" y="87533"/>
                </a:cubicBezTo>
                <a:lnTo>
                  <a:pt x="78133" y="87533"/>
                </a:lnTo>
                <a:lnTo>
                  <a:pt x="15600" y="87533"/>
                </a:lnTo>
                <a:cubicBezTo>
                  <a:pt x="13644" y="87400"/>
                  <a:pt x="12622" y="86356"/>
                  <a:pt x="12533" y="84400"/>
                </a:cubicBezTo>
                <a:lnTo>
                  <a:pt x="12533" y="84400"/>
                </a:lnTo>
                <a:lnTo>
                  <a:pt x="12533" y="21867"/>
                </a:lnTo>
                <a:cubicBezTo>
                  <a:pt x="12622" y="19911"/>
                  <a:pt x="13644" y="18867"/>
                  <a:pt x="15600" y="18733"/>
                </a:cubicBezTo>
                <a:lnTo>
                  <a:pt x="15600" y="18733"/>
                </a:lnTo>
                <a:lnTo>
                  <a:pt x="37533" y="18733"/>
                </a:lnTo>
                <a:cubicBezTo>
                  <a:pt x="39356" y="18733"/>
                  <a:pt x="40844" y="18156"/>
                  <a:pt x="42000" y="17000"/>
                </a:cubicBezTo>
                <a:lnTo>
                  <a:pt x="42000" y="17000"/>
                </a:lnTo>
                <a:cubicBezTo>
                  <a:pt x="43156" y="15844"/>
                  <a:pt x="43733" y="14356"/>
                  <a:pt x="43733" y="12533"/>
                </a:cubicBezTo>
                <a:lnTo>
                  <a:pt x="43733" y="12533"/>
                </a:lnTo>
                <a:cubicBezTo>
                  <a:pt x="43733" y="10667"/>
                  <a:pt x="43156" y="9156"/>
                  <a:pt x="42000" y="8000"/>
                </a:cubicBezTo>
                <a:lnTo>
                  <a:pt x="42000" y="8000"/>
                </a:lnTo>
                <a:cubicBezTo>
                  <a:pt x="40844" y="6844"/>
                  <a:pt x="39356" y="6267"/>
                  <a:pt x="37533" y="6267"/>
                </a:cubicBezTo>
                <a:lnTo>
                  <a:pt x="37533" y="6267"/>
                </a:lnTo>
                <a:lnTo>
                  <a:pt x="15600" y="6267"/>
                </a:lnTo>
              </a:path>
            </a:pathLst>
          </a:custGeom>
          <a:solidFill>
            <a:srgbClr val="D2691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500017-3"/>
          <p:cNvCxnSpPr/>
          <p:nvPr/>
        </p:nvCxnSpPr>
        <p:spPr>
          <a:xfrm>
            <a:off x="4286250" y="2175718"/>
            <a:ext cx="571500" cy="914"/>
          </a:xfrm>
          <a:prstGeom prst="line">
            <a:avLst/>
          </a:prstGeom>
          <a:ln w="14288" cap="flat">
            <a:solidFill>
              <a:srgbClr val="D2691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500019-7"/>
          <p:cNvSpPr/>
          <p:nvPr/>
        </p:nvSpPr>
        <p:spPr>
          <a:xfrm>
            <a:off x="3035796" y="2977232"/>
            <a:ext cx="3072408" cy="319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500019-9"/>
          <p:cNvCxnSpPr/>
          <p:nvPr/>
        </p:nvCxnSpPr>
        <p:spPr>
          <a:xfrm>
            <a:off x="6101060" y="2977232"/>
            <a:ext cx="914" cy="319088"/>
          </a:xfrm>
          <a:prstGeom prst="line">
            <a:avLst/>
          </a:prstGeom>
          <a:ln w="14288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500019-10"/>
          <p:cNvCxnSpPr/>
          <p:nvPr/>
        </p:nvCxnSpPr>
        <p:spPr>
          <a:xfrm>
            <a:off x="3042940" y="2977232"/>
            <a:ext cx="914" cy="319088"/>
          </a:xfrm>
          <a:prstGeom prst="line">
            <a:avLst/>
          </a:prstGeom>
          <a:ln w="14288" cap="flat">
            <a:solidFill>
              <a:srgbClr val="D2691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el-1785639500354-78"/>
          <p:cNvPicPr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3857625" y="3524920"/>
            <a:ext cx="1428750" cy="7144"/>
          </a:xfrm>
          <a:prstGeom prst="rect">
            <a:avLst/>
          </a:prstGeom>
          <a:ln>
            <a:noFill/>
          </a:ln>
        </p:spPr>
      </p:pic>
      <p:pic>
        <p:nvPicPr>
          <p:cNvPr id="14" name="el-1785639500355-79"/>
          <p:cNvPicPr/>
          <p:nvPr/>
        </p:nvPicPr>
        <p:blipFill>
          <a:blip r:embed="rId7">
            <a:alphaModFix amt="40000"/>
          </a:blip>
          <a:stretch>
            <a:fillRect/>
          </a:stretch>
        </p:blipFill>
        <p:spPr>
          <a:xfrm>
            <a:off x="4071938" y="3803526"/>
            <a:ext cx="1000125" cy="7144"/>
          </a:xfrm>
          <a:prstGeom prst="rect">
            <a:avLst/>
          </a:prstGeom>
          <a:ln>
            <a:noFill/>
          </a:ln>
        </p:spPr>
      </p:pic>
      <p:sp>
        <p:nvSpPr>
          <p:cNvPr id="15" name="el-1785639500020-11"/>
          <p:cNvSpPr txBox="1"/>
          <p:nvPr/>
        </p:nvSpPr>
        <p:spPr>
          <a:xfrm>
            <a:off x="4047827" y="927943"/>
            <a:ext cx="126265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D2691E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还原·想象</a:t>
            </a:r>
            <a:endParaRPr/>
          </a:p>
        </p:txBody>
      </p:sp>
      <p:sp>
        <p:nvSpPr>
          <p:cNvPr id="16" name="el-1785639500018-4"/>
          <p:cNvSpPr txBox="1"/>
          <p:nvPr/>
        </p:nvSpPr>
        <p:spPr>
          <a:xfrm>
            <a:off x="2943225" y="1389906"/>
            <a:ext cx="3257550" cy="535781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F3EFE6"/>
                </a:solidFill>
                <a:latin typeface="SimSun"/>
                <a:ea typeface="SimSun"/>
                <a:cs typeface="SimSun"/>
              </a:rPr>
              <a:t>由视图想立体</a:t>
            </a:r>
            <a:endParaRPr/>
          </a:p>
        </p:txBody>
      </p:sp>
      <p:sp>
        <p:nvSpPr>
          <p:cNvPr id="17" name="el-1785639500018-5"/>
          <p:cNvSpPr txBox="1"/>
          <p:nvPr/>
        </p:nvSpPr>
        <p:spPr>
          <a:xfrm>
            <a:off x="2628900" y="2440037"/>
            <a:ext cx="3886200" cy="30859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E7E0D2"/>
                </a:solidFill>
                <a:latin typeface="Microsoft YaHei"/>
                <a:ea typeface="Microsoft YaHei"/>
                <a:cs typeface="Microsoft YaHei"/>
              </a:rPr>
              <a:t>从三视图出发，如何想象出原来的立体图形？</a:t>
            </a:r>
            <a:endParaRPr/>
          </a:p>
        </p:txBody>
      </p:sp>
      <p:sp>
        <p:nvSpPr>
          <p:cNvPr id="18" name="el-1785639500018-6"/>
          <p:cNvSpPr txBox="1"/>
          <p:nvPr/>
        </p:nvSpPr>
        <p:spPr>
          <a:xfrm>
            <a:off x="3171527" y="3034382"/>
            <a:ext cx="2800945" cy="204788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视图 → 立体：二维到三维的跨越</a:t>
            </a:r>
            <a:endParaRPr/>
          </a:p>
        </p:txBody>
      </p:sp>
      <p:sp>
        <p:nvSpPr>
          <p:cNvPr id="19" name="el-1785639500019-8"/>
          <p:cNvSpPr txBox="1"/>
          <p:nvPr/>
        </p:nvSpPr>
        <p:spPr>
          <a:xfrm>
            <a:off x="3414266" y="4067845"/>
            <a:ext cx="231539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C4B6A2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主视图 · 俯视图 · 左视图 → 立体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0715-11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50031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50031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500315-4"/>
          <p:cNvSpPr/>
          <p:nvPr/>
        </p:nvSpPr>
        <p:spPr>
          <a:xfrm>
            <a:off x="400050" y="160734"/>
            <a:ext cx="11442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" y="0"/>
                </a:moveTo>
                <a:lnTo>
                  <a:pt x="98750" y="0"/>
                </a:lnTo>
                <a:lnTo>
                  <a:pt x="98875" y="50"/>
                </a:lnTo>
                <a:lnTo>
                  <a:pt x="98992" y="150"/>
                </a:lnTo>
                <a:lnTo>
                  <a:pt x="99117" y="300"/>
                </a:lnTo>
                <a:lnTo>
                  <a:pt x="99225" y="550"/>
                </a:lnTo>
                <a:lnTo>
                  <a:pt x="99342" y="900"/>
                </a:lnTo>
                <a:lnTo>
                  <a:pt x="99442" y="1250"/>
                </a:lnTo>
                <a:lnTo>
                  <a:pt x="99542" y="1700"/>
                </a:lnTo>
                <a:lnTo>
                  <a:pt x="99633" y="2200"/>
                </a:lnTo>
                <a:lnTo>
                  <a:pt x="99717" y="2750"/>
                </a:lnTo>
                <a:lnTo>
                  <a:pt x="99792" y="3350"/>
                </a:lnTo>
                <a:lnTo>
                  <a:pt x="99850" y="3950"/>
                </a:lnTo>
                <a:lnTo>
                  <a:pt x="99908" y="4650"/>
                </a:lnTo>
                <a:lnTo>
                  <a:pt x="99950" y="5300"/>
                </a:lnTo>
                <a:lnTo>
                  <a:pt x="99975" y="6050"/>
                </a:lnTo>
                <a:lnTo>
                  <a:pt x="99992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2" y="93250"/>
                </a:lnTo>
                <a:lnTo>
                  <a:pt x="99975" y="93950"/>
                </a:lnTo>
                <a:lnTo>
                  <a:pt x="99950" y="94700"/>
                </a:lnTo>
                <a:lnTo>
                  <a:pt x="99908" y="95350"/>
                </a:lnTo>
                <a:lnTo>
                  <a:pt x="99850" y="96050"/>
                </a:lnTo>
                <a:lnTo>
                  <a:pt x="99792" y="96650"/>
                </a:lnTo>
                <a:lnTo>
                  <a:pt x="99717" y="97250"/>
                </a:lnTo>
                <a:lnTo>
                  <a:pt x="99633" y="97800"/>
                </a:lnTo>
                <a:lnTo>
                  <a:pt x="99542" y="98300"/>
                </a:lnTo>
                <a:lnTo>
                  <a:pt x="99442" y="98750"/>
                </a:lnTo>
                <a:lnTo>
                  <a:pt x="99342" y="99100"/>
                </a:lnTo>
                <a:lnTo>
                  <a:pt x="99225" y="99450"/>
                </a:lnTo>
                <a:lnTo>
                  <a:pt x="99117" y="99700"/>
                </a:lnTo>
                <a:lnTo>
                  <a:pt x="98992" y="99850"/>
                </a:lnTo>
                <a:lnTo>
                  <a:pt x="98875" y="99950"/>
                </a:lnTo>
                <a:lnTo>
                  <a:pt x="98750" y="100000"/>
                </a:lnTo>
                <a:lnTo>
                  <a:pt x="1250" y="100000"/>
                </a:lnTo>
                <a:lnTo>
                  <a:pt x="1125" y="99950"/>
                </a:lnTo>
                <a:lnTo>
                  <a:pt x="1008" y="99850"/>
                </a:lnTo>
                <a:lnTo>
                  <a:pt x="883" y="99700"/>
                </a:lnTo>
                <a:lnTo>
                  <a:pt x="775" y="99450"/>
                </a:lnTo>
                <a:lnTo>
                  <a:pt x="658" y="99100"/>
                </a:lnTo>
                <a:lnTo>
                  <a:pt x="558" y="98750"/>
                </a:lnTo>
                <a:lnTo>
                  <a:pt x="458" y="98300"/>
                </a:lnTo>
                <a:lnTo>
                  <a:pt x="367" y="97800"/>
                </a:lnTo>
                <a:lnTo>
                  <a:pt x="283" y="97250"/>
                </a:lnTo>
                <a:lnTo>
                  <a:pt x="208" y="96650"/>
                </a:lnTo>
                <a:lnTo>
                  <a:pt x="150" y="96050"/>
                </a:lnTo>
                <a:lnTo>
                  <a:pt x="92" y="95350"/>
                </a:lnTo>
                <a:lnTo>
                  <a:pt x="50" y="94700"/>
                </a:lnTo>
                <a:lnTo>
                  <a:pt x="25" y="93950"/>
                </a:lnTo>
                <a:lnTo>
                  <a:pt x="8" y="93250"/>
                </a:lnTo>
                <a:lnTo>
                  <a:pt x="0" y="92500"/>
                </a:lnTo>
                <a:lnTo>
                  <a:pt x="0" y="7500"/>
                </a:lnTo>
                <a:lnTo>
                  <a:pt x="8" y="6750"/>
                </a:lnTo>
                <a:lnTo>
                  <a:pt x="25" y="6050"/>
                </a:lnTo>
                <a:lnTo>
                  <a:pt x="50" y="5300"/>
                </a:lnTo>
                <a:lnTo>
                  <a:pt x="92" y="4650"/>
                </a:lnTo>
                <a:lnTo>
                  <a:pt x="150" y="3950"/>
                </a:lnTo>
                <a:lnTo>
                  <a:pt x="208" y="3350"/>
                </a:lnTo>
                <a:lnTo>
                  <a:pt x="283" y="2750"/>
                </a:lnTo>
                <a:lnTo>
                  <a:pt x="367" y="2200"/>
                </a:lnTo>
                <a:lnTo>
                  <a:pt x="458" y="1700"/>
                </a:lnTo>
                <a:lnTo>
                  <a:pt x="558" y="1250"/>
                </a:lnTo>
                <a:lnTo>
                  <a:pt x="658" y="900"/>
                </a:lnTo>
                <a:lnTo>
                  <a:pt x="775" y="550"/>
                </a:lnTo>
                <a:lnTo>
                  <a:pt x="883" y="300"/>
                </a:lnTo>
                <a:lnTo>
                  <a:pt x="1008" y="150"/>
                </a:lnTo>
                <a:lnTo>
                  <a:pt x="1125" y="50"/>
                </a:lnTo>
                <a:lnTo>
                  <a:pt x="1250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500315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500652-100"/>
          <p:cNvSpPr/>
          <p:nvPr/>
        </p:nvSpPr>
        <p:spPr>
          <a:xfrm>
            <a:off x="542925" y="208750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500652-101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933" y="0"/>
                </a:moveTo>
                <a:lnTo>
                  <a:pt x="35933" y="0"/>
                </a:lnTo>
                <a:cubicBezTo>
                  <a:pt x="39044" y="133"/>
                  <a:pt x="41644" y="1178"/>
                  <a:pt x="43733" y="3133"/>
                </a:cubicBezTo>
                <a:lnTo>
                  <a:pt x="43733" y="3133"/>
                </a:lnTo>
                <a:lnTo>
                  <a:pt x="43733" y="3133"/>
                </a:lnTo>
                <a:cubicBezTo>
                  <a:pt x="45689" y="5222"/>
                  <a:pt x="46733" y="7822"/>
                  <a:pt x="46867" y="10933"/>
                </a:cubicBezTo>
                <a:lnTo>
                  <a:pt x="46867" y="10933"/>
                </a:lnTo>
                <a:lnTo>
                  <a:pt x="46867" y="89067"/>
                </a:lnTo>
                <a:cubicBezTo>
                  <a:pt x="46733" y="92178"/>
                  <a:pt x="45689" y="94778"/>
                  <a:pt x="43733" y="96867"/>
                </a:cubicBezTo>
                <a:lnTo>
                  <a:pt x="43733" y="96867"/>
                </a:lnTo>
                <a:cubicBezTo>
                  <a:pt x="41644" y="98822"/>
                  <a:pt x="39044" y="99867"/>
                  <a:pt x="35933" y="100000"/>
                </a:cubicBezTo>
                <a:lnTo>
                  <a:pt x="35933" y="100000"/>
                </a:lnTo>
                <a:cubicBezTo>
                  <a:pt x="33089" y="100000"/>
                  <a:pt x="30622" y="99089"/>
                  <a:pt x="28533" y="97267"/>
                </a:cubicBezTo>
                <a:lnTo>
                  <a:pt x="28533" y="97267"/>
                </a:lnTo>
                <a:cubicBezTo>
                  <a:pt x="26578" y="95444"/>
                  <a:pt x="25400" y="93111"/>
                  <a:pt x="25000" y="90267"/>
                </a:cubicBezTo>
                <a:lnTo>
                  <a:pt x="25000" y="90267"/>
                </a:lnTo>
                <a:cubicBezTo>
                  <a:pt x="23978" y="90489"/>
                  <a:pt x="22933" y="90600"/>
                  <a:pt x="21867" y="90600"/>
                </a:cubicBezTo>
                <a:lnTo>
                  <a:pt x="21867" y="90600"/>
                </a:lnTo>
                <a:cubicBezTo>
                  <a:pt x="18356" y="90467"/>
                  <a:pt x="15422" y="89244"/>
                  <a:pt x="13067" y="86933"/>
                </a:cubicBezTo>
                <a:lnTo>
                  <a:pt x="13067" y="86933"/>
                </a:lnTo>
                <a:cubicBezTo>
                  <a:pt x="10756" y="84578"/>
                  <a:pt x="9533" y="81644"/>
                  <a:pt x="9400" y="78133"/>
                </a:cubicBezTo>
                <a:lnTo>
                  <a:pt x="9400" y="78133"/>
                </a:lnTo>
                <a:cubicBezTo>
                  <a:pt x="9400" y="76711"/>
                  <a:pt x="9644" y="75333"/>
                  <a:pt x="10133" y="74000"/>
                </a:cubicBezTo>
                <a:lnTo>
                  <a:pt x="10133" y="74000"/>
                </a:lnTo>
                <a:cubicBezTo>
                  <a:pt x="7156" y="72844"/>
                  <a:pt x="4689" y="70956"/>
                  <a:pt x="2733" y="68333"/>
                </a:cubicBezTo>
                <a:lnTo>
                  <a:pt x="2733" y="68333"/>
                </a:lnTo>
                <a:cubicBezTo>
                  <a:pt x="911" y="65756"/>
                  <a:pt x="0" y="62778"/>
                  <a:pt x="0" y="59400"/>
                </a:cubicBezTo>
                <a:lnTo>
                  <a:pt x="0" y="59400"/>
                </a:lnTo>
                <a:cubicBezTo>
                  <a:pt x="0" y="56244"/>
                  <a:pt x="844" y="53444"/>
                  <a:pt x="2533" y="51000"/>
                </a:cubicBezTo>
                <a:lnTo>
                  <a:pt x="2533" y="51000"/>
                </a:lnTo>
                <a:cubicBezTo>
                  <a:pt x="4089" y="48511"/>
                  <a:pt x="6244" y="46622"/>
                  <a:pt x="9000" y="45333"/>
                </a:cubicBezTo>
                <a:lnTo>
                  <a:pt x="9000" y="45333"/>
                </a:lnTo>
                <a:cubicBezTo>
                  <a:pt x="7178" y="43111"/>
                  <a:pt x="6267" y="40511"/>
                  <a:pt x="6267" y="37533"/>
                </a:cubicBezTo>
                <a:lnTo>
                  <a:pt x="6267" y="37533"/>
                </a:lnTo>
                <a:cubicBezTo>
                  <a:pt x="6267" y="34511"/>
                  <a:pt x="7178" y="31889"/>
                  <a:pt x="9000" y="29667"/>
                </a:cubicBezTo>
                <a:lnTo>
                  <a:pt x="9000" y="29667"/>
                </a:lnTo>
                <a:cubicBezTo>
                  <a:pt x="10822" y="27489"/>
                  <a:pt x="13156" y="26000"/>
                  <a:pt x="16000" y="25200"/>
                </a:cubicBezTo>
                <a:lnTo>
                  <a:pt x="16000" y="25200"/>
                </a:lnTo>
                <a:cubicBezTo>
                  <a:pt x="15733" y="24133"/>
                  <a:pt x="15600" y="23022"/>
                  <a:pt x="15600" y="21867"/>
                </a:cubicBezTo>
                <a:lnTo>
                  <a:pt x="15600" y="21867"/>
                </a:lnTo>
                <a:cubicBezTo>
                  <a:pt x="15600" y="18889"/>
                  <a:pt x="16511" y="16289"/>
                  <a:pt x="18333" y="14067"/>
                </a:cubicBezTo>
                <a:lnTo>
                  <a:pt x="18333" y="14067"/>
                </a:lnTo>
                <a:cubicBezTo>
                  <a:pt x="20022" y="11978"/>
                  <a:pt x="22244" y="10533"/>
                  <a:pt x="25000" y="9733"/>
                </a:cubicBezTo>
                <a:lnTo>
                  <a:pt x="25000" y="9733"/>
                </a:lnTo>
                <a:cubicBezTo>
                  <a:pt x="25400" y="6889"/>
                  <a:pt x="26578" y="4556"/>
                  <a:pt x="28533" y="2733"/>
                </a:cubicBezTo>
                <a:lnTo>
                  <a:pt x="28533" y="2733"/>
                </a:lnTo>
                <a:cubicBezTo>
                  <a:pt x="30622" y="911"/>
                  <a:pt x="33089" y="0"/>
                  <a:pt x="35933" y="0"/>
                </a:cubicBezTo>
                <a:lnTo>
                  <a:pt x="35933" y="0"/>
                </a:lnTo>
                <a:moveTo>
                  <a:pt x="64067" y="0"/>
                </a:moveTo>
                <a:lnTo>
                  <a:pt x="64067" y="0"/>
                </a:lnTo>
                <a:cubicBezTo>
                  <a:pt x="66911" y="0"/>
                  <a:pt x="69378" y="911"/>
                  <a:pt x="71467" y="2733"/>
                </a:cubicBezTo>
                <a:lnTo>
                  <a:pt x="71467" y="2733"/>
                </a:lnTo>
                <a:lnTo>
                  <a:pt x="71467" y="2733"/>
                </a:lnTo>
                <a:cubicBezTo>
                  <a:pt x="73422" y="4556"/>
                  <a:pt x="74600" y="6889"/>
                  <a:pt x="75000" y="9733"/>
                </a:cubicBezTo>
                <a:lnTo>
                  <a:pt x="75000" y="9733"/>
                </a:lnTo>
                <a:cubicBezTo>
                  <a:pt x="77756" y="10533"/>
                  <a:pt x="79978" y="11978"/>
                  <a:pt x="81667" y="14067"/>
                </a:cubicBezTo>
                <a:lnTo>
                  <a:pt x="81667" y="14067"/>
                </a:lnTo>
                <a:cubicBezTo>
                  <a:pt x="83489" y="16289"/>
                  <a:pt x="84400" y="18889"/>
                  <a:pt x="84400" y="21867"/>
                </a:cubicBezTo>
                <a:lnTo>
                  <a:pt x="84400" y="21867"/>
                </a:lnTo>
                <a:cubicBezTo>
                  <a:pt x="84400" y="23022"/>
                  <a:pt x="84267" y="24133"/>
                  <a:pt x="84000" y="25200"/>
                </a:cubicBezTo>
                <a:lnTo>
                  <a:pt x="84000" y="25200"/>
                </a:lnTo>
                <a:cubicBezTo>
                  <a:pt x="86844" y="26000"/>
                  <a:pt x="89178" y="27489"/>
                  <a:pt x="91000" y="29667"/>
                </a:cubicBezTo>
                <a:lnTo>
                  <a:pt x="91000" y="29667"/>
                </a:lnTo>
                <a:cubicBezTo>
                  <a:pt x="92822" y="31889"/>
                  <a:pt x="93733" y="34511"/>
                  <a:pt x="93733" y="37533"/>
                </a:cubicBezTo>
                <a:lnTo>
                  <a:pt x="93733" y="37533"/>
                </a:lnTo>
                <a:cubicBezTo>
                  <a:pt x="93733" y="40511"/>
                  <a:pt x="92822" y="43111"/>
                  <a:pt x="91000" y="45333"/>
                </a:cubicBezTo>
                <a:lnTo>
                  <a:pt x="91000" y="45333"/>
                </a:lnTo>
                <a:cubicBezTo>
                  <a:pt x="93756" y="46622"/>
                  <a:pt x="95911" y="48511"/>
                  <a:pt x="97467" y="51000"/>
                </a:cubicBezTo>
                <a:lnTo>
                  <a:pt x="97467" y="51000"/>
                </a:lnTo>
                <a:cubicBezTo>
                  <a:pt x="99156" y="53444"/>
                  <a:pt x="100000" y="56244"/>
                  <a:pt x="100000" y="59400"/>
                </a:cubicBezTo>
                <a:lnTo>
                  <a:pt x="100000" y="59400"/>
                </a:lnTo>
                <a:cubicBezTo>
                  <a:pt x="100000" y="62778"/>
                  <a:pt x="99089" y="65756"/>
                  <a:pt x="97267" y="68333"/>
                </a:cubicBezTo>
                <a:lnTo>
                  <a:pt x="97267" y="68333"/>
                </a:lnTo>
                <a:cubicBezTo>
                  <a:pt x="95311" y="70956"/>
                  <a:pt x="92844" y="72844"/>
                  <a:pt x="89867" y="74000"/>
                </a:cubicBezTo>
                <a:lnTo>
                  <a:pt x="89867" y="74000"/>
                </a:lnTo>
                <a:cubicBezTo>
                  <a:pt x="90356" y="75333"/>
                  <a:pt x="90600" y="76711"/>
                  <a:pt x="90600" y="78133"/>
                </a:cubicBezTo>
                <a:lnTo>
                  <a:pt x="90600" y="78133"/>
                </a:lnTo>
                <a:cubicBezTo>
                  <a:pt x="90467" y="81644"/>
                  <a:pt x="89244" y="84578"/>
                  <a:pt x="86933" y="86933"/>
                </a:cubicBezTo>
                <a:lnTo>
                  <a:pt x="86933" y="86933"/>
                </a:lnTo>
                <a:cubicBezTo>
                  <a:pt x="84578" y="89244"/>
                  <a:pt x="81644" y="90467"/>
                  <a:pt x="78133" y="90600"/>
                </a:cubicBezTo>
                <a:lnTo>
                  <a:pt x="78133" y="90600"/>
                </a:lnTo>
                <a:cubicBezTo>
                  <a:pt x="77067" y="90600"/>
                  <a:pt x="76022" y="90489"/>
                  <a:pt x="75000" y="90267"/>
                </a:cubicBezTo>
                <a:lnTo>
                  <a:pt x="75000" y="90267"/>
                </a:lnTo>
                <a:cubicBezTo>
                  <a:pt x="74600" y="93111"/>
                  <a:pt x="73422" y="95444"/>
                  <a:pt x="71467" y="97267"/>
                </a:cubicBezTo>
                <a:lnTo>
                  <a:pt x="71467" y="97267"/>
                </a:lnTo>
                <a:cubicBezTo>
                  <a:pt x="69378" y="99089"/>
                  <a:pt x="66911" y="100000"/>
                  <a:pt x="64067" y="100000"/>
                </a:cubicBezTo>
                <a:lnTo>
                  <a:pt x="64067" y="100000"/>
                </a:lnTo>
                <a:cubicBezTo>
                  <a:pt x="60956" y="99867"/>
                  <a:pt x="58356" y="98822"/>
                  <a:pt x="56267" y="96867"/>
                </a:cubicBezTo>
                <a:lnTo>
                  <a:pt x="56267" y="96867"/>
                </a:lnTo>
                <a:cubicBezTo>
                  <a:pt x="54311" y="94778"/>
                  <a:pt x="53267" y="92178"/>
                  <a:pt x="53133" y="89067"/>
                </a:cubicBezTo>
                <a:lnTo>
                  <a:pt x="53133" y="89067"/>
                </a:lnTo>
                <a:lnTo>
                  <a:pt x="53133" y="10933"/>
                </a:lnTo>
                <a:cubicBezTo>
                  <a:pt x="53267" y="7822"/>
                  <a:pt x="54311" y="5222"/>
                  <a:pt x="56267" y="3133"/>
                </a:cubicBezTo>
                <a:lnTo>
                  <a:pt x="56267" y="3133"/>
                </a:lnTo>
                <a:cubicBezTo>
                  <a:pt x="58356" y="1178"/>
                  <a:pt x="60956" y="133"/>
                  <a:pt x="64067" y="0"/>
                </a:cubicBezTo>
                <a:lnTo>
                  <a:pt x="64067" y="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500326-15"/>
          <p:cNvSpPr/>
          <p:nvPr/>
        </p:nvSpPr>
        <p:spPr>
          <a:xfrm>
            <a:off x="342900" y="350341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500654-106"/>
          <p:cNvSpPr/>
          <p:nvPr/>
        </p:nvSpPr>
        <p:spPr>
          <a:xfrm>
            <a:off x="423044" y="438150"/>
            <a:ext cx="168325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43000"/>
                </a:moveTo>
                <a:lnTo>
                  <a:pt x="7000" y="43000"/>
                </a:lnTo>
                <a:lnTo>
                  <a:pt x="5056" y="43000"/>
                </a:lnTo>
                <a:cubicBezTo>
                  <a:pt x="1981" y="42725"/>
                  <a:pt x="296" y="40941"/>
                  <a:pt x="0" y="37647"/>
                </a:cubicBezTo>
                <a:lnTo>
                  <a:pt x="0" y="37647"/>
                </a:lnTo>
                <a:lnTo>
                  <a:pt x="0" y="8941"/>
                </a:lnTo>
                <a:cubicBezTo>
                  <a:pt x="148" y="6549"/>
                  <a:pt x="1204" y="4922"/>
                  <a:pt x="3167" y="4059"/>
                </a:cubicBezTo>
                <a:lnTo>
                  <a:pt x="3167" y="4059"/>
                </a:lnTo>
                <a:cubicBezTo>
                  <a:pt x="5130" y="3157"/>
                  <a:pt x="6963" y="3529"/>
                  <a:pt x="8667" y="5176"/>
                </a:cubicBezTo>
                <a:lnTo>
                  <a:pt x="8667" y="5176"/>
                </a:lnTo>
                <a:lnTo>
                  <a:pt x="17556" y="14588"/>
                </a:lnTo>
                <a:cubicBezTo>
                  <a:pt x="23778" y="8000"/>
                  <a:pt x="30907" y="3667"/>
                  <a:pt x="38944" y="1588"/>
                </a:cubicBezTo>
                <a:lnTo>
                  <a:pt x="38944" y="1588"/>
                </a:lnTo>
                <a:cubicBezTo>
                  <a:pt x="46981" y="-529"/>
                  <a:pt x="54944" y="-529"/>
                  <a:pt x="62833" y="1588"/>
                </a:cubicBezTo>
                <a:lnTo>
                  <a:pt x="62833" y="1588"/>
                </a:lnTo>
                <a:cubicBezTo>
                  <a:pt x="70870" y="3824"/>
                  <a:pt x="78000" y="8216"/>
                  <a:pt x="84222" y="14765"/>
                </a:cubicBezTo>
                <a:lnTo>
                  <a:pt x="84222" y="14765"/>
                </a:lnTo>
                <a:cubicBezTo>
                  <a:pt x="90407" y="21353"/>
                  <a:pt x="94574" y="28902"/>
                  <a:pt x="96722" y="37412"/>
                </a:cubicBezTo>
                <a:lnTo>
                  <a:pt x="96722" y="37412"/>
                </a:lnTo>
                <a:cubicBezTo>
                  <a:pt x="98685" y="45922"/>
                  <a:pt x="98685" y="54431"/>
                  <a:pt x="96722" y="62941"/>
                </a:cubicBezTo>
                <a:lnTo>
                  <a:pt x="96722" y="62941"/>
                </a:lnTo>
                <a:cubicBezTo>
                  <a:pt x="94574" y="71451"/>
                  <a:pt x="90407" y="79000"/>
                  <a:pt x="84222" y="85588"/>
                </a:cubicBezTo>
                <a:lnTo>
                  <a:pt x="84222" y="85588"/>
                </a:lnTo>
                <a:cubicBezTo>
                  <a:pt x="78000" y="92137"/>
                  <a:pt x="70870" y="96549"/>
                  <a:pt x="62833" y="98824"/>
                </a:cubicBezTo>
                <a:lnTo>
                  <a:pt x="62833" y="98824"/>
                </a:lnTo>
                <a:cubicBezTo>
                  <a:pt x="54796" y="100902"/>
                  <a:pt x="46759" y="100902"/>
                  <a:pt x="38722" y="98824"/>
                </a:cubicBezTo>
                <a:lnTo>
                  <a:pt x="38722" y="98824"/>
                </a:lnTo>
                <a:cubicBezTo>
                  <a:pt x="30685" y="96549"/>
                  <a:pt x="23556" y="92137"/>
                  <a:pt x="17333" y="85588"/>
                </a:cubicBezTo>
                <a:lnTo>
                  <a:pt x="17333" y="85588"/>
                </a:lnTo>
                <a:cubicBezTo>
                  <a:pt x="15926" y="84255"/>
                  <a:pt x="15222" y="82608"/>
                  <a:pt x="15222" y="80647"/>
                </a:cubicBezTo>
                <a:lnTo>
                  <a:pt x="15222" y="80647"/>
                </a:lnTo>
                <a:cubicBezTo>
                  <a:pt x="15222" y="78725"/>
                  <a:pt x="15926" y="77000"/>
                  <a:pt x="17333" y="75471"/>
                </a:cubicBezTo>
                <a:lnTo>
                  <a:pt x="17333" y="75471"/>
                </a:lnTo>
                <a:cubicBezTo>
                  <a:pt x="18630" y="74137"/>
                  <a:pt x="20185" y="73471"/>
                  <a:pt x="22000" y="73471"/>
                </a:cubicBezTo>
                <a:lnTo>
                  <a:pt x="22000" y="73471"/>
                </a:lnTo>
                <a:cubicBezTo>
                  <a:pt x="23852" y="73471"/>
                  <a:pt x="25481" y="74137"/>
                  <a:pt x="26889" y="75471"/>
                </a:cubicBezTo>
                <a:lnTo>
                  <a:pt x="26889" y="75471"/>
                </a:lnTo>
                <a:cubicBezTo>
                  <a:pt x="33778" y="82529"/>
                  <a:pt x="41741" y="86059"/>
                  <a:pt x="50778" y="86059"/>
                </a:cubicBezTo>
                <a:lnTo>
                  <a:pt x="50778" y="86059"/>
                </a:lnTo>
                <a:cubicBezTo>
                  <a:pt x="59815" y="86059"/>
                  <a:pt x="67778" y="82529"/>
                  <a:pt x="74667" y="75471"/>
                </a:cubicBezTo>
                <a:lnTo>
                  <a:pt x="74667" y="75471"/>
                </a:lnTo>
                <a:cubicBezTo>
                  <a:pt x="81296" y="68176"/>
                  <a:pt x="84611" y="59745"/>
                  <a:pt x="84611" y="50176"/>
                </a:cubicBezTo>
                <a:lnTo>
                  <a:pt x="84611" y="50176"/>
                </a:lnTo>
                <a:cubicBezTo>
                  <a:pt x="84611" y="40608"/>
                  <a:pt x="81296" y="32176"/>
                  <a:pt x="74667" y="24882"/>
                </a:cubicBezTo>
                <a:lnTo>
                  <a:pt x="74667" y="24882"/>
                </a:lnTo>
                <a:cubicBezTo>
                  <a:pt x="67778" y="17863"/>
                  <a:pt x="59889" y="14353"/>
                  <a:pt x="51000" y="14353"/>
                </a:cubicBezTo>
                <a:lnTo>
                  <a:pt x="51000" y="14353"/>
                </a:lnTo>
                <a:cubicBezTo>
                  <a:pt x="41963" y="14353"/>
                  <a:pt x="34000" y="17784"/>
                  <a:pt x="27111" y="24647"/>
                </a:cubicBezTo>
                <a:lnTo>
                  <a:pt x="27111" y="24647"/>
                </a:lnTo>
                <a:lnTo>
                  <a:pt x="35778" y="33824"/>
                </a:lnTo>
                <a:cubicBezTo>
                  <a:pt x="37333" y="35627"/>
                  <a:pt x="37685" y="37569"/>
                  <a:pt x="36833" y="39647"/>
                </a:cubicBezTo>
                <a:lnTo>
                  <a:pt x="36833" y="39647"/>
                </a:lnTo>
                <a:cubicBezTo>
                  <a:pt x="35981" y="41725"/>
                  <a:pt x="34426" y="42843"/>
                  <a:pt x="32167" y="43000"/>
                </a:cubicBezTo>
                <a:lnTo>
                  <a:pt x="32167" y="43000"/>
                </a:lnTo>
                <a:lnTo>
                  <a:pt x="7000" y="43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500653-102"/>
          <p:cNvSpPr/>
          <p:nvPr/>
        </p:nvSpPr>
        <p:spPr>
          <a:xfrm>
            <a:off x="7236024" y="468809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500326-16"/>
          <p:cNvSpPr/>
          <p:nvPr/>
        </p:nvSpPr>
        <p:spPr>
          <a:xfrm>
            <a:off x="342900" y="807541"/>
            <a:ext cx="2705100" cy="3452217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500331-24"/>
          <p:cNvSpPr/>
          <p:nvPr/>
        </p:nvSpPr>
        <p:spPr>
          <a:xfrm>
            <a:off x="464344" y="914698"/>
            <a:ext cx="2462213" cy="219075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500654-107"/>
          <p:cNvSpPr/>
          <p:nvPr/>
        </p:nvSpPr>
        <p:spPr>
          <a:xfrm>
            <a:off x="1467594" y="967587"/>
            <a:ext cx="128588" cy="127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46"/>
                </a:moveTo>
                <a:lnTo>
                  <a:pt x="44286" y="846"/>
                </a:lnTo>
                <a:cubicBezTo>
                  <a:pt x="46905" y="-282"/>
                  <a:pt x="49595" y="-282"/>
                  <a:pt x="52357" y="846"/>
                </a:cubicBezTo>
                <a:lnTo>
                  <a:pt x="52357" y="846"/>
                </a:lnTo>
                <a:lnTo>
                  <a:pt x="88500" y="14615"/>
                </a:lnTo>
                <a:cubicBezTo>
                  <a:pt x="90881" y="15692"/>
                  <a:pt x="92762" y="17308"/>
                  <a:pt x="94143" y="19462"/>
                </a:cubicBezTo>
                <a:lnTo>
                  <a:pt x="94143" y="19462"/>
                </a:lnTo>
                <a:cubicBezTo>
                  <a:pt x="95667" y="21615"/>
                  <a:pt x="96429" y="24128"/>
                  <a:pt x="96429" y="27000"/>
                </a:cubicBezTo>
                <a:lnTo>
                  <a:pt x="96429" y="27000"/>
                </a:lnTo>
                <a:lnTo>
                  <a:pt x="96429" y="76077"/>
                </a:lnTo>
                <a:cubicBezTo>
                  <a:pt x="96429" y="78897"/>
                  <a:pt x="95667" y="81385"/>
                  <a:pt x="94143" y="83538"/>
                </a:cubicBezTo>
                <a:lnTo>
                  <a:pt x="94143" y="83538"/>
                </a:lnTo>
                <a:cubicBezTo>
                  <a:pt x="92762" y="85744"/>
                  <a:pt x="90881" y="87385"/>
                  <a:pt x="88500" y="88462"/>
                </a:cubicBezTo>
                <a:lnTo>
                  <a:pt x="88500" y="88462"/>
                </a:lnTo>
                <a:lnTo>
                  <a:pt x="52357" y="102231"/>
                </a:lnTo>
                <a:cubicBezTo>
                  <a:pt x="49595" y="103308"/>
                  <a:pt x="46833" y="103308"/>
                  <a:pt x="44071" y="102231"/>
                </a:cubicBezTo>
                <a:lnTo>
                  <a:pt x="44071" y="102231"/>
                </a:lnTo>
                <a:lnTo>
                  <a:pt x="7929" y="88462"/>
                </a:lnTo>
                <a:cubicBezTo>
                  <a:pt x="5548" y="87487"/>
                  <a:pt x="3667" y="85846"/>
                  <a:pt x="2286" y="83538"/>
                </a:cubicBezTo>
                <a:lnTo>
                  <a:pt x="2286" y="83538"/>
                </a:lnTo>
                <a:cubicBezTo>
                  <a:pt x="762" y="81385"/>
                  <a:pt x="0" y="78897"/>
                  <a:pt x="0" y="76077"/>
                </a:cubicBezTo>
                <a:lnTo>
                  <a:pt x="0" y="76077"/>
                </a:lnTo>
                <a:lnTo>
                  <a:pt x="0" y="27000"/>
                </a:lnTo>
                <a:cubicBezTo>
                  <a:pt x="0" y="24128"/>
                  <a:pt x="762" y="21615"/>
                  <a:pt x="2286" y="19462"/>
                </a:cubicBezTo>
                <a:lnTo>
                  <a:pt x="2286" y="19462"/>
                </a:lnTo>
                <a:cubicBezTo>
                  <a:pt x="3667" y="17308"/>
                  <a:pt x="5595" y="15692"/>
                  <a:pt x="8071" y="14615"/>
                </a:cubicBezTo>
                <a:lnTo>
                  <a:pt x="8071" y="14615"/>
                </a:lnTo>
                <a:lnTo>
                  <a:pt x="44286" y="846"/>
                </a:lnTo>
                <a:moveTo>
                  <a:pt x="48214" y="13000"/>
                </a:moveTo>
                <a:lnTo>
                  <a:pt x="48214" y="13000"/>
                </a:lnTo>
                <a:lnTo>
                  <a:pt x="15429" y="25538"/>
                </a:lnTo>
                <a:lnTo>
                  <a:pt x="48214" y="38154"/>
                </a:lnTo>
                <a:lnTo>
                  <a:pt x="81000" y="25538"/>
                </a:lnTo>
                <a:lnTo>
                  <a:pt x="48214" y="13000"/>
                </a:lnTo>
                <a:moveTo>
                  <a:pt x="54214" y="87846"/>
                </a:moveTo>
                <a:lnTo>
                  <a:pt x="54214" y="87846"/>
                </a:lnTo>
                <a:lnTo>
                  <a:pt x="84357" y="76231"/>
                </a:lnTo>
                <a:lnTo>
                  <a:pt x="84357" y="38154"/>
                </a:lnTo>
                <a:lnTo>
                  <a:pt x="54214" y="49692"/>
                </a:lnTo>
                <a:lnTo>
                  <a:pt x="54214" y="8784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500342-50"/>
          <p:cNvSpPr/>
          <p:nvPr/>
        </p:nvSpPr>
        <p:spPr>
          <a:xfrm>
            <a:off x="1159669" y="1219498"/>
            <a:ext cx="328613" cy="414338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500349-68"/>
          <p:cNvSpPr/>
          <p:nvPr/>
        </p:nvSpPr>
        <p:spPr>
          <a:xfrm>
            <a:off x="1181100" y="1383804"/>
            <a:ext cx="28575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500343-51"/>
          <p:cNvSpPr/>
          <p:nvPr/>
        </p:nvSpPr>
        <p:spPr>
          <a:xfrm>
            <a:off x="1531144" y="1219498"/>
            <a:ext cx="328613" cy="414338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500349-69"/>
          <p:cNvSpPr/>
          <p:nvPr/>
        </p:nvSpPr>
        <p:spPr>
          <a:xfrm>
            <a:off x="1552575" y="1383804"/>
            <a:ext cx="28575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639500343-52"/>
          <p:cNvSpPr/>
          <p:nvPr/>
        </p:nvSpPr>
        <p:spPr>
          <a:xfrm>
            <a:off x="1902619" y="1219498"/>
            <a:ext cx="328613" cy="414338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500349-70"/>
          <p:cNvSpPr/>
          <p:nvPr/>
        </p:nvSpPr>
        <p:spPr>
          <a:xfrm>
            <a:off x="1924050" y="1383804"/>
            <a:ext cx="28575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639500655-109"/>
          <p:cNvSpPr/>
          <p:nvPr/>
        </p:nvSpPr>
        <p:spPr>
          <a:xfrm>
            <a:off x="1620441" y="1703487"/>
            <a:ext cx="150019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13" y="100056"/>
                </a:moveTo>
                <a:lnTo>
                  <a:pt x="43313" y="100056"/>
                </a:lnTo>
                <a:cubicBezTo>
                  <a:pt x="45021" y="101426"/>
                  <a:pt x="47000" y="102111"/>
                  <a:pt x="49250" y="102111"/>
                </a:cubicBezTo>
                <a:lnTo>
                  <a:pt x="49250" y="102111"/>
                </a:lnTo>
                <a:lnTo>
                  <a:pt x="49250" y="102111"/>
                </a:lnTo>
                <a:cubicBezTo>
                  <a:pt x="51458" y="102111"/>
                  <a:pt x="53417" y="101426"/>
                  <a:pt x="55125" y="100056"/>
                </a:cubicBezTo>
                <a:lnTo>
                  <a:pt x="55125" y="100056"/>
                </a:lnTo>
                <a:lnTo>
                  <a:pt x="96125" y="63556"/>
                </a:lnTo>
                <a:cubicBezTo>
                  <a:pt x="97667" y="62037"/>
                  <a:pt x="98438" y="60296"/>
                  <a:pt x="98438" y="58333"/>
                </a:cubicBezTo>
                <a:lnTo>
                  <a:pt x="98438" y="58333"/>
                </a:lnTo>
                <a:cubicBezTo>
                  <a:pt x="98438" y="56370"/>
                  <a:pt x="97667" y="54630"/>
                  <a:pt x="96125" y="53111"/>
                </a:cubicBezTo>
                <a:lnTo>
                  <a:pt x="96125" y="53111"/>
                </a:lnTo>
                <a:cubicBezTo>
                  <a:pt x="94417" y="51741"/>
                  <a:pt x="92458" y="51056"/>
                  <a:pt x="90250" y="51056"/>
                </a:cubicBezTo>
                <a:lnTo>
                  <a:pt x="90250" y="51056"/>
                </a:lnTo>
                <a:cubicBezTo>
                  <a:pt x="88000" y="51056"/>
                  <a:pt x="86021" y="51741"/>
                  <a:pt x="84313" y="53111"/>
                </a:cubicBezTo>
                <a:lnTo>
                  <a:pt x="84313" y="53111"/>
                </a:lnTo>
                <a:lnTo>
                  <a:pt x="57438" y="77222"/>
                </a:lnTo>
                <a:lnTo>
                  <a:pt x="57438" y="7278"/>
                </a:lnTo>
                <a:cubicBezTo>
                  <a:pt x="57438" y="5167"/>
                  <a:pt x="56667" y="3426"/>
                  <a:pt x="55125" y="2056"/>
                </a:cubicBezTo>
                <a:lnTo>
                  <a:pt x="55125" y="2056"/>
                </a:lnTo>
                <a:cubicBezTo>
                  <a:pt x="53583" y="685"/>
                  <a:pt x="51625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54" y="685"/>
                  <a:pt x="43313" y="2056"/>
                </a:cubicBezTo>
                <a:lnTo>
                  <a:pt x="43313" y="2056"/>
                </a:lnTo>
                <a:cubicBezTo>
                  <a:pt x="41771" y="3426"/>
                  <a:pt x="41000" y="5167"/>
                  <a:pt x="41000" y="7278"/>
                </a:cubicBezTo>
                <a:lnTo>
                  <a:pt x="41000" y="7278"/>
                </a:lnTo>
                <a:lnTo>
                  <a:pt x="41000" y="77222"/>
                </a:lnTo>
                <a:lnTo>
                  <a:pt x="14125" y="53111"/>
                </a:lnTo>
                <a:cubicBezTo>
                  <a:pt x="12417" y="51741"/>
                  <a:pt x="10438" y="51056"/>
                  <a:pt x="8188" y="51056"/>
                </a:cubicBezTo>
                <a:lnTo>
                  <a:pt x="8188" y="51056"/>
                </a:lnTo>
                <a:cubicBezTo>
                  <a:pt x="5979" y="51056"/>
                  <a:pt x="4021" y="51741"/>
                  <a:pt x="2313" y="53111"/>
                </a:cubicBezTo>
                <a:lnTo>
                  <a:pt x="2313" y="53111"/>
                </a:lnTo>
                <a:cubicBezTo>
                  <a:pt x="771" y="54630"/>
                  <a:pt x="0" y="56370"/>
                  <a:pt x="0" y="58333"/>
                </a:cubicBezTo>
                <a:lnTo>
                  <a:pt x="0" y="58333"/>
                </a:lnTo>
                <a:cubicBezTo>
                  <a:pt x="0" y="60296"/>
                  <a:pt x="771" y="62037"/>
                  <a:pt x="2313" y="63556"/>
                </a:cubicBezTo>
                <a:lnTo>
                  <a:pt x="2313" y="63556"/>
                </a:lnTo>
                <a:lnTo>
                  <a:pt x="43313" y="10005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500341-35"/>
          <p:cNvSpPr/>
          <p:nvPr/>
        </p:nvSpPr>
        <p:spPr>
          <a:xfrm>
            <a:off x="710580" y="1948160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18752"/>
                </a:moveTo>
                <a:lnTo>
                  <a:pt x="70000" y="18752"/>
                </a:lnTo>
                <a:lnTo>
                  <a:pt x="70000" y="68752"/>
                </a:lnTo>
                <a:lnTo>
                  <a:pt x="20000" y="68752"/>
                </a:lnTo>
                <a:close/>
              </a:path>
            </a:pathLst>
          </a:custGeom>
          <a:solidFill>
            <a:srgbClr val="D2691E">
              <a:alpha val="10000"/>
            </a:srgbClr>
          </a:solidFill>
          <a:ln w="39433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500341-36"/>
          <p:cNvSpPr/>
          <p:nvPr/>
        </p:nvSpPr>
        <p:spPr>
          <a:xfrm>
            <a:off x="710580" y="1948160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752"/>
                </a:moveTo>
                <a:lnTo>
                  <a:pt x="70000" y="68752"/>
                </a:lnTo>
                <a:lnTo>
                  <a:pt x="85000" y="85000"/>
                </a:lnTo>
                <a:lnTo>
                  <a:pt x="35000" y="85000"/>
                </a:lnTo>
                <a:close/>
              </a:path>
            </a:pathLst>
          </a:custGeom>
          <a:solidFill>
            <a:srgbClr val="D2691E">
              <a:alpha val="8000"/>
            </a:srgbClr>
          </a:solidFill>
          <a:ln w="29575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4" name="el-1785639500341-37"/>
          <p:cNvSpPr/>
          <p:nvPr/>
        </p:nvSpPr>
        <p:spPr>
          <a:xfrm>
            <a:off x="710580" y="1948160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0" y="18752"/>
                </a:moveTo>
                <a:lnTo>
                  <a:pt x="85000" y="35000"/>
                </a:lnTo>
                <a:lnTo>
                  <a:pt x="85000" y="85000"/>
                </a:lnTo>
                <a:lnTo>
                  <a:pt x="70000" y="68752"/>
                </a:lnTo>
                <a:close/>
              </a:path>
            </a:pathLst>
          </a:custGeom>
          <a:solidFill>
            <a:srgbClr val="D2691E">
              <a:alpha val="8000"/>
            </a:srgbClr>
          </a:solidFill>
          <a:ln w="29575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5" name="el-1785639500341-38"/>
          <p:cNvSpPr txBox="1"/>
          <p:nvPr/>
        </p:nvSpPr>
        <p:spPr>
          <a:xfrm>
            <a:off x="1301502" y="2558780"/>
            <a:ext cx="1103055" cy="441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长方体</a:t>
            </a:r>
            <a:endParaRPr/>
          </a:p>
        </p:txBody>
      </p:sp>
      <p:sp>
        <p:nvSpPr>
          <p:cNvPr id="26" name="el-1785639500331-26"/>
          <p:cNvSpPr/>
          <p:nvPr/>
        </p:nvSpPr>
        <p:spPr>
          <a:xfrm>
            <a:off x="464344" y="3609677"/>
            <a:ext cx="2462213" cy="239316"/>
          </a:xfrm>
          <a:prstGeom prst="roundRect">
            <a:avLst>
              <a:gd name="adj" fmla="val 15920"/>
            </a:avLst>
          </a:prstGeom>
          <a:solidFill>
            <a:srgbClr val="F3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500327-17"/>
          <p:cNvSpPr/>
          <p:nvPr/>
        </p:nvSpPr>
        <p:spPr>
          <a:xfrm>
            <a:off x="3219450" y="807541"/>
            <a:ext cx="2705100" cy="3452217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639500334-34"/>
          <p:cNvSpPr/>
          <p:nvPr/>
        </p:nvSpPr>
        <p:spPr>
          <a:xfrm>
            <a:off x="3340894" y="914698"/>
            <a:ext cx="2462213" cy="219075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500344-53"/>
          <p:cNvSpPr/>
          <p:nvPr/>
        </p:nvSpPr>
        <p:spPr>
          <a:xfrm>
            <a:off x="4036219" y="1219498"/>
            <a:ext cx="328613" cy="442913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9500349-71"/>
          <p:cNvSpPr/>
          <p:nvPr/>
        </p:nvSpPr>
        <p:spPr>
          <a:xfrm>
            <a:off x="4057650" y="1383804"/>
            <a:ext cx="285750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885"/>
                </a:moveTo>
                <a:lnTo>
                  <a:pt x="5000" y="94115"/>
                </a:lnTo>
                <a:lnTo>
                  <a:pt x="95000" y="94115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639500344-54"/>
          <p:cNvSpPr/>
          <p:nvPr/>
        </p:nvSpPr>
        <p:spPr>
          <a:xfrm>
            <a:off x="4407694" y="1219498"/>
            <a:ext cx="328613" cy="442913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639500349-72"/>
          <p:cNvSpPr/>
          <p:nvPr/>
        </p:nvSpPr>
        <p:spPr>
          <a:xfrm>
            <a:off x="4429125" y="1383804"/>
            <a:ext cx="285750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50000"/>
                </a:moveTo>
                <a:cubicBezTo>
                  <a:pt x="90000" y="76000"/>
                  <a:pt x="72091" y="97077"/>
                  <a:pt x="50000" y="97077"/>
                </a:cubicBezTo>
                <a:cubicBezTo>
                  <a:pt x="27909" y="97077"/>
                  <a:pt x="10000" y="76000"/>
                  <a:pt x="10000" y="50000"/>
                </a:cubicBezTo>
                <a:cubicBezTo>
                  <a:pt x="10000" y="24000"/>
                  <a:pt x="27909" y="2923"/>
                  <a:pt x="50000" y="2923"/>
                </a:cubicBezTo>
                <a:cubicBezTo>
                  <a:pt x="72091" y="2923"/>
                  <a:pt x="90000" y="24000"/>
                  <a:pt x="90000" y="50000"/>
                </a:cubicBez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500345-55"/>
          <p:cNvSpPr/>
          <p:nvPr/>
        </p:nvSpPr>
        <p:spPr>
          <a:xfrm>
            <a:off x="4779169" y="1219498"/>
            <a:ext cx="328613" cy="442913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500349-73"/>
          <p:cNvSpPr/>
          <p:nvPr/>
        </p:nvSpPr>
        <p:spPr>
          <a:xfrm>
            <a:off x="4800600" y="1383804"/>
            <a:ext cx="285750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885"/>
                </a:moveTo>
                <a:lnTo>
                  <a:pt x="5000" y="94115"/>
                </a:lnTo>
                <a:lnTo>
                  <a:pt x="95000" y="94115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9500655-110"/>
          <p:cNvSpPr/>
          <p:nvPr/>
        </p:nvSpPr>
        <p:spPr>
          <a:xfrm>
            <a:off x="4496991" y="1732062"/>
            <a:ext cx="150019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13" y="100056"/>
                </a:moveTo>
                <a:lnTo>
                  <a:pt x="43313" y="100056"/>
                </a:lnTo>
                <a:cubicBezTo>
                  <a:pt x="45021" y="101426"/>
                  <a:pt x="47000" y="102111"/>
                  <a:pt x="49250" y="102111"/>
                </a:cubicBezTo>
                <a:lnTo>
                  <a:pt x="49250" y="102111"/>
                </a:lnTo>
                <a:lnTo>
                  <a:pt x="49250" y="102111"/>
                </a:lnTo>
                <a:cubicBezTo>
                  <a:pt x="51458" y="102111"/>
                  <a:pt x="53417" y="101426"/>
                  <a:pt x="55125" y="100056"/>
                </a:cubicBezTo>
                <a:lnTo>
                  <a:pt x="55125" y="100056"/>
                </a:lnTo>
                <a:lnTo>
                  <a:pt x="96125" y="63556"/>
                </a:lnTo>
                <a:cubicBezTo>
                  <a:pt x="97667" y="62037"/>
                  <a:pt x="98438" y="60296"/>
                  <a:pt x="98438" y="58333"/>
                </a:cubicBezTo>
                <a:lnTo>
                  <a:pt x="98438" y="58333"/>
                </a:lnTo>
                <a:cubicBezTo>
                  <a:pt x="98438" y="56370"/>
                  <a:pt x="97667" y="54630"/>
                  <a:pt x="96125" y="53111"/>
                </a:cubicBezTo>
                <a:lnTo>
                  <a:pt x="96125" y="53111"/>
                </a:lnTo>
                <a:cubicBezTo>
                  <a:pt x="94417" y="51741"/>
                  <a:pt x="92458" y="51056"/>
                  <a:pt x="90250" y="51056"/>
                </a:cubicBezTo>
                <a:lnTo>
                  <a:pt x="90250" y="51056"/>
                </a:lnTo>
                <a:cubicBezTo>
                  <a:pt x="88000" y="51056"/>
                  <a:pt x="86021" y="51741"/>
                  <a:pt x="84313" y="53111"/>
                </a:cubicBezTo>
                <a:lnTo>
                  <a:pt x="84313" y="53111"/>
                </a:lnTo>
                <a:lnTo>
                  <a:pt x="57438" y="77222"/>
                </a:lnTo>
                <a:lnTo>
                  <a:pt x="57438" y="7278"/>
                </a:lnTo>
                <a:cubicBezTo>
                  <a:pt x="57438" y="5167"/>
                  <a:pt x="56667" y="3426"/>
                  <a:pt x="55125" y="2056"/>
                </a:cubicBezTo>
                <a:lnTo>
                  <a:pt x="55125" y="2056"/>
                </a:lnTo>
                <a:cubicBezTo>
                  <a:pt x="53583" y="685"/>
                  <a:pt x="51625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54" y="685"/>
                  <a:pt x="43313" y="2056"/>
                </a:cubicBezTo>
                <a:lnTo>
                  <a:pt x="43313" y="2056"/>
                </a:lnTo>
                <a:cubicBezTo>
                  <a:pt x="41771" y="3426"/>
                  <a:pt x="41000" y="5167"/>
                  <a:pt x="41000" y="7278"/>
                </a:cubicBezTo>
                <a:lnTo>
                  <a:pt x="41000" y="7278"/>
                </a:lnTo>
                <a:lnTo>
                  <a:pt x="41000" y="77222"/>
                </a:lnTo>
                <a:lnTo>
                  <a:pt x="14125" y="53111"/>
                </a:lnTo>
                <a:cubicBezTo>
                  <a:pt x="12417" y="51741"/>
                  <a:pt x="10438" y="51056"/>
                  <a:pt x="8188" y="51056"/>
                </a:cubicBezTo>
                <a:lnTo>
                  <a:pt x="8188" y="51056"/>
                </a:lnTo>
                <a:cubicBezTo>
                  <a:pt x="5979" y="51056"/>
                  <a:pt x="4021" y="51741"/>
                  <a:pt x="2313" y="53111"/>
                </a:cubicBezTo>
                <a:lnTo>
                  <a:pt x="2313" y="53111"/>
                </a:lnTo>
                <a:cubicBezTo>
                  <a:pt x="771" y="54630"/>
                  <a:pt x="0" y="56370"/>
                  <a:pt x="0" y="58333"/>
                </a:cubicBezTo>
                <a:lnTo>
                  <a:pt x="0" y="58333"/>
                </a:lnTo>
                <a:cubicBezTo>
                  <a:pt x="0" y="60296"/>
                  <a:pt x="771" y="62037"/>
                  <a:pt x="2313" y="63556"/>
                </a:cubicBezTo>
                <a:lnTo>
                  <a:pt x="2313" y="63556"/>
                </a:lnTo>
                <a:lnTo>
                  <a:pt x="43313" y="10005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500341-39"/>
          <p:cNvSpPr/>
          <p:nvPr/>
        </p:nvSpPr>
        <p:spPr>
          <a:xfrm>
            <a:off x="3587130" y="1976735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77503"/>
                </a:moveTo>
                <a:cubicBezTo>
                  <a:pt x="85000" y="82862"/>
                  <a:pt x="78329" y="87814"/>
                  <a:pt x="67500" y="90493"/>
                </a:cubicBezTo>
                <a:cubicBezTo>
                  <a:pt x="56671" y="93173"/>
                  <a:pt x="43329" y="93173"/>
                  <a:pt x="32500" y="90493"/>
                </a:cubicBezTo>
                <a:cubicBezTo>
                  <a:pt x="21671" y="87814"/>
                  <a:pt x="15000" y="82862"/>
                  <a:pt x="15000" y="77503"/>
                </a:cubicBezTo>
                <a:cubicBezTo>
                  <a:pt x="15000" y="72144"/>
                  <a:pt x="21671" y="67192"/>
                  <a:pt x="32500" y="64513"/>
                </a:cubicBezTo>
                <a:cubicBezTo>
                  <a:pt x="43329" y="61833"/>
                  <a:pt x="56671" y="61833"/>
                  <a:pt x="67500" y="64513"/>
                </a:cubicBezTo>
                <a:cubicBezTo>
                  <a:pt x="78329" y="67192"/>
                  <a:pt x="85000" y="72144"/>
                  <a:pt x="85000" y="77503"/>
                </a:cubicBezTo>
                <a:close/>
              </a:path>
            </a:pathLst>
          </a:custGeom>
          <a:solidFill>
            <a:srgbClr val="D2691E">
              <a:alpha val="10000"/>
            </a:srgbClr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639500341-40"/>
          <p:cNvSpPr/>
          <p:nvPr/>
        </p:nvSpPr>
        <p:spPr>
          <a:xfrm>
            <a:off x="3587130" y="1976735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2503"/>
                </a:moveTo>
                <a:lnTo>
                  <a:pt x="15000" y="77503"/>
                </a:lnTo>
                <a:lnTo>
                  <a:pt x="85000" y="77503"/>
                </a:lnTo>
                <a:close/>
              </a:path>
            </a:pathLst>
          </a:custGeom>
          <a:solidFill>
            <a:srgbClr val="D2691E">
              <a:alpha val="8000"/>
            </a:srgbClr>
          </a:solidFill>
          <a:ln w="39433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500341-41"/>
          <p:cNvSpPr txBox="1"/>
          <p:nvPr/>
        </p:nvSpPr>
        <p:spPr>
          <a:xfrm>
            <a:off x="4276539" y="2587355"/>
            <a:ext cx="827291" cy="441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圆锥</a:t>
            </a:r>
            <a:endParaRPr/>
          </a:p>
        </p:txBody>
      </p:sp>
      <p:sp>
        <p:nvSpPr>
          <p:cNvPr id="39" name="el-1785639500332-28"/>
          <p:cNvSpPr/>
          <p:nvPr/>
        </p:nvSpPr>
        <p:spPr>
          <a:xfrm>
            <a:off x="3340894" y="3638252"/>
            <a:ext cx="2462213" cy="421481"/>
          </a:xfrm>
          <a:prstGeom prst="roundRect">
            <a:avLst>
              <a:gd name="adj" fmla="val 9040"/>
            </a:avLst>
          </a:prstGeom>
          <a:solidFill>
            <a:srgbClr val="F3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500327-18"/>
          <p:cNvSpPr/>
          <p:nvPr/>
        </p:nvSpPr>
        <p:spPr>
          <a:xfrm>
            <a:off x="6096000" y="807541"/>
            <a:ext cx="2705100" cy="3452217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el-1785639500333-30"/>
          <p:cNvSpPr/>
          <p:nvPr/>
        </p:nvSpPr>
        <p:spPr>
          <a:xfrm>
            <a:off x="6217444" y="914698"/>
            <a:ext cx="2462213" cy="219075"/>
          </a:xfrm>
          <a:prstGeom prst="roundRect">
            <a:avLst>
              <a:gd name="adj" fmla="val 50000"/>
            </a:avLst>
          </a:pr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500654-108"/>
          <p:cNvSpPr/>
          <p:nvPr/>
        </p:nvSpPr>
        <p:spPr>
          <a:xfrm>
            <a:off x="7220694" y="96708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57" y="3000"/>
                </a:moveTo>
                <a:lnTo>
                  <a:pt x="59357" y="3000"/>
                </a:lnTo>
                <a:cubicBezTo>
                  <a:pt x="58214" y="1143"/>
                  <a:pt x="56500" y="143"/>
                  <a:pt x="54214" y="0"/>
                </a:cubicBezTo>
                <a:lnTo>
                  <a:pt x="54214" y="0"/>
                </a:lnTo>
                <a:cubicBezTo>
                  <a:pt x="51976" y="143"/>
                  <a:pt x="50286" y="1143"/>
                  <a:pt x="49143" y="3000"/>
                </a:cubicBezTo>
                <a:lnTo>
                  <a:pt x="49143" y="3000"/>
                </a:lnTo>
                <a:lnTo>
                  <a:pt x="31071" y="33143"/>
                </a:lnTo>
                <a:cubicBezTo>
                  <a:pt x="29929" y="35143"/>
                  <a:pt x="29857" y="37143"/>
                  <a:pt x="30857" y="39143"/>
                </a:cubicBezTo>
                <a:lnTo>
                  <a:pt x="30857" y="39143"/>
                </a:lnTo>
                <a:cubicBezTo>
                  <a:pt x="32143" y="41048"/>
                  <a:pt x="33905" y="42071"/>
                  <a:pt x="36143" y="42214"/>
                </a:cubicBezTo>
                <a:lnTo>
                  <a:pt x="36143" y="42214"/>
                </a:lnTo>
                <a:lnTo>
                  <a:pt x="72357" y="42214"/>
                </a:lnTo>
                <a:cubicBezTo>
                  <a:pt x="74595" y="42071"/>
                  <a:pt x="76333" y="41048"/>
                  <a:pt x="77571" y="39143"/>
                </a:cubicBezTo>
                <a:lnTo>
                  <a:pt x="77571" y="39143"/>
                </a:lnTo>
                <a:cubicBezTo>
                  <a:pt x="78571" y="37143"/>
                  <a:pt x="78524" y="35143"/>
                  <a:pt x="77429" y="33143"/>
                </a:cubicBezTo>
                <a:lnTo>
                  <a:pt x="77429" y="33143"/>
                </a:lnTo>
                <a:lnTo>
                  <a:pt x="59357" y="3000"/>
                </a:lnTo>
                <a:moveTo>
                  <a:pt x="54214" y="58786"/>
                </a:moveTo>
                <a:lnTo>
                  <a:pt x="54214" y="58786"/>
                </a:lnTo>
                <a:lnTo>
                  <a:pt x="54214" y="85857"/>
                </a:lnTo>
                <a:cubicBezTo>
                  <a:pt x="54214" y="88000"/>
                  <a:pt x="54976" y="89762"/>
                  <a:pt x="56500" y="91143"/>
                </a:cubicBezTo>
                <a:lnTo>
                  <a:pt x="56500" y="91143"/>
                </a:lnTo>
                <a:cubicBezTo>
                  <a:pt x="57881" y="92667"/>
                  <a:pt x="59643" y="93429"/>
                  <a:pt x="61786" y="93429"/>
                </a:cubicBezTo>
                <a:lnTo>
                  <a:pt x="61786" y="93429"/>
                </a:lnTo>
                <a:lnTo>
                  <a:pt x="88929" y="93429"/>
                </a:lnTo>
                <a:cubicBezTo>
                  <a:pt x="91024" y="93429"/>
                  <a:pt x="92762" y="92667"/>
                  <a:pt x="94143" y="91143"/>
                </a:cubicBezTo>
                <a:lnTo>
                  <a:pt x="94143" y="91143"/>
                </a:lnTo>
                <a:cubicBezTo>
                  <a:pt x="95667" y="89762"/>
                  <a:pt x="96429" y="88000"/>
                  <a:pt x="96429" y="85857"/>
                </a:cubicBezTo>
                <a:lnTo>
                  <a:pt x="96429" y="85857"/>
                </a:lnTo>
                <a:lnTo>
                  <a:pt x="96429" y="58786"/>
                </a:lnTo>
                <a:cubicBezTo>
                  <a:pt x="96429" y="56643"/>
                  <a:pt x="95667" y="54881"/>
                  <a:pt x="94143" y="53500"/>
                </a:cubicBezTo>
                <a:lnTo>
                  <a:pt x="94143" y="53500"/>
                </a:lnTo>
                <a:cubicBezTo>
                  <a:pt x="92762" y="51976"/>
                  <a:pt x="91024" y="51214"/>
                  <a:pt x="88929" y="51214"/>
                </a:cubicBezTo>
                <a:lnTo>
                  <a:pt x="88929" y="51214"/>
                </a:lnTo>
                <a:lnTo>
                  <a:pt x="61786" y="51214"/>
                </a:lnTo>
                <a:cubicBezTo>
                  <a:pt x="59643" y="51214"/>
                  <a:pt x="57881" y="51976"/>
                  <a:pt x="56500" y="53500"/>
                </a:cubicBezTo>
                <a:lnTo>
                  <a:pt x="56500" y="53500"/>
                </a:lnTo>
                <a:cubicBezTo>
                  <a:pt x="54976" y="54881"/>
                  <a:pt x="54214" y="56643"/>
                  <a:pt x="54214" y="58786"/>
                </a:cubicBezTo>
                <a:lnTo>
                  <a:pt x="54214" y="58786"/>
                </a:lnTo>
                <a:moveTo>
                  <a:pt x="24143" y="96429"/>
                </a:moveTo>
                <a:lnTo>
                  <a:pt x="24143" y="96429"/>
                </a:lnTo>
                <a:cubicBezTo>
                  <a:pt x="28524" y="96429"/>
                  <a:pt x="32524" y="95357"/>
                  <a:pt x="36143" y="93214"/>
                </a:cubicBezTo>
                <a:lnTo>
                  <a:pt x="36143" y="93214"/>
                </a:lnTo>
                <a:lnTo>
                  <a:pt x="36143" y="93214"/>
                </a:lnTo>
                <a:cubicBezTo>
                  <a:pt x="39810" y="91071"/>
                  <a:pt x="42762" y="88119"/>
                  <a:pt x="45000" y="84357"/>
                </a:cubicBezTo>
                <a:lnTo>
                  <a:pt x="45000" y="84357"/>
                </a:lnTo>
                <a:cubicBezTo>
                  <a:pt x="47143" y="80595"/>
                  <a:pt x="48214" y="76595"/>
                  <a:pt x="48214" y="72357"/>
                </a:cubicBezTo>
                <a:lnTo>
                  <a:pt x="48214" y="72357"/>
                </a:lnTo>
                <a:cubicBezTo>
                  <a:pt x="48214" y="68071"/>
                  <a:pt x="47143" y="64048"/>
                  <a:pt x="45000" y="60286"/>
                </a:cubicBezTo>
                <a:lnTo>
                  <a:pt x="45000" y="60286"/>
                </a:lnTo>
                <a:cubicBezTo>
                  <a:pt x="42762" y="56524"/>
                  <a:pt x="39810" y="53571"/>
                  <a:pt x="36143" y="51429"/>
                </a:cubicBezTo>
                <a:lnTo>
                  <a:pt x="36143" y="51429"/>
                </a:lnTo>
                <a:cubicBezTo>
                  <a:pt x="32524" y="49286"/>
                  <a:pt x="28524" y="48214"/>
                  <a:pt x="24143" y="48214"/>
                </a:cubicBezTo>
                <a:lnTo>
                  <a:pt x="24143" y="48214"/>
                </a:lnTo>
                <a:cubicBezTo>
                  <a:pt x="19714" y="48214"/>
                  <a:pt x="15690" y="49286"/>
                  <a:pt x="12071" y="51429"/>
                </a:cubicBezTo>
                <a:lnTo>
                  <a:pt x="12071" y="51429"/>
                </a:lnTo>
                <a:cubicBezTo>
                  <a:pt x="8405" y="53571"/>
                  <a:pt x="5452" y="56524"/>
                  <a:pt x="3214" y="60286"/>
                </a:cubicBezTo>
                <a:lnTo>
                  <a:pt x="3214" y="60286"/>
                </a:lnTo>
                <a:cubicBezTo>
                  <a:pt x="1071" y="64048"/>
                  <a:pt x="0" y="68071"/>
                  <a:pt x="0" y="72357"/>
                </a:cubicBezTo>
                <a:lnTo>
                  <a:pt x="0" y="72357"/>
                </a:lnTo>
                <a:cubicBezTo>
                  <a:pt x="0" y="76595"/>
                  <a:pt x="1071" y="80595"/>
                  <a:pt x="3214" y="84357"/>
                </a:cubicBezTo>
                <a:lnTo>
                  <a:pt x="3214" y="84357"/>
                </a:lnTo>
                <a:cubicBezTo>
                  <a:pt x="5452" y="88119"/>
                  <a:pt x="8405" y="91071"/>
                  <a:pt x="12071" y="93214"/>
                </a:cubicBezTo>
                <a:lnTo>
                  <a:pt x="12071" y="93214"/>
                </a:lnTo>
                <a:cubicBezTo>
                  <a:pt x="15690" y="95357"/>
                  <a:pt x="19714" y="96429"/>
                  <a:pt x="24143" y="96429"/>
                </a:cubicBezTo>
                <a:lnTo>
                  <a:pt x="24143" y="9642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500345-56"/>
          <p:cNvSpPr/>
          <p:nvPr/>
        </p:nvSpPr>
        <p:spPr>
          <a:xfrm>
            <a:off x="6927056" y="1326654"/>
            <a:ext cx="328613" cy="414338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500349-74"/>
          <p:cNvSpPr/>
          <p:nvPr/>
        </p:nvSpPr>
        <p:spPr>
          <a:xfrm>
            <a:off x="6948488" y="1490960"/>
            <a:ext cx="285750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0" y="50000"/>
                </a:lnTo>
                <a:lnTo>
                  <a:pt x="50000" y="100000"/>
                </a:lnTo>
                <a:lnTo>
                  <a:pt x="100000" y="50000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500345-57"/>
          <p:cNvSpPr/>
          <p:nvPr/>
        </p:nvSpPr>
        <p:spPr>
          <a:xfrm>
            <a:off x="7298531" y="1369516"/>
            <a:ext cx="328613" cy="371475"/>
          </a:xfrm>
          <a:prstGeom prst="roundRect">
            <a:avLst>
              <a:gd name="adj" fmla="val 5797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639500349-75"/>
          <p:cNvSpPr/>
          <p:nvPr/>
        </p:nvSpPr>
        <p:spPr>
          <a:xfrm>
            <a:off x="7319963" y="1533823"/>
            <a:ext cx="2857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8333"/>
                </a:moveTo>
                <a:lnTo>
                  <a:pt x="95000" y="8333"/>
                </a:lnTo>
                <a:lnTo>
                  <a:pt x="95000" y="91667"/>
                </a:lnTo>
                <a:lnTo>
                  <a:pt x="5000" y="91667"/>
                </a:lnTo>
                <a:close/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9500349-76"/>
          <p:cNvSpPr/>
          <p:nvPr/>
        </p:nvSpPr>
        <p:spPr>
          <a:xfrm>
            <a:off x="7319963" y="1533823"/>
            <a:ext cx="2857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8333"/>
                </a:moveTo>
                <a:lnTo>
                  <a:pt x="50000" y="91667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2A2A2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500346-58"/>
          <p:cNvSpPr/>
          <p:nvPr/>
        </p:nvSpPr>
        <p:spPr>
          <a:xfrm>
            <a:off x="7670007" y="1219498"/>
            <a:ext cx="300038" cy="521494"/>
          </a:xfrm>
          <a:prstGeom prst="roundRect">
            <a:avLst>
              <a:gd name="adj" fmla="val 6349"/>
            </a:avLst>
          </a:pr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639500349-77"/>
          <p:cNvSpPr/>
          <p:nvPr/>
        </p:nvSpPr>
        <p:spPr>
          <a:xfrm>
            <a:off x="7691438" y="1383804"/>
            <a:ext cx="257175" cy="3214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" y="0"/>
                </a:moveTo>
                <a:lnTo>
                  <a:pt x="91667" y="0"/>
                </a:lnTo>
                <a:lnTo>
                  <a:pt x="91667" y="100000"/>
                </a:lnTo>
                <a:lnTo>
                  <a:pt x="8333" y="100000"/>
                </a:lnTo>
                <a:close/>
              </a:path>
            </a:pathLst>
          </a:custGeom>
          <a:noFill/>
          <a:ln w="21431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500655-111"/>
          <p:cNvSpPr/>
          <p:nvPr/>
        </p:nvSpPr>
        <p:spPr>
          <a:xfrm>
            <a:off x="7373541" y="1810643"/>
            <a:ext cx="150019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13" y="100056"/>
                </a:moveTo>
                <a:lnTo>
                  <a:pt x="43313" y="100056"/>
                </a:lnTo>
                <a:cubicBezTo>
                  <a:pt x="45021" y="101426"/>
                  <a:pt x="47000" y="102111"/>
                  <a:pt x="49250" y="102111"/>
                </a:cubicBezTo>
                <a:lnTo>
                  <a:pt x="49250" y="102111"/>
                </a:lnTo>
                <a:lnTo>
                  <a:pt x="49250" y="102111"/>
                </a:lnTo>
                <a:cubicBezTo>
                  <a:pt x="51458" y="102111"/>
                  <a:pt x="53417" y="101426"/>
                  <a:pt x="55125" y="100056"/>
                </a:cubicBezTo>
                <a:lnTo>
                  <a:pt x="55125" y="100056"/>
                </a:lnTo>
                <a:lnTo>
                  <a:pt x="96125" y="63556"/>
                </a:lnTo>
                <a:cubicBezTo>
                  <a:pt x="97667" y="62037"/>
                  <a:pt x="98438" y="60296"/>
                  <a:pt x="98438" y="58333"/>
                </a:cubicBezTo>
                <a:lnTo>
                  <a:pt x="98438" y="58333"/>
                </a:lnTo>
                <a:cubicBezTo>
                  <a:pt x="98438" y="56370"/>
                  <a:pt x="97667" y="54630"/>
                  <a:pt x="96125" y="53111"/>
                </a:cubicBezTo>
                <a:lnTo>
                  <a:pt x="96125" y="53111"/>
                </a:lnTo>
                <a:cubicBezTo>
                  <a:pt x="94417" y="51741"/>
                  <a:pt x="92458" y="51056"/>
                  <a:pt x="90250" y="51056"/>
                </a:cubicBezTo>
                <a:lnTo>
                  <a:pt x="90250" y="51056"/>
                </a:lnTo>
                <a:cubicBezTo>
                  <a:pt x="88000" y="51056"/>
                  <a:pt x="86021" y="51741"/>
                  <a:pt x="84313" y="53111"/>
                </a:cubicBezTo>
                <a:lnTo>
                  <a:pt x="84313" y="53111"/>
                </a:lnTo>
                <a:lnTo>
                  <a:pt x="57438" y="77222"/>
                </a:lnTo>
                <a:lnTo>
                  <a:pt x="57438" y="7278"/>
                </a:lnTo>
                <a:cubicBezTo>
                  <a:pt x="57438" y="5167"/>
                  <a:pt x="56667" y="3426"/>
                  <a:pt x="55125" y="2056"/>
                </a:cubicBezTo>
                <a:lnTo>
                  <a:pt x="55125" y="2056"/>
                </a:lnTo>
                <a:cubicBezTo>
                  <a:pt x="53583" y="685"/>
                  <a:pt x="51625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54" y="685"/>
                  <a:pt x="43313" y="2056"/>
                </a:cubicBezTo>
                <a:lnTo>
                  <a:pt x="43313" y="2056"/>
                </a:lnTo>
                <a:cubicBezTo>
                  <a:pt x="41771" y="3426"/>
                  <a:pt x="41000" y="5167"/>
                  <a:pt x="41000" y="7278"/>
                </a:cubicBezTo>
                <a:lnTo>
                  <a:pt x="41000" y="7278"/>
                </a:lnTo>
                <a:lnTo>
                  <a:pt x="41000" y="77222"/>
                </a:lnTo>
                <a:lnTo>
                  <a:pt x="14125" y="53111"/>
                </a:lnTo>
                <a:cubicBezTo>
                  <a:pt x="12417" y="51741"/>
                  <a:pt x="10438" y="51056"/>
                  <a:pt x="8188" y="51056"/>
                </a:cubicBezTo>
                <a:lnTo>
                  <a:pt x="8188" y="51056"/>
                </a:lnTo>
                <a:cubicBezTo>
                  <a:pt x="5979" y="51056"/>
                  <a:pt x="4021" y="51741"/>
                  <a:pt x="2313" y="53111"/>
                </a:cubicBezTo>
                <a:lnTo>
                  <a:pt x="2313" y="53111"/>
                </a:lnTo>
                <a:cubicBezTo>
                  <a:pt x="771" y="54630"/>
                  <a:pt x="0" y="56370"/>
                  <a:pt x="0" y="58333"/>
                </a:cubicBezTo>
                <a:lnTo>
                  <a:pt x="0" y="58333"/>
                </a:lnTo>
                <a:cubicBezTo>
                  <a:pt x="0" y="60296"/>
                  <a:pt x="771" y="62037"/>
                  <a:pt x="2313" y="63556"/>
                </a:cubicBezTo>
                <a:lnTo>
                  <a:pt x="2313" y="63556"/>
                </a:lnTo>
                <a:lnTo>
                  <a:pt x="43313" y="10005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500341-42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2503"/>
                </a:moveTo>
                <a:lnTo>
                  <a:pt x="78000" y="27503"/>
                </a:lnTo>
                <a:lnTo>
                  <a:pt x="68000" y="65000"/>
                </a:lnTo>
                <a:lnTo>
                  <a:pt x="32000" y="65000"/>
                </a:lnTo>
                <a:lnTo>
                  <a:pt x="22000" y="27503"/>
                </a:lnTo>
                <a:close/>
              </a:path>
            </a:pathLst>
          </a:custGeom>
          <a:solidFill>
            <a:srgbClr val="D2691E">
              <a:alpha val="10000"/>
            </a:srgbClr>
          </a:solidFill>
          <a:ln w="39433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639500342-43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37503"/>
                </a:moveTo>
                <a:lnTo>
                  <a:pt x="78000" y="52503"/>
                </a:lnTo>
                <a:lnTo>
                  <a:pt x="68000" y="90000"/>
                </a:lnTo>
                <a:lnTo>
                  <a:pt x="32000" y="90000"/>
                </a:lnTo>
                <a:lnTo>
                  <a:pt x="22000" y="52503"/>
                </a:lnTo>
                <a:close/>
              </a:path>
            </a:pathLst>
          </a:custGeom>
          <a:solidFill>
            <a:srgbClr val="D2691E">
              <a:alpha val="6000"/>
            </a:srgbClr>
          </a:solidFill>
          <a:ln w="29575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3" name="el-1785639500342-44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2503"/>
                </a:moveTo>
                <a:lnTo>
                  <a:pt x="50000" y="37503"/>
                </a:lnTo>
              </a:path>
            </a:pathLst>
          </a:custGeom>
          <a:solidFill>
            <a:srgbClr val="000000"/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5639500342-45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000" y="27503"/>
                </a:moveTo>
                <a:lnTo>
                  <a:pt x="78000" y="52503"/>
                </a:lnTo>
              </a:path>
            </a:pathLst>
          </a:custGeom>
          <a:solidFill>
            <a:srgbClr val="000000"/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el-1785639500342-46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000" y="65000"/>
                </a:moveTo>
                <a:lnTo>
                  <a:pt x="68000" y="90000"/>
                </a:lnTo>
              </a:path>
            </a:pathLst>
          </a:custGeom>
          <a:solidFill>
            <a:srgbClr val="000000"/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5639500342-47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000" y="65000"/>
                </a:moveTo>
                <a:lnTo>
                  <a:pt x="32000" y="90000"/>
                </a:lnTo>
              </a:path>
            </a:pathLst>
          </a:custGeom>
          <a:solidFill>
            <a:srgbClr val="000000"/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5639500342-48"/>
          <p:cNvSpPr/>
          <p:nvPr/>
        </p:nvSpPr>
        <p:spPr>
          <a:xfrm>
            <a:off x="6463680" y="2055316"/>
            <a:ext cx="1969740" cy="15757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000" y="27503"/>
                </a:moveTo>
                <a:lnTo>
                  <a:pt x="22000" y="52503"/>
                </a:lnTo>
              </a:path>
            </a:pathLst>
          </a:custGeom>
          <a:solidFill>
            <a:srgbClr val="000000"/>
          </a:solidFill>
          <a:ln w="2957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el-1785639500342-49"/>
          <p:cNvSpPr txBox="1"/>
          <p:nvPr/>
        </p:nvSpPr>
        <p:spPr>
          <a:xfrm>
            <a:off x="7093997" y="2744726"/>
            <a:ext cx="1280331" cy="4097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正五棱柱</a:t>
            </a:r>
            <a:endParaRPr/>
          </a:p>
        </p:txBody>
      </p:sp>
      <p:sp>
        <p:nvSpPr>
          <p:cNvPr id="59" name="el-1785639500333-32"/>
          <p:cNvSpPr/>
          <p:nvPr/>
        </p:nvSpPr>
        <p:spPr>
          <a:xfrm>
            <a:off x="6217444" y="3716834"/>
            <a:ext cx="2462213" cy="421481"/>
          </a:xfrm>
          <a:prstGeom prst="roundRect">
            <a:avLst>
              <a:gd name="adj" fmla="val 9040"/>
            </a:avLst>
          </a:prstGeom>
          <a:solidFill>
            <a:srgbClr val="F3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639500321-10"/>
          <p:cNvSpPr/>
          <p:nvPr/>
        </p:nvSpPr>
        <p:spPr>
          <a:xfrm>
            <a:off x="2281535" y="4388346"/>
            <a:ext cx="4580856" cy="204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87" y="0"/>
                </a:moveTo>
                <a:lnTo>
                  <a:pt x="97713" y="0"/>
                </a:lnTo>
                <a:lnTo>
                  <a:pt x="97938" y="227"/>
                </a:lnTo>
                <a:lnTo>
                  <a:pt x="98160" y="955"/>
                </a:lnTo>
                <a:lnTo>
                  <a:pt x="98376" y="2136"/>
                </a:lnTo>
                <a:lnTo>
                  <a:pt x="98588" y="3818"/>
                </a:lnTo>
                <a:lnTo>
                  <a:pt x="98792" y="5909"/>
                </a:lnTo>
                <a:lnTo>
                  <a:pt x="98983" y="8409"/>
                </a:lnTo>
                <a:lnTo>
                  <a:pt x="99164" y="11364"/>
                </a:lnTo>
                <a:lnTo>
                  <a:pt x="99331" y="14636"/>
                </a:lnTo>
                <a:lnTo>
                  <a:pt x="99480" y="18273"/>
                </a:lnTo>
                <a:lnTo>
                  <a:pt x="99615" y="22227"/>
                </a:lnTo>
                <a:lnTo>
                  <a:pt x="99730" y="26409"/>
                </a:lnTo>
                <a:lnTo>
                  <a:pt x="99825" y="30864"/>
                </a:lnTo>
                <a:lnTo>
                  <a:pt x="99902" y="35500"/>
                </a:lnTo>
                <a:lnTo>
                  <a:pt x="99956" y="40227"/>
                </a:lnTo>
                <a:lnTo>
                  <a:pt x="99990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90" y="54909"/>
                </a:lnTo>
                <a:lnTo>
                  <a:pt x="99956" y="59773"/>
                </a:lnTo>
                <a:lnTo>
                  <a:pt x="99902" y="64500"/>
                </a:lnTo>
                <a:lnTo>
                  <a:pt x="99825" y="69136"/>
                </a:lnTo>
                <a:lnTo>
                  <a:pt x="99730" y="73591"/>
                </a:lnTo>
                <a:lnTo>
                  <a:pt x="99615" y="77773"/>
                </a:lnTo>
                <a:lnTo>
                  <a:pt x="99480" y="81727"/>
                </a:lnTo>
                <a:lnTo>
                  <a:pt x="99331" y="85364"/>
                </a:lnTo>
                <a:lnTo>
                  <a:pt x="99164" y="88636"/>
                </a:lnTo>
                <a:lnTo>
                  <a:pt x="98983" y="91591"/>
                </a:lnTo>
                <a:lnTo>
                  <a:pt x="98792" y="94091"/>
                </a:lnTo>
                <a:lnTo>
                  <a:pt x="98588" y="96182"/>
                </a:lnTo>
                <a:lnTo>
                  <a:pt x="98376" y="97864"/>
                </a:lnTo>
                <a:lnTo>
                  <a:pt x="98160" y="99045"/>
                </a:lnTo>
                <a:lnTo>
                  <a:pt x="97938" y="99773"/>
                </a:lnTo>
                <a:lnTo>
                  <a:pt x="97713" y="100000"/>
                </a:lnTo>
                <a:lnTo>
                  <a:pt x="2287" y="100000"/>
                </a:lnTo>
                <a:lnTo>
                  <a:pt x="2062" y="99773"/>
                </a:lnTo>
                <a:lnTo>
                  <a:pt x="1840" y="99045"/>
                </a:lnTo>
                <a:lnTo>
                  <a:pt x="1624" y="97864"/>
                </a:lnTo>
                <a:lnTo>
                  <a:pt x="1412" y="96182"/>
                </a:lnTo>
                <a:lnTo>
                  <a:pt x="1208" y="94091"/>
                </a:lnTo>
                <a:lnTo>
                  <a:pt x="1017" y="91591"/>
                </a:lnTo>
                <a:lnTo>
                  <a:pt x="836" y="88636"/>
                </a:lnTo>
                <a:lnTo>
                  <a:pt x="669" y="85364"/>
                </a:lnTo>
                <a:lnTo>
                  <a:pt x="520" y="81727"/>
                </a:lnTo>
                <a:lnTo>
                  <a:pt x="385" y="77773"/>
                </a:lnTo>
                <a:lnTo>
                  <a:pt x="270" y="73591"/>
                </a:lnTo>
                <a:lnTo>
                  <a:pt x="175" y="69136"/>
                </a:lnTo>
                <a:lnTo>
                  <a:pt x="98" y="64500"/>
                </a:lnTo>
                <a:lnTo>
                  <a:pt x="44" y="59773"/>
                </a:lnTo>
                <a:lnTo>
                  <a:pt x="10" y="54909"/>
                </a:lnTo>
                <a:lnTo>
                  <a:pt x="0" y="50000"/>
                </a:lnTo>
                <a:lnTo>
                  <a:pt x="0" y="50000"/>
                </a:lnTo>
                <a:lnTo>
                  <a:pt x="10" y="45091"/>
                </a:lnTo>
                <a:lnTo>
                  <a:pt x="44" y="40227"/>
                </a:lnTo>
                <a:lnTo>
                  <a:pt x="98" y="35500"/>
                </a:lnTo>
                <a:lnTo>
                  <a:pt x="175" y="30864"/>
                </a:lnTo>
                <a:lnTo>
                  <a:pt x="270" y="26409"/>
                </a:lnTo>
                <a:lnTo>
                  <a:pt x="385" y="22227"/>
                </a:lnTo>
                <a:lnTo>
                  <a:pt x="520" y="18273"/>
                </a:lnTo>
                <a:lnTo>
                  <a:pt x="669" y="14636"/>
                </a:lnTo>
                <a:lnTo>
                  <a:pt x="836" y="11364"/>
                </a:lnTo>
                <a:lnTo>
                  <a:pt x="1017" y="8409"/>
                </a:lnTo>
                <a:lnTo>
                  <a:pt x="1208" y="5909"/>
                </a:lnTo>
                <a:lnTo>
                  <a:pt x="1412" y="3818"/>
                </a:lnTo>
                <a:lnTo>
                  <a:pt x="1624" y="2136"/>
                </a:lnTo>
                <a:lnTo>
                  <a:pt x="1840" y="955"/>
                </a:lnTo>
                <a:lnTo>
                  <a:pt x="2062" y="227"/>
                </a:lnTo>
                <a:lnTo>
                  <a:pt x="2287" y="0"/>
                </a:ln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639500322-14"/>
          <p:cNvSpPr/>
          <p:nvPr/>
        </p:nvSpPr>
        <p:spPr>
          <a:xfrm>
            <a:off x="2281535" y="4388346"/>
            <a:ext cx="102394" cy="204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34" y="99759"/>
                </a:lnTo>
                <a:lnTo>
                  <a:pt x="85935" y="99039"/>
                </a:lnTo>
                <a:lnTo>
                  <a:pt x="79072" y="97847"/>
                </a:lnTo>
                <a:lnTo>
                  <a:pt x="72411" y="96194"/>
                </a:lnTo>
                <a:lnTo>
                  <a:pt x="66016" y="94096"/>
                </a:lnTo>
                <a:lnTo>
                  <a:pt x="59947" y="91573"/>
                </a:lnTo>
                <a:lnTo>
                  <a:pt x="54265" y="88651"/>
                </a:lnTo>
                <a:lnTo>
                  <a:pt x="49023" y="85355"/>
                </a:lnTo>
                <a:lnTo>
                  <a:pt x="44271" y="81720"/>
                </a:lnTo>
                <a:lnTo>
                  <a:pt x="40057" y="77779"/>
                </a:lnTo>
                <a:lnTo>
                  <a:pt x="36420" y="73570"/>
                </a:lnTo>
                <a:lnTo>
                  <a:pt x="33395" y="69134"/>
                </a:lnTo>
                <a:lnTo>
                  <a:pt x="31011" y="64514"/>
                </a:lnTo>
                <a:lnTo>
                  <a:pt x="29292" y="59755"/>
                </a:lnTo>
                <a:lnTo>
                  <a:pt x="28254" y="54901"/>
                </a:lnTo>
                <a:lnTo>
                  <a:pt x="27907" y="50000"/>
                </a:lnTo>
                <a:lnTo>
                  <a:pt x="27907" y="50000"/>
                </a:lnTo>
                <a:lnTo>
                  <a:pt x="28254" y="45099"/>
                </a:lnTo>
                <a:lnTo>
                  <a:pt x="29292" y="40245"/>
                </a:lnTo>
                <a:lnTo>
                  <a:pt x="31011" y="35486"/>
                </a:lnTo>
                <a:lnTo>
                  <a:pt x="33395" y="30866"/>
                </a:lnTo>
                <a:lnTo>
                  <a:pt x="36420" y="26430"/>
                </a:lnTo>
                <a:lnTo>
                  <a:pt x="40057" y="22221"/>
                </a:lnTo>
                <a:lnTo>
                  <a:pt x="44271" y="18280"/>
                </a:lnTo>
                <a:lnTo>
                  <a:pt x="49023" y="14645"/>
                </a:lnTo>
                <a:lnTo>
                  <a:pt x="54265" y="11349"/>
                </a:lnTo>
                <a:lnTo>
                  <a:pt x="59947" y="8427"/>
                </a:lnTo>
                <a:lnTo>
                  <a:pt x="66016" y="5904"/>
                </a:lnTo>
                <a:lnTo>
                  <a:pt x="72411" y="3806"/>
                </a:lnTo>
                <a:lnTo>
                  <a:pt x="79072" y="2153"/>
                </a:lnTo>
                <a:lnTo>
                  <a:pt x="85935" y="961"/>
                </a:lnTo>
                <a:lnTo>
                  <a:pt x="92934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639500653-103"/>
          <p:cNvSpPr/>
          <p:nvPr/>
        </p:nvSpPr>
        <p:spPr>
          <a:xfrm>
            <a:off x="2442270" y="4435971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5639500329-21"/>
          <p:cNvCxnSpPr/>
          <p:nvPr/>
        </p:nvCxnSpPr>
        <p:spPr>
          <a:xfrm>
            <a:off x="3364111" y="4764584"/>
            <a:ext cx="171450" cy="914"/>
          </a:xfrm>
          <a:prstGeom prst="line">
            <a:avLst/>
          </a:prstGeom>
          <a:ln w="21431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-1785639500329-22"/>
          <p:cNvCxnSpPr/>
          <p:nvPr/>
        </p:nvCxnSpPr>
        <p:spPr>
          <a:xfrm>
            <a:off x="4529138" y="4764584"/>
            <a:ext cx="171450" cy="914"/>
          </a:xfrm>
          <a:prstGeom prst="line">
            <a:avLst/>
          </a:prstGeom>
          <a:ln w="21431" cap="flat">
            <a:solidFill>
              <a:srgbClr val="2A2A2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el-1785639500557-87"/>
          <p:cNvPicPr/>
          <p:nvPr/>
        </p:nvPicPr>
        <p:blipFill>
          <a:blip r:embed="rId3"/>
          <a:stretch>
            <a:fillRect/>
          </a:stretch>
        </p:blipFill>
        <p:spPr>
          <a:xfrm>
            <a:off x="2457450" y="4950321"/>
            <a:ext cx="4229100" cy="14288"/>
          </a:xfrm>
          <a:prstGeom prst="rect">
            <a:avLst/>
          </a:prstGeom>
          <a:ln>
            <a:noFill/>
          </a:ln>
        </p:spPr>
      </p:pic>
      <p:sp>
        <p:nvSpPr>
          <p:cNvPr id="66" name="el-1785639500653-104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639500654-105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5639500314-3"/>
          <p:cNvSpPr txBox="1"/>
          <p:nvPr/>
        </p:nvSpPr>
        <p:spPr>
          <a:xfrm>
            <a:off x="542925" y="189309"/>
            <a:ext cx="10513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由视图想立体</a:t>
            </a:r>
            <a:endParaRPr/>
          </a:p>
        </p:txBody>
      </p:sp>
      <p:sp>
        <p:nvSpPr>
          <p:cNvPr id="69" name="el-1785639500316-6"/>
          <p:cNvSpPr txBox="1"/>
          <p:nvPr/>
        </p:nvSpPr>
        <p:spPr>
          <a:xfrm>
            <a:off x="1715765" y="151209"/>
            <a:ext cx="139303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空间想象力的核心</a:t>
            </a:r>
            <a:endParaRPr/>
          </a:p>
        </p:txBody>
      </p:sp>
      <p:sp>
        <p:nvSpPr>
          <p:cNvPr id="70" name="el-1785639500322-13"/>
          <p:cNvSpPr txBox="1"/>
          <p:nvPr/>
        </p:nvSpPr>
        <p:spPr>
          <a:xfrm>
            <a:off x="771525" y="383679"/>
            <a:ext cx="224313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由三视图想象立体图形</a:t>
            </a:r>
            <a:endParaRPr/>
          </a:p>
        </p:txBody>
      </p:sp>
      <p:sp>
        <p:nvSpPr>
          <p:cNvPr id="71" name="el-1785639500319-8"/>
          <p:cNvSpPr txBox="1"/>
          <p:nvPr/>
        </p:nvSpPr>
        <p:spPr>
          <a:xfrm>
            <a:off x="7236024" y="428923"/>
            <a:ext cx="162937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101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先分别想象，再综合起来</a:t>
            </a:r>
            <a:endParaRPr/>
          </a:p>
        </p:txBody>
      </p:sp>
      <p:sp>
        <p:nvSpPr>
          <p:cNvPr id="72" name="el-1785639500330-23"/>
          <p:cNvSpPr txBox="1"/>
          <p:nvPr/>
        </p:nvSpPr>
        <p:spPr>
          <a:xfrm>
            <a:off x="521494" y="928985"/>
            <a:ext cx="23479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5022">
              <a:lnSpc>
                <a:spcPct val="100000"/>
              </a:lnSpc>
            </a:pPr>
            <a:r>
              <a:rPr b="1"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例1</a:t>
            </a:r>
            <a:endParaRPr/>
          </a:p>
        </p:txBody>
      </p:sp>
      <p:sp>
        <p:nvSpPr>
          <p:cNvPr id="73" name="el-1785639500347-59"/>
          <p:cNvSpPr txBox="1"/>
          <p:nvPr/>
        </p:nvSpPr>
        <p:spPr>
          <a:xfrm>
            <a:off x="1195388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74" name="el-1785639500347-60"/>
          <p:cNvSpPr txBox="1"/>
          <p:nvPr/>
        </p:nvSpPr>
        <p:spPr>
          <a:xfrm>
            <a:off x="1566863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75" name="el-1785639500347-61"/>
          <p:cNvSpPr txBox="1"/>
          <p:nvPr/>
        </p:nvSpPr>
        <p:spPr>
          <a:xfrm>
            <a:off x="1938338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76" name="el-1785639500331-25"/>
          <p:cNvSpPr txBox="1"/>
          <p:nvPr/>
        </p:nvSpPr>
        <p:spPr>
          <a:xfrm>
            <a:off x="489347" y="3638252"/>
            <a:ext cx="2412206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三视图都是矩形 → </a:t>
            </a:r>
            <a:r>
              <a:rPr b="1" sz="95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长方体</a:t>
            </a:r>
            <a:endParaRPr/>
          </a:p>
        </p:txBody>
      </p:sp>
      <p:sp>
        <p:nvSpPr>
          <p:cNvPr id="77" name="el-1785639500333-33"/>
          <p:cNvSpPr txBox="1"/>
          <p:nvPr/>
        </p:nvSpPr>
        <p:spPr>
          <a:xfrm>
            <a:off x="3398044" y="928985"/>
            <a:ext cx="23479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例2</a:t>
            </a:r>
            <a:endParaRPr/>
          </a:p>
        </p:txBody>
      </p:sp>
      <p:sp>
        <p:nvSpPr>
          <p:cNvPr id="78" name="el-1785639500347-62"/>
          <p:cNvSpPr txBox="1"/>
          <p:nvPr/>
        </p:nvSpPr>
        <p:spPr>
          <a:xfrm>
            <a:off x="4071938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79" name="el-1785639500347-63"/>
          <p:cNvSpPr txBox="1"/>
          <p:nvPr/>
        </p:nvSpPr>
        <p:spPr>
          <a:xfrm>
            <a:off x="4443413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80" name="el-1785639500347-64"/>
          <p:cNvSpPr txBox="1"/>
          <p:nvPr/>
        </p:nvSpPr>
        <p:spPr>
          <a:xfrm>
            <a:off x="4814888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81" name="el-1785639500332-27"/>
          <p:cNvSpPr txBox="1"/>
          <p:nvPr/>
        </p:nvSpPr>
        <p:spPr>
          <a:xfrm>
            <a:off x="3426619" y="3666827"/>
            <a:ext cx="2290763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主视、左视是等腰三角形，俯视是圆 → </a:t>
            </a:r>
            <a:r>
              <a:rPr b="1" sz="95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圆锥</a:t>
            </a:r>
            <a:endParaRPr/>
          </a:p>
        </p:txBody>
      </p:sp>
      <p:sp>
        <p:nvSpPr>
          <p:cNvPr id="82" name="el-1785639500332-29"/>
          <p:cNvSpPr txBox="1"/>
          <p:nvPr/>
        </p:nvSpPr>
        <p:spPr>
          <a:xfrm>
            <a:off x="6274594" y="928985"/>
            <a:ext cx="23479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5022">
              <a:lnSpc>
                <a:spcPct val="100000"/>
              </a:lnSpc>
            </a:pPr>
            <a:r>
              <a:rPr b="1"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例3</a:t>
            </a:r>
            <a:endParaRPr/>
          </a:p>
        </p:txBody>
      </p:sp>
      <p:sp>
        <p:nvSpPr>
          <p:cNvPr id="83" name="el-1785639500347-65"/>
          <p:cNvSpPr txBox="1"/>
          <p:nvPr/>
        </p:nvSpPr>
        <p:spPr>
          <a:xfrm>
            <a:off x="6962775" y="1362373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84" name="el-1785639500347-66"/>
          <p:cNvSpPr txBox="1"/>
          <p:nvPr/>
        </p:nvSpPr>
        <p:spPr>
          <a:xfrm>
            <a:off x="7334251" y="1405235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85" name="el-1785639500348-67"/>
          <p:cNvSpPr txBox="1"/>
          <p:nvPr/>
        </p:nvSpPr>
        <p:spPr>
          <a:xfrm>
            <a:off x="7691438" y="1255216"/>
            <a:ext cx="300038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86" name="el-1785639500333-31"/>
          <p:cNvSpPr txBox="1"/>
          <p:nvPr/>
        </p:nvSpPr>
        <p:spPr>
          <a:xfrm>
            <a:off x="6303169" y="3745409"/>
            <a:ext cx="2290763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主视正五边形，俯视矩形（中间有实线），左视矩形 → </a:t>
            </a:r>
            <a:r>
              <a:rPr b="1" sz="95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正五棱柱</a:t>
            </a:r>
            <a:endParaRPr/>
          </a:p>
        </p:txBody>
      </p:sp>
      <p:sp>
        <p:nvSpPr>
          <p:cNvPr id="87" name="el-1785639500320-9"/>
          <p:cNvSpPr txBox="1"/>
          <p:nvPr/>
        </p:nvSpPr>
        <p:spPr>
          <a:xfrm>
            <a:off x="2438698" y="4416921"/>
            <a:ext cx="448084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2159">
              <a:lnSpc>
                <a:spcPct val="100000"/>
              </a:lnSpc>
            </a:pPr>
            <a:r>
              <a:rPr sz="900" spc="28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方法：先分别根据主视图、俯视图、左视图想象前面、上面、左面，再综合起来</a:t>
            </a:r>
            <a:endParaRPr/>
          </a:p>
        </p:txBody>
      </p:sp>
      <p:sp>
        <p:nvSpPr>
          <p:cNvPr id="88" name="el-1785639500328-19"/>
          <p:cNvSpPr txBox="1"/>
          <p:nvPr/>
        </p:nvSpPr>
        <p:spPr>
          <a:xfrm>
            <a:off x="3578424" y="4693146"/>
            <a:ext cx="87570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实线 — 可见轮廓</a:t>
            </a:r>
            <a:endParaRPr/>
          </a:p>
        </p:txBody>
      </p:sp>
      <p:sp>
        <p:nvSpPr>
          <p:cNvPr id="89" name="el-1785639500328-20"/>
          <p:cNvSpPr txBox="1"/>
          <p:nvPr/>
        </p:nvSpPr>
        <p:spPr>
          <a:xfrm>
            <a:off x="4743450" y="4693146"/>
            <a:ext cx="109001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虚线 — 被遮挡的轮廓</a:t>
            </a:r>
            <a:endParaRPr/>
          </a:p>
        </p:txBody>
      </p:sp>
      <p:sp>
        <p:nvSpPr>
          <p:cNvPr id="90" name="el-1785639500321-11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91" name="el-1785639500322-12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92" name="el-1785639500316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12 / 16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1096-8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50089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50089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500899-4"/>
          <p:cNvSpPr/>
          <p:nvPr/>
        </p:nvSpPr>
        <p:spPr>
          <a:xfrm>
            <a:off x="400050" y="160734"/>
            <a:ext cx="9156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3" y="0"/>
                </a:moveTo>
                <a:lnTo>
                  <a:pt x="98438" y="0"/>
                </a:lnTo>
                <a:lnTo>
                  <a:pt x="98594" y="50"/>
                </a:lnTo>
                <a:lnTo>
                  <a:pt x="98740" y="150"/>
                </a:lnTo>
                <a:lnTo>
                  <a:pt x="98896" y="300"/>
                </a:lnTo>
                <a:lnTo>
                  <a:pt x="99031" y="550"/>
                </a:lnTo>
                <a:lnTo>
                  <a:pt x="99177" y="900"/>
                </a:lnTo>
                <a:lnTo>
                  <a:pt x="99302" y="1250"/>
                </a:lnTo>
                <a:lnTo>
                  <a:pt x="99427" y="1700"/>
                </a:lnTo>
                <a:lnTo>
                  <a:pt x="99542" y="2200"/>
                </a:lnTo>
                <a:lnTo>
                  <a:pt x="99646" y="2750"/>
                </a:lnTo>
                <a:lnTo>
                  <a:pt x="99740" y="3350"/>
                </a:lnTo>
                <a:lnTo>
                  <a:pt x="99813" y="3950"/>
                </a:lnTo>
                <a:lnTo>
                  <a:pt x="99885" y="4650"/>
                </a:lnTo>
                <a:lnTo>
                  <a:pt x="99938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8" y="94700"/>
                </a:lnTo>
                <a:lnTo>
                  <a:pt x="99885" y="95350"/>
                </a:lnTo>
                <a:lnTo>
                  <a:pt x="99813" y="96050"/>
                </a:lnTo>
                <a:lnTo>
                  <a:pt x="99740" y="96650"/>
                </a:lnTo>
                <a:lnTo>
                  <a:pt x="99646" y="97250"/>
                </a:lnTo>
                <a:lnTo>
                  <a:pt x="99542" y="97800"/>
                </a:lnTo>
                <a:lnTo>
                  <a:pt x="99427" y="98300"/>
                </a:lnTo>
                <a:lnTo>
                  <a:pt x="99302" y="98750"/>
                </a:lnTo>
                <a:lnTo>
                  <a:pt x="99177" y="99100"/>
                </a:lnTo>
                <a:lnTo>
                  <a:pt x="99031" y="99450"/>
                </a:lnTo>
                <a:lnTo>
                  <a:pt x="98896" y="99700"/>
                </a:lnTo>
                <a:lnTo>
                  <a:pt x="98740" y="99850"/>
                </a:lnTo>
                <a:lnTo>
                  <a:pt x="98594" y="99950"/>
                </a:lnTo>
                <a:lnTo>
                  <a:pt x="98438" y="100000"/>
                </a:lnTo>
                <a:lnTo>
                  <a:pt x="1563" y="100000"/>
                </a:lnTo>
                <a:lnTo>
                  <a:pt x="1406" y="99950"/>
                </a:lnTo>
                <a:lnTo>
                  <a:pt x="1260" y="99850"/>
                </a:lnTo>
                <a:lnTo>
                  <a:pt x="1104" y="99700"/>
                </a:lnTo>
                <a:lnTo>
                  <a:pt x="969" y="99450"/>
                </a:lnTo>
                <a:lnTo>
                  <a:pt x="823" y="99100"/>
                </a:lnTo>
                <a:lnTo>
                  <a:pt x="698" y="98750"/>
                </a:lnTo>
                <a:lnTo>
                  <a:pt x="573" y="98300"/>
                </a:lnTo>
                <a:lnTo>
                  <a:pt x="458" y="97800"/>
                </a:lnTo>
                <a:lnTo>
                  <a:pt x="354" y="97250"/>
                </a:lnTo>
                <a:lnTo>
                  <a:pt x="260" y="96650"/>
                </a:lnTo>
                <a:lnTo>
                  <a:pt x="188" y="96050"/>
                </a:lnTo>
                <a:lnTo>
                  <a:pt x="115" y="95350"/>
                </a:lnTo>
                <a:lnTo>
                  <a:pt x="63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3" y="5300"/>
                </a:lnTo>
                <a:lnTo>
                  <a:pt x="115" y="4650"/>
                </a:lnTo>
                <a:lnTo>
                  <a:pt x="188" y="3950"/>
                </a:lnTo>
                <a:lnTo>
                  <a:pt x="260" y="3350"/>
                </a:lnTo>
                <a:lnTo>
                  <a:pt x="354" y="2750"/>
                </a:lnTo>
                <a:lnTo>
                  <a:pt x="458" y="2200"/>
                </a:lnTo>
                <a:lnTo>
                  <a:pt x="573" y="1700"/>
                </a:lnTo>
                <a:lnTo>
                  <a:pt x="698" y="1250"/>
                </a:lnTo>
                <a:lnTo>
                  <a:pt x="823" y="900"/>
                </a:lnTo>
                <a:lnTo>
                  <a:pt x="969" y="550"/>
                </a:lnTo>
                <a:lnTo>
                  <a:pt x="1104" y="300"/>
                </a:lnTo>
                <a:lnTo>
                  <a:pt x="1260" y="150"/>
                </a:lnTo>
                <a:lnTo>
                  <a:pt x="1406" y="50"/>
                </a:lnTo>
                <a:lnTo>
                  <a:pt x="1563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500899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501027-74"/>
          <p:cNvSpPr/>
          <p:nvPr/>
        </p:nvSpPr>
        <p:spPr>
          <a:xfrm>
            <a:off x="542925" y="208750"/>
            <a:ext cx="100013" cy="99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18" y="800"/>
                </a:moveTo>
                <a:lnTo>
                  <a:pt x="43818" y="800"/>
                </a:lnTo>
                <a:cubicBezTo>
                  <a:pt x="46424" y="-267"/>
                  <a:pt x="49091" y="-267"/>
                  <a:pt x="51818" y="800"/>
                </a:cubicBezTo>
                <a:lnTo>
                  <a:pt x="51818" y="800"/>
                </a:lnTo>
                <a:lnTo>
                  <a:pt x="87636" y="14800"/>
                </a:lnTo>
                <a:cubicBezTo>
                  <a:pt x="90000" y="15867"/>
                  <a:pt x="91848" y="17500"/>
                  <a:pt x="93182" y="19700"/>
                </a:cubicBezTo>
                <a:lnTo>
                  <a:pt x="93182" y="19700"/>
                </a:lnTo>
                <a:cubicBezTo>
                  <a:pt x="94697" y="21900"/>
                  <a:pt x="95455" y="24433"/>
                  <a:pt x="95455" y="27300"/>
                </a:cubicBezTo>
                <a:lnTo>
                  <a:pt x="95455" y="27300"/>
                </a:lnTo>
                <a:lnTo>
                  <a:pt x="95455" y="76900"/>
                </a:lnTo>
                <a:cubicBezTo>
                  <a:pt x="95455" y="79767"/>
                  <a:pt x="94697" y="82300"/>
                  <a:pt x="93182" y="84500"/>
                </a:cubicBezTo>
                <a:lnTo>
                  <a:pt x="93182" y="84500"/>
                </a:lnTo>
                <a:cubicBezTo>
                  <a:pt x="91848" y="86700"/>
                  <a:pt x="90000" y="88333"/>
                  <a:pt x="87636" y="89400"/>
                </a:cubicBezTo>
                <a:lnTo>
                  <a:pt x="87636" y="89400"/>
                </a:lnTo>
                <a:lnTo>
                  <a:pt x="51818" y="103400"/>
                </a:lnTo>
                <a:cubicBezTo>
                  <a:pt x="49091" y="104467"/>
                  <a:pt x="46364" y="104467"/>
                  <a:pt x="43636" y="103400"/>
                </a:cubicBezTo>
                <a:lnTo>
                  <a:pt x="43636" y="103400"/>
                </a:lnTo>
                <a:lnTo>
                  <a:pt x="7818" y="89400"/>
                </a:lnTo>
                <a:cubicBezTo>
                  <a:pt x="5455" y="88467"/>
                  <a:pt x="3606" y="86833"/>
                  <a:pt x="2273" y="84500"/>
                </a:cubicBezTo>
                <a:lnTo>
                  <a:pt x="2273" y="84500"/>
                </a:lnTo>
                <a:cubicBezTo>
                  <a:pt x="758" y="82300"/>
                  <a:pt x="0" y="79767"/>
                  <a:pt x="0" y="76900"/>
                </a:cubicBezTo>
                <a:lnTo>
                  <a:pt x="0" y="76900"/>
                </a:lnTo>
                <a:lnTo>
                  <a:pt x="0" y="27300"/>
                </a:lnTo>
                <a:cubicBezTo>
                  <a:pt x="0" y="24433"/>
                  <a:pt x="758" y="21900"/>
                  <a:pt x="2273" y="19700"/>
                </a:cubicBezTo>
                <a:lnTo>
                  <a:pt x="2273" y="19700"/>
                </a:lnTo>
                <a:cubicBezTo>
                  <a:pt x="3606" y="17500"/>
                  <a:pt x="5515" y="15867"/>
                  <a:pt x="8000" y="14800"/>
                </a:cubicBezTo>
                <a:lnTo>
                  <a:pt x="8000" y="14800"/>
                </a:lnTo>
                <a:lnTo>
                  <a:pt x="43818" y="800"/>
                </a:lnTo>
                <a:moveTo>
                  <a:pt x="47727" y="13100"/>
                </a:moveTo>
                <a:lnTo>
                  <a:pt x="47727" y="13100"/>
                </a:lnTo>
                <a:lnTo>
                  <a:pt x="15273" y="25800"/>
                </a:lnTo>
                <a:lnTo>
                  <a:pt x="47727" y="38600"/>
                </a:lnTo>
                <a:lnTo>
                  <a:pt x="80182" y="25800"/>
                </a:lnTo>
                <a:lnTo>
                  <a:pt x="47727" y="13100"/>
                </a:lnTo>
                <a:moveTo>
                  <a:pt x="53727" y="88800"/>
                </a:moveTo>
                <a:lnTo>
                  <a:pt x="53727" y="88800"/>
                </a:lnTo>
                <a:lnTo>
                  <a:pt x="83545" y="77100"/>
                </a:lnTo>
                <a:lnTo>
                  <a:pt x="83545" y="38600"/>
                </a:lnTo>
                <a:lnTo>
                  <a:pt x="53727" y="50200"/>
                </a:lnTo>
                <a:lnTo>
                  <a:pt x="53727" y="888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501046-81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600"/>
                </a:moveTo>
                <a:lnTo>
                  <a:pt x="0" y="91600"/>
                </a:lnTo>
                <a:cubicBezTo>
                  <a:pt x="267" y="93956"/>
                  <a:pt x="1311" y="95978"/>
                  <a:pt x="3133" y="97667"/>
                </a:cubicBezTo>
                <a:lnTo>
                  <a:pt x="3133" y="97667"/>
                </a:lnTo>
                <a:lnTo>
                  <a:pt x="3133" y="97667"/>
                </a:lnTo>
                <a:cubicBezTo>
                  <a:pt x="4822" y="99222"/>
                  <a:pt x="6911" y="100000"/>
                  <a:pt x="9400" y="100000"/>
                </a:cubicBezTo>
                <a:lnTo>
                  <a:pt x="9400" y="100000"/>
                </a:lnTo>
                <a:lnTo>
                  <a:pt x="28133" y="100000"/>
                </a:lnTo>
                <a:lnTo>
                  <a:pt x="90600" y="100000"/>
                </a:lnTo>
                <a:cubicBezTo>
                  <a:pt x="93222" y="99867"/>
                  <a:pt x="95444" y="98956"/>
                  <a:pt x="97267" y="97267"/>
                </a:cubicBezTo>
                <a:lnTo>
                  <a:pt x="97267" y="97267"/>
                </a:lnTo>
                <a:cubicBezTo>
                  <a:pt x="98956" y="95444"/>
                  <a:pt x="99867" y="93222"/>
                  <a:pt x="100000" y="90600"/>
                </a:cubicBezTo>
                <a:lnTo>
                  <a:pt x="100000" y="90600"/>
                </a:lnTo>
                <a:lnTo>
                  <a:pt x="100000" y="71867"/>
                </a:lnTo>
                <a:cubicBezTo>
                  <a:pt x="99867" y="69289"/>
                  <a:pt x="98956" y="67089"/>
                  <a:pt x="97267" y="65267"/>
                </a:cubicBezTo>
                <a:lnTo>
                  <a:pt x="97267" y="65267"/>
                </a:lnTo>
                <a:cubicBezTo>
                  <a:pt x="95444" y="63533"/>
                  <a:pt x="93222" y="62622"/>
                  <a:pt x="90600" y="62533"/>
                </a:cubicBezTo>
                <a:lnTo>
                  <a:pt x="90600" y="62533"/>
                </a:lnTo>
                <a:lnTo>
                  <a:pt x="81267" y="62533"/>
                </a:lnTo>
                <a:lnTo>
                  <a:pt x="81267" y="78133"/>
                </a:lnTo>
                <a:cubicBezTo>
                  <a:pt x="81133" y="80089"/>
                  <a:pt x="80089" y="81133"/>
                  <a:pt x="78133" y="81267"/>
                </a:cubicBezTo>
                <a:lnTo>
                  <a:pt x="78133" y="81267"/>
                </a:lnTo>
                <a:cubicBezTo>
                  <a:pt x="76178" y="81133"/>
                  <a:pt x="75133" y="80089"/>
                  <a:pt x="75000" y="78133"/>
                </a:cubicBezTo>
                <a:lnTo>
                  <a:pt x="75000" y="78133"/>
                </a:lnTo>
                <a:lnTo>
                  <a:pt x="75000" y="62533"/>
                </a:lnTo>
                <a:lnTo>
                  <a:pt x="62533" y="62533"/>
                </a:lnTo>
                <a:lnTo>
                  <a:pt x="62533" y="78133"/>
                </a:lnTo>
                <a:cubicBezTo>
                  <a:pt x="62400" y="80089"/>
                  <a:pt x="61356" y="81133"/>
                  <a:pt x="59400" y="81267"/>
                </a:cubicBezTo>
                <a:lnTo>
                  <a:pt x="59400" y="81267"/>
                </a:lnTo>
                <a:cubicBezTo>
                  <a:pt x="57444" y="81133"/>
                  <a:pt x="56400" y="80089"/>
                  <a:pt x="56267" y="78133"/>
                </a:cubicBezTo>
                <a:lnTo>
                  <a:pt x="56267" y="78133"/>
                </a:lnTo>
                <a:lnTo>
                  <a:pt x="56267" y="62533"/>
                </a:lnTo>
                <a:lnTo>
                  <a:pt x="43733" y="62533"/>
                </a:lnTo>
                <a:lnTo>
                  <a:pt x="43733" y="78133"/>
                </a:lnTo>
                <a:cubicBezTo>
                  <a:pt x="43600" y="80089"/>
                  <a:pt x="42556" y="81133"/>
                  <a:pt x="40600" y="81267"/>
                </a:cubicBezTo>
                <a:lnTo>
                  <a:pt x="40600" y="81267"/>
                </a:lnTo>
                <a:cubicBezTo>
                  <a:pt x="38644" y="81133"/>
                  <a:pt x="37622" y="80089"/>
                  <a:pt x="37533" y="78133"/>
                </a:cubicBezTo>
                <a:lnTo>
                  <a:pt x="37533" y="78133"/>
                </a:lnTo>
                <a:lnTo>
                  <a:pt x="37533" y="62533"/>
                </a:lnTo>
                <a:lnTo>
                  <a:pt x="21867" y="62533"/>
                </a:lnTo>
                <a:cubicBezTo>
                  <a:pt x="19911" y="62400"/>
                  <a:pt x="18867" y="61356"/>
                  <a:pt x="18733" y="59400"/>
                </a:cubicBezTo>
                <a:lnTo>
                  <a:pt x="18733" y="59400"/>
                </a:lnTo>
                <a:cubicBezTo>
                  <a:pt x="18867" y="57444"/>
                  <a:pt x="19911" y="56400"/>
                  <a:pt x="21867" y="56267"/>
                </a:cubicBezTo>
                <a:lnTo>
                  <a:pt x="21867" y="56267"/>
                </a:lnTo>
                <a:lnTo>
                  <a:pt x="37533" y="56267"/>
                </a:lnTo>
                <a:lnTo>
                  <a:pt x="37533" y="43733"/>
                </a:lnTo>
                <a:lnTo>
                  <a:pt x="21867" y="43733"/>
                </a:lnTo>
                <a:cubicBezTo>
                  <a:pt x="19911" y="43600"/>
                  <a:pt x="18867" y="42556"/>
                  <a:pt x="18733" y="40600"/>
                </a:cubicBezTo>
                <a:lnTo>
                  <a:pt x="18733" y="40600"/>
                </a:lnTo>
                <a:cubicBezTo>
                  <a:pt x="18867" y="38644"/>
                  <a:pt x="19911" y="37622"/>
                  <a:pt x="21867" y="37533"/>
                </a:cubicBezTo>
                <a:lnTo>
                  <a:pt x="21867" y="37533"/>
                </a:lnTo>
                <a:lnTo>
                  <a:pt x="37533" y="37533"/>
                </a:lnTo>
                <a:lnTo>
                  <a:pt x="37533" y="25000"/>
                </a:lnTo>
                <a:lnTo>
                  <a:pt x="21867" y="25000"/>
                </a:lnTo>
                <a:cubicBezTo>
                  <a:pt x="19911" y="24867"/>
                  <a:pt x="18867" y="23822"/>
                  <a:pt x="18733" y="21867"/>
                </a:cubicBezTo>
                <a:lnTo>
                  <a:pt x="18733" y="21867"/>
                </a:lnTo>
                <a:cubicBezTo>
                  <a:pt x="18867" y="19911"/>
                  <a:pt x="19911" y="18867"/>
                  <a:pt x="21867" y="18733"/>
                </a:cubicBezTo>
                <a:lnTo>
                  <a:pt x="21867" y="18733"/>
                </a:lnTo>
                <a:lnTo>
                  <a:pt x="37533" y="18733"/>
                </a:lnTo>
                <a:lnTo>
                  <a:pt x="37533" y="9400"/>
                </a:lnTo>
                <a:cubicBezTo>
                  <a:pt x="37400" y="6778"/>
                  <a:pt x="36467" y="4556"/>
                  <a:pt x="34733" y="2733"/>
                </a:cubicBezTo>
                <a:lnTo>
                  <a:pt x="34733" y="2733"/>
                </a:lnTo>
                <a:cubicBezTo>
                  <a:pt x="32911" y="1044"/>
                  <a:pt x="30711" y="133"/>
                  <a:pt x="28133" y="0"/>
                </a:cubicBezTo>
                <a:lnTo>
                  <a:pt x="28133" y="0"/>
                </a:lnTo>
                <a:lnTo>
                  <a:pt x="9400" y="0"/>
                </a:lnTo>
                <a:cubicBezTo>
                  <a:pt x="6778" y="133"/>
                  <a:pt x="4556" y="1044"/>
                  <a:pt x="2733" y="2733"/>
                </a:cubicBezTo>
                <a:lnTo>
                  <a:pt x="2733" y="2733"/>
                </a:lnTo>
                <a:cubicBezTo>
                  <a:pt x="1044" y="4556"/>
                  <a:pt x="133" y="6778"/>
                  <a:pt x="0" y="9400"/>
                </a:cubicBezTo>
                <a:lnTo>
                  <a:pt x="0" y="9400"/>
                </a:lnTo>
                <a:lnTo>
                  <a:pt x="0" y="71867"/>
                </a:lnTo>
                <a:lnTo>
                  <a:pt x="0" y="90600"/>
                </a:lnTo>
                <a:cubicBezTo>
                  <a:pt x="0" y="91000"/>
                  <a:pt x="0" y="91333"/>
                  <a:pt x="0" y="91600"/>
                </a:cubicBezTo>
                <a:lnTo>
                  <a:pt x="0" y="91600"/>
                </a:lnTo>
                <a:cubicBezTo>
                  <a:pt x="0" y="91600"/>
                  <a:pt x="0" y="91600"/>
                  <a:pt x="0" y="91600"/>
                </a:cubicBezTo>
                <a:lnTo>
                  <a:pt x="0" y="916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501047-84"/>
          <p:cNvSpPr/>
          <p:nvPr/>
        </p:nvSpPr>
        <p:spPr>
          <a:xfrm>
            <a:off x="342900" y="1391245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368" y="9294"/>
                </a:moveTo>
                <a:lnTo>
                  <a:pt x="49368" y="9294"/>
                </a:lnTo>
                <a:lnTo>
                  <a:pt x="62579" y="14765"/>
                </a:lnTo>
                <a:lnTo>
                  <a:pt x="48842" y="20824"/>
                </a:lnTo>
                <a:lnTo>
                  <a:pt x="35105" y="14765"/>
                </a:lnTo>
                <a:lnTo>
                  <a:pt x="48316" y="9294"/>
                </a:lnTo>
                <a:cubicBezTo>
                  <a:pt x="48667" y="9176"/>
                  <a:pt x="49018" y="9176"/>
                  <a:pt x="49368" y="9294"/>
                </a:cubicBezTo>
                <a:lnTo>
                  <a:pt x="49368" y="9294"/>
                </a:lnTo>
                <a:moveTo>
                  <a:pt x="23053" y="17647"/>
                </a:moveTo>
                <a:lnTo>
                  <a:pt x="23053" y="17647"/>
                </a:lnTo>
                <a:lnTo>
                  <a:pt x="23053" y="38882"/>
                </a:lnTo>
                <a:cubicBezTo>
                  <a:pt x="22842" y="38882"/>
                  <a:pt x="22614" y="38941"/>
                  <a:pt x="22368" y="39059"/>
                </a:cubicBezTo>
                <a:lnTo>
                  <a:pt x="22368" y="39059"/>
                </a:lnTo>
                <a:lnTo>
                  <a:pt x="6105" y="45882"/>
                </a:lnTo>
                <a:cubicBezTo>
                  <a:pt x="2246" y="47765"/>
                  <a:pt x="211" y="51118"/>
                  <a:pt x="0" y="55941"/>
                </a:cubicBezTo>
                <a:lnTo>
                  <a:pt x="0" y="55941"/>
                </a:lnTo>
                <a:lnTo>
                  <a:pt x="0" y="78471"/>
                </a:lnTo>
                <a:cubicBezTo>
                  <a:pt x="105" y="82902"/>
                  <a:pt x="2035" y="86137"/>
                  <a:pt x="5789" y="88176"/>
                </a:cubicBezTo>
                <a:lnTo>
                  <a:pt x="5789" y="88176"/>
                </a:lnTo>
                <a:lnTo>
                  <a:pt x="22053" y="96118"/>
                </a:lnTo>
                <a:cubicBezTo>
                  <a:pt x="24544" y="97373"/>
                  <a:pt x="27088" y="97373"/>
                  <a:pt x="29684" y="96118"/>
                </a:cubicBezTo>
                <a:lnTo>
                  <a:pt x="29684" y="96118"/>
                </a:lnTo>
                <a:lnTo>
                  <a:pt x="48842" y="86824"/>
                </a:lnTo>
                <a:lnTo>
                  <a:pt x="68211" y="96118"/>
                </a:lnTo>
                <a:cubicBezTo>
                  <a:pt x="70667" y="97373"/>
                  <a:pt x="73211" y="97373"/>
                  <a:pt x="75842" y="96118"/>
                </a:cubicBezTo>
                <a:lnTo>
                  <a:pt x="75842" y="96118"/>
                </a:lnTo>
                <a:lnTo>
                  <a:pt x="92105" y="88176"/>
                </a:lnTo>
                <a:cubicBezTo>
                  <a:pt x="95719" y="86255"/>
                  <a:pt x="97579" y="83020"/>
                  <a:pt x="97684" y="78471"/>
                </a:cubicBezTo>
                <a:lnTo>
                  <a:pt x="97684" y="78471"/>
                </a:lnTo>
                <a:lnTo>
                  <a:pt x="97684" y="55941"/>
                </a:lnTo>
                <a:cubicBezTo>
                  <a:pt x="97474" y="51118"/>
                  <a:pt x="95439" y="47765"/>
                  <a:pt x="91579" y="45882"/>
                </a:cubicBezTo>
                <a:lnTo>
                  <a:pt x="91579" y="45882"/>
                </a:lnTo>
                <a:lnTo>
                  <a:pt x="75316" y="39059"/>
                </a:lnTo>
                <a:cubicBezTo>
                  <a:pt x="75070" y="38941"/>
                  <a:pt x="74842" y="38882"/>
                  <a:pt x="74632" y="38882"/>
                </a:cubicBezTo>
                <a:lnTo>
                  <a:pt x="74632" y="38882"/>
                </a:lnTo>
                <a:cubicBezTo>
                  <a:pt x="74632" y="38882"/>
                  <a:pt x="74632" y="38882"/>
                  <a:pt x="74632" y="38882"/>
                </a:cubicBezTo>
                <a:lnTo>
                  <a:pt x="74632" y="38882"/>
                </a:lnTo>
                <a:lnTo>
                  <a:pt x="74632" y="17647"/>
                </a:lnTo>
                <a:cubicBezTo>
                  <a:pt x="74421" y="12824"/>
                  <a:pt x="72386" y="9471"/>
                  <a:pt x="68526" y="7588"/>
                </a:cubicBezTo>
                <a:lnTo>
                  <a:pt x="68526" y="7588"/>
                </a:lnTo>
                <a:lnTo>
                  <a:pt x="52263" y="765"/>
                </a:lnTo>
                <a:cubicBezTo>
                  <a:pt x="49982" y="-255"/>
                  <a:pt x="47719" y="-255"/>
                  <a:pt x="45474" y="765"/>
                </a:cubicBezTo>
                <a:lnTo>
                  <a:pt x="45474" y="765"/>
                </a:lnTo>
                <a:lnTo>
                  <a:pt x="29158" y="7588"/>
                </a:lnTo>
                <a:cubicBezTo>
                  <a:pt x="25333" y="9471"/>
                  <a:pt x="23298" y="12824"/>
                  <a:pt x="23053" y="17647"/>
                </a:cubicBezTo>
                <a:lnTo>
                  <a:pt x="23053" y="17647"/>
                </a:lnTo>
                <a:moveTo>
                  <a:pt x="66474" y="40000"/>
                </a:moveTo>
                <a:lnTo>
                  <a:pt x="66474" y="40000"/>
                </a:lnTo>
                <a:lnTo>
                  <a:pt x="52579" y="45882"/>
                </a:lnTo>
                <a:lnTo>
                  <a:pt x="52579" y="29000"/>
                </a:lnTo>
                <a:lnTo>
                  <a:pt x="66474" y="22941"/>
                </a:lnTo>
                <a:lnTo>
                  <a:pt x="66474" y="40000"/>
                </a:lnTo>
                <a:moveTo>
                  <a:pt x="26316" y="47588"/>
                </a:moveTo>
                <a:lnTo>
                  <a:pt x="26316" y="47588"/>
                </a:lnTo>
                <a:lnTo>
                  <a:pt x="39526" y="53294"/>
                </a:lnTo>
                <a:lnTo>
                  <a:pt x="25789" y="59118"/>
                </a:lnTo>
                <a:lnTo>
                  <a:pt x="12053" y="53294"/>
                </a:lnTo>
                <a:lnTo>
                  <a:pt x="25263" y="47588"/>
                </a:lnTo>
                <a:cubicBezTo>
                  <a:pt x="25614" y="47471"/>
                  <a:pt x="25965" y="47471"/>
                  <a:pt x="26316" y="47588"/>
                </a:cubicBezTo>
                <a:lnTo>
                  <a:pt x="26316" y="47588"/>
                </a:lnTo>
                <a:moveTo>
                  <a:pt x="29526" y="86235"/>
                </a:moveTo>
                <a:lnTo>
                  <a:pt x="29526" y="86235"/>
                </a:lnTo>
                <a:lnTo>
                  <a:pt x="29526" y="67294"/>
                </a:lnTo>
                <a:lnTo>
                  <a:pt x="43421" y="61235"/>
                </a:lnTo>
                <a:lnTo>
                  <a:pt x="43421" y="79412"/>
                </a:lnTo>
                <a:lnTo>
                  <a:pt x="29526" y="86235"/>
                </a:lnTo>
                <a:moveTo>
                  <a:pt x="71421" y="47588"/>
                </a:moveTo>
                <a:lnTo>
                  <a:pt x="71421" y="47588"/>
                </a:lnTo>
                <a:cubicBezTo>
                  <a:pt x="71737" y="47471"/>
                  <a:pt x="72070" y="47471"/>
                  <a:pt x="72421" y="47588"/>
                </a:cubicBezTo>
                <a:lnTo>
                  <a:pt x="72421" y="47588"/>
                </a:lnTo>
                <a:lnTo>
                  <a:pt x="85632" y="53294"/>
                </a:lnTo>
                <a:lnTo>
                  <a:pt x="71895" y="59118"/>
                </a:lnTo>
                <a:lnTo>
                  <a:pt x="58158" y="53294"/>
                </a:lnTo>
                <a:lnTo>
                  <a:pt x="71421" y="47588"/>
                </a:lnTo>
                <a:moveTo>
                  <a:pt x="88684" y="79824"/>
                </a:moveTo>
                <a:lnTo>
                  <a:pt x="88684" y="79824"/>
                </a:lnTo>
                <a:lnTo>
                  <a:pt x="75632" y="86235"/>
                </a:lnTo>
                <a:lnTo>
                  <a:pt x="75632" y="67294"/>
                </a:lnTo>
                <a:lnTo>
                  <a:pt x="89579" y="61235"/>
                </a:lnTo>
                <a:lnTo>
                  <a:pt x="89579" y="78471"/>
                </a:lnTo>
                <a:cubicBezTo>
                  <a:pt x="89579" y="79098"/>
                  <a:pt x="89281" y="79549"/>
                  <a:pt x="88684" y="79824"/>
                </a:cubicBezTo>
                <a:lnTo>
                  <a:pt x="88684" y="79824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500915-54"/>
          <p:cNvSpPr/>
          <p:nvPr/>
        </p:nvSpPr>
        <p:spPr>
          <a:xfrm>
            <a:off x="342900" y="3601045"/>
            <a:ext cx="791766" cy="20359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501047-87"/>
          <p:cNvSpPr/>
          <p:nvPr/>
        </p:nvSpPr>
        <p:spPr>
          <a:xfrm>
            <a:off x="435769" y="3657749"/>
            <a:ext cx="80367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00" y="2000"/>
                </a:moveTo>
                <a:lnTo>
                  <a:pt x="59000" y="2000"/>
                </a:lnTo>
                <a:cubicBezTo>
                  <a:pt x="57167" y="667"/>
                  <a:pt x="55083" y="0"/>
                  <a:pt x="52750" y="0"/>
                </a:cubicBezTo>
                <a:lnTo>
                  <a:pt x="52750" y="0"/>
                </a:lnTo>
                <a:lnTo>
                  <a:pt x="52750" y="0"/>
                </a:lnTo>
                <a:cubicBezTo>
                  <a:pt x="50333" y="0"/>
                  <a:pt x="48208" y="667"/>
                  <a:pt x="46375" y="2000"/>
                </a:cubicBezTo>
                <a:lnTo>
                  <a:pt x="46375" y="2000"/>
                </a:lnTo>
                <a:lnTo>
                  <a:pt x="2500" y="37100"/>
                </a:lnTo>
                <a:cubicBezTo>
                  <a:pt x="833" y="38567"/>
                  <a:pt x="0" y="40267"/>
                  <a:pt x="0" y="42200"/>
                </a:cubicBezTo>
                <a:lnTo>
                  <a:pt x="0" y="42200"/>
                </a:lnTo>
                <a:cubicBezTo>
                  <a:pt x="0" y="44067"/>
                  <a:pt x="833" y="45733"/>
                  <a:pt x="2500" y="47200"/>
                </a:cubicBezTo>
                <a:lnTo>
                  <a:pt x="2500" y="47200"/>
                </a:lnTo>
                <a:cubicBezTo>
                  <a:pt x="4333" y="48533"/>
                  <a:pt x="6417" y="49200"/>
                  <a:pt x="8750" y="49200"/>
                </a:cubicBezTo>
                <a:lnTo>
                  <a:pt x="8750" y="49200"/>
                </a:lnTo>
                <a:cubicBezTo>
                  <a:pt x="11167" y="49200"/>
                  <a:pt x="13292" y="48533"/>
                  <a:pt x="15125" y="47200"/>
                </a:cubicBezTo>
                <a:lnTo>
                  <a:pt x="15125" y="47200"/>
                </a:lnTo>
                <a:lnTo>
                  <a:pt x="44000" y="24000"/>
                </a:lnTo>
                <a:lnTo>
                  <a:pt x="44000" y="91400"/>
                </a:lnTo>
                <a:cubicBezTo>
                  <a:pt x="44000" y="93467"/>
                  <a:pt x="44792" y="95167"/>
                  <a:pt x="46375" y="96500"/>
                </a:cubicBezTo>
                <a:lnTo>
                  <a:pt x="46375" y="96500"/>
                </a:lnTo>
                <a:cubicBezTo>
                  <a:pt x="48042" y="97767"/>
                  <a:pt x="50167" y="98400"/>
                  <a:pt x="52750" y="98400"/>
                </a:cubicBezTo>
                <a:lnTo>
                  <a:pt x="52750" y="98400"/>
                </a:lnTo>
                <a:cubicBezTo>
                  <a:pt x="55333" y="98400"/>
                  <a:pt x="57417" y="97767"/>
                  <a:pt x="59000" y="96500"/>
                </a:cubicBezTo>
                <a:lnTo>
                  <a:pt x="59000" y="96500"/>
                </a:lnTo>
                <a:cubicBezTo>
                  <a:pt x="60667" y="95167"/>
                  <a:pt x="61500" y="93467"/>
                  <a:pt x="61500" y="91400"/>
                </a:cubicBezTo>
                <a:lnTo>
                  <a:pt x="61500" y="91400"/>
                </a:lnTo>
                <a:lnTo>
                  <a:pt x="61500" y="24000"/>
                </a:lnTo>
                <a:lnTo>
                  <a:pt x="90375" y="47200"/>
                </a:lnTo>
                <a:cubicBezTo>
                  <a:pt x="92208" y="48533"/>
                  <a:pt x="94292" y="49200"/>
                  <a:pt x="96625" y="49200"/>
                </a:cubicBezTo>
                <a:lnTo>
                  <a:pt x="96625" y="49200"/>
                </a:lnTo>
                <a:cubicBezTo>
                  <a:pt x="99042" y="49200"/>
                  <a:pt x="101167" y="48533"/>
                  <a:pt x="103000" y="47200"/>
                </a:cubicBezTo>
                <a:lnTo>
                  <a:pt x="103000" y="47200"/>
                </a:lnTo>
                <a:cubicBezTo>
                  <a:pt x="104667" y="45733"/>
                  <a:pt x="105500" y="44067"/>
                  <a:pt x="105500" y="42200"/>
                </a:cubicBezTo>
                <a:lnTo>
                  <a:pt x="105500" y="42200"/>
                </a:lnTo>
                <a:cubicBezTo>
                  <a:pt x="105500" y="40267"/>
                  <a:pt x="104667" y="38567"/>
                  <a:pt x="103000" y="37100"/>
                </a:cubicBezTo>
                <a:lnTo>
                  <a:pt x="103000" y="37100"/>
                </a:lnTo>
                <a:lnTo>
                  <a:pt x="59000" y="2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500916-56"/>
          <p:cNvSpPr/>
          <p:nvPr/>
        </p:nvSpPr>
        <p:spPr>
          <a:xfrm>
            <a:off x="1220391" y="3601045"/>
            <a:ext cx="912316" cy="20359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501048-88"/>
          <p:cNvSpPr/>
          <p:nvPr/>
        </p:nvSpPr>
        <p:spPr>
          <a:xfrm>
            <a:off x="1313259" y="3664446"/>
            <a:ext cx="93762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9000"/>
                </a:moveTo>
                <a:lnTo>
                  <a:pt x="96500" y="59000"/>
                </a:lnTo>
                <a:cubicBezTo>
                  <a:pt x="97767" y="57167"/>
                  <a:pt x="98400" y="5508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0333"/>
                  <a:pt x="97767" y="48208"/>
                  <a:pt x="96500" y="46375"/>
                </a:cubicBezTo>
                <a:lnTo>
                  <a:pt x="96500" y="46375"/>
                </a:lnTo>
                <a:lnTo>
                  <a:pt x="61300" y="2500"/>
                </a:lnTo>
                <a:cubicBezTo>
                  <a:pt x="59833" y="833"/>
                  <a:pt x="58167" y="0"/>
                  <a:pt x="56300" y="0"/>
                </a:cubicBezTo>
                <a:lnTo>
                  <a:pt x="56300" y="0"/>
                </a:lnTo>
                <a:cubicBezTo>
                  <a:pt x="54367" y="0"/>
                  <a:pt x="52667" y="833"/>
                  <a:pt x="51200" y="2500"/>
                </a:cubicBezTo>
                <a:lnTo>
                  <a:pt x="51200" y="2500"/>
                </a:lnTo>
                <a:cubicBezTo>
                  <a:pt x="49867" y="4333"/>
                  <a:pt x="49200" y="6417"/>
                  <a:pt x="49200" y="8750"/>
                </a:cubicBezTo>
                <a:lnTo>
                  <a:pt x="49200" y="8750"/>
                </a:lnTo>
                <a:cubicBezTo>
                  <a:pt x="49200" y="11167"/>
                  <a:pt x="49867" y="13292"/>
                  <a:pt x="51200" y="15125"/>
                </a:cubicBezTo>
                <a:lnTo>
                  <a:pt x="51200" y="15125"/>
                </a:lnTo>
                <a:lnTo>
                  <a:pt x="74500" y="44000"/>
                </a:lnTo>
                <a:lnTo>
                  <a:pt x="7000" y="44000"/>
                </a:lnTo>
                <a:cubicBezTo>
                  <a:pt x="5000" y="44000"/>
                  <a:pt x="3333" y="44792"/>
                  <a:pt x="2000" y="46375"/>
                </a:cubicBezTo>
                <a:lnTo>
                  <a:pt x="2000" y="46375"/>
                </a:lnTo>
                <a:cubicBezTo>
                  <a:pt x="667" y="48042"/>
                  <a:pt x="0" y="50167"/>
                  <a:pt x="0" y="52750"/>
                </a:cubicBezTo>
                <a:lnTo>
                  <a:pt x="0" y="52750"/>
                </a:lnTo>
                <a:cubicBezTo>
                  <a:pt x="0" y="55333"/>
                  <a:pt x="667" y="57417"/>
                  <a:pt x="2000" y="59000"/>
                </a:cubicBezTo>
                <a:lnTo>
                  <a:pt x="2000" y="59000"/>
                </a:lnTo>
                <a:cubicBezTo>
                  <a:pt x="3333" y="60667"/>
                  <a:pt x="5000" y="61500"/>
                  <a:pt x="7000" y="61500"/>
                </a:cubicBezTo>
                <a:lnTo>
                  <a:pt x="7000" y="61500"/>
                </a:lnTo>
                <a:lnTo>
                  <a:pt x="74500" y="61500"/>
                </a:lnTo>
                <a:lnTo>
                  <a:pt x="51200" y="90375"/>
                </a:lnTo>
                <a:cubicBezTo>
                  <a:pt x="49867" y="92208"/>
                  <a:pt x="49200" y="94292"/>
                  <a:pt x="49200" y="96625"/>
                </a:cubicBezTo>
                <a:lnTo>
                  <a:pt x="49200" y="96625"/>
                </a:lnTo>
                <a:cubicBezTo>
                  <a:pt x="49200" y="99042"/>
                  <a:pt x="49867" y="101167"/>
                  <a:pt x="51200" y="103000"/>
                </a:cubicBezTo>
                <a:lnTo>
                  <a:pt x="51200" y="103000"/>
                </a:lnTo>
                <a:cubicBezTo>
                  <a:pt x="52667" y="104667"/>
                  <a:pt x="54367" y="105500"/>
                  <a:pt x="56300" y="105500"/>
                </a:cubicBezTo>
                <a:lnTo>
                  <a:pt x="56300" y="105500"/>
                </a:lnTo>
                <a:cubicBezTo>
                  <a:pt x="58167" y="105500"/>
                  <a:pt x="59833" y="104667"/>
                  <a:pt x="61300" y="103000"/>
                </a:cubicBezTo>
                <a:lnTo>
                  <a:pt x="61300" y="103000"/>
                </a:lnTo>
                <a:lnTo>
                  <a:pt x="96500" y="590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500917-58"/>
          <p:cNvSpPr/>
          <p:nvPr/>
        </p:nvSpPr>
        <p:spPr>
          <a:xfrm>
            <a:off x="2218432" y="3601045"/>
            <a:ext cx="988591" cy="20359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501035-75"/>
          <p:cNvSpPr/>
          <p:nvPr/>
        </p:nvSpPr>
        <p:spPr>
          <a:xfrm>
            <a:off x="2311301" y="3677841"/>
            <a:ext cx="107156" cy="53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73" y="90500"/>
                </a:moveTo>
                <a:lnTo>
                  <a:pt x="81273" y="90500"/>
                </a:lnTo>
                <a:lnTo>
                  <a:pt x="100455" y="55333"/>
                </a:lnTo>
                <a:cubicBezTo>
                  <a:pt x="101667" y="52889"/>
                  <a:pt x="102273" y="50056"/>
                  <a:pt x="102273" y="46833"/>
                </a:cubicBezTo>
                <a:lnTo>
                  <a:pt x="102273" y="46833"/>
                </a:lnTo>
                <a:cubicBezTo>
                  <a:pt x="102273" y="43722"/>
                  <a:pt x="101667" y="40944"/>
                  <a:pt x="100455" y="38500"/>
                </a:cubicBezTo>
                <a:lnTo>
                  <a:pt x="100455" y="38500"/>
                </a:lnTo>
                <a:lnTo>
                  <a:pt x="81273" y="3333"/>
                </a:lnTo>
                <a:cubicBezTo>
                  <a:pt x="79939" y="1111"/>
                  <a:pt x="78424" y="0"/>
                  <a:pt x="76727" y="0"/>
                </a:cubicBezTo>
                <a:lnTo>
                  <a:pt x="76727" y="0"/>
                </a:lnTo>
                <a:cubicBezTo>
                  <a:pt x="74970" y="0"/>
                  <a:pt x="73424" y="1111"/>
                  <a:pt x="72091" y="3333"/>
                </a:cubicBezTo>
                <a:lnTo>
                  <a:pt x="72091" y="3333"/>
                </a:lnTo>
                <a:cubicBezTo>
                  <a:pt x="70879" y="5778"/>
                  <a:pt x="70273" y="8556"/>
                  <a:pt x="70273" y="11667"/>
                </a:cubicBezTo>
                <a:lnTo>
                  <a:pt x="70273" y="11667"/>
                </a:lnTo>
                <a:cubicBezTo>
                  <a:pt x="70273" y="14889"/>
                  <a:pt x="70879" y="17722"/>
                  <a:pt x="72091" y="20167"/>
                </a:cubicBezTo>
                <a:lnTo>
                  <a:pt x="72091" y="20167"/>
                </a:lnTo>
                <a:lnTo>
                  <a:pt x="80455" y="35167"/>
                </a:lnTo>
                <a:lnTo>
                  <a:pt x="21818" y="35167"/>
                </a:lnTo>
                <a:lnTo>
                  <a:pt x="30182" y="20167"/>
                </a:lnTo>
                <a:cubicBezTo>
                  <a:pt x="31394" y="17722"/>
                  <a:pt x="32000" y="14889"/>
                  <a:pt x="32000" y="11667"/>
                </a:cubicBezTo>
                <a:lnTo>
                  <a:pt x="32000" y="11667"/>
                </a:lnTo>
                <a:cubicBezTo>
                  <a:pt x="32000" y="8556"/>
                  <a:pt x="31394" y="5778"/>
                  <a:pt x="30182" y="3333"/>
                </a:cubicBezTo>
                <a:lnTo>
                  <a:pt x="30182" y="3333"/>
                </a:lnTo>
                <a:cubicBezTo>
                  <a:pt x="28848" y="1111"/>
                  <a:pt x="27303" y="0"/>
                  <a:pt x="25545" y="0"/>
                </a:cubicBezTo>
                <a:lnTo>
                  <a:pt x="25545" y="0"/>
                </a:lnTo>
                <a:cubicBezTo>
                  <a:pt x="23848" y="0"/>
                  <a:pt x="22333" y="1111"/>
                  <a:pt x="21000" y="3333"/>
                </a:cubicBezTo>
                <a:lnTo>
                  <a:pt x="21000" y="3333"/>
                </a:lnTo>
                <a:lnTo>
                  <a:pt x="1818" y="38500"/>
                </a:lnTo>
                <a:cubicBezTo>
                  <a:pt x="606" y="40944"/>
                  <a:pt x="0" y="43722"/>
                  <a:pt x="0" y="46833"/>
                </a:cubicBezTo>
                <a:lnTo>
                  <a:pt x="0" y="46833"/>
                </a:lnTo>
                <a:cubicBezTo>
                  <a:pt x="0" y="50056"/>
                  <a:pt x="606" y="52889"/>
                  <a:pt x="1818" y="55333"/>
                </a:cubicBezTo>
                <a:lnTo>
                  <a:pt x="1818" y="55333"/>
                </a:lnTo>
                <a:lnTo>
                  <a:pt x="21000" y="90500"/>
                </a:lnTo>
                <a:cubicBezTo>
                  <a:pt x="22333" y="92722"/>
                  <a:pt x="23848" y="93833"/>
                  <a:pt x="25545" y="93833"/>
                </a:cubicBezTo>
                <a:lnTo>
                  <a:pt x="25545" y="93833"/>
                </a:lnTo>
                <a:cubicBezTo>
                  <a:pt x="27303" y="93833"/>
                  <a:pt x="28848" y="92722"/>
                  <a:pt x="30182" y="90500"/>
                </a:cubicBezTo>
                <a:lnTo>
                  <a:pt x="30182" y="90500"/>
                </a:lnTo>
                <a:cubicBezTo>
                  <a:pt x="31394" y="88056"/>
                  <a:pt x="32000" y="85222"/>
                  <a:pt x="32000" y="82000"/>
                </a:cubicBezTo>
                <a:lnTo>
                  <a:pt x="32000" y="82000"/>
                </a:lnTo>
                <a:cubicBezTo>
                  <a:pt x="32000" y="78889"/>
                  <a:pt x="31394" y="76111"/>
                  <a:pt x="30182" y="73667"/>
                </a:cubicBezTo>
                <a:lnTo>
                  <a:pt x="30182" y="73667"/>
                </a:lnTo>
                <a:lnTo>
                  <a:pt x="21818" y="58667"/>
                </a:lnTo>
                <a:lnTo>
                  <a:pt x="80455" y="58667"/>
                </a:lnTo>
                <a:lnTo>
                  <a:pt x="72091" y="73667"/>
                </a:lnTo>
                <a:cubicBezTo>
                  <a:pt x="70879" y="76111"/>
                  <a:pt x="70273" y="78889"/>
                  <a:pt x="70273" y="82000"/>
                </a:cubicBezTo>
                <a:lnTo>
                  <a:pt x="70273" y="82000"/>
                </a:lnTo>
                <a:cubicBezTo>
                  <a:pt x="70273" y="85222"/>
                  <a:pt x="70879" y="88056"/>
                  <a:pt x="72091" y="90500"/>
                </a:cubicBezTo>
                <a:lnTo>
                  <a:pt x="72091" y="90500"/>
                </a:lnTo>
                <a:cubicBezTo>
                  <a:pt x="73424" y="92722"/>
                  <a:pt x="74970" y="93833"/>
                  <a:pt x="76727" y="93833"/>
                </a:cubicBezTo>
                <a:lnTo>
                  <a:pt x="76727" y="93833"/>
                </a:lnTo>
                <a:cubicBezTo>
                  <a:pt x="78424" y="93833"/>
                  <a:pt x="79939" y="92722"/>
                  <a:pt x="81273" y="90500"/>
                </a:cubicBezTo>
                <a:lnTo>
                  <a:pt x="81273" y="905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5639501041-79"/>
          <p:cNvPicPr/>
          <p:nvPr/>
        </p:nvPicPr>
        <p:blipFill>
          <a:blip r:embed="rId3"/>
          <a:stretch>
            <a:fillRect/>
          </a:stretch>
        </p:blipFill>
        <p:spPr>
          <a:xfrm>
            <a:off x="342900" y="3904655"/>
            <a:ext cx="3280395" cy="14288"/>
          </a:xfrm>
          <a:prstGeom prst="rect">
            <a:avLst/>
          </a:prstGeom>
          <a:ln>
            <a:noFill/>
          </a:ln>
        </p:spPr>
      </p:pic>
      <p:sp>
        <p:nvSpPr>
          <p:cNvPr id="17" name="el-1785639501047-85"/>
          <p:cNvSpPr/>
          <p:nvPr/>
        </p:nvSpPr>
        <p:spPr>
          <a:xfrm>
            <a:off x="4700588" y="105548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706" y="3059"/>
                </a:moveTo>
                <a:lnTo>
                  <a:pt x="59706" y="3059"/>
                </a:lnTo>
                <a:cubicBezTo>
                  <a:pt x="58569" y="1137"/>
                  <a:pt x="56863" y="118"/>
                  <a:pt x="54588" y="0"/>
                </a:cubicBezTo>
                <a:lnTo>
                  <a:pt x="54588" y="0"/>
                </a:lnTo>
                <a:cubicBezTo>
                  <a:pt x="52314" y="118"/>
                  <a:pt x="50608" y="1137"/>
                  <a:pt x="49471" y="3059"/>
                </a:cubicBezTo>
                <a:lnTo>
                  <a:pt x="49471" y="3059"/>
                </a:lnTo>
                <a:lnTo>
                  <a:pt x="31294" y="33353"/>
                </a:lnTo>
                <a:cubicBezTo>
                  <a:pt x="30157" y="35392"/>
                  <a:pt x="30098" y="37412"/>
                  <a:pt x="31118" y="39412"/>
                </a:cubicBezTo>
                <a:lnTo>
                  <a:pt x="31118" y="39412"/>
                </a:lnTo>
                <a:cubicBezTo>
                  <a:pt x="32373" y="41333"/>
                  <a:pt x="34137" y="42353"/>
                  <a:pt x="36412" y="42471"/>
                </a:cubicBezTo>
                <a:lnTo>
                  <a:pt x="36412" y="42471"/>
                </a:lnTo>
                <a:lnTo>
                  <a:pt x="72824" y="42471"/>
                </a:lnTo>
                <a:cubicBezTo>
                  <a:pt x="75098" y="42353"/>
                  <a:pt x="76863" y="41333"/>
                  <a:pt x="78118" y="39412"/>
                </a:cubicBezTo>
                <a:lnTo>
                  <a:pt x="78118" y="39412"/>
                </a:lnTo>
                <a:cubicBezTo>
                  <a:pt x="79137" y="37412"/>
                  <a:pt x="79078" y="35392"/>
                  <a:pt x="77941" y="33353"/>
                </a:cubicBezTo>
                <a:lnTo>
                  <a:pt x="77941" y="33353"/>
                </a:lnTo>
                <a:lnTo>
                  <a:pt x="59706" y="3059"/>
                </a:lnTo>
                <a:moveTo>
                  <a:pt x="54588" y="59118"/>
                </a:moveTo>
                <a:lnTo>
                  <a:pt x="54588" y="59118"/>
                </a:lnTo>
                <a:lnTo>
                  <a:pt x="54588" y="86471"/>
                </a:lnTo>
                <a:cubicBezTo>
                  <a:pt x="54588" y="88588"/>
                  <a:pt x="55353" y="90353"/>
                  <a:pt x="56882" y="91765"/>
                </a:cubicBezTo>
                <a:lnTo>
                  <a:pt x="56882" y="91765"/>
                </a:lnTo>
                <a:cubicBezTo>
                  <a:pt x="58255" y="93255"/>
                  <a:pt x="60020" y="94000"/>
                  <a:pt x="62176" y="94000"/>
                </a:cubicBezTo>
                <a:lnTo>
                  <a:pt x="62176" y="94000"/>
                </a:lnTo>
                <a:lnTo>
                  <a:pt x="89471" y="94000"/>
                </a:lnTo>
                <a:cubicBezTo>
                  <a:pt x="91627" y="94000"/>
                  <a:pt x="93392" y="93255"/>
                  <a:pt x="94765" y="91765"/>
                </a:cubicBezTo>
                <a:lnTo>
                  <a:pt x="94765" y="91765"/>
                </a:lnTo>
                <a:cubicBezTo>
                  <a:pt x="96294" y="90353"/>
                  <a:pt x="97059" y="88588"/>
                  <a:pt x="97059" y="86471"/>
                </a:cubicBezTo>
                <a:lnTo>
                  <a:pt x="97059" y="86471"/>
                </a:lnTo>
                <a:lnTo>
                  <a:pt x="97059" y="59118"/>
                </a:lnTo>
                <a:cubicBezTo>
                  <a:pt x="97059" y="57000"/>
                  <a:pt x="96294" y="55235"/>
                  <a:pt x="94765" y="53824"/>
                </a:cubicBezTo>
                <a:lnTo>
                  <a:pt x="94765" y="53824"/>
                </a:lnTo>
                <a:cubicBezTo>
                  <a:pt x="93392" y="52333"/>
                  <a:pt x="91627" y="51588"/>
                  <a:pt x="89471" y="51588"/>
                </a:cubicBezTo>
                <a:lnTo>
                  <a:pt x="89471" y="51588"/>
                </a:lnTo>
                <a:lnTo>
                  <a:pt x="62176" y="51588"/>
                </a:lnTo>
                <a:cubicBezTo>
                  <a:pt x="60020" y="51588"/>
                  <a:pt x="58255" y="52333"/>
                  <a:pt x="56882" y="53824"/>
                </a:cubicBezTo>
                <a:lnTo>
                  <a:pt x="56882" y="53824"/>
                </a:lnTo>
                <a:cubicBezTo>
                  <a:pt x="55353" y="55235"/>
                  <a:pt x="54588" y="57000"/>
                  <a:pt x="54588" y="59118"/>
                </a:cubicBezTo>
                <a:lnTo>
                  <a:pt x="54588" y="59118"/>
                </a:lnTo>
                <a:moveTo>
                  <a:pt x="24294" y="97059"/>
                </a:moveTo>
                <a:lnTo>
                  <a:pt x="24294" y="97059"/>
                </a:lnTo>
                <a:cubicBezTo>
                  <a:pt x="28686" y="97059"/>
                  <a:pt x="32725" y="95980"/>
                  <a:pt x="36412" y="93824"/>
                </a:cubicBezTo>
                <a:lnTo>
                  <a:pt x="36412" y="93824"/>
                </a:lnTo>
                <a:lnTo>
                  <a:pt x="36412" y="93824"/>
                </a:lnTo>
                <a:cubicBezTo>
                  <a:pt x="40059" y="91667"/>
                  <a:pt x="43020" y="88706"/>
                  <a:pt x="45294" y="84941"/>
                </a:cubicBezTo>
                <a:lnTo>
                  <a:pt x="45294" y="84941"/>
                </a:lnTo>
                <a:cubicBezTo>
                  <a:pt x="47451" y="81137"/>
                  <a:pt x="48529" y="77098"/>
                  <a:pt x="48529" y="72824"/>
                </a:cubicBezTo>
                <a:lnTo>
                  <a:pt x="48529" y="72824"/>
                </a:lnTo>
                <a:cubicBezTo>
                  <a:pt x="48529" y="68510"/>
                  <a:pt x="47451" y="64451"/>
                  <a:pt x="45294" y="60647"/>
                </a:cubicBezTo>
                <a:lnTo>
                  <a:pt x="45294" y="60647"/>
                </a:lnTo>
                <a:cubicBezTo>
                  <a:pt x="43020" y="56882"/>
                  <a:pt x="40059" y="53922"/>
                  <a:pt x="36412" y="51765"/>
                </a:cubicBezTo>
                <a:lnTo>
                  <a:pt x="36412" y="51765"/>
                </a:lnTo>
                <a:cubicBezTo>
                  <a:pt x="32725" y="49608"/>
                  <a:pt x="28686" y="48529"/>
                  <a:pt x="24294" y="48529"/>
                </a:cubicBezTo>
                <a:lnTo>
                  <a:pt x="24294" y="48529"/>
                </a:lnTo>
                <a:cubicBezTo>
                  <a:pt x="19863" y="48529"/>
                  <a:pt x="15804" y="49608"/>
                  <a:pt x="12118" y="51765"/>
                </a:cubicBezTo>
                <a:lnTo>
                  <a:pt x="12118" y="51765"/>
                </a:lnTo>
                <a:cubicBezTo>
                  <a:pt x="8471" y="53922"/>
                  <a:pt x="5510" y="56882"/>
                  <a:pt x="3235" y="60647"/>
                </a:cubicBezTo>
                <a:lnTo>
                  <a:pt x="3235" y="60647"/>
                </a:lnTo>
                <a:cubicBezTo>
                  <a:pt x="1078" y="64451"/>
                  <a:pt x="0" y="68510"/>
                  <a:pt x="0" y="72824"/>
                </a:cubicBezTo>
                <a:lnTo>
                  <a:pt x="0" y="72824"/>
                </a:lnTo>
                <a:cubicBezTo>
                  <a:pt x="0" y="77098"/>
                  <a:pt x="1078" y="81137"/>
                  <a:pt x="3235" y="84941"/>
                </a:cubicBezTo>
                <a:lnTo>
                  <a:pt x="3235" y="84941"/>
                </a:lnTo>
                <a:cubicBezTo>
                  <a:pt x="5510" y="88706"/>
                  <a:pt x="8471" y="91667"/>
                  <a:pt x="12118" y="93824"/>
                </a:cubicBezTo>
                <a:lnTo>
                  <a:pt x="12118" y="93824"/>
                </a:lnTo>
                <a:cubicBezTo>
                  <a:pt x="15804" y="95980"/>
                  <a:pt x="19863" y="97059"/>
                  <a:pt x="24294" y="97059"/>
                </a:cubicBezTo>
                <a:lnTo>
                  <a:pt x="24294" y="9705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500921-67"/>
          <p:cNvSpPr/>
          <p:nvPr/>
        </p:nvSpPr>
        <p:spPr>
          <a:xfrm>
            <a:off x="4700588" y="3379589"/>
            <a:ext cx="146923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48" y="0"/>
                </a:moveTo>
                <a:lnTo>
                  <a:pt x="98052" y="0"/>
                </a:lnTo>
                <a:lnTo>
                  <a:pt x="98240" y="48"/>
                </a:lnTo>
                <a:lnTo>
                  <a:pt x="98435" y="286"/>
                </a:lnTo>
                <a:lnTo>
                  <a:pt x="98617" y="619"/>
                </a:lnTo>
                <a:lnTo>
                  <a:pt x="98799" y="1095"/>
                </a:lnTo>
                <a:lnTo>
                  <a:pt x="98968" y="1667"/>
                </a:lnTo>
                <a:lnTo>
                  <a:pt x="99136" y="2429"/>
                </a:lnTo>
                <a:lnTo>
                  <a:pt x="99286" y="3238"/>
                </a:lnTo>
                <a:lnTo>
                  <a:pt x="99429" y="4190"/>
                </a:lnTo>
                <a:lnTo>
                  <a:pt x="99558" y="5238"/>
                </a:lnTo>
                <a:lnTo>
                  <a:pt x="99669" y="6333"/>
                </a:lnTo>
                <a:lnTo>
                  <a:pt x="99773" y="7571"/>
                </a:lnTo>
                <a:lnTo>
                  <a:pt x="99851" y="8810"/>
                </a:lnTo>
                <a:lnTo>
                  <a:pt x="99916" y="10143"/>
                </a:lnTo>
                <a:lnTo>
                  <a:pt x="99961" y="11476"/>
                </a:lnTo>
                <a:lnTo>
                  <a:pt x="99994" y="12905"/>
                </a:lnTo>
                <a:lnTo>
                  <a:pt x="100000" y="14286"/>
                </a:lnTo>
                <a:lnTo>
                  <a:pt x="100000" y="85714"/>
                </a:lnTo>
                <a:lnTo>
                  <a:pt x="99994" y="87095"/>
                </a:lnTo>
                <a:lnTo>
                  <a:pt x="99961" y="88524"/>
                </a:lnTo>
                <a:lnTo>
                  <a:pt x="99916" y="89857"/>
                </a:lnTo>
                <a:lnTo>
                  <a:pt x="99851" y="91190"/>
                </a:lnTo>
                <a:lnTo>
                  <a:pt x="99773" y="92429"/>
                </a:lnTo>
                <a:lnTo>
                  <a:pt x="99669" y="93667"/>
                </a:lnTo>
                <a:lnTo>
                  <a:pt x="99558" y="94762"/>
                </a:lnTo>
                <a:lnTo>
                  <a:pt x="99429" y="95810"/>
                </a:lnTo>
                <a:lnTo>
                  <a:pt x="99286" y="96762"/>
                </a:lnTo>
                <a:lnTo>
                  <a:pt x="99136" y="97571"/>
                </a:lnTo>
                <a:lnTo>
                  <a:pt x="98968" y="98333"/>
                </a:lnTo>
                <a:lnTo>
                  <a:pt x="98799" y="98905"/>
                </a:lnTo>
                <a:lnTo>
                  <a:pt x="98617" y="99381"/>
                </a:lnTo>
                <a:lnTo>
                  <a:pt x="98435" y="99714"/>
                </a:lnTo>
                <a:lnTo>
                  <a:pt x="98240" y="99952"/>
                </a:lnTo>
                <a:lnTo>
                  <a:pt x="98052" y="100000"/>
                </a:lnTo>
                <a:lnTo>
                  <a:pt x="1948" y="100000"/>
                </a:lnTo>
                <a:lnTo>
                  <a:pt x="1760" y="99952"/>
                </a:lnTo>
                <a:lnTo>
                  <a:pt x="1565" y="99714"/>
                </a:lnTo>
                <a:lnTo>
                  <a:pt x="1383" y="99381"/>
                </a:lnTo>
                <a:lnTo>
                  <a:pt x="1201" y="98905"/>
                </a:lnTo>
                <a:lnTo>
                  <a:pt x="1032" y="98333"/>
                </a:lnTo>
                <a:lnTo>
                  <a:pt x="864" y="97571"/>
                </a:lnTo>
                <a:lnTo>
                  <a:pt x="714" y="96762"/>
                </a:lnTo>
                <a:lnTo>
                  <a:pt x="571" y="95810"/>
                </a:lnTo>
                <a:lnTo>
                  <a:pt x="442" y="94762"/>
                </a:lnTo>
                <a:lnTo>
                  <a:pt x="331" y="93667"/>
                </a:lnTo>
                <a:lnTo>
                  <a:pt x="227" y="92429"/>
                </a:lnTo>
                <a:lnTo>
                  <a:pt x="149" y="91190"/>
                </a:lnTo>
                <a:lnTo>
                  <a:pt x="84" y="89857"/>
                </a:lnTo>
                <a:lnTo>
                  <a:pt x="39" y="88524"/>
                </a:lnTo>
                <a:lnTo>
                  <a:pt x="6" y="87095"/>
                </a:lnTo>
                <a:lnTo>
                  <a:pt x="0" y="85714"/>
                </a:lnTo>
                <a:lnTo>
                  <a:pt x="0" y="14286"/>
                </a:lnTo>
                <a:lnTo>
                  <a:pt x="6" y="12905"/>
                </a:lnTo>
                <a:lnTo>
                  <a:pt x="39" y="11476"/>
                </a:lnTo>
                <a:lnTo>
                  <a:pt x="84" y="10143"/>
                </a:lnTo>
                <a:lnTo>
                  <a:pt x="149" y="8810"/>
                </a:lnTo>
                <a:lnTo>
                  <a:pt x="227" y="7571"/>
                </a:lnTo>
                <a:lnTo>
                  <a:pt x="331" y="6333"/>
                </a:lnTo>
                <a:lnTo>
                  <a:pt x="442" y="5238"/>
                </a:lnTo>
                <a:lnTo>
                  <a:pt x="571" y="4190"/>
                </a:lnTo>
                <a:lnTo>
                  <a:pt x="714" y="3238"/>
                </a:lnTo>
                <a:lnTo>
                  <a:pt x="864" y="2429"/>
                </a:lnTo>
                <a:lnTo>
                  <a:pt x="1032" y="1667"/>
                </a:lnTo>
                <a:lnTo>
                  <a:pt x="1201" y="1095"/>
                </a:lnTo>
                <a:lnTo>
                  <a:pt x="1383" y="619"/>
                </a:lnTo>
                <a:lnTo>
                  <a:pt x="1565" y="286"/>
                </a:lnTo>
                <a:lnTo>
                  <a:pt x="1760" y="48"/>
                </a:lnTo>
                <a:lnTo>
                  <a:pt x="194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500922-70"/>
          <p:cNvSpPr/>
          <p:nvPr/>
        </p:nvSpPr>
        <p:spPr>
          <a:xfrm>
            <a:off x="4700588" y="3379589"/>
            <a:ext cx="285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9"/>
                </a:lnTo>
                <a:lnTo>
                  <a:pt x="80491" y="274"/>
                </a:lnTo>
                <a:lnTo>
                  <a:pt x="70972" y="615"/>
                </a:lnTo>
                <a:lnTo>
                  <a:pt x="61732" y="1087"/>
                </a:lnTo>
                <a:lnTo>
                  <a:pt x="52860" y="1687"/>
                </a:lnTo>
                <a:lnTo>
                  <a:pt x="44443" y="2408"/>
                </a:lnTo>
                <a:lnTo>
                  <a:pt x="36561" y="3243"/>
                </a:lnTo>
                <a:lnTo>
                  <a:pt x="29289" y="4184"/>
                </a:lnTo>
                <a:lnTo>
                  <a:pt x="22699" y="5223"/>
                </a:lnTo>
                <a:lnTo>
                  <a:pt x="16853" y="6349"/>
                </a:lnTo>
                <a:lnTo>
                  <a:pt x="11808" y="7551"/>
                </a:lnTo>
                <a:lnTo>
                  <a:pt x="7612" y="8819"/>
                </a:lnTo>
                <a:lnTo>
                  <a:pt x="4306" y="10139"/>
                </a:lnTo>
                <a:lnTo>
                  <a:pt x="1921" y="11499"/>
                </a:lnTo>
                <a:lnTo>
                  <a:pt x="482" y="12885"/>
                </a:lnTo>
                <a:lnTo>
                  <a:pt x="0" y="14286"/>
                </a:lnTo>
                <a:lnTo>
                  <a:pt x="0" y="85714"/>
                </a:lnTo>
                <a:lnTo>
                  <a:pt x="482" y="87115"/>
                </a:lnTo>
                <a:lnTo>
                  <a:pt x="1921" y="88501"/>
                </a:lnTo>
                <a:lnTo>
                  <a:pt x="4306" y="89861"/>
                </a:lnTo>
                <a:lnTo>
                  <a:pt x="7612" y="91181"/>
                </a:lnTo>
                <a:lnTo>
                  <a:pt x="11808" y="92449"/>
                </a:lnTo>
                <a:lnTo>
                  <a:pt x="16853" y="93651"/>
                </a:lnTo>
                <a:lnTo>
                  <a:pt x="22699" y="94777"/>
                </a:lnTo>
                <a:lnTo>
                  <a:pt x="29289" y="95816"/>
                </a:lnTo>
                <a:lnTo>
                  <a:pt x="36561" y="96757"/>
                </a:lnTo>
                <a:lnTo>
                  <a:pt x="44443" y="97592"/>
                </a:lnTo>
                <a:lnTo>
                  <a:pt x="52860" y="98313"/>
                </a:lnTo>
                <a:lnTo>
                  <a:pt x="61732" y="98913"/>
                </a:lnTo>
                <a:lnTo>
                  <a:pt x="70972" y="99385"/>
                </a:lnTo>
                <a:lnTo>
                  <a:pt x="80491" y="99726"/>
                </a:lnTo>
                <a:lnTo>
                  <a:pt x="90198" y="9993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31"/>
                </a:lnTo>
                <a:lnTo>
                  <a:pt x="95123" y="99726"/>
                </a:lnTo>
                <a:lnTo>
                  <a:pt x="92743" y="99385"/>
                </a:lnTo>
                <a:lnTo>
                  <a:pt x="90433" y="98913"/>
                </a:lnTo>
                <a:lnTo>
                  <a:pt x="88215" y="98313"/>
                </a:lnTo>
                <a:lnTo>
                  <a:pt x="86111" y="97592"/>
                </a:lnTo>
                <a:lnTo>
                  <a:pt x="84140" y="96757"/>
                </a:lnTo>
                <a:lnTo>
                  <a:pt x="82322" y="95816"/>
                </a:lnTo>
                <a:lnTo>
                  <a:pt x="80675" y="94777"/>
                </a:lnTo>
                <a:lnTo>
                  <a:pt x="79213" y="93651"/>
                </a:lnTo>
                <a:lnTo>
                  <a:pt x="77952" y="92449"/>
                </a:lnTo>
                <a:lnTo>
                  <a:pt x="76903" y="91181"/>
                </a:lnTo>
                <a:lnTo>
                  <a:pt x="76076" y="89861"/>
                </a:lnTo>
                <a:lnTo>
                  <a:pt x="75480" y="88501"/>
                </a:lnTo>
                <a:lnTo>
                  <a:pt x="75120" y="87115"/>
                </a:lnTo>
                <a:lnTo>
                  <a:pt x="75000" y="85714"/>
                </a:lnTo>
                <a:lnTo>
                  <a:pt x="75000" y="14286"/>
                </a:lnTo>
                <a:lnTo>
                  <a:pt x="75120" y="12885"/>
                </a:lnTo>
                <a:lnTo>
                  <a:pt x="75480" y="11499"/>
                </a:lnTo>
                <a:lnTo>
                  <a:pt x="76076" y="10139"/>
                </a:lnTo>
                <a:lnTo>
                  <a:pt x="76903" y="8819"/>
                </a:lnTo>
                <a:lnTo>
                  <a:pt x="77952" y="7551"/>
                </a:lnTo>
                <a:lnTo>
                  <a:pt x="79213" y="6349"/>
                </a:lnTo>
                <a:lnTo>
                  <a:pt x="80675" y="5223"/>
                </a:lnTo>
                <a:lnTo>
                  <a:pt x="82322" y="4184"/>
                </a:lnTo>
                <a:lnTo>
                  <a:pt x="84140" y="3243"/>
                </a:lnTo>
                <a:lnTo>
                  <a:pt x="86111" y="2408"/>
                </a:lnTo>
                <a:lnTo>
                  <a:pt x="88215" y="1687"/>
                </a:lnTo>
                <a:lnTo>
                  <a:pt x="90433" y="1087"/>
                </a:lnTo>
                <a:lnTo>
                  <a:pt x="92743" y="615"/>
                </a:lnTo>
                <a:lnTo>
                  <a:pt x="95123" y="274"/>
                </a:lnTo>
                <a:lnTo>
                  <a:pt x="97550" y="6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501035-76"/>
          <p:cNvSpPr/>
          <p:nvPr/>
        </p:nvSpPr>
        <p:spPr>
          <a:xfrm>
            <a:off x="4794238" y="343037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500918-62"/>
          <p:cNvSpPr/>
          <p:nvPr/>
        </p:nvSpPr>
        <p:spPr>
          <a:xfrm>
            <a:off x="6284119" y="3379589"/>
            <a:ext cx="119159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00" y="0"/>
                </a:moveTo>
                <a:lnTo>
                  <a:pt x="97600" y="0"/>
                </a:lnTo>
                <a:lnTo>
                  <a:pt x="97832" y="48"/>
                </a:lnTo>
                <a:lnTo>
                  <a:pt x="98072" y="286"/>
                </a:lnTo>
                <a:lnTo>
                  <a:pt x="98296" y="619"/>
                </a:lnTo>
                <a:lnTo>
                  <a:pt x="98520" y="1095"/>
                </a:lnTo>
                <a:lnTo>
                  <a:pt x="98728" y="1667"/>
                </a:lnTo>
                <a:lnTo>
                  <a:pt x="98936" y="2429"/>
                </a:lnTo>
                <a:lnTo>
                  <a:pt x="99120" y="3238"/>
                </a:lnTo>
                <a:lnTo>
                  <a:pt x="99296" y="4190"/>
                </a:lnTo>
                <a:lnTo>
                  <a:pt x="99456" y="5238"/>
                </a:lnTo>
                <a:lnTo>
                  <a:pt x="99592" y="6333"/>
                </a:lnTo>
                <a:lnTo>
                  <a:pt x="99720" y="7571"/>
                </a:lnTo>
                <a:lnTo>
                  <a:pt x="99816" y="8810"/>
                </a:lnTo>
                <a:lnTo>
                  <a:pt x="99896" y="10143"/>
                </a:lnTo>
                <a:lnTo>
                  <a:pt x="99952" y="11476"/>
                </a:lnTo>
                <a:lnTo>
                  <a:pt x="99992" y="12905"/>
                </a:lnTo>
                <a:lnTo>
                  <a:pt x="100000" y="14286"/>
                </a:lnTo>
                <a:lnTo>
                  <a:pt x="100000" y="85714"/>
                </a:lnTo>
                <a:lnTo>
                  <a:pt x="99992" y="87095"/>
                </a:lnTo>
                <a:lnTo>
                  <a:pt x="99952" y="88524"/>
                </a:lnTo>
                <a:lnTo>
                  <a:pt x="99896" y="89857"/>
                </a:lnTo>
                <a:lnTo>
                  <a:pt x="99816" y="91190"/>
                </a:lnTo>
                <a:lnTo>
                  <a:pt x="99720" y="92429"/>
                </a:lnTo>
                <a:lnTo>
                  <a:pt x="99592" y="93667"/>
                </a:lnTo>
                <a:lnTo>
                  <a:pt x="99456" y="94762"/>
                </a:lnTo>
                <a:lnTo>
                  <a:pt x="99296" y="95810"/>
                </a:lnTo>
                <a:lnTo>
                  <a:pt x="99120" y="96762"/>
                </a:lnTo>
                <a:lnTo>
                  <a:pt x="98936" y="97571"/>
                </a:lnTo>
                <a:lnTo>
                  <a:pt x="98728" y="98333"/>
                </a:lnTo>
                <a:lnTo>
                  <a:pt x="98520" y="98905"/>
                </a:lnTo>
                <a:lnTo>
                  <a:pt x="98296" y="99381"/>
                </a:lnTo>
                <a:lnTo>
                  <a:pt x="98072" y="99714"/>
                </a:lnTo>
                <a:lnTo>
                  <a:pt x="97832" y="99952"/>
                </a:lnTo>
                <a:lnTo>
                  <a:pt x="97600" y="100000"/>
                </a:lnTo>
                <a:lnTo>
                  <a:pt x="2400" y="100000"/>
                </a:lnTo>
                <a:lnTo>
                  <a:pt x="2168" y="99952"/>
                </a:lnTo>
                <a:lnTo>
                  <a:pt x="1928" y="99714"/>
                </a:lnTo>
                <a:lnTo>
                  <a:pt x="1704" y="99381"/>
                </a:lnTo>
                <a:lnTo>
                  <a:pt x="1480" y="98905"/>
                </a:lnTo>
                <a:lnTo>
                  <a:pt x="1272" y="98333"/>
                </a:lnTo>
                <a:lnTo>
                  <a:pt x="1064" y="97571"/>
                </a:lnTo>
                <a:lnTo>
                  <a:pt x="880" y="96762"/>
                </a:lnTo>
                <a:lnTo>
                  <a:pt x="704" y="95810"/>
                </a:lnTo>
                <a:lnTo>
                  <a:pt x="544" y="94762"/>
                </a:lnTo>
                <a:lnTo>
                  <a:pt x="408" y="93667"/>
                </a:lnTo>
                <a:lnTo>
                  <a:pt x="280" y="92429"/>
                </a:lnTo>
                <a:lnTo>
                  <a:pt x="184" y="91190"/>
                </a:lnTo>
                <a:lnTo>
                  <a:pt x="104" y="89857"/>
                </a:lnTo>
                <a:lnTo>
                  <a:pt x="48" y="88524"/>
                </a:lnTo>
                <a:lnTo>
                  <a:pt x="8" y="87095"/>
                </a:lnTo>
                <a:lnTo>
                  <a:pt x="0" y="85714"/>
                </a:lnTo>
                <a:lnTo>
                  <a:pt x="0" y="14286"/>
                </a:lnTo>
                <a:lnTo>
                  <a:pt x="8" y="12905"/>
                </a:lnTo>
                <a:lnTo>
                  <a:pt x="48" y="11476"/>
                </a:lnTo>
                <a:lnTo>
                  <a:pt x="104" y="10143"/>
                </a:lnTo>
                <a:lnTo>
                  <a:pt x="184" y="8810"/>
                </a:lnTo>
                <a:lnTo>
                  <a:pt x="280" y="7571"/>
                </a:lnTo>
                <a:lnTo>
                  <a:pt x="408" y="6333"/>
                </a:lnTo>
                <a:lnTo>
                  <a:pt x="544" y="5238"/>
                </a:lnTo>
                <a:lnTo>
                  <a:pt x="704" y="4190"/>
                </a:lnTo>
                <a:lnTo>
                  <a:pt x="880" y="3238"/>
                </a:lnTo>
                <a:lnTo>
                  <a:pt x="1064" y="2429"/>
                </a:lnTo>
                <a:lnTo>
                  <a:pt x="1272" y="1667"/>
                </a:lnTo>
                <a:lnTo>
                  <a:pt x="1480" y="1095"/>
                </a:lnTo>
                <a:lnTo>
                  <a:pt x="1704" y="619"/>
                </a:lnTo>
                <a:lnTo>
                  <a:pt x="1928" y="286"/>
                </a:lnTo>
                <a:lnTo>
                  <a:pt x="2168" y="48"/>
                </a:lnTo>
                <a:lnTo>
                  <a:pt x="24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639500918-63"/>
          <p:cNvSpPr/>
          <p:nvPr/>
        </p:nvSpPr>
        <p:spPr>
          <a:xfrm>
            <a:off x="6284119" y="3379589"/>
            <a:ext cx="2857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9"/>
                </a:lnTo>
                <a:lnTo>
                  <a:pt x="80491" y="274"/>
                </a:lnTo>
                <a:lnTo>
                  <a:pt x="70972" y="615"/>
                </a:lnTo>
                <a:lnTo>
                  <a:pt x="61732" y="1087"/>
                </a:lnTo>
                <a:lnTo>
                  <a:pt x="52860" y="1687"/>
                </a:lnTo>
                <a:lnTo>
                  <a:pt x="44443" y="2408"/>
                </a:lnTo>
                <a:lnTo>
                  <a:pt x="36561" y="3243"/>
                </a:lnTo>
                <a:lnTo>
                  <a:pt x="29289" y="4184"/>
                </a:lnTo>
                <a:lnTo>
                  <a:pt x="22699" y="5223"/>
                </a:lnTo>
                <a:lnTo>
                  <a:pt x="16853" y="6349"/>
                </a:lnTo>
                <a:lnTo>
                  <a:pt x="11808" y="7551"/>
                </a:lnTo>
                <a:lnTo>
                  <a:pt x="7612" y="8819"/>
                </a:lnTo>
                <a:lnTo>
                  <a:pt x="4306" y="10139"/>
                </a:lnTo>
                <a:lnTo>
                  <a:pt x="1921" y="11499"/>
                </a:lnTo>
                <a:lnTo>
                  <a:pt x="482" y="12885"/>
                </a:lnTo>
                <a:lnTo>
                  <a:pt x="0" y="14286"/>
                </a:lnTo>
                <a:lnTo>
                  <a:pt x="0" y="85714"/>
                </a:lnTo>
                <a:lnTo>
                  <a:pt x="482" y="87115"/>
                </a:lnTo>
                <a:lnTo>
                  <a:pt x="1921" y="88501"/>
                </a:lnTo>
                <a:lnTo>
                  <a:pt x="4306" y="89861"/>
                </a:lnTo>
                <a:lnTo>
                  <a:pt x="7612" y="91181"/>
                </a:lnTo>
                <a:lnTo>
                  <a:pt x="11808" y="92449"/>
                </a:lnTo>
                <a:lnTo>
                  <a:pt x="16853" y="93651"/>
                </a:lnTo>
                <a:lnTo>
                  <a:pt x="22699" y="94777"/>
                </a:lnTo>
                <a:lnTo>
                  <a:pt x="29289" y="95816"/>
                </a:lnTo>
                <a:lnTo>
                  <a:pt x="36561" y="96757"/>
                </a:lnTo>
                <a:lnTo>
                  <a:pt x="44443" y="97592"/>
                </a:lnTo>
                <a:lnTo>
                  <a:pt x="52860" y="98313"/>
                </a:lnTo>
                <a:lnTo>
                  <a:pt x="61732" y="98913"/>
                </a:lnTo>
                <a:lnTo>
                  <a:pt x="70972" y="99385"/>
                </a:lnTo>
                <a:lnTo>
                  <a:pt x="80491" y="99726"/>
                </a:lnTo>
                <a:lnTo>
                  <a:pt x="90198" y="9993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31"/>
                </a:lnTo>
                <a:lnTo>
                  <a:pt x="95123" y="99726"/>
                </a:lnTo>
                <a:lnTo>
                  <a:pt x="92743" y="99385"/>
                </a:lnTo>
                <a:lnTo>
                  <a:pt x="90433" y="98913"/>
                </a:lnTo>
                <a:lnTo>
                  <a:pt x="88215" y="98313"/>
                </a:lnTo>
                <a:lnTo>
                  <a:pt x="86111" y="97592"/>
                </a:lnTo>
                <a:lnTo>
                  <a:pt x="84140" y="96757"/>
                </a:lnTo>
                <a:lnTo>
                  <a:pt x="82322" y="95816"/>
                </a:lnTo>
                <a:lnTo>
                  <a:pt x="80675" y="94777"/>
                </a:lnTo>
                <a:lnTo>
                  <a:pt x="79213" y="93651"/>
                </a:lnTo>
                <a:lnTo>
                  <a:pt x="77952" y="92449"/>
                </a:lnTo>
                <a:lnTo>
                  <a:pt x="76903" y="91181"/>
                </a:lnTo>
                <a:lnTo>
                  <a:pt x="76076" y="89861"/>
                </a:lnTo>
                <a:lnTo>
                  <a:pt x="75480" y="88501"/>
                </a:lnTo>
                <a:lnTo>
                  <a:pt x="75120" y="87115"/>
                </a:lnTo>
                <a:lnTo>
                  <a:pt x="75000" y="85714"/>
                </a:lnTo>
                <a:lnTo>
                  <a:pt x="75000" y="14286"/>
                </a:lnTo>
                <a:lnTo>
                  <a:pt x="75120" y="12885"/>
                </a:lnTo>
                <a:lnTo>
                  <a:pt x="75480" y="11499"/>
                </a:lnTo>
                <a:lnTo>
                  <a:pt x="76076" y="10139"/>
                </a:lnTo>
                <a:lnTo>
                  <a:pt x="76903" y="8819"/>
                </a:lnTo>
                <a:lnTo>
                  <a:pt x="77952" y="7551"/>
                </a:lnTo>
                <a:lnTo>
                  <a:pt x="79213" y="6349"/>
                </a:lnTo>
                <a:lnTo>
                  <a:pt x="80675" y="5223"/>
                </a:lnTo>
                <a:lnTo>
                  <a:pt x="82322" y="4184"/>
                </a:lnTo>
                <a:lnTo>
                  <a:pt x="84140" y="3243"/>
                </a:lnTo>
                <a:lnTo>
                  <a:pt x="86111" y="2408"/>
                </a:lnTo>
                <a:lnTo>
                  <a:pt x="88215" y="1687"/>
                </a:lnTo>
                <a:lnTo>
                  <a:pt x="90433" y="1087"/>
                </a:lnTo>
                <a:lnTo>
                  <a:pt x="92743" y="615"/>
                </a:lnTo>
                <a:lnTo>
                  <a:pt x="95123" y="274"/>
                </a:lnTo>
                <a:lnTo>
                  <a:pt x="97550" y="6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500907-12"/>
          <p:cNvSpPr/>
          <p:nvPr/>
        </p:nvSpPr>
        <p:spPr>
          <a:xfrm>
            <a:off x="4700588" y="3651052"/>
            <a:ext cx="4100513" cy="546497"/>
          </a:xfrm>
          <a:prstGeom prst="roundRect">
            <a:avLst>
              <a:gd name="adj" fmla="val 6972"/>
            </a:avLst>
          </a:prstGeom>
          <a:solidFill>
            <a:srgbClr val="FFFFFF"/>
          </a:solidFill>
          <a:ln w="7144" algn="in">
            <a:solidFill>
              <a:srgbClr val="E0D8C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501047-86"/>
          <p:cNvSpPr/>
          <p:nvPr/>
        </p:nvSpPr>
        <p:spPr>
          <a:xfrm>
            <a:off x="4822031" y="3743921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5" name="el-1785639501045-80"/>
          <p:cNvPicPr/>
          <p:nvPr/>
        </p:nvPicPr>
        <p:blipFill>
          <a:blip r:embed="rId4"/>
          <a:stretch>
            <a:fillRect/>
          </a:stretch>
        </p:blipFill>
        <p:spPr>
          <a:xfrm>
            <a:off x="4700588" y="4268986"/>
            <a:ext cx="2050256" cy="14288"/>
          </a:xfrm>
          <a:prstGeom prst="rect">
            <a:avLst/>
          </a:prstGeom>
          <a:ln>
            <a:noFill/>
          </a:ln>
        </p:spPr>
      </p:pic>
      <p:sp>
        <p:nvSpPr>
          <p:cNvPr id="26" name="el-1785639501046-82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501046-83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500898-3"/>
          <p:cNvSpPr txBox="1"/>
          <p:nvPr/>
        </p:nvSpPr>
        <p:spPr>
          <a:xfrm>
            <a:off x="542925" y="189309"/>
            <a:ext cx="8227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应用拓展</a:t>
            </a:r>
            <a:endParaRPr/>
          </a:p>
        </p:txBody>
      </p:sp>
      <p:sp>
        <p:nvSpPr>
          <p:cNvPr id="29" name="el-1785639500899-6"/>
          <p:cNvSpPr txBox="1"/>
          <p:nvPr/>
        </p:nvSpPr>
        <p:spPr>
          <a:xfrm>
            <a:off x="1487165" y="151209"/>
            <a:ext cx="10644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从视图到展开</a:t>
            </a:r>
            <a:endParaRPr/>
          </a:p>
        </p:txBody>
      </p:sp>
      <p:sp>
        <p:nvSpPr>
          <p:cNvPr id="30" name="el-1785639500909-13"/>
          <p:cNvSpPr txBox="1"/>
          <p:nvPr/>
        </p:nvSpPr>
        <p:spPr>
          <a:xfrm>
            <a:off x="598289" y="1381720"/>
            <a:ext cx="122872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密封罐的三视图</a:t>
            </a:r>
            <a:endParaRPr/>
          </a:p>
        </p:txBody>
      </p:sp>
      <p:sp>
        <p:nvSpPr>
          <p:cNvPr id="31" name="el-1785639500917-59"/>
          <p:cNvSpPr txBox="1"/>
          <p:nvPr/>
        </p:nvSpPr>
        <p:spPr>
          <a:xfrm>
            <a:off x="1877020" y="1396008"/>
            <a:ext cx="54292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正六棱柱</a:t>
            </a:r>
            <a:endParaRPr/>
          </a:p>
        </p:txBody>
      </p:sp>
      <p:sp>
        <p:nvSpPr>
          <p:cNvPr id="32" name="el-1785639500914-53"/>
          <p:cNvSpPr txBox="1"/>
          <p:nvPr/>
        </p:nvSpPr>
        <p:spPr>
          <a:xfrm>
            <a:off x="435769" y="3622477"/>
            <a:ext cx="75247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8942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高 50mm</a:t>
            </a:r>
            <a:endParaRPr/>
          </a:p>
        </p:txBody>
      </p:sp>
      <p:sp>
        <p:nvSpPr>
          <p:cNvPr id="33" name="el-1785639500915-55"/>
          <p:cNvSpPr txBox="1"/>
          <p:nvPr/>
        </p:nvSpPr>
        <p:spPr>
          <a:xfrm>
            <a:off x="1313259" y="3622477"/>
            <a:ext cx="873026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2337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边长 50mm</a:t>
            </a:r>
            <a:endParaRPr/>
          </a:p>
        </p:txBody>
      </p:sp>
      <p:sp>
        <p:nvSpPr>
          <p:cNvPr id="34" name="el-1785639500916-57"/>
          <p:cNvSpPr txBox="1"/>
          <p:nvPr/>
        </p:nvSpPr>
        <p:spPr>
          <a:xfrm>
            <a:off x="2311301" y="3622477"/>
            <a:ext cx="949300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直径 100mm</a:t>
            </a:r>
            <a:endParaRPr/>
          </a:p>
        </p:txBody>
      </p:sp>
      <p:sp>
        <p:nvSpPr>
          <p:cNvPr id="35" name="el-1785639500909-14"/>
          <p:cNvSpPr txBox="1"/>
          <p:nvPr/>
        </p:nvSpPr>
        <p:spPr>
          <a:xfrm>
            <a:off x="4936331" y="1045964"/>
            <a:ext cx="57150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展开图</a:t>
            </a:r>
            <a:endParaRPr/>
          </a:p>
        </p:txBody>
      </p:sp>
      <p:sp>
        <p:nvSpPr>
          <p:cNvPr id="36" name="el-1785639500917-60"/>
          <p:cNvSpPr txBox="1"/>
          <p:nvPr/>
        </p:nvSpPr>
        <p:spPr>
          <a:xfrm>
            <a:off x="5557838" y="1062633"/>
            <a:ext cx="17295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6个矩形侧面 + 2个正六边形底面</a:t>
            </a:r>
            <a:endParaRPr/>
          </a:p>
        </p:txBody>
      </p:sp>
      <p:sp>
        <p:nvSpPr>
          <p:cNvPr id="37" name="el-1785639500923-71"/>
          <p:cNvSpPr txBox="1"/>
          <p:nvPr/>
        </p:nvSpPr>
        <p:spPr>
          <a:xfrm>
            <a:off x="4936331" y="3408164"/>
            <a:ext cx="1187053" cy="142875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侧面：6 × 50×50 mm²</a:t>
            </a:r>
            <a:endParaRPr/>
          </a:p>
        </p:txBody>
      </p:sp>
      <p:sp>
        <p:nvSpPr>
          <p:cNvPr id="38" name="el-1785639500917-61"/>
          <p:cNvSpPr txBox="1"/>
          <p:nvPr/>
        </p:nvSpPr>
        <p:spPr>
          <a:xfrm>
            <a:off x="6376988" y="3408164"/>
            <a:ext cx="1152302" cy="142875"/>
          </a:xfrm>
          <a:prstGeom prst="rect">
            <a:avLst/>
          </a:prstGeom>
          <a:noFill/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底面：2 × 正六边形</a:t>
            </a:r>
            <a:endParaRPr/>
          </a:p>
        </p:txBody>
      </p:sp>
      <p:sp>
        <p:nvSpPr>
          <p:cNvPr id="39" name="el-1785639500918-64"/>
          <p:cNvSpPr txBox="1"/>
          <p:nvPr/>
        </p:nvSpPr>
        <p:spPr>
          <a:xfrm>
            <a:off x="4989909" y="3711774"/>
            <a:ext cx="27955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表面积 = 6×50×50 + 2×6×½×50×50×sin60°</a:t>
            </a:r>
            <a:endParaRPr/>
          </a:p>
        </p:txBody>
      </p:sp>
      <p:sp>
        <p:nvSpPr>
          <p:cNvPr id="40" name="el-1785639500918-65"/>
          <p:cNvSpPr txBox="1"/>
          <p:nvPr/>
        </p:nvSpPr>
        <p:spPr>
          <a:xfrm>
            <a:off x="7792641" y="3701058"/>
            <a:ext cx="66347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≈ 27990</a:t>
            </a:r>
            <a:endParaRPr/>
          </a:p>
        </p:txBody>
      </p:sp>
      <p:sp>
        <p:nvSpPr>
          <p:cNvPr id="41" name="el-1785639500919-66"/>
          <p:cNvSpPr txBox="1"/>
          <p:nvPr/>
        </p:nvSpPr>
        <p:spPr>
          <a:xfrm>
            <a:off x="4822031" y="3986808"/>
            <a:ext cx="29735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B6054"/>
                </a:solidFill>
                <a:latin typeface="Microsoft YaHei"/>
                <a:ea typeface="Microsoft YaHei"/>
                <a:cs typeface="Microsoft YaHei"/>
              </a:rPr>
              <a:t>mm²</a:t>
            </a:r>
            <a:endParaRPr/>
          </a:p>
        </p:txBody>
      </p:sp>
      <p:sp>
        <p:nvSpPr>
          <p:cNvPr id="42" name="el-1785639500901-8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43" name="el-1785639500901-9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44" name="el-1785639500899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13 / 16</a:t>
            </a:r>
            <a:endParaRPr/>
          </a:p>
        </p:txBody>
      </p:sp>
      <p:sp>
        <p:nvSpPr>
          <p:cNvPr id="45" name="el-1785639500906-10"/>
          <p:cNvSpPr/>
          <p:nvPr/>
        </p:nvSpPr>
        <p:spPr>
          <a:xfrm>
            <a:off x="342900" y="1657945"/>
            <a:ext cx="4100513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5"/>
                </a:lnTo>
                <a:lnTo>
                  <a:pt x="99441" y="31"/>
                </a:lnTo>
                <a:lnTo>
                  <a:pt x="99506" y="67"/>
                </a:lnTo>
                <a:lnTo>
                  <a:pt x="99571" y="118"/>
                </a:lnTo>
                <a:lnTo>
                  <a:pt x="99631" y="179"/>
                </a:lnTo>
                <a:lnTo>
                  <a:pt x="99691" y="262"/>
                </a:lnTo>
                <a:lnTo>
                  <a:pt x="99745" y="349"/>
                </a:lnTo>
                <a:lnTo>
                  <a:pt x="99796" y="451"/>
                </a:lnTo>
                <a:lnTo>
                  <a:pt x="99842" y="564"/>
                </a:lnTo>
                <a:lnTo>
                  <a:pt x="99882" y="682"/>
                </a:lnTo>
                <a:lnTo>
                  <a:pt x="99919" y="815"/>
                </a:lnTo>
                <a:lnTo>
                  <a:pt x="99947" y="949"/>
                </a:lnTo>
                <a:lnTo>
                  <a:pt x="99970" y="1092"/>
                </a:lnTo>
                <a:lnTo>
                  <a:pt x="99986" y="1236"/>
                </a:lnTo>
                <a:lnTo>
                  <a:pt x="99998" y="1390"/>
                </a:lnTo>
                <a:lnTo>
                  <a:pt x="100000" y="1538"/>
                </a:lnTo>
                <a:lnTo>
                  <a:pt x="100000" y="98462"/>
                </a:lnTo>
                <a:lnTo>
                  <a:pt x="99998" y="98610"/>
                </a:lnTo>
                <a:lnTo>
                  <a:pt x="99986" y="98764"/>
                </a:lnTo>
                <a:lnTo>
                  <a:pt x="99970" y="98908"/>
                </a:lnTo>
                <a:lnTo>
                  <a:pt x="99947" y="99051"/>
                </a:lnTo>
                <a:lnTo>
                  <a:pt x="99919" y="99185"/>
                </a:lnTo>
                <a:lnTo>
                  <a:pt x="99882" y="99318"/>
                </a:lnTo>
                <a:lnTo>
                  <a:pt x="99842" y="99436"/>
                </a:lnTo>
                <a:lnTo>
                  <a:pt x="99796" y="99549"/>
                </a:lnTo>
                <a:lnTo>
                  <a:pt x="99745" y="99651"/>
                </a:lnTo>
                <a:lnTo>
                  <a:pt x="99691" y="99738"/>
                </a:lnTo>
                <a:lnTo>
                  <a:pt x="99631" y="99821"/>
                </a:lnTo>
                <a:lnTo>
                  <a:pt x="99571" y="99882"/>
                </a:lnTo>
                <a:lnTo>
                  <a:pt x="99506" y="99933"/>
                </a:lnTo>
                <a:lnTo>
                  <a:pt x="99441" y="99969"/>
                </a:lnTo>
                <a:lnTo>
                  <a:pt x="99371" y="99995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95"/>
                </a:lnTo>
                <a:lnTo>
                  <a:pt x="559" y="99969"/>
                </a:lnTo>
                <a:lnTo>
                  <a:pt x="494" y="99933"/>
                </a:lnTo>
                <a:lnTo>
                  <a:pt x="429" y="99882"/>
                </a:lnTo>
                <a:lnTo>
                  <a:pt x="369" y="99821"/>
                </a:lnTo>
                <a:lnTo>
                  <a:pt x="309" y="99738"/>
                </a:lnTo>
                <a:lnTo>
                  <a:pt x="255" y="99651"/>
                </a:lnTo>
                <a:lnTo>
                  <a:pt x="204" y="99549"/>
                </a:lnTo>
                <a:lnTo>
                  <a:pt x="158" y="99436"/>
                </a:lnTo>
                <a:lnTo>
                  <a:pt x="118" y="99318"/>
                </a:lnTo>
                <a:lnTo>
                  <a:pt x="81" y="99185"/>
                </a:lnTo>
                <a:lnTo>
                  <a:pt x="53" y="99051"/>
                </a:lnTo>
                <a:lnTo>
                  <a:pt x="30" y="98908"/>
                </a:lnTo>
                <a:lnTo>
                  <a:pt x="14" y="98764"/>
                </a:lnTo>
                <a:lnTo>
                  <a:pt x="2" y="98610"/>
                </a:lnTo>
                <a:lnTo>
                  <a:pt x="0" y="98462"/>
                </a:lnTo>
                <a:lnTo>
                  <a:pt x="0" y="1538"/>
                </a:lnTo>
                <a:lnTo>
                  <a:pt x="2" y="1390"/>
                </a:lnTo>
                <a:lnTo>
                  <a:pt x="14" y="1236"/>
                </a:lnTo>
                <a:lnTo>
                  <a:pt x="30" y="1092"/>
                </a:lnTo>
                <a:lnTo>
                  <a:pt x="53" y="949"/>
                </a:lnTo>
                <a:lnTo>
                  <a:pt x="81" y="815"/>
                </a:lnTo>
                <a:lnTo>
                  <a:pt x="118" y="682"/>
                </a:lnTo>
                <a:lnTo>
                  <a:pt x="158" y="564"/>
                </a:lnTo>
                <a:lnTo>
                  <a:pt x="204" y="451"/>
                </a:lnTo>
                <a:lnTo>
                  <a:pt x="255" y="349"/>
                </a:lnTo>
                <a:lnTo>
                  <a:pt x="309" y="262"/>
                </a:lnTo>
                <a:lnTo>
                  <a:pt x="369" y="179"/>
                </a:lnTo>
                <a:lnTo>
                  <a:pt x="429" y="118"/>
                </a:lnTo>
                <a:lnTo>
                  <a:pt x="494" y="67"/>
                </a:lnTo>
                <a:lnTo>
                  <a:pt x="559" y="31"/>
                </a:lnTo>
                <a:lnTo>
                  <a:pt x="629" y="5"/>
                </a:lnTo>
                <a:lnTo>
                  <a:pt x="696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6" name="el-1785639500912-15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1" y="11536"/>
                </a:moveTo>
                <a:lnTo>
                  <a:pt x="25000" y="11536"/>
                </a:lnTo>
                <a:lnTo>
                  <a:pt x="25000" y="73077"/>
                </a:lnTo>
                <a:lnTo>
                  <a:pt x="3571" y="73077"/>
                </a:lnTo>
                <a:close/>
              </a:path>
            </a:pathLst>
          </a:custGeom>
          <a:solidFill>
            <a:srgbClr val="D2691E">
              <a:alpha val="10000"/>
            </a:srgbClr>
          </a:solidFill>
          <a:ln w="18242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7" name="el-1785639500912-16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287" y="69232"/>
                </a:moveTo>
                <a:lnTo>
                  <a:pt x="44643" y="55768"/>
                </a:lnTo>
                <a:lnTo>
                  <a:pt x="51786" y="55768"/>
                </a:lnTo>
                <a:lnTo>
                  <a:pt x="57142" y="69232"/>
                </a:lnTo>
                <a:lnTo>
                  <a:pt x="51786" y="82691"/>
                </a:lnTo>
                <a:lnTo>
                  <a:pt x="44643" y="82691"/>
                </a:lnTo>
                <a:close/>
              </a:path>
            </a:pathLst>
          </a:custGeom>
          <a:solidFill>
            <a:srgbClr val="2A6B8F">
              <a:alpha val="10000"/>
            </a:srgbClr>
          </a:solidFill>
          <a:ln w="18242" algn="ctr">
            <a:solidFill>
              <a:srgbClr val="2A6B8F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500912-17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29" y="11536"/>
                </a:moveTo>
                <a:lnTo>
                  <a:pt x="85713" y="11536"/>
                </a:lnTo>
                <a:lnTo>
                  <a:pt x="85713" y="73077"/>
                </a:lnTo>
                <a:lnTo>
                  <a:pt x="71429" y="73077"/>
                </a:lnTo>
                <a:close/>
              </a:path>
            </a:pathLst>
          </a:custGeom>
          <a:solidFill>
            <a:srgbClr val="6B8F2A">
              <a:alpha val="10000"/>
            </a:srgbClr>
          </a:solidFill>
          <a:ln w="18242" algn="ctr">
            <a:solidFill>
              <a:srgbClr val="6B8F2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9" name="el-1785639500912-18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287" y="69232"/>
                </a:moveTo>
                <a:lnTo>
                  <a:pt x="92858" y="61536"/>
                </a:lnTo>
                <a:lnTo>
                  <a:pt x="97322" y="61536"/>
                </a:lnTo>
                <a:lnTo>
                  <a:pt x="100893" y="69232"/>
                </a:lnTo>
                <a:lnTo>
                  <a:pt x="97322" y="76923"/>
                </a:lnTo>
                <a:lnTo>
                  <a:pt x="92858" y="76923"/>
                </a:lnTo>
                <a:close/>
              </a:path>
            </a:pathLst>
          </a:custGeom>
          <a:solidFill>
            <a:srgbClr val="D2691E">
              <a:alpha val="15000"/>
            </a:srgbClr>
          </a:solidFill>
          <a:ln w="1094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500912-19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287" y="69232"/>
                </a:moveTo>
                <a:lnTo>
                  <a:pt x="92858" y="76923"/>
                </a:lnTo>
                <a:lnTo>
                  <a:pt x="97322" y="76923"/>
                </a:lnTo>
                <a:lnTo>
                  <a:pt x="100893" y="69232"/>
                </a:lnTo>
                <a:lnTo>
                  <a:pt x="97322" y="61536"/>
                </a:lnTo>
                <a:lnTo>
                  <a:pt x="92858" y="61536"/>
                </a:lnTo>
                <a:close/>
              </a:path>
            </a:pathLst>
          </a:custGeom>
          <a:solidFill>
            <a:srgbClr val="D2691E">
              <a:alpha val="5000"/>
            </a:srgbClr>
          </a:solidFill>
          <a:ln w="7297" algn="ctr">
            <a:solidFill>
              <a:srgbClr val="D2691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1" name="el-1785639500912-20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58" y="61536"/>
                </a:moveTo>
                <a:lnTo>
                  <a:pt x="92858" y="76923"/>
                </a:lnTo>
              </a:path>
            </a:pathLst>
          </a:custGeom>
          <a:solidFill>
            <a:srgbClr val="000000"/>
          </a:solidFill>
          <a:ln w="8756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639500912-21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322" y="61536"/>
                </a:moveTo>
                <a:lnTo>
                  <a:pt x="97322" y="76923"/>
                </a:lnTo>
              </a:path>
            </a:pathLst>
          </a:custGeom>
          <a:solidFill>
            <a:srgbClr val="000000"/>
          </a:solidFill>
          <a:ln w="8756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5639500912-22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287" y="69232"/>
                </a:moveTo>
                <a:lnTo>
                  <a:pt x="89287" y="76923"/>
                </a:lnTo>
              </a:path>
            </a:pathLst>
          </a:custGeom>
          <a:solidFill>
            <a:srgbClr val="000000"/>
          </a:solidFill>
          <a:ln w="7297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4" name="el-1785639500912-23"/>
          <p:cNvSpPr/>
          <p:nvPr/>
        </p:nvSpPr>
        <p:spPr>
          <a:xfrm>
            <a:off x="350044" y="1665089"/>
            <a:ext cx="4086225" cy="1843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893" y="69232"/>
                </a:moveTo>
                <a:lnTo>
                  <a:pt x="100893" y="76923"/>
                </a:lnTo>
              </a:path>
            </a:pathLst>
          </a:custGeom>
          <a:solidFill>
            <a:srgbClr val="000000"/>
          </a:solidFill>
          <a:ln w="7297" algn="ctr">
            <a:solidFill>
              <a:srgbClr val="D2691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5" name="el-1785639500912-24"/>
          <p:cNvSpPr txBox="1"/>
          <p:nvPr/>
        </p:nvSpPr>
        <p:spPr>
          <a:xfrm>
            <a:off x="641917" y="1693444"/>
            <a:ext cx="466997" cy="181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主视图</a:t>
            </a:r>
            <a:endParaRPr/>
          </a:p>
        </p:txBody>
      </p:sp>
      <p:sp>
        <p:nvSpPr>
          <p:cNvPr id="56" name="el-1785639500912-25"/>
          <p:cNvSpPr txBox="1"/>
          <p:nvPr/>
        </p:nvSpPr>
        <p:spPr>
          <a:xfrm>
            <a:off x="641917" y="3026138"/>
            <a:ext cx="284576" cy="1474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57" name="el-1785639500912-26"/>
          <p:cNvSpPr txBox="1"/>
          <p:nvPr/>
        </p:nvSpPr>
        <p:spPr>
          <a:xfrm>
            <a:off x="2101283" y="1693444"/>
            <a:ext cx="466997" cy="181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俯视图</a:t>
            </a:r>
            <a:endParaRPr/>
          </a:p>
        </p:txBody>
      </p:sp>
      <p:sp>
        <p:nvSpPr>
          <p:cNvPr id="58" name="el-1785639500913-27"/>
          <p:cNvSpPr txBox="1"/>
          <p:nvPr/>
        </p:nvSpPr>
        <p:spPr>
          <a:xfrm>
            <a:off x="2101283" y="3238802"/>
            <a:ext cx="474294" cy="1474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正六边形</a:t>
            </a:r>
            <a:endParaRPr/>
          </a:p>
        </p:txBody>
      </p:sp>
      <p:sp>
        <p:nvSpPr>
          <p:cNvPr id="59" name="el-1785639500913-28"/>
          <p:cNvSpPr txBox="1"/>
          <p:nvPr/>
        </p:nvSpPr>
        <p:spPr>
          <a:xfrm>
            <a:off x="3341744" y="1693444"/>
            <a:ext cx="466997" cy="1814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6B8F2A"/>
                </a:solidFill>
                <a:latin typeface="Microsoft YaHei"/>
                <a:ea typeface="Microsoft YaHei"/>
                <a:cs typeface="Microsoft YaHei"/>
              </a:rPr>
              <a:t>左视图</a:t>
            </a:r>
            <a:endParaRPr/>
          </a:p>
        </p:txBody>
      </p:sp>
      <p:sp>
        <p:nvSpPr>
          <p:cNvPr id="60" name="el-1785639500913-29"/>
          <p:cNvSpPr txBox="1"/>
          <p:nvPr/>
        </p:nvSpPr>
        <p:spPr>
          <a:xfrm>
            <a:off x="3341744" y="3026138"/>
            <a:ext cx="284576" cy="1474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矩形</a:t>
            </a:r>
            <a:endParaRPr/>
          </a:p>
        </p:txBody>
      </p:sp>
      <p:sp>
        <p:nvSpPr>
          <p:cNvPr id="61" name="el-1785639500913-30"/>
          <p:cNvSpPr txBox="1"/>
          <p:nvPr/>
        </p:nvSpPr>
        <p:spPr>
          <a:xfrm>
            <a:off x="3998459" y="2593722"/>
            <a:ext cx="408622" cy="158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立体图</a:t>
            </a:r>
            <a:endParaRPr/>
          </a:p>
        </p:txBody>
      </p:sp>
      <p:sp>
        <p:nvSpPr>
          <p:cNvPr id="62" name="el-1785639500922-68"/>
          <p:cNvSpPr/>
          <p:nvPr/>
        </p:nvSpPr>
        <p:spPr>
          <a:xfrm>
            <a:off x="350044" y="3165277"/>
            <a:ext cx="408622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" y="99639"/>
                </a:moveTo>
                <a:lnTo>
                  <a:pt x="0" y="99194"/>
                </a:lnTo>
                <a:lnTo>
                  <a:pt x="0" y="0"/>
                </a:lnTo>
                <a:lnTo>
                  <a:pt x="100000" y="0"/>
                </a:lnTo>
                <a:lnTo>
                  <a:pt x="100000" y="99194"/>
                </a:lnTo>
                <a:lnTo>
                  <a:pt x="99970" y="99639"/>
                </a:lnTo>
                <a:lnTo>
                  <a:pt x="99932" y="100000"/>
                </a:lnTo>
                <a:lnTo>
                  <a:pt x="68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0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639501036-77"/>
          <p:cNvSpPr/>
          <p:nvPr/>
        </p:nvSpPr>
        <p:spPr>
          <a:xfrm>
            <a:off x="450056" y="3328690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889" y="10889"/>
                </a:moveTo>
                <a:lnTo>
                  <a:pt x="83889" y="10889"/>
                </a:lnTo>
                <a:lnTo>
                  <a:pt x="91111" y="10889"/>
                </a:lnTo>
                <a:lnTo>
                  <a:pt x="91111" y="18222"/>
                </a:lnTo>
                <a:lnTo>
                  <a:pt x="83889" y="18222"/>
                </a:lnTo>
                <a:lnTo>
                  <a:pt x="83889" y="10889"/>
                </a:lnTo>
                <a:moveTo>
                  <a:pt x="80222" y="0"/>
                </a:moveTo>
                <a:lnTo>
                  <a:pt x="80222" y="0"/>
                </a:lnTo>
                <a:cubicBezTo>
                  <a:pt x="78074" y="0"/>
                  <a:pt x="76333" y="667"/>
                  <a:pt x="75000" y="2000"/>
                </a:cubicBezTo>
                <a:lnTo>
                  <a:pt x="75000" y="2000"/>
                </a:lnTo>
                <a:lnTo>
                  <a:pt x="75000" y="2000"/>
                </a:lnTo>
                <a:cubicBezTo>
                  <a:pt x="73593" y="3407"/>
                  <a:pt x="72889" y="5185"/>
                  <a:pt x="72889" y="7333"/>
                </a:cubicBezTo>
                <a:lnTo>
                  <a:pt x="72889" y="7333"/>
                </a:lnTo>
                <a:lnTo>
                  <a:pt x="29222" y="7333"/>
                </a:lnTo>
                <a:cubicBezTo>
                  <a:pt x="29222" y="5185"/>
                  <a:pt x="28519" y="3407"/>
                  <a:pt x="27111" y="2000"/>
                </a:cubicBezTo>
                <a:lnTo>
                  <a:pt x="27111" y="2000"/>
                </a:lnTo>
                <a:cubicBezTo>
                  <a:pt x="25778" y="667"/>
                  <a:pt x="24037" y="0"/>
                  <a:pt x="21889" y="0"/>
                </a:cubicBezTo>
                <a:lnTo>
                  <a:pt x="21889" y="0"/>
                </a:lnTo>
                <a:lnTo>
                  <a:pt x="7333" y="0"/>
                </a:lnTo>
                <a:cubicBezTo>
                  <a:pt x="5185" y="0"/>
                  <a:pt x="3407" y="667"/>
                  <a:pt x="2000" y="2000"/>
                </a:cubicBezTo>
                <a:lnTo>
                  <a:pt x="2000" y="2000"/>
                </a:lnTo>
                <a:cubicBezTo>
                  <a:pt x="667" y="3407"/>
                  <a:pt x="0" y="5185"/>
                  <a:pt x="0" y="7333"/>
                </a:cubicBezTo>
                <a:lnTo>
                  <a:pt x="0" y="7333"/>
                </a:lnTo>
                <a:lnTo>
                  <a:pt x="0" y="21889"/>
                </a:lnTo>
                <a:cubicBezTo>
                  <a:pt x="0" y="24037"/>
                  <a:pt x="667" y="25778"/>
                  <a:pt x="2000" y="27111"/>
                </a:cubicBezTo>
                <a:lnTo>
                  <a:pt x="2000" y="27111"/>
                </a:lnTo>
                <a:cubicBezTo>
                  <a:pt x="3407" y="28519"/>
                  <a:pt x="5185" y="29222"/>
                  <a:pt x="7333" y="29222"/>
                </a:cubicBezTo>
                <a:lnTo>
                  <a:pt x="7333" y="29222"/>
                </a:lnTo>
                <a:lnTo>
                  <a:pt x="7333" y="72889"/>
                </a:lnTo>
                <a:cubicBezTo>
                  <a:pt x="5185" y="72889"/>
                  <a:pt x="3407" y="73593"/>
                  <a:pt x="2000" y="75000"/>
                </a:cubicBezTo>
                <a:lnTo>
                  <a:pt x="2000" y="75000"/>
                </a:lnTo>
                <a:cubicBezTo>
                  <a:pt x="667" y="76333"/>
                  <a:pt x="0" y="78074"/>
                  <a:pt x="0" y="80222"/>
                </a:cubicBezTo>
                <a:lnTo>
                  <a:pt x="0" y="80222"/>
                </a:lnTo>
                <a:lnTo>
                  <a:pt x="0" y="94778"/>
                </a:lnTo>
                <a:cubicBezTo>
                  <a:pt x="0" y="96926"/>
                  <a:pt x="667" y="98667"/>
                  <a:pt x="2000" y="100000"/>
                </a:cubicBezTo>
                <a:lnTo>
                  <a:pt x="2000" y="100000"/>
                </a:lnTo>
                <a:cubicBezTo>
                  <a:pt x="3407" y="101407"/>
                  <a:pt x="5185" y="102111"/>
                  <a:pt x="7333" y="102111"/>
                </a:cubicBezTo>
                <a:lnTo>
                  <a:pt x="7333" y="102111"/>
                </a:lnTo>
                <a:lnTo>
                  <a:pt x="21889" y="102111"/>
                </a:lnTo>
                <a:cubicBezTo>
                  <a:pt x="24037" y="102111"/>
                  <a:pt x="25778" y="101407"/>
                  <a:pt x="27111" y="100000"/>
                </a:cubicBezTo>
                <a:lnTo>
                  <a:pt x="27111" y="100000"/>
                </a:lnTo>
                <a:cubicBezTo>
                  <a:pt x="28519" y="98667"/>
                  <a:pt x="29222" y="96926"/>
                  <a:pt x="29222" y="94778"/>
                </a:cubicBezTo>
                <a:lnTo>
                  <a:pt x="29222" y="94778"/>
                </a:lnTo>
                <a:lnTo>
                  <a:pt x="72889" y="94778"/>
                </a:lnTo>
                <a:cubicBezTo>
                  <a:pt x="72889" y="96926"/>
                  <a:pt x="73593" y="98667"/>
                  <a:pt x="75000" y="100000"/>
                </a:cubicBezTo>
                <a:lnTo>
                  <a:pt x="75000" y="100000"/>
                </a:lnTo>
                <a:cubicBezTo>
                  <a:pt x="76333" y="101407"/>
                  <a:pt x="78074" y="102111"/>
                  <a:pt x="80222" y="102111"/>
                </a:cubicBezTo>
                <a:lnTo>
                  <a:pt x="80222" y="102111"/>
                </a:lnTo>
                <a:lnTo>
                  <a:pt x="94778" y="102111"/>
                </a:lnTo>
                <a:cubicBezTo>
                  <a:pt x="96926" y="102111"/>
                  <a:pt x="98667" y="101407"/>
                  <a:pt x="100000" y="100000"/>
                </a:cubicBezTo>
                <a:lnTo>
                  <a:pt x="100000" y="100000"/>
                </a:lnTo>
                <a:cubicBezTo>
                  <a:pt x="101407" y="98667"/>
                  <a:pt x="102111" y="96926"/>
                  <a:pt x="102111" y="94778"/>
                </a:cubicBezTo>
                <a:lnTo>
                  <a:pt x="102111" y="94778"/>
                </a:lnTo>
                <a:lnTo>
                  <a:pt x="102111" y="80222"/>
                </a:lnTo>
                <a:cubicBezTo>
                  <a:pt x="102111" y="78074"/>
                  <a:pt x="101407" y="76333"/>
                  <a:pt x="100000" y="75000"/>
                </a:cubicBezTo>
                <a:lnTo>
                  <a:pt x="100000" y="75000"/>
                </a:lnTo>
                <a:cubicBezTo>
                  <a:pt x="98667" y="73593"/>
                  <a:pt x="96926" y="72889"/>
                  <a:pt x="94778" y="72889"/>
                </a:cubicBezTo>
                <a:lnTo>
                  <a:pt x="94778" y="72889"/>
                </a:lnTo>
                <a:lnTo>
                  <a:pt x="94778" y="29222"/>
                </a:lnTo>
                <a:cubicBezTo>
                  <a:pt x="96926" y="29222"/>
                  <a:pt x="98667" y="28519"/>
                  <a:pt x="100000" y="27111"/>
                </a:cubicBezTo>
                <a:lnTo>
                  <a:pt x="100000" y="27111"/>
                </a:lnTo>
                <a:cubicBezTo>
                  <a:pt x="101407" y="25778"/>
                  <a:pt x="102111" y="24037"/>
                  <a:pt x="102111" y="21889"/>
                </a:cubicBezTo>
                <a:lnTo>
                  <a:pt x="102111" y="21889"/>
                </a:lnTo>
                <a:lnTo>
                  <a:pt x="102111" y="7333"/>
                </a:lnTo>
                <a:cubicBezTo>
                  <a:pt x="102111" y="5185"/>
                  <a:pt x="101407" y="3407"/>
                  <a:pt x="100000" y="2000"/>
                </a:cubicBezTo>
                <a:lnTo>
                  <a:pt x="100000" y="2000"/>
                </a:lnTo>
                <a:cubicBezTo>
                  <a:pt x="98667" y="667"/>
                  <a:pt x="96926" y="0"/>
                  <a:pt x="94778" y="0"/>
                </a:cubicBezTo>
                <a:lnTo>
                  <a:pt x="94778" y="0"/>
                </a:lnTo>
                <a:lnTo>
                  <a:pt x="80222" y="0"/>
                </a:lnTo>
                <a:moveTo>
                  <a:pt x="21889" y="29222"/>
                </a:moveTo>
                <a:lnTo>
                  <a:pt x="21889" y="29222"/>
                </a:lnTo>
                <a:cubicBezTo>
                  <a:pt x="24037" y="29222"/>
                  <a:pt x="25778" y="28519"/>
                  <a:pt x="27111" y="27111"/>
                </a:cubicBezTo>
                <a:lnTo>
                  <a:pt x="27111" y="27111"/>
                </a:lnTo>
                <a:lnTo>
                  <a:pt x="27111" y="27111"/>
                </a:lnTo>
                <a:cubicBezTo>
                  <a:pt x="28519" y="25778"/>
                  <a:pt x="29222" y="24037"/>
                  <a:pt x="29222" y="21889"/>
                </a:cubicBezTo>
                <a:lnTo>
                  <a:pt x="29222" y="21889"/>
                </a:lnTo>
                <a:lnTo>
                  <a:pt x="72889" y="21889"/>
                </a:lnTo>
                <a:cubicBezTo>
                  <a:pt x="72889" y="24037"/>
                  <a:pt x="73593" y="25778"/>
                  <a:pt x="75000" y="27111"/>
                </a:cubicBezTo>
                <a:lnTo>
                  <a:pt x="75000" y="27111"/>
                </a:lnTo>
                <a:cubicBezTo>
                  <a:pt x="76333" y="28519"/>
                  <a:pt x="78074" y="29222"/>
                  <a:pt x="80222" y="29222"/>
                </a:cubicBezTo>
                <a:lnTo>
                  <a:pt x="80222" y="29222"/>
                </a:lnTo>
                <a:lnTo>
                  <a:pt x="80222" y="72889"/>
                </a:lnTo>
                <a:cubicBezTo>
                  <a:pt x="78074" y="72889"/>
                  <a:pt x="76333" y="73593"/>
                  <a:pt x="75000" y="75000"/>
                </a:cubicBezTo>
                <a:lnTo>
                  <a:pt x="75000" y="75000"/>
                </a:lnTo>
                <a:cubicBezTo>
                  <a:pt x="73593" y="76333"/>
                  <a:pt x="72889" y="78074"/>
                  <a:pt x="72889" y="80222"/>
                </a:cubicBezTo>
                <a:lnTo>
                  <a:pt x="72889" y="80222"/>
                </a:lnTo>
                <a:lnTo>
                  <a:pt x="29222" y="80222"/>
                </a:lnTo>
                <a:cubicBezTo>
                  <a:pt x="29222" y="78074"/>
                  <a:pt x="28519" y="76333"/>
                  <a:pt x="27111" y="75000"/>
                </a:cubicBezTo>
                <a:lnTo>
                  <a:pt x="27111" y="75000"/>
                </a:lnTo>
                <a:cubicBezTo>
                  <a:pt x="25778" y="73593"/>
                  <a:pt x="24037" y="72889"/>
                  <a:pt x="21889" y="72889"/>
                </a:cubicBezTo>
                <a:lnTo>
                  <a:pt x="21889" y="72889"/>
                </a:lnTo>
                <a:lnTo>
                  <a:pt x="21889" y="29222"/>
                </a:lnTo>
                <a:moveTo>
                  <a:pt x="10889" y="83889"/>
                </a:moveTo>
                <a:lnTo>
                  <a:pt x="10889" y="83889"/>
                </a:lnTo>
                <a:lnTo>
                  <a:pt x="18222" y="83889"/>
                </a:lnTo>
                <a:lnTo>
                  <a:pt x="18222" y="91111"/>
                </a:lnTo>
                <a:lnTo>
                  <a:pt x="10889" y="91111"/>
                </a:lnTo>
                <a:lnTo>
                  <a:pt x="10889" y="83889"/>
                </a:lnTo>
                <a:moveTo>
                  <a:pt x="83889" y="91111"/>
                </a:moveTo>
                <a:lnTo>
                  <a:pt x="83889" y="91111"/>
                </a:lnTo>
                <a:lnTo>
                  <a:pt x="83889" y="83889"/>
                </a:lnTo>
                <a:lnTo>
                  <a:pt x="91111" y="83889"/>
                </a:lnTo>
                <a:lnTo>
                  <a:pt x="91111" y="91111"/>
                </a:lnTo>
                <a:lnTo>
                  <a:pt x="83889" y="91111"/>
                </a:lnTo>
                <a:moveTo>
                  <a:pt x="10889" y="18222"/>
                </a:moveTo>
                <a:lnTo>
                  <a:pt x="10889" y="18222"/>
                </a:lnTo>
                <a:lnTo>
                  <a:pt x="10889" y="10889"/>
                </a:lnTo>
                <a:lnTo>
                  <a:pt x="18222" y="10889"/>
                </a:lnTo>
                <a:lnTo>
                  <a:pt x="18222" y="18222"/>
                </a:lnTo>
                <a:lnTo>
                  <a:pt x="10889" y="18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639500907-11"/>
          <p:cNvSpPr/>
          <p:nvPr/>
        </p:nvSpPr>
        <p:spPr>
          <a:xfrm>
            <a:off x="4700588" y="1307902"/>
            <a:ext cx="4100513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5"/>
                </a:lnTo>
                <a:lnTo>
                  <a:pt x="99441" y="29"/>
                </a:lnTo>
                <a:lnTo>
                  <a:pt x="99506" y="62"/>
                </a:lnTo>
                <a:lnTo>
                  <a:pt x="99571" y="110"/>
                </a:lnTo>
                <a:lnTo>
                  <a:pt x="99631" y="167"/>
                </a:lnTo>
                <a:lnTo>
                  <a:pt x="99691" y="243"/>
                </a:lnTo>
                <a:lnTo>
                  <a:pt x="99745" y="324"/>
                </a:lnTo>
                <a:lnTo>
                  <a:pt x="99796" y="419"/>
                </a:lnTo>
                <a:lnTo>
                  <a:pt x="99842" y="524"/>
                </a:lnTo>
                <a:lnTo>
                  <a:pt x="99882" y="633"/>
                </a:lnTo>
                <a:lnTo>
                  <a:pt x="99919" y="757"/>
                </a:lnTo>
                <a:lnTo>
                  <a:pt x="99947" y="881"/>
                </a:lnTo>
                <a:lnTo>
                  <a:pt x="99970" y="1014"/>
                </a:lnTo>
                <a:lnTo>
                  <a:pt x="99986" y="1148"/>
                </a:lnTo>
                <a:lnTo>
                  <a:pt x="99998" y="1290"/>
                </a:lnTo>
                <a:lnTo>
                  <a:pt x="100000" y="1429"/>
                </a:lnTo>
                <a:lnTo>
                  <a:pt x="100000" y="98571"/>
                </a:lnTo>
                <a:lnTo>
                  <a:pt x="99998" y="98710"/>
                </a:lnTo>
                <a:lnTo>
                  <a:pt x="99986" y="98852"/>
                </a:lnTo>
                <a:lnTo>
                  <a:pt x="99970" y="98986"/>
                </a:lnTo>
                <a:lnTo>
                  <a:pt x="99947" y="99119"/>
                </a:lnTo>
                <a:lnTo>
                  <a:pt x="99919" y="99243"/>
                </a:lnTo>
                <a:lnTo>
                  <a:pt x="99882" y="99367"/>
                </a:lnTo>
                <a:lnTo>
                  <a:pt x="99842" y="99476"/>
                </a:lnTo>
                <a:lnTo>
                  <a:pt x="99796" y="99581"/>
                </a:lnTo>
                <a:lnTo>
                  <a:pt x="99745" y="99676"/>
                </a:lnTo>
                <a:lnTo>
                  <a:pt x="99691" y="99757"/>
                </a:lnTo>
                <a:lnTo>
                  <a:pt x="99631" y="99833"/>
                </a:lnTo>
                <a:lnTo>
                  <a:pt x="99571" y="99890"/>
                </a:lnTo>
                <a:lnTo>
                  <a:pt x="99506" y="99938"/>
                </a:lnTo>
                <a:lnTo>
                  <a:pt x="99441" y="99971"/>
                </a:lnTo>
                <a:lnTo>
                  <a:pt x="99371" y="99995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95"/>
                </a:lnTo>
                <a:lnTo>
                  <a:pt x="559" y="99971"/>
                </a:lnTo>
                <a:lnTo>
                  <a:pt x="494" y="99938"/>
                </a:lnTo>
                <a:lnTo>
                  <a:pt x="429" y="99890"/>
                </a:lnTo>
                <a:lnTo>
                  <a:pt x="369" y="99833"/>
                </a:lnTo>
                <a:lnTo>
                  <a:pt x="309" y="99757"/>
                </a:lnTo>
                <a:lnTo>
                  <a:pt x="255" y="99676"/>
                </a:lnTo>
                <a:lnTo>
                  <a:pt x="204" y="99581"/>
                </a:lnTo>
                <a:lnTo>
                  <a:pt x="158" y="99476"/>
                </a:lnTo>
                <a:lnTo>
                  <a:pt x="118" y="99367"/>
                </a:lnTo>
                <a:lnTo>
                  <a:pt x="81" y="99243"/>
                </a:lnTo>
                <a:lnTo>
                  <a:pt x="53" y="99119"/>
                </a:lnTo>
                <a:lnTo>
                  <a:pt x="30" y="98986"/>
                </a:lnTo>
                <a:lnTo>
                  <a:pt x="14" y="98852"/>
                </a:lnTo>
                <a:lnTo>
                  <a:pt x="2" y="98710"/>
                </a:lnTo>
                <a:lnTo>
                  <a:pt x="0" y="98571"/>
                </a:lnTo>
                <a:lnTo>
                  <a:pt x="0" y="1429"/>
                </a:lnTo>
                <a:lnTo>
                  <a:pt x="2" y="1290"/>
                </a:lnTo>
                <a:lnTo>
                  <a:pt x="14" y="1148"/>
                </a:lnTo>
                <a:lnTo>
                  <a:pt x="30" y="1014"/>
                </a:lnTo>
                <a:lnTo>
                  <a:pt x="53" y="881"/>
                </a:lnTo>
                <a:lnTo>
                  <a:pt x="81" y="757"/>
                </a:lnTo>
                <a:lnTo>
                  <a:pt x="118" y="633"/>
                </a:lnTo>
                <a:lnTo>
                  <a:pt x="158" y="524"/>
                </a:lnTo>
                <a:lnTo>
                  <a:pt x="204" y="419"/>
                </a:lnTo>
                <a:lnTo>
                  <a:pt x="255" y="324"/>
                </a:lnTo>
                <a:lnTo>
                  <a:pt x="309" y="243"/>
                </a:lnTo>
                <a:lnTo>
                  <a:pt x="369" y="167"/>
                </a:lnTo>
                <a:lnTo>
                  <a:pt x="429" y="110"/>
                </a:lnTo>
                <a:lnTo>
                  <a:pt x="494" y="62"/>
                </a:lnTo>
                <a:lnTo>
                  <a:pt x="559" y="29"/>
                </a:lnTo>
                <a:lnTo>
                  <a:pt x="629" y="5"/>
                </a:lnTo>
                <a:lnTo>
                  <a:pt x="696" y="0"/>
                </a:lnTo>
                <a:close/>
              </a:path>
            </a:pathLst>
          </a:custGeom>
          <a:solidFill>
            <a:srgbClr val="F3EFE6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5" name="el-1785639500913-31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10713"/>
                </a:moveTo>
                <a:lnTo>
                  <a:pt x="10713" y="10713"/>
                </a:lnTo>
                <a:lnTo>
                  <a:pt x="10713" y="60713"/>
                </a:lnTo>
                <a:lnTo>
                  <a:pt x="1786" y="60713"/>
                </a:lnTo>
                <a:close/>
              </a:path>
            </a:pathLst>
          </a:custGeom>
          <a:solidFill>
            <a:srgbClr val="D2691E"/>
          </a:solidFill>
          <a:ln w="1094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el-1785639500913-32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06" y="10713"/>
                </a:moveTo>
                <a:lnTo>
                  <a:pt x="20536" y="10713"/>
                </a:lnTo>
                <a:lnTo>
                  <a:pt x="20536" y="60713"/>
                </a:lnTo>
                <a:lnTo>
                  <a:pt x="11606" y="60713"/>
                </a:lnTo>
                <a:close/>
              </a:path>
            </a:pathLst>
          </a:custGeom>
          <a:solidFill>
            <a:srgbClr val="2A6B8F"/>
          </a:solidFill>
          <a:ln w="10945" algn="ctr">
            <a:solidFill>
              <a:srgbClr val="2A6B8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el-1785639500913-33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29" y="10713"/>
                </a:moveTo>
                <a:lnTo>
                  <a:pt x="30357" y="10713"/>
                </a:lnTo>
                <a:lnTo>
                  <a:pt x="30357" y="60713"/>
                </a:lnTo>
                <a:lnTo>
                  <a:pt x="21429" y="60713"/>
                </a:lnTo>
                <a:close/>
              </a:path>
            </a:pathLst>
          </a:custGeom>
          <a:solidFill>
            <a:srgbClr val="6B8F2A"/>
          </a:solidFill>
          <a:ln w="10945" algn="ctr">
            <a:solidFill>
              <a:srgbClr val="6B8F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el-1785639500913-34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49" y="10713"/>
                </a:moveTo>
                <a:lnTo>
                  <a:pt x="40179" y="10713"/>
                </a:lnTo>
                <a:lnTo>
                  <a:pt x="40179" y="60713"/>
                </a:lnTo>
                <a:lnTo>
                  <a:pt x="31249" y="60713"/>
                </a:lnTo>
                <a:close/>
              </a:path>
            </a:pathLst>
          </a:custGeom>
          <a:solidFill>
            <a:srgbClr val="8F6B2A"/>
          </a:solidFill>
          <a:ln w="10945" algn="ctr">
            <a:solidFill>
              <a:srgbClr val="8F6B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el-1785639500913-35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072" y="10713"/>
                </a:moveTo>
                <a:lnTo>
                  <a:pt x="50000" y="10713"/>
                </a:lnTo>
                <a:lnTo>
                  <a:pt x="50000" y="60713"/>
                </a:lnTo>
                <a:lnTo>
                  <a:pt x="41072" y="60713"/>
                </a:lnTo>
                <a:close/>
              </a:path>
            </a:pathLst>
          </a:custGeom>
          <a:solidFill>
            <a:srgbClr val="8F2A6B"/>
          </a:solidFill>
          <a:ln w="10945" algn="ctr">
            <a:solidFill>
              <a:srgbClr val="8F2A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el-1785639500913-36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893" y="10713"/>
                </a:moveTo>
                <a:lnTo>
                  <a:pt x="59821" y="10713"/>
                </a:lnTo>
                <a:lnTo>
                  <a:pt x="59821" y="60713"/>
                </a:lnTo>
                <a:lnTo>
                  <a:pt x="50893" y="60713"/>
                </a:lnTo>
                <a:close/>
              </a:path>
            </a:pathLst>
          </a:custGeom>
          <a:solidFill>
            <a:srgbClr val="2A8F6B"/>
          </a:solidFill>
          <a:ln w="10945" algn="ctr">
            <a:solidFill>
              <a:srgbClr val="2A8F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el-1785639500913-37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858" y="25000"/>
                </a:moveTo>
                <a:lnTo>
                  <a:pt x="72322" y="16072"/>
                </a:lnTo>
                <a:lnTo>
                  <a:pt x="77678" y="16072"/>
                </a:lnTo>
                <a:lnTo>
                  <a:pt x="82142" y="25000"/>
                </a:lnTo>
                <a:lnTo>
                  <a:pt x="77678" y="33928"/>
                </a:lnTo>
                <a:lnTo>
                  <a:pt x="72322" y="33928"/>
                </a:lnTo>
                <a:close/>
              </a:path>
            </a:pathLst>
          </a:custGeom>
          <a:solidFill>
            <a:srgbClr val="6B2A8F"/>
          </a:solidFill>
          <a:ln w="10945" algn="ctr">
            <a:solidFill>
              <a:srgbClr val="6B2A8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el-1785639500913-38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858" y="67856"/>
                </a:moveTo>
                <a:lnTo>
                  <a:pt x="72322" y="58928"/>
                </a:lnTo>
                <a:lnTo>
                  <a:pt x="77678" y="58928"/>
                </a:lnTo>
                <a:lnTo>
                  <a:pt x="82142" y="67856"/>
                </a:lnTo>
                <a:lnTo>
                  <a:pt x="77678" y="76785"/>
                </a:lnTo>
                <a:lnTo>
                  <a:pt x="72322" y="76785"/>
                </a:lnTo>
                <a:close/>
              </a:path>
            </a:pathLst>
          </a:custGeom>
          <a:solidFill>
            <a:srgbClr val="8F2A2A"/>
          </a:solidFill>
          <a:ln w="10945" algn="ctr">
            <a:solidFill>
              <a:srgbClr val="8F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el-1785639500913-39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928" y="17856"/>
                </a:moveTo>
                <a:lnTo>
                  <a:pt x="86429" y="17856"/>
                </a:lnTo>
                <a:lnTo>
                  <a:pt x="86429" y="22856"/>
                </a:lnTo>
                <a:lnTo>
                  <a:pt x="83928" y="22856"/>
                </a:lnTo>
                <a:close/>
              </a:path>
            </a:pathLst>
          </a:custGeom>
          <a:solidFill>
            <a:srgbClr val="D2691E"/>
          </a:solidFill>
          <a:ln w="10945" algn="ctr">
            <a:solidFill>
              <a:srgbClr val="D269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el-1785639500913-40"/>
          <p:cNvSpPr/>
          <p:nvPr/>
        </p:nvSpPr>
        <p:spPr>
          <a:xfrm>
            <a:off x="4707731" y="1315045"/>
            <a:ext cx="40862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928" y="28569"/>
                </a:moveTo>
                <a:lnTo>
                  <a:pt x="86429" y="28569"/>
                </a:lnTo>
                <a:lnTo>
                  <a:pt x="86429" y="33569"/>
                </a:lnTo>
                <a:lnTo>
                  <a:pt x="83928" y="33569"/>
                </a:lnTo>
                <a:close/>
              </a:path>
            </a:pathLst>
          </a:custGeom>
          <a:solidFill>
            <a:srgbClr val="6B2A8F"/>
          </a:solidFill>
          <a:ln w="10945" algn="ctr">
            <a:solidFill>
              <a:srgbClr val="6B2A8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el-1785639500913-41"/>
          <p:cNvSpPr txBox="1"/>
          <p:nvPr/>
        </p:nvSpPr>
        <p:spPr>
          <a:xfrm>
            <a:off x="4890152" y="1378880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76" name="el-1785639500913-42"/>
          <p:cNvSpPr txBox="1"/>
          <p:nvPr/>
        </p:nvSpPr>
        <p:spPr>
          <a:xfrm>
            <a:off x="4890152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77" name="el-1785639500913-43"/>
          <p:cNvSpPr txBox="1"/>
          <p:nvPr/>
        </p:nvSpPr>
        <p:spPr>
          <a:xfrm>
            <a:off x="5291478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78" name="el-1785639500913-44"/>
          <p:cNvSpPr txBox="1"/>
          <p:nvPr/>
        </p:nvSpPr>
        <p:spPr>
          <a:xfrm>
            <a:off x="5692803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79" name="el-1785639500913-45"/>
          <p:cNvSpPr txBox="1"/>
          <p:nvPr/>
        </p:nvSpPr>
        <p:spPr>
          <a:xfrm>
            <a:off x="6094129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80" name="el-1785639500913-46"/>
          <p:cNvSpPr txBox="1"/>
          <p:nvPr/>
        </p:nvSpPr>
        <p:spPr>
          <a:xfrm>
            <a:off x="6495455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81" name="el-1785639500913-47"/>
          <p:cNvSpPr txBox="1"/>
          <p:nvPr/>
        </p:nvSpPr>
        <p:spPr>
          <a:xfrm>
            <a:off x="6896780" y="2534994"/>
            <a:ext cx="322520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82" name="el-1785639500913-48"/>
          <p:cNvSpPr txBox="1"/>
          <p:nvPr/>
        </p:nvSpPr>
        <p:spPr>
          <a:xfrm rot="-5400000">
            <a:off x="7019367" y="1747702"/>
            <a:ext cx="417379" cy="1475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高50mm</a:t>
            </a:r>
            <a:endParaRPr/>
          </a:p>
        </p:txBody>
      </p:sp>
      <p:sp>
        <p:nvSpPr>
          <p:cNvPr id="83" name="el-1785639500913-49"/>
          <p:cNvSpPr txBox="1"/>
          <p:nvPr/>
        </p:nvSpPr>
        <p:spPr>
          <a:xfrm>
            <a:off x="7553495" y="1513642"/>
            <a:ext cx="297711" cy="1361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84" name="el-1785639500913-50"/>
          <p:cNvSpPr txBox="1"/>
          <p:nvPr/>
        </p:nvSpPr>
        <p:spPr>
          <a:xfrm>
            <a:off x="7553495" y="2847074"/>
            <a:ext cx="297711" cy="1361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A6B8F"/>
                </a:solidFill>
                <a:latin typeface="Microsoft YaHei"/>
                <a:ea typeface="Microsoft YaHei"/>
                <a:cs typeface="Microsoft YaHei"/>
              </a:rPr>
              <a:t>50mm</a:t>
            </a:r>
            <a:endParaRPr/>
          </a:p>
        </p:txBody>
      </p:sp>
      <p:sp>
        <p:nvSpPr>
          <p:cNvPr id="85" name="el-1785639500913-51"/>
          <p:cNvSpPr txBox="1"/>
          <p:nvPr/>
        </p:nvSpPr>
        <p:spPr>
          <a:xfrm>
            <a:off x="8268584" y="1669682"/>
            <a:ext cx="262686" cy="1361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侧面</a:t>
            </a:r>
            <a:endParaRPr/>
          </a:p>
        </p:txBody>
      </p:sp>
      <p:sp>
        <p:nvSpPr>
          <p:cNvPr id="86" name="el-1785639500913-52"/>
          <p:cNvSpPr txBox="1"/>
          <p:nvPr/>
        </p:nvSpPr>
        <p:spPr>
          <a:xfrm>
            <a:off x="8268584" y="1882463"/>
            <a:ext cx="262686" cy="1361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底面</a:t>
            </a:r>
            <a:endParaRPr/>
          </a:p>
        </p:txBody>
      </p:sp>
      <p:sp>
        <p:nvSpPr>
          <p:cNvPr id="87" name="el-1785639500922-69"/>
          <p:cNvSpPr/>
          <p:nvPr/>
        </p:nvSpPr>
        <p:spPr>
          <a:xfrm>
            <a:off x="4707731" y="2958108"/>
            <a:ext cx="408622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" y="99639"/>
                </a:moveTo>
                <a:lnTo>
                  <a:pt x="0" y="99194"/>
                </a:lnTo>
                <a:lnTo>
                  <a:pt x="0" y="0"/>
                </a:lnTo>
                <a:lnTo>
                  <a:pt x="100000" y="0"/>
                </a:lnTo>
                <a:lnTo>
                  <a:pt x="100000" y="99194"/>
                </a:lnTo>
                <a:lnTo>
                  <a:pt x="99970" y="99639"/>
                </a:lnTo>
                <a:lnTo>
                  <a:pt x="99932" y="100000"/>
                </a:lnTo>
                <a:lnTo>
                  <a:pt x="68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0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el-1785639501036-78"/>
          <p:cNvSpPr/>
          <p:nvPr/>
        </p:nvSpPr>
        <p:spPr>
          <a:xfrm>
            <a:off x="4807744" y="311527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818" y="19545"/>
                </a:moveTo>
                <a:lnTo>
                  <a:pt x="35818" y="19545"/>
                </a:lnTo>
                <a:cubicBezTo>
                  <a:pt x="35697" y="17848"/>
                  <a:pt x="34879" y="16424"/>
                  <a:pt x="33364" y="15273"/>
                </a:cubicBezTo>
                <a:lnTo>
                  <a:pt x="33364" y="15273"/>
                </a:lnTo>
                <a:cubicBezTo>
                  <a:pt x="31121" y="13515"/>
                  <a:pt x="29939" y="11394"/>
                  <a:pt x="29818" y="8909"/>
                </a:cubicBezTo>
                <a:lnTo>
                  <a:pt x="29818" y="8909"/>
                </a:lnTo>
                <a:cubicBezTo>
                  <a:pt x="29939" y="6424"/>
                  <a:pt x="31121" y="4333"/>
                  <a:pt x="33364" y="2636"/>
                </a:cubicBezTo>
                <a:lnTo>
                  <a:pt x="33364" y="2636"/>
                </a:lnTo>
                <a:cubicBezTo>
                  <a:pt x="35606" y="1000"/>
                  <a:pt x="38394" y="121"/>
                  <a:pt x="41727" y="0"/>
                </a:cubicBezTo>
                <a:lnTo>
                  <a:pt x="41727" y="0"/>
                </a:lnTo>
                <a:cubicBezTo>
                  <a:pt x="45121" y="121"/>
                  <a:pt x="47939" y="1000"/>
                  <a:pt x="50182" y="2636"/>
                </a:cubicBezTo>
                <a:lnTo>
                  <a:pt x="50182" y="2636"/>
                </a:lnTo>
                <a:cubicBezTo>
                  <a:pt x="52424" y="4333"/>
                  <a:pt x="53606" y="6424"/>
                  <a:pt x="53727" y="8909"/>
                </a:cubicBezTo>
                <a:lnTo>
                  <a:pt x="53727" y="8909"/>
                </a:lnTo>
                <a:cubicBezTo>
                  <a:pt x="53606" y="11394"/>
                  <a:pt x="52424" y="13515"/>
                  <a:pt x="50182" y="15273"/>
                </a:cubicBezTo>
                <a:lnTo>
                  <a:pt x="50182" y="15273"/>
                </a:lnTo>
                <a:cubicBezTo>
                  <a:pt x="48667" y="16424"/>
                  <a:pt x="47848" y="17848"/>
                  <a:pt x="47727" y="19545"/>
                </a:cubicBezTo>
                <a:lnTo>
                  <a:pt x="47727" y="19545"/>
                </a:lnTo>
                <a:lnTo>
                  <a:pt x="47727" y="19545"/>
                </a:lnTo>
                <a:cubicBezTo>
                  <a:pt x="47970" y="22152"/>
                  <a:pt x="49394" y="23606"/>
                  <a:pt x="52000" y="23909"/>
                </a:cubicBezTo>
                <a:lnTo>
                  <a:pt x="52000" y="23909"/>
                </a:lnTo>
                <a:lnTo>
                  <a:pt x="62636" y="23909"/>
                </a:lnTo>
                <a:cubicBezTo>
                  <a:pt x="65121" y="24030"/>
                  <a:pt x="67242" y="24879"/>
                  <a:pt x="69000" y="26455"/>
                </a:cubicBezTo>
                <a:lnTo>
                  <a:pt x="69000" y="26455"/>
                </a:lnTo>
                <a:cubicBezTo>
                  <a:pt x="70576" y="28212"/>
                  <a:pt x="71455" y="30333"/>
                  <a:pt x="71636" y="32818"/>
                </a:cubicBezTo>
                <a:lnTo>
                  <a:pt x="71636" y="32818"/>
                </a:lnTo>
                <a:lnTo>
                  <a:pt x="71636" y="43455"/>
                </a:lnTo>
                <a:cubicBezTo>
                  <a:pt x="71879" y="46061"/>
                  <a:pt x="73303" y="47485"/>
                  <a:pt x="75909" y="47727"/>
                </a:cubicBezTo>
                <a:lnTo>
                  <a:pt x="75909" y="47727"/>
                </a:lnTo>
                <a:lnTo>
                  <a:pt x="75909" y="47727"/>
                </a:lnTo>
                <a:cubicBezTo>
                  <a:pt x="77606" y="47606"/>
                  <a:pt x="79030" y="46788"/>
                  <a:pt x="80182" y="45273"/>
                </a:cubicBezTo>
                <a:lnTo>
                  <a:pt x="80182" y="45273"/>
                </a:lnTo>
                <a:cubicBezTo>
                  <a:pt x="81939" y="43030"/>
                  <a:pt x="84061" y="41848"/>
                  <a:pt x="86545" y="41727"/>
                </a:cubicBezTo>
                <a:lnTo>
                  <a:pt x="86545" y="41727"/>
                </a:lnTo>
                <a:cubicBezTo>
                  <a:pt x="89030" y="41848"/>
                  <a:pt x="91121" y="43030"/>
                  <a:pt x="92818" y="45273"/>
                </a:cubicBezTo>
                <a:lnTo>
                  <a:pt x="92818" y="45273"/>
                </a:lnTo>
                <a:cubicBezTo>
                  <a:pt x="94455" y="47515"/>
                  <a:pt x="95333" y="50333"/>
                  <a:pt x="95455" y="53727"/>
                </a:cubicBezTo>
                <a:lnTo>
                  <a:pt x="95455" y="53727"/>
                </a:lnTo>
                <a:cubicBezTo>
                  <a:pt x="95333" y="57061"/>
                  <a:pt x="94455" y="59848"/>
                  <a:pt x="92818" y="62091"/>
                </a:cubicBezTo>
                <a:lnTo>
                  <a:pt x="92818" y="62091"/>
                </a:lnTo>
                <a:cubicBezTo>
                  <a:pt x="91121" y="64333"/>
                  <a:pt x="89030" y="65515"/>
                  <a:pt x="86545" y="65636"/>
                </a:cubicBezTo>
                <a:lnTo>
                  <a:pt x="86545" y="65636"/>
                </a:lnTo>
                <a:cubicBezTo>
                  <a:pt x="84061" y="65515"/>
                  <a:pt x="81939" y="64333"/>
                  <a:pt x="80182" y="62091"/>
                </a:cubicBezTo>
                <a:lnTo>
                  <a:pt x="80182" y="62091"/>
                </a:lnTo>
                <a:cubicBezTo>
                  <a:pt x="79030" y="60576"/>
                  <a:pt x="77606" y="59758"/>
                  <a:pt x="75909" y="59636"/>
                </a:cubicBezTo>
                <a:lnTo>
                  <a:pt x="75909" y="59636"/>
                </a:lnTo>
                <a:lnTo>
                  <a:pt x="75909" y="59636"/>
                </a:lnTo>
                <a:cubicBezTo>
                  <a:pt x="73303" y="59879"/>
                  <a:pt x="71879" y="61303"/>
                  <a:pt x="71636" y="63909"/>
                </a:cubicBezTo>
                <a:lnTo>
                  <a:pt x="71636" y="63909"/>
                </a:lnTo>
                <a:lnTo>
                  <a:pt x="71636" y="86545"/>
                </a:lnTo>
                <a:cubicBezTo>
                  <a:pt x="71455" y="89030"/>
                  <a:pt x="70576" y="91121"/>
                  <a:pt x="69000" y="92818"/>
                </a:cubicBezTo>
                <a:lnTo>
                  <a:pt x="69000" y="92818"/>
                </a:lnTo>
                <a:cubicBezTo>
                  <a:pt x="67242" y="94455"/>
                  <a:pt x="65121" y="95333"/>
                  <a:pt x="62636" y="95455"/>
                </a:cubicBezTo>
                <a:lnTo>
                  <a:pt x="62636" y="95455"/>
                </a:lnTo>
                <a:lnTo>
                  <a:pt x="52000" y="95455"/>
                </a:lnTo>
                <a:cubicBezTo>
                  <a:pt x="49394" y="95212"/>
                  <a:pt x="47970" y="93788"/>
                  <a:pt x="47727" y="91182"/>
                </a:cubicBezTo>
                <a:lnTo>
                  <a:pt x="47727" y="91182"/>
                </a:lnTo>
                <a:lnTo>
                  <a:pt x="47727" y="91182"/>
                </a:lnTo>
                <a:cubicBezTo>
                  <a:pt x="47848" y="89424"/>
                  <a:pt x="48667" y="88000"/>
                  <a:pt x="50182" y="86909"/>
                </a:cubicBezTo>
                <a:lnTo>
                  <a:pt x="50182" y="86909"/>
                </a:lnTo>
                <a:cubicBezTo>
                  <a:pt x="52424" y="85152"/>
                  <a:pt x="53606" y="83030"/>
                  <a:pt x="53727" y="80545"/>
                </a:cubicBezTo>
                <a:lnTo>
                  <a:pt x="53727" y="80545"/>
                </a:lnTo>
                <a:cubicBezTo>
                  <a:pt x="53606" y="78061"/>
                  <a:pt x="52424" y="75939"/>
                  <a:pt x="50182" y="74182"/>
                </a:cubicBezTo>
                <a:lnTo>
                  <a:pt x="50182" y="74182"/>
                </a:lnTo>
                <a:cubicBezTo>
                  <a:pt x="47939" y="72606"/>
                  <a:pt x="45121" y="71758"/>
                  <a:pt x="41727" y="71636"/>
                </a:cubicBezTo>
                <a:lnTo>
                  <a:pt x="41727" y="71636"/>
                </a:lnTo>
                <a:cubicBezTo>
                  <a:pt x="38394" y="71758"/>
                  <a:pt x="35606" y="72606"/>
                  <a:pt x="33364" y="74182"/>
                </a:cubicBezTo>
                <a:lnTo>
                  <a:pt x="33364" y="74182"/>
                </a:lnTo>
                <a:cubicBezTo>
                  <a:pt x="31121" y="75939"/>
                  <a:pt x="29939" y="78061"/>
                  <a:pt x="29818" y="80545"/>
                </a:cubicBezTo>
                <a:lnTo>
                  <a:pt x="29818" y="80545"/>
                </a:lnTo>
                <a:cubicBezTo>
                  <a:pt x="29939" y="83030"/>
                  <a:pt x="31121" y="85152"/>
                  <a:pt x="33364" y="86909"/>
                </a:cubicBezTo>
                <a:lnTo>
                  <a:pt x="33364" y="86909"/>
                </a:lnTo>
                <a:cubicBezTo>
                  <a:pt x="34879" y="88000"/>
                  <a:pt x="35697" y="89424"/>
                  <a:pt x="35818" y="91182"/>
                </a:cubicBezTo>
                <a:lnTo>
                  <a:pt x="35818" y="91182"/>
                </a:lnTo>
                <a:lnTo>
                  <a:pt x="35818" y="91182"/>
                </a:lnTo>
                <a:cubicBezTo>
                  <a:pt x="35576" y="93788"/>
                  <a:pt x="34152" y="95212"/>
                  <a:pt x="31545" y="95455"/>
                </a:cubicBezTo>
                <a:lnTo>
                  <a:pt x="31545" y="95455"/>
                </a:lnTo>
                <a:lnTo>
                  <a:pt x="8909" y="95455"/>
                </a:lnTo>
                <a:cubicBezTo>
                  <a:pt x="6424" y="95333"/>
                  <a:pt x="4333" y="94455"/>
                  <a:pt x="2636" y="92818"/>
                </a:cubicBezTo>
                <a:lnTo>
                  <a:pt x="2636" y="92818"/>
                </a:lnTo>
                <a:cubicBezTo>
                  <a:pt x="1000" y="91121"/>
                  <a:pt x="121" y="89030"/>
                  <a:pt x="0" y="86545"/>
                </a:cubicBezTo>
                <a:lnTo>
                  <a:pt x="0" y="86545"/>
                </a:lnTo>
                <a:lnTo>
                  <a:pt x="0" y="63909"/>
                </a:lnTo>
                <a:cubicBezTo>
                  <a:pt x="242" y="61303"/>
                  <a:pt x="1667" y="59879"/>
                  <a:pt x="4273" y="59636"/>
                </a:cubicBezTo>
                <a:lnTo>
                  <a:pt x="4273" y="59636"/>
                </a:lnTo>
                <a:lnTo>
                  <a:pt x="4273" y="59636"/>
                </a:lnTo>
                <a:cubicBezTo>
                  <a:pt x="6030" y="59758"/>
                  <a:pt x="7455" y="60576"/>
                  <a:pt x="8545" y="62091"/>
                </a:cubicBezTo>
                <a:lnTo>
                  <a:pt x="8545" y="62091"/>
                </a:lnTo>
                <a:cubicBezTo>
                  <a:pt x="10303" y="64333"/>
                  <a:pt x="12424" y="65515"/>
                  <a:pt x="14909" y="65636"/>
                </a:cubicBezTo>
                <a:lnTo>
                  <a:pt x="14909" y="65636"/>
                </a:lnTo>
                <a:cubicBezTo>
                  <a:pt x="17394" y="65515"/>
                  <a:pt x="19515" y="64333"/>
                  <a:pt x="21273" y="62091"/>
                </a:cubicBezTo>
                <a:lnTo>
                  <a:pt x="21273" y="62091"/>
                </a:lnTo>
                <a:cubicBezTo>
                  <a:pt x="22848" y="59848"/>
                  <a:pt x="23727" y="57061"/>
                  <a:pt x="23909" y="53727"/>
                </a:cubicBezTo>
                <a:lnTo>
                  <a:pt x="23909" y="53727"/>
                </a:lnTo>
                <a:cubicBezTo>
                  <a:pt x="23727" y="50333"/>
                  <a:pt x="22848" y="47515"/>
                  <a:pt x="21273" y="45273"/>
                </a:cubicBezTo>
                <a:lnTo>
                  <a:pt x="21273" y="45273"/>
                </a:lnTo>
                <a:cubicBezTo>
                  <a:pt x="19515" y="43030"/>
                  <a:pt x="17394" y="41848"/>
                  <a:pt x="14909" y="41727"/>
                </a:cubicBezTo>
                <a:lnTo>
                  <a:pt x="14909" y="41727"/>
                </a:lnTo>
                <a:cubicBezTo>
                  <a:pt x="12424" y="41848"/>
                  <a:pt x="10303" y="43030"/>
                  <a:pt x="8545" y="45273"/>
                </a:cubicBezTo>
                <a:lnTo>
                  <a:pt x="8545" y="45273"/>
                </a:lnTo>
                <a:cubicBezTo>
                  <a:pt x="7455" y="46788"/>
                  <a:pt x="6030" y="47606"/>
                  <a:pt x="4273" y="47727"/>
                </a:cubicBezTo>
                <a:lnTo>
                  <a:pt x="4273" y="47727"/>
                </a:lnTo>
                <a:lnTo>
                  <a:pt x="4273" y="47727"/>
                </a:lnTo>
                <a:cubicBezTo>
                  <a:pt x="1667" y="47485"/>
                  <a:pt x="242" y="46061"/>
                  <a:pt x="0" y="43455"/>
                </a:cubicBezTo>
                <a:lnTo>
                  <a:pt x="0" y="43455"/>
                </a:lnTo>
                <a:lnTo>
                  <a:pt x="0" y="32818"/>
                </a:lnTo>
                <a:cubicBezTo>
                  <a:pt x="121" y="30333"/>
                  <a:pt x="1000" y="28212"/>
                  <a:pt x="2636" y="26455"/>
                </a:cubicBezTo>
                <a:lnTo>
                  <a:pt x="2636" y="26455"/>
                </a:lnTo>
                <a:cubicBezTo>
                  <a:pt x="4333" y="24879"/>
                  <a:pt x="6424" y="24030"/>
                  <a:pt x="8909" y="23909"/>
                </a:cubicBezTo>
                <a:lnTo>
                  <a:pt x="8909" y="23909"/>
                </a:lnTo>
                <a:lnTo>
                  <a:pt x="31545" y="23909"/>
                </a:lnTo>
                <a:cubicBezTo>
                  <a:pt x="34152" y="23606"/>
                  <a:pt x="35576" y="22152"/>
                  <a:pt x="35818" y="19545"/>
                </a:cubicBezTo>
                <a:lnTo>
                  <a:pt x="35818" y="19545"/>
                </a:lnTo>
                <a:lnTo>
                  <a:pt x="35818" y="1954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5639500923-72"/>
          <p:cNvSpPr txBox="1"/>
          <p:nvPr/>
        </p:nvSpPr>
        <p:spPr>
          <a:xfrm>
            <a:off x="584002" y="3308152"/>
            <a:ext cx="239665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高50mm · 底面正六边形直径100mm · 边长50mm</a:t>
            </a:r>
            <a:endParaRPr/>
          </a:p>
        </p:txBody>
      </p:sp>
      <p:sp>
        <p:nvSpPr>
          <p:cNvPr id="90" name="el-1785639500923-73"/>
          <p:cNvSpPr txBox="1"/>
          <p:nvPr/>
        </p:nvSpPr>
        <p:spPr>
          <a:xfrm>
            <a:off x="4954191" y="3100983"/>
            <a:ext cx="316884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各面用不同颜色区分 · 展开图由6个矩形侧面和2个正六边形底面组成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2707-6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50237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50237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502376-4"/>
          <p:cNvSpPr/>
          <p:nvPr/>
        </p:nvSpPr>
        <p:spPr>
          <a:xfrm>
            <a:off x="400050" y="160734"/>
            <a:ext cx="9156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3" y="0"/>
                </a:moveTo>
                <a:lnTo>
                  <a:pt x="98438" y="0"/>
                </a:lnTo>
                <a:lnTo>
                  <a:pt x="98594" y="50"/>
                </a:lnTo>
                <a:lnTo>
                  <a:pt x="98740" y="150"/>
                </a:lnTo>
                <a:lnTo>
                  <a:pt x="98896" y="300"/>
                </a:lnTo>
                <a:lnTo>
                  <a:pt x="99031" y="550"/>
                </a:lnTo>
                <a:lnTo>
                  <a:pt x="99177" y="900"/>
                </a:lnTo>
                <a:lnTo>
                  <a:pt x="99302" y="1250"/>
                </a:lnTo>
                <a:lnTo>
                  <a:pt x="99427" y="1700"/>
                </a:lnTo>
                <a:lnTo>
                  <a:pt x="99542" y="2200"/>
                </a:lnTo>
                <a:lnTo>
                  <a:pt x="99646" y="2750"/>
                </a:lnTo>
                <a:lnTo>
                  <a:pt x="99740" y="3350"/>
                </a:lnTo>
                <a:lnTo>
                  <a:pt x="99813" y="3950"/>
                </a:lnTo>
                <a:lnTo>
                  <a:pt x="99885" y="4650"/>
                </a:lnTo>
                <a:lnTo>
                  <a:pt x="99938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8" y="94700"/>
                </a:lnTo>
                <a:lnTo>
                  <a:pt x="99885" y="95350"/>
                </a:lnTo>
                <a:lnTo>
                  <a:pt x="99813" y="96050"/>
                </a:lnTo>
                <a:lnTo>
                  <a:pt x="99740" y="96650"/>
                </a:lnTo>
                <a:lnTo>
                  <a:pt x="99646" y="97250"/>
                </a:lnTo>
                <a:lnTo>
                  <a:pt x="99542" y="97800"/>
                </a:lnTo>
                <a:lnTo>
                  <a:pt x="99427" y="98300"/>
                </a:lnTo>
                <a:lnTo>
                  <a:pt x="99302" y="98750"/>
                </a:lnTo>
                <a:lnTo>
                  <a:pt x="99177" y="99100"/>
                </a:lnTo>
                <a:lnTo>
                  <a:pt x="99031" y="99450"/>
                </a:lnTo>
                <a:lnTo>
                  <a:pt x="98896" y="99700"/>
                </a:lnTo>
                <a:lnTo>
                  <a:pt x="98740" y="99850"/>
                </a:lnTo>
                <a:lnTo>
                  <a:pt x="98594" y="99950"/>
                </a:lnTo>
                <a:lnTo>
                  <a:pt x="98438" y="100000"/>
                </a:lnTo>
                <a:lnTo>
                  <a:pt x="1563" y="100000"/>
                </a:lnTo>
                <a:lnTo>
                  <a:pt x="1406" y="99950"/>
                </a:lnTo>
                <a:lnTo>
                  <a:pt x="1260" y="99850"/>
                </a:lnTo>
                <a:lnTo>
                  <a:pt x="1104" y="99700"/>
                </a:lnTo>
                <a:lnTo>
                  <a:pt x="969" y="99450"/>
                </a:lnTo>
                <a:lnTo>
                  <a:pt x="823" y="99100"/>
                </a:lnTo>
                <a:lnTo>
                  <a:pt x="698" y="98750"/>
                </a:lnTo>
                <a:lnTo>
                  <a:pt x="573" y="98300"/>
                </a:lnTo>
                <a:lnTo>
                  <a:pt x="458" y="97800"/>
                </a:lnTo>
                <a:lnTo>
                  <a:pt x="354" y="97250"/>
                </a:lnTo>
                <a:lnTo>
                  <a:pt x="260" y="96650"/>
                </a:lnTo>
                <a:lnTo>
                  <a:pt x="188" y="96050"/>
                </a:lnTo>
                <a:lnTo>
                  <a:pt x="115" y="95350"/>
                </a:lnTo>
                <a:lnTo>
                  <a:pt x="63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3" y="5300"/>
                </a:lnTo>
                <a:lnTo>
                  <a:pt x="115" y="4650"/>
                </a:lnTo>
                <a:lnTo>
                  <a:pt x="188" y="3950"/>
                </a:lnTo>
                <a:lnTo>
                  <a:pt x="260" y="3350"/>
                </a:lnTo>
                <a:lnTo>
                  <a:pt x="354" y="2750"/>
                </a:lnTo>
                <a:lnTo>
                  <a:pt x="458" y="2200"/>
                </a:lnTo>
                <a:lnTo>
                  <a:pt x="573" y="1700"/>
                </a:lnTo>
                <a:lnTo>
                  <a:pt x="698" y="1250"/>
                </a:lnTo>
                <a:lnTo>
                  <a:pt x="823" y="900"/>
                </a:lnTo>
                <a:lnTo>
                  <a:pt x="969" y="550"/>
                </a:lnTo>
                <a:lnTo>
                  <a:pt x="1104" y="300"/>
                </a:lnTo>
                <a:lnTo>
                  <a:pt x="1260" y="150"/>
                </a:lnTo>
                <a:lnTo>
                  <a:pt x="1406" y="50"/>
                </a:lnTo>
                <a:lnTo>
                  <a:pt x="1563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502376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502652-55"/>
          <p:cNvSpPr/>
          <p:nvPr/>
        </p:nvSpPr>
        <p:spPr>
          <a:xfrm>
            <a:off x="542908" y="208359"/>
            <a:ext cx="10004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727" y="727"/>
                </a:moveTo>
                <a:lnTo>
                  <a:pt x="44727" y="727"/>
                </a:lnTo>
                <a:cubicBezTo>
                  <a:pt x="46727" y="-242"/>
                  <a:pt x="48727" y="-242"/>
                  <a:pt x="50727" y="727"/>
                </a:cubicBezTo>
                <a:lnTo>
                  <a:pt x="50727" y="727"/>
                </a:lnTo>
                <a:lnTo>
                  <a:pt x="82818" y="19000"/>
                </a:lnTo>
                <a:lnTo>
                  <a:pt x="83545" y="19364"/>
                </a:lnTo>
                <a:lnTo>
                  <a:pt x="83545" y="19545"/>
                </a:lnTo>
                <a:lnTo>
                  <a:pt x="92455" y="24636"/>
                </a:lnTo>
                <a:cubicBezTo>
                  <a:pt x="94939" y="26212"/>
                  <a:pt x="95879" y="28455"/>
                  <a:pt x="95273" y="31364"/>
                </a:cubicBezTo>
                <a:lnTo>
                  <a:pt x="95273" y="31364"/>
                </a:lnTo>
                <a:cubicBezTo>
                  <a:pt x="94424" y="34212"/>
                  <a:pt x="92515" y="35697"/>
                  <a:pt x="89545" y="35818"/>
                </a:cubicBezTo>
                <a:lnTo>
                  <a:pt x="89545" y="35818"/>
                </a:lnTo>
                <a:lnTo>
                  <a:pt x="6000" y="35818"/>
                </a:lnTo>
                <a:cubicBezTo>
                  <a:pt x="3030" y="35697"/>
                  <a:pt x="1091" y="34212"/>
                  <a:pt x="182" y="31364"/>
                </a:cubicBezTo>
                <a:lnTo>
                  <a:pt x="182" y="31364"/>
                </a:lnTo>
                <a:cubicBezTo>
                  <a:pt x="-424" y="28455"/>
                  <a:pt x="515" y="26212"/>
                  <a:pt x="3000" y="24636"/>
                </a:cubicBezTo>
                <a:lnTo>
                  <a:pt x="3000" y="24636"/>
                </a:lnTo>
                <a:lnTo>
                  <a:pt x="11909" y="19545"/>
                </a:lnTo>
                <a:lnTo>
                  <a:pt x="11909" y="19364"/>
                </a:lnTo>
                <a:lnTo>
                  <a:pt x="12727" y="19000"/>
                </a:lnTo>
                <a:lnTo>
                  <a:pt x="44727" y="727"/>
                </a:lnTo>
                <a:moveTo>
                  <a:pt x="11909" y="41727"/>
                </a:moveTo>
                <a:lnTo>
                  <a:pt x="11909" y="41727"/>
                </a:lnTo>
                <a:lnTo>
                  <a:pt x="23909" y="41727"/>
                </a:lnTo>
                <a:lnTo>
                  <a:pt x="23909" y="77545"/>
                </a:lnTo>
                <a:lnTo>
                  <a:pt x="31364" y="77545"/>
                </a:lnTo>
                <a:lnTo>
                  <a:pt x="31364" y="41727"/>
                </a:lnTo>
                <a:lnTo>
                  <a:pt x="43273" y="41727"/>
                </a:lnTo>
                <a:lnTo>
                  <a:pt x="43273" y="77545"/>
                </a:lnTo>
                <a:lnTo>
                  <a:pt x="52182" y="77545"/>
                </a:lnTo>
                <a:lnTo>
                  <a:pt x="52182" y="41727"/>
                </a:lnTo>
                <a:lnTo>
                  <a:pt x="64182" y="41727"/>
                </a:lnTo>
                <a:lnTo>
                  <a:pt x="64182" y="77545"/>
                </a:lnTo>
                <a:lnTo>
                  <a:pt x="71636" y="77545"/>
                </a:lnTo>
                <a:lnTo>
                  <a:pt x="71636" y="41727"/>
                </a:lnTo>
                <a:lnTo>
                  <a:pt x="83545" y="41727"/>
                </a:lnTo>
                <a:lnTo>
                  <a:pt x="83545" y="78273"/>
                </a:lnTo>
                <a:cubicBezTo>
                  <a:pt x="83667" y="78394"/>
                  <a:pt x="83788" y="78455"/>
                  <a:pt x="83909" y="78455"/>
                </a:cubicBezTo>
                <a:lnTo>
                  <a:pt x="83909" y="78455"/>
                </a:lnTo>
                <a:cubicBezTo>
                  <a:pt x="83909" y="78455"/>
                  <a:pt x="83909" y="78455"/>
                  <a:pt x="83909" y="78455"/>
                </a:cubicBezTo>
                <a:lnTo>
                  <a:pt x="83909" y="78455"/>
                </a:lnTo>
                <a:lnTo>
                  <a:pt x="92818" y="84455"/>
                </a:lnTo>
                <a:cubicBezTo>
                  <a:pt x="95061" y="86212"/>
                  <a:pt x="95879" y="88455"/>
                  <a:pt x="95273" y="91182"/>
                </a:cubicBezTo>
                <a:lnTo>
                  <a:pt x="95273" y="91182"/>
                </a:lnTo>
                <a:cubicBezTo>
                  <a:pt x="94303" y="93909"/>
                  <a:pt x="92394" y="95333"/>
                  <a:pt x="89545" y="95455"/>
                </a:cubicBezTo>
                <a:lnTo>
                  <a:pt x="89545" y="95455"/>
                </a:lnTo>
                <a:lnTo>
                  <a:pt x="6000" y="95455"/>
                </a:lnTo>
                <a:cubicBezTo>
                  <a:pt x="3152" y="95333"/>
                  <a:pt x="1212" y="93909"/>
                  <a:pt x="182" y="91182"/>
                </a:cubicBezTo>
                <a:lnTo>
                  <a:pt x="182" y="91182"/>
                </a:lnTo>
                <a:cubicBezTo>
                  <a:pt x="-424" y="88455"/>
                  <a:pt x="394" y="86212"/>
                  <a:pt x="2636" y="84455"/>
                </a:cubicBezTo>
                <a:lnTo>
                  <a:pt x="2636" y="84455"/>
                </a:lnTo>
                <a:lnTo>
                  <a:pt x="11545" y="78455"/>
                </a:lnTo>
                <a:cubicBezTo>
                  <a:pt x="11667" y="78455"/>
                  <a:pt x="11727" y="78455"/>
                  <a:pt x="11727" y="78455"/>
                </a:cubicBezTo>
                <a:lnTo>
                  <a:pt x="11727" y="78455"/>
                </a:lnTo>
                <a:cubicBezTo>
                  <a:pt x="11848" y="78455"/>
                  <a:pt x="11909" y="78394"/>
                  <a:pt x="11909" y="78273"/>
                </a:cubicBezTo>
                <a:lnTo>
                  <a:pt x="11909" y="78273"/>
                </a:lnTo>
                <a:lnTo>
                  <a:pt x="11909" y="41727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502652-56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33" y="18733"/>
                </a:moveTo>
                <a:lnTo>
                  <a:pt x="68733" y="18733"/>
                </a:lnTo>
                <a:cubicBezTo>
                  <a:pt x="68733" y="21622"/>
                  <a:pt x="68156" y="24222"/>
                  <a:pt x="67000" y="26533"/>
                </a:cubicBezTo>
                <a:lnTo>
                  <a:pt x="67000" y="26533"/>
                </a:lnTo>
                <a:lnTo>
                  <a:pt x="77333" y="44333"/>
                </a:lnTo>
                <a:cubicBezTo>
                  <a:pt x="72667" y="49400"/>
                  <a:pt x="66933" y="52911"/>
                  <a:pt x="60133" y="54867"/>
                </a:cubicBezTo>
                <a:lnTo>
                  <a:pt x="60133" y="54867"/>
                </a:lnTo>
                <a:lnTo>
                  <a:pt x="50000" y="37533"/>
                </a:lnTo>
                <a:lnTo>
                  <a:pt x="50000" y="37533"/>
                </a:lnTo>
                <a:lnTo>
                  <a:pt x="50000" y="37533"/>
                </a:lnTo>
                <a:lnTo>
                  <a:pt x="36733" y="60533"/>
                </a:lnTo>
                <a:cubicBezTo>
                  <a:pt x="40911" y="61867"/>
                  <a:pt x="45333" y="62533"/>
                  <a:pt x="50000" y="62533"/>
                </a:cubicBezTo>
                <a:lnTo>
                  <a:pt x="50000" y="62533"/>
                </a:lnTo>
                <a:cubicBezTo>
                  <a:pt x="57022" y="62533"/>
                  <a:pt x="63467" y="61022"/>
                  <a:pt x="69333" y="58000"/>
                </a:cubicBezTo>
                <a:lnTo>
                  <a:pt x="69333" y="58000"/>
                </a:lnTo>
                <a:cubicBezTo>
                  <a:pt x="75200" y="55156"/>
                  <a:pt x="80156" y="51178"/>
                  <a:pt x="84200" y="46067"/>
                </a:cubicBezTo>
                <a:lnTo>
                  <a:pt x="84200" y="46067"/>
                </a:lnTo>
                <a:cubicBezTo>
                  <a:pt x="85356" y="44778"/>
                  <a:pt x="86711" y="44000"/>
                  <a:pt x="88267" y="43733"/>
                </a:cubicBezTo>
                <a:lnTo>
                  <a:pt x="88267" y="43733"/>
                </a:lnTo>
                <a:cubicBezTo>
                  <a:pt x="89956" y="43600"/>
                  <a:pt x="91533" y="44067"/>
                  <a:pt x="93000" y="45133"/>
                </a:cubicBezTo>
                <a:lnTo>
                  <a:pt x="93000" y="45133"/>
                </a:lnTo>
                <a:cubicBezTo>
                  <a:pt x="94289" y="46289"/>
                  <a:pt x="95067" y="47644"/>
                  <a:pt x="95333" y="49200"/>
                </a:cubicBezTo>
                <a:lnTo>
                  <a:pt x="95333" y="49200"/>
                </a:lnTo>
                <a:cubicBezTo>
                  <a:pt x="95467" y="50889"/>
                  <a:pt x="95000" y="52467"/>
                  <a:pt x="93933" y="53933"/>
                </a:cubicBezTo>
                <a:lnTo>
                  <a:pt x="93933" y="53933"/>
                </a:lnTo>
                <a:cubicBezTo>
                  <a:pt x="88733" y="60422"/>
                  <a:pt x="82356" y="65556"/>
                  <a:pt x="74800" y="69333"/>
                </a:cubicBezTo>
                <a:lnTo>
                  <a:pt x="74800" y="69333"/>
                </a:lnTo>
                <a:cubicBezTo>
                  <a:pt x="67244" y="72978"/>
                  <a:pt x="58978" y="74867"/>
                  <a:pt x="50000" y="75000"/>
                </a:cubicBezTo>
                <a:lnTo>
                  <a:pt x="50000" y="75000"/>
                </a:lnTo>
                <a:cubicBezTo>
                  <a:pt x="43111" y="75000"/>
                  <a:pt x="36533" y="73822"/>
                  <a:pt x="30267" y="71467"/>
                </a:cubicBezTo>
                <a:lnTo>
                  <a:pt x="30267" y="71467"/>
                </a:lnTo>
                <a:lnTo>
                  <a:pt x="19333" y="90600"/>
                </a:lnTo>
                <a:cubicBezTo>
                  <a:pt x="18311" y="92200"/>
                  <a:pt x="17000" y="93444"/>
                  <a:pt x="15400" y="94333"/>
                </a:cubicBezTo>
                <a:lnTo>
                  <a:pt x="15400" y="94333"/>
                </a:lnTo>
                <a:lnTo>
                  <a:pt x="4467" y="99600"/>
                </a:lnTo>
                <a:cubicBezTo>
                  <a:pt x="3444" y="100133"/>
                  <a:pt x="2467" y="100133"/>
                  <a:pt x="1533" y="99600"/>
                </a:cubicBezTo>
                <a:lnTo>
                  <a:pt x="1533" y="99600"/>
                </a:lnTo>
                <a:cubicBezTo>
                  <a:pt x="511" y="98933"/>
                  <a:pt x="0" y="98022"/>
                  <a:pt x="0" y="96867"/>
                </a:cubicBezTo>
                <a:lnTo>
                  <a:pt x="0" y="96867"/>
                </a:lnTo>
                <a:lnTo>
                  <a:pt x="0" y="86133"/>
                </a:lnTo>
                <a:cubicBezTo>
                  <a:pt x="0" y="84444"/>
                  <a:pt x="467" y="82889"/>
                  <a:pt x="1400" y="81467"/>
                </a:cubicBezTo>
                <a:lnTo>
                  <a:pt x="1400" y="81467"/>
                </a:lnTo>
                <a:lnTo>
                  <a:pt x="13067" y="61133"/>
                </a:lnTo>
                <a:cubicBezTo>
                  <a:pt x="10489" y="58911"/>
                  <a:pt x="8156" y="56511"/>
                  <a:pt x="6067" y="53933"/>
                </a:cubicBezTo>
                <a:lnTo>
                  <a:pt x="6067" y="53933"/>
                </a:lnTo>
                <a:cubicBezTo>
                  <a:pt x="5000" y="52467"/>
                  <a:pt x="4533" y="50889"/>
                  <a:pt x="4667" y="49200"/>
                </a:cubicBezTo>
                <a:lnTo>
                  <a:pt x="4667" y="49200"/>
                </a:lnTo>
                <a:cubicBezTo>
                  <a:pt x="4933" y="47644"/>
                  <a:pt x="5711" y="46289"/>
                  <a:pt x="7000" y="45133"/>
                </a:cubicBezTo>
                <a:lnTo>
                  <a:pt x="7000" y="45133"/>
                </a:lnTo>
                <a:cubicBezTo>
                  <a:pt x="8467" y="44067"/>
                  <a:pt x="10044" y="43600"/>
                  <a:pt x="11733" y="43733"/>
                </a:cubicBezTo>
                <a:lnTo>
                  <a:pt x="11733" y="43733"/>
                </a:lnTo>
                <a:cubicBezTo>
                  <a:pt x="13289" y="44000"/>
                  <a:pt x="14644" y="44778"/>
                  <a:pt x="15800" y="46067"/>
                </a:cubicBezTo>
                <a:lnTo>
                  <a:pt x="15800" y="46067"/>
                </a:lnTo>
                <a:cubicBezTo>
                  <a:pt x="17000" y="47533"/>
                  <a:pt x="18178" y="48844"/>
                  <a:pt x="19333" y="50000"/>
                </a:cubicBezTo>
                <a:lnTo>
                  <a:pt x="19333" y="50000"/>
                </a:lnTo>
                <a:lnTo>
                  <a:pt x="33000" y="26533"/>
                </a:lnTo>
                <a:cubicBezTo>
                  <a:pt x="31844" y="24222"/>
                  <a:pt x="31267" y="21622"/>
                  <a:pt x="31267" y="18733"/>
                </a:cubicBezTo>
                <a:lnTo>
                  <a:pt x="31267" y="18733"/>
                </a:lnTo>
                <a:cubicBezTo>
                  <a:pt x="31400" y="13400"/>
                  <a:pt x="33222" y="8978"/>
                  <a:pt x="36733" y="5467"/>
                </a:cubicBezTo>
                <a:lnTo>
                  <a:pt x="36733" y="5467"/>
                </a:lnTo>
                <a:cubicBezTo>
                  <a:pt x="40244" y="1956"/>
                  <a:pt x="44667" y="133"/>
                  <a:pt x="50000" y="0"/>
                </a:cubicBezTo>
                <a:lnTo>
                  <a:pt x="50000" y="0"/>
                </a:lnTo>
                <a:cubicBezTo>
                  <a:pt x="55333" y="133"/>
                  <a:pt x="59756" y="1956"/>
                  <a:pt x="63267" y="5467"/>
                </a:cubicBezTo>
                <a:lnTo>
                  <a:pt x="63267" y="5467"/>
                </a:lnTo>
                <a:cubicBezTo>
                  <a:pt x="66778" y="8978"/>
                  <a:pt x="68600" y="13400"/>
                  <a:pt x="68733" y="18733"/>
                </a:cubicBezTo>
                <a:lnTo>
                  <a:pt x="68733" y="18733"/>
                </a:lnTo>
                <a:moveTo>
                  <a:pt x="72867" y="76933"/>
                </a:moveTo>
                <a:lnTo>
                  <a:pt x="72867" y="76933"/>
                </a:lnTo>
                <a:cubicBezTo>
                  <a:pt x="79222" y="74356"/>
                  <a:pt x="85022" y="70911"/>
                  <a:pt x="90267" y="66600"/>
                </a:cubicBezTo>
                <a:lnTo>
                  <a:pt x="90267" y="66600"/>
                </a:lnTo>
                <a:lnTo>
                  <a:pt x="98800" y="81467"/>
                </a:lnTo>
                <a:cubicBezTo>
                  <a:pt x="99600" y="82889"/>
                  <a:pt x="100000" y="84444"/>
                  <a:pt x="100000" y="86133"/>
                </a:cubicBezTo>
                <a:lnTo>
                  <a:pt x="100000" y="86133"/>
                </a:lnTo>
                <a:lnTo>
                  <a:pt x="100000" y="96867"/>
                </a:lnTo>
                <a:cubicBezTo>
                  <a:pt x="100000" y="98022"/>
                  <a:pt x="99489" y="98933"/>
                  <a:pt x="98467" y="99600"/>
                </a:cubicBezTo>
                <a:lnTo>
                  <a:pt x="98467" y="99600"/>
                </a:lnTo>
                <a:cubicBezTo>
                  <a:pt x="97533" y="100133"/>
                  <a:pt x="96556" y="100133"/>
                  <a:pt x="95533" y="99600"/>
                </a:cubicBezTo>
                <a:lnTo>
                  <a:pt x="95533" y="99600"/>
                </a:lnTo>
                <a:lnTo>
                  <a:pt x="84600" y="94333"/>
                </a:lnTo>
                <a:cubicBezTo>
                  <a:pt x="83000" y="93444"/>
                  <a:pt x="81689" y="92200"/>
                  <a:pt x="80667" y="90600"/>
                </a:cubicBezTo>
                <a:lnTo>
                  <a:pt x="80667" y="90600"/>
                </a:lnTo>
                <a:lnTo>
                  <a:pt x="72867" y="76933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4422"/>
                  <a:pt x="54467" y="23267"/>
                </a:cubicBezTo>
                <a:lnTo>
                  <a:pt x="54467" y="23267"/>
                </a:lnTo>
                <a:lnTo>
                  <a:pt x="54467" y="23267"/>
                </a:lnTo>
                <a:cubicBezTo>
                  <a:pt x="55667" y="22067"/>
                  <a:pt x="56267" y="20556"/>
                  <a:pt x="56267" y="18733"/>
                </a:cubicBezTo>
                <a:lnTo>
                  <a:pt x="56267" y="18733"/>
                </a:lnTo>
                <a:cubicBezTo>
                  <a:pt x="56267" y="16911"/>
                  <a:pt x="55667" y="15422"/>
                  <a:pt x="54467" y="14267"/>
                </a:cubicBezTo>
                <a:lnTo>
                  <a:pt x="54467" y="14267"/>
                </a:lnTo>
                <a:cubicBezTo>
                  <a:pt x="53311" y="13111"/>
                  <a:pt x="51822" y="12533"/>
                  <a:pt x="50000" y="12533"/>
                </a:cubicBezTo>
                <a:lnTo>
                  <a:pt x="50000" y="12533"/>
                </a:lnTo>
                <a:cubicBezTo>
                  <a:pt x="48178" y="12533"/>
                  <a:pt x="46689" y="13111"/>
                  <a:pt x="45533" y="14267"/>
                </a:cubicBezTo>
                <a:lnTo>
                  <a:pt x="45533" y="14267"/>
                </a:lnTo>
                <a:cubicBezTo>
                  <a:pt x="44333" y="15422"/>
                  <a:pt x="43733" y="16911"/>
                  <a:pt x="43733" y="18733"/>
                </a:cubicBezTo>
                <a:lnTo>
                  <a:pt x="43733" y="18733"/>
                </a:lnTo>
                <a:cubicBezTo>
                  <a:pt x="43733" y="20556"/>
                  <a:pt x="44333" y="22067"/>
                  <a:pt x="45533" y="23267"/>
                </a:cubicBezTo>
                <a:lnTo>
                  <a:pt x="45533" y="23267"/>
                </a:lnTo>
                <a:cubicBezTo>
                  <a:pt x="46689" y="24422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9" name="el-1785639502570-38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4114800"/>
            <a:ext cx="2256234" cy="14288"/>
          </a:xfrm>
          <a:prstGeom prst="rect">
            <a:avLst/>
          </a:prstGeom>
          <a:ln>
            <a:noFill/>
          </a:ln>
        </p:spPr>
      </p:pic>
      <p:sp>
        <p:nvSpPr>
          <p:cNvPr id="10" name="el-1785639502653-59"/>
          <p:cNvSpPr/>
          <p:nvPr/>
        </p:nvSpPr>
        <p:spPr>
          <a:xfrm>
            <a:off x="3931349" y="1235932"/>
            <a:ext cx="112556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167" y="77"/>
                </a:moveTo>
                <a:lnTo>
                  <a:pt x="48167" y="77"/>
                </a:lnTo>
                <a:cubicBezTo>
                  <a:pt x="48889" y="-26"/>
                  <a:pt x="49611" y="-26"/>
                  <a:pt x="50333" y="77"/>
                </a:cubicBezTo>
                <a:lnTo>
                  <a:pt x="50333" y="77"/>
                </a:lnTo>
                <a:lnTo>
                  <a:pt x="94333" y="8231"/>
                </a:lnTo>
                <a:cubicBezTo>
                  <a:pt x="96944" y="8744"/>
                  <a:pt x="98333" y="10282"/>
                  <a:pt x="98500" y="12846"/>
                </a:cubicBezTo>
                <a:lnTo>
                  <a:pt x="98500" y="12846"/>
                </a:lnTo>
                <a:cubicBezTo>
                  <a:pt x="98333" y="15462"/>
                  <a:pt x="96944" y="17103"/>
                  <a:pt x="94333" y="17769"/>
                </a:cubicBezTo>
                <a:lnTo>
                  <a:pt x="94333" y="17769"/>
                </a:lnTo>
                <a:lnTo>
                  <a:pt x="77417" y="20769"/>
                </a:lnTo>
                <a:lnTo>
                  <a:pt x="77417" y="32385"/>
                </a:lnTo>
                <a:cubicBezTo>
                  <a:pt x="77250" y="39667"/>
                  <a:pt x="74528" y="45795"/>
                  <a:pt x="69250" y="50769"/>
                </a:cubicBezTo>
                <a:lnTo>
                  <a:pt x="69250" y="50769"/>
                </a:lnTo>
                <a:cubicBezTo>
                  <a:pt x="63806" y="55641"/>
                  <a:pt x="57139" y="58154"/>
                  <a:pt x="49250" y="58308"/>
                </a:cubicBezTo>
                <a:lnTo>
                  <a:pt x="49250" y="58308"/>
                </a:lnTo>
                <a:cubicBezTo>
                  <a:pt x="41361" y="58154"/>
                  <a:pt x="34694" y="55641"/>
                  <a:pt x="29250" y="50769"/>
                </a:cubicBezTo>
                <a:lnTo>
                  <a:pt x="29250" y="50769"/>
                </a:lnTo>
                <a:cubicBezTo>
                  <a:pt x="23972" y="45795"/>
                  <a:pt x="21278" y="39667"/>
                  <a:pt x="21167" y="32385"/>
                </a:cubicBezTo>
                <a:lnTo>
                  <a:pt x="21167" y="32385"/>
                </a:lnTo>
                <a:lnTo>
                  <a:pt x="21167" y="20769"/>
                </a:lnTo>
                <a:lnTo>
                  <a:pt x="10583" y="18769"/>
                </a:lnTo>
                <a:lnTo>
                  <a:pt x="10583" y="31923"/>
                </a:lnTo>
                <a:lnTo>
                  <a:pt x="14083" y="48000"/>
                </a:lnTo>
                <a:cubicBezTo>
                  <a:pt x="14250" y="48923"/>
                  <a:pt x="13972" y="49795"/>
                  <a:pt x="13250" y="50615"/>
                </a:cubicBezTo>
                <a:lnTo>
                  <a:pt x="13250" y="50615"/>
                </a:lnTo>
                <a:cubicBezTo>
                  <a:pt x="12639" y="51436"/>
                  <a:pt x="11750" y="51846"/>
                  <a:pt x="10583" y="51846"/>
                </a:cubicBezTo>
                <a:lnTo>
                  <a:pt x="10583" y="51846"/>
                </a:lnTo>
                <a:lnTo>
                  <a:pt x="3583" y="51846"/>
                </a:lnTo>
                <a:cubicBezTo>
                  <a:pt x="2528" y="51846"/>
                  <a:pt x="1639" y="51436"/>
                  <a:pt x="917" y="50615"/>
                </a:cubicBezTo>
                <a:lnTo>
                  <a:pt x="917" y="50615"/>
                </a:lnTo>
                <a:cubicBezTo>
                  <a:pt x="194" y="49795"/>
                  <a:pt x="-111" y="48923"/>
                  <a:pt x="0" y="48000"/>
                </a:cubicBezTo>
                <a:lnTo>
                  <a:pt x="0" y="48000"/>
                </a:lnTo>
                <a:lnTo>
                  <a:pt x="3583" y="31923"/>
                </a:lnTo>
                <a:lnTo>
                  <a:pt x="3583" y="17538"/>
                </a:lnTo>
                <a:cubicBezTo>
                  <a:pt x="1361" y="16718"/>
                  <a:pt x="167" y="15154"/>
                  <a:pt x="0" y="12846"/>
                </a:cubicBezTo>
                <a:lnTo>
                  <a:pt x="0" y="12846"/>
                </a:lnTo>
                <a:cubicBezTo>
                  <a:pt x="167" y="10282"/>
                  <a:pt x="1583" y="8744"/>
                  <a:pt x="4250" y="8231"/>
                </a:cubicBezTo>
                <a:lnTo>
                  <a:pt x="4250" y="8231"/>
                </a:lnTo>
                <a:lnTo>
                  <a:pt x="48167" y="77"/>
                </a:lnTo>
                <a:moveTo>
                  <a:pt x="24667" y="66462"/>
                </a:moveTo>
                <a:lnTo>
                  <a:pt x="24667" y="66462"/>
                </a:lnTo>
                <a:cubicBezTo>
                  <a:pt x="27167" y="65744"/>
                  <a:pt x="29278" y="66282"/>
                  <a:pt x="31000" y="68077"/>
                </a:cubicBezTo>
                <a:lnTo>
                  <a:pt x="31000" y="68077"/>
                </a:lnTo>
                <a:lnTo>
                  <a:pt x="46583" y="83462"/>
                </a:lnTo>
                <a:cubicBezTo>
                  <a:pt x="48361" y="84795"/>
                  <a:pt x="50139" y="84795"/>
                  <a:pt x="51917" y="83462"/>
                </a:cubicBezTo>
                <a:lnTo>
                  <a:pt x="51917" y="83462"/>
                </a:lnTo>
                <a:lnTo>
                  <a:pt x="67500" y="68077"/>
                </a:lnTo>
                <a:cubicBezTo>
                  <a:pt x="69278" y="66282"/>
                  <a:pt x="71389" y="65744"/>
                  <a:pt x="73833" y="66462"/>
                </a:cubicBezTo>
                <a:lnTo>
                  <a:pt x="73833" y="66462"/>
                </a:lnTo>
                <a:cubicBezTo>
                  <a:pt x="81167" y="68615"/>
                  <a:pt x="87028" y="72462"/>
                  <a:pt x="91417" y="78000"/>
                </a:cubicBezTo>
                <a:lnTo>
                  <a:pt x="91417" y="78000"/>
                </a:lnTo>
                <a:cubicBezTo>
                  <a:pt x="95972" y="83538"/>
                  <a:pt x="98333" y="90026"/>
                  <a:pt x="98500" y="97462"/>
                </a:cubicBezTo>
                <a:lnTo>
                  <a:pt x="98500" y="97462"/>
                </a:lnTo>
                <a:cubicBezTo>
                  <a:pt x="98500" y="99205"/>
                  <a:pt x="97833" y="100692"/>
                  <a:pt x="96500" y="101923"/>
                </a:cubicBezTo>
                <a:lnTo>
                  <a:pt x="96500" y="101923"/>
                </a:lnTo>
                <a:cubicBezTo>
                  <a:pt x="95167" y="103154"/>
                  <a:pt x="93556" y="103769"/>
                  <a:pt x="91667" y="103769"/>
                </a:cubicBezTo>
                <a:lnTo>
                  <a:pt x="91667" y="103769"/>
                </a:lnTo>
                <a:lnTo>
                  <a:pt x="6833" y="103769"/>
                </a:lnTo>
                <a:cubicBezTo>
                  <a:pt x="4944" y="103769"/>
                  <a:pt x="3333" y="103154"/>
                  <a:pt x="2000" y="101923"/>
                </a:cubicBezTo>
                <a:lnTo>
                  <a:pt x="2000" y="101923"/>
                </a:lnTo>
                <a:cubicBezTo>
                  <a:pt x="667" y="100692"/>
                  <a:pt x="0" y="99205"/>
                  <a:pt x="0" y="97462"/>
                </a:cubicBezTo>
                <a:lnTo>
                  <a:pt x="0" y="97462"/>
                </a:lnTo>
                <a:cubicBezTo>
                  <a:pt x="167" y="90026"/>
                  <a:pt x="2528" y="83538"/>
                  <a:pt x="7083" y="78000"/>
                </a:cubicBezTo>
                <a:lnTo>
                  <a:pt x="7083" y="78000"/>
                </a:lnTo>
                <a:cubicBezTo>
                  <a:pt x="11472" y="72462"/>
                  <a:pt x="17333" y="68615"/>
                  <a:pt x="24667" y="66462"/>
                </a:cubicBezTo>
                <a:lnTo>
                  <a:pt x="24667" y="6646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502381-10"/>
          <p:cNvCxnSpPr/>
          <p:nvPr/>
        </p:nvCxnSpPr>
        <p:spPr>
          <a:xfrm>
            <a:off x="3909045" y="1518047"/>
            <a:ext cx="4834905" cy="914"/>
          </a:xfrm>
          <a:prstGeom prst="line">
            <a:avLst/>
          </a:prstGeom>
          <a:ln w="9525" cap="flat">
            <a:solidFill>
              <a:srgbClr val="C4B6A2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502654-60"/>
          <p:cNvSpPr/>
          <p:nvPr/>
        </p:nvSpPr>
        <p:spPr>
          <a:xfrm>
            <a:off x="3931369" y="1657350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67" y="0"/>
                </a:moveTo>
                <a:lnTo>
                  <a:pt x="28167" y="0"/>
                </a:lnTo>
                <a:cubicBezTo>
                  <a:pt x="30167" y="0"/>
                  <a:pt x="31833" y="571"/>
                  <a:pt x="33167" y="1714"/>
                </a:cubicBezTo>
                <a:lnTo>
                  <a:pt x="33167" y="1714"/>
                </a:lnTo>
                <a:lnTo>
                  <a:pt x="33167" y="1714"/>
                </a:lnTo>
                <a:cubicBezTo>
                  <a:pt x="34500" y="2810"/>
                  <a:pt x="35167" y="4238"/>
                  <a:pt x="35167" y="6000"/>
                </a:cubicBezTo>
                <a:lnTo>
                  <a:pt x="35167" y="6000"/>
                </a:lnTo>
                <a:lnTo>
                  <a:pt x="35167" y="12071"/>
                </a:lnTo>
                <a:lnTo>
                  <a:pt x="63250" y="12071"/>
                </a:lnTo>
                <a:lnTo>
                  <a:pt x="63250" y="6000"/>
                </a:lnTo>
                <a:cubicBezTo>
                  <a:pt x="63250" y="4238"/>
                  <a:pt x="63917" y="2810"/>
                  <a:pt x="65250" y="1714"/>
                </a:cubicBezTo>
                <a:lnTo>
                  <a:pt x="65250" y="1714"/>
                </a:lnTo>
                <a:cubicBezTo>
                  <a:pt x="66583" y="571"/>
                  <a:pt x="68278" y="0"/>
                  <a:pt x="70333" y="0"/>
                </a:cubicBezTo>
                <a:lnTo>
                  <a:pt x="70333" y="0"/>
                </a:lnTo>
                <a:cubicBezTo>
                  <a:pt x="72389" y="0"/>
                  <a:pt x="74056" y="571"/>
                  <a:pt x="75333" y="1714"/>
                </a:cubicBezTo>
                <a:lnTo>
                  <a:pt x="75333" y="1714"/>
                </a:lnTo>
                <a:cubicBezTo>
                  <a:pt x="76667" y="2810"/>
                  <a:pt x="77333" y="4238"/>
                  <a:pt x="77333" y="6000"/>
                </a:cubicBezTo>
                <a:lnTo>
                  <a:pt x="77333" y="6000"/>
                </a:lnTo>
                <a:lnTo>
                  <a:pt x="77333" y="12071"/>
                </a:lnTo>
                <a:lnTo>
                  <a:pt x="87917" y="12071"/>
                </a:lnTo>
                <a:cubicBezTo>
                  <a:pt x="90806" y="12167"/>
                  <a:pt x="93278" y="13048"/>
                  <a:pt x="95333" y="14714"/>
                </a:cubicBezTo>
                <a:lnTo>
                  <a:pt x="95333" y="14714"/>
                </a:lnTo>
                <a:cubicBezTo>
                  <a:pt x="97278" y="16476"/>
                  <a:pt x="98306" y="18595"/>
                  <a:pt x="98417" y="21071"/>
                </a:cubicBezTo>
                <a:lnTo>
                  <a:pt x="98417" y="21071"/>
                </a:lnTo>
                <a:lnTo>
                  <a:pt x="98417" y="30143"/>
                </a:lnTo>
                <a:lnTo>
                  <a:pt x="0" y="30143"/>
                </a:lnTo>
                <a:lnTo>
                  <a:pt x="0" y="21071"/>
                </a:lnTo>
                <a:cubicBezTo>
                  <a:pt x="167" y="18595"/>
                  <a:pt x="1194" y="16476"/>
                  <a:pt x="3083" y="14714"/>
                </a:cubicBezTo>
                <a:lnTo>
                  <a:pt x="3083" y="14714"/>
                </a:lnTo>
                <a:cubicBezTo>
                  <a:pt x="5139" y="13048"/>
                  <a:pt x="7639" y="12167"/>
                  <a:pt x="10583" y="12071"/>
                </a:cubicBezTo>
                <a:lnTo>
                  <a:pt x="10583" y="12071"/>
                </a:lnTo>
                <a:lnTo>
                  <a:pt x="21083" y="12071"/>
                </a:lnTo>
                <a:lnTo>
                  <a:pt x="21083" y="6000"/>
                </a:lnTo>
                <a:cubicBezTo>
                  <a:pt x="21083" y="4238"/>
                  <a:pt x="21750" y="2810"/>
                  <a:pt x="23083" y="1714"/>
                </a:cubicBezTo>
                <a:lnTo>
                  <a:pt x="23083" y="1714"/>
                </a:lnTo>
                <a:cubicBezTo>
                  <a:pt x="24417" y="571"/>
                  <a:pt x="26111" y="0"/>
                  <a:pt x="28167" y="0"/>
                </a:cubicBezTo>
                <a:lnTo>
                  <a:pt x="28167" y="0"/>
                </a:lnTo>
                <a:moveTo>
                  <a:pt x="0" y="36143"/>
                </a:moveTo>
                <a:lnTo>
                  <a:pt x="0" y="36143"/>
                </a:lnTo>
                <a:lnTo>
                  <a:pt x="98417" y="36143"/>
                </a:lnTo>
                <a:lnTo>
                  <a:pt x="98417" y="87357"/>
                </a:lnTo>
                <a:cubicBezTo>
                  <a:pt x="98306" y="89881"/>
                  <a:pt x="97278" y="92024"/>
                  <a:pt x="95333" y="93786"/>
                </a:cubicBezTo>
                <a:lnTo>
                  <a:pt x="95333" y="93786"/>
                </a:lnTo>
                <a:cubicBezTo>
                  <a:pt x="93278" y="95405"/>
                  <a:pt x="90806" y="96286"/>
                  <a:pt x="87917" y="96429"/>
                </a:cubicBezTo>
                <a:lnTo>
                  <a:pt x="87917" y="96429"/>
                </a:lnTo>
                <a:lnTo>
                  <a:pt x="10583" y="96429"/>
                </a:lnTo>
                <a:cubicBezTo>
                  <a:pt x="7639" y="96286"/>
                  <a:pt x="5139" y="95405"/>
                  <a:pt x="3083" y="93786"/>
                </a:cubicBezTo>
                <a:lnTo>
                  <a:pt x="3083" y="93786"/>
                </a:lnTo>
                <a:cubicBezTo>
                  <a:pt x="1194" y="92024"/>
                  <a:pt x="167" y="89881"/>
                  <a:pt x="0" y="87357"/>
                </a:cubicBezTo>
                <a:lnTo>
                  <a:pt x="0" y="87357"/>
                </a:lnTo>
                <a:lnTo>
                  <a:pt x="0" y="36143"/>
                </a:lnTo>
                <a:moveTo>
                  <a:pt x="14083" y="51214"/>
                </a:moveTo>
                <a:lnTo>
                  <a:pt x="14083" y="51214"/>
                </a:lnTo>
                <a:lnTo>
                  <a:pt x="14083" y="57286"/>
                </a:lnTo>
                <a:cubicBezTo>
                  <a:pt x="14194" y="59143"/>
                  <a:pt x="15361" y="60143"/>
                  <a:pt x="17583" y="60286"/>
                </a:cubicBezTo>
                <a:lnTo>
                  <a:pt x="17583" y="60286"/>
                </a:lnTo>
                <a:lnTo>
                  <a:pt x="24583" y="60286"/>
                </a:lnTo>
                <a:cubicBezTo>
                  <a:pt x="26806" y="60143"/>
                  <a:pt x="28000" y="59143"/>
                  <a:pt x="28167" y="57286"/>
                </a:cubicBezTo>
                <a:lnTo>
                  <a:pt x="28167" y="57286"/>
                </a:lnTo>
                <a:lnTo>
                  <a:pt x="28167" y="51214"/>
                </a:lnTo>
                <a:cubicBezTo>
                  <a:pt x="28000" y="49357"/>
                  <a:pt x="26806" y="48357"/>
                  <a:pt x="24583" y="48214"/>
                </a:cubicBezTo>
                <a:lnTo>
                  <a:pt x="24583" y="48214"/>
                </a:lnTo>
                <a:lnTo>
                  <a:pt x="17583" y="48214"/>
                </a:lnTo>
                <a:cubicBezTo>
                  <a:pt x="15361" y="48357"/>
                  <a:pt x="14194" y="49357"/>
                  <a:pt x="14083" y="51214"/>
                </a:cubicBezTo>
                <a:lnTo>
                  <a:pt x="14083" y="51214"/>
                </a:lnTo>
                <a:moveTo>
                  <a:pt x="42167" y="51214"/>
                </a:moveTo>
                <a:lnTo>
                  <a:pt x="42167" y="51214"/>
                </a:lnTo>
                <a:lnTo>
                  <a:pt x="42167" y="57286"/>
                </a:lnTo>
                <a:cubicBezTo>
                  <a:pt x="42333" y="59143"/>
                  <a:pt x="43500" y="60143"/>
                  <a:pt x="45667" y="60286"/>
                </a:cubicBezTo>
                <a:lnTo>
                  <a:pt x="45667" y="60286"/>
                </a:lnTo>
                <a:lnTo>
                  <a:pt x="52750" y="60286"/>
                </a:lnTo>
                <a:cubicBezTo>
                  <a:pt x="54917" y="60143"/>
                  <a:pt x="56083" y="59143"/>
                  <a:pt x="56250" y="57286"/>
                </a:cubicBezTo>
                <a:lnTo>
                  <a:pt x="56250" y="57286"/>
                </a:lnTo>
                <a:lnTo>
                  <a:pt x="56250" y="51214"/>
                </a:lnTo>
                <a:cubicBezTo>
                  <a:pt x="56083" y="49357"/>
                  <a:pt x="54917" y="48357"/>
                  <a:pt x="52750" y="48214"/>
                </a:cubicBezTo>
                <a:lnTo>
                  <a:pt x="52750" y="48214"/>
                </a:lnTo>
                <a:lnTo>
                  <a:pt x="45667" y="48214"/>
                </a:lnTo>
                <a:cubicBezTo>
                  <a:pt x="43500" y="48357"/>
                  <a:pt x="42333" y="49357"/>
                  <a:pt x="42167" y="51214"/>
                </a:cubicBezTo>
                <a:lnTo>
                  <a:pt x="42167" y="51214"/>
                </a:lnTo>
                <a:moveTo>
                  <a:pt x="73833" y="48214"/>
                </a:moveTo>
                <a:lnTo>
                  <a:pt x="73833" y="48214"/>
                </a:lnTo>
                <a:cubicBezTo>
                  <a:pt x="71611" y="48357"/>
                  <a:pt x="70444" y="49357"/>
                  <a:pt x="70333" y="51214"/>
                </a:cubicBezTo>
                <a:lnTo>
                  <a:pt x="70333" y="51214"/>
                </a:lnTo>
                <a:lnTo>
                  <a:pt x="70333" y="57286"/>
                </a:lnTo>
                <a:cubicBezTo>
                  <a:pt x="70444" y="59143"/>
                  <a:pt x="71611" y="60143"/>
                  <a:pt x="73833" y="60286"/>
                </a:cubicBezTo>
                <a:lnTo>
                  <a:pt x="73833" y="60286"/>
                </a:lnTo>
                <a:lnTo>
                  <a:pt x="80833" y="60286"/>
                </a:lnTo>
                <a:cubicBezTo>
                  <a:pt x="83056" y="60143"/>
                  <a:pt x="84250" y="59143"/>
                  <a:pt x="84417" y="57286"/>
                </a:cubicBezTo>
                <a:lnTo>
                  <a:pt x="84417" y="57286"/>
                </a:lnTo>
                <a:lnTo>
                  <a:pt x="84417" y="51214"/>
                </a:lnTo>
                <a:cubicBezTo>
                  <a:pt x="84250" y="49357"/>
                  <a:pt x="83056" y="48357"/>
                  <a:pt x="80833" y="48214"/>
                </a:cubicBezTo>
                <a:lnTo>
                  <a:pt x="80833" y="48214"/>
                </a:lnTo>
                <a:lnTo>
                  <a:pt x="73833" y="48214"/>
                </a:lnTo>
                <a:moveTo>
                  <a:pt x="14083" y="75357"/>
                </a:moveTo>
                <a:lnTo>
                  <a:pt x="14083" y="75357"/>
                </a:lnTo>
                <a:lnTo>
                  <a:pt x="14083" y="81357"/>
                </a:lnTo>
                <a:cubicBezTo>
                  <a:pt x="14194" y="83262"/>
                  <a:pt x="15361" y="84262"/>
                  <a:pt x="17583" y="84357"/>
                </a:cubicBezTo>
                <a:lnTo>
                  <a:pt x="17583" y="84357"/>
                </a:lnTo>
                <a:lnTo>
                  <a:pt x="24583" y="84357"/>
                </a:lnTo>
                <a:cubicBezTo>
                  <a:pt x="26806" y="84262"/>
                  <a:pt x="28000" y="83262"/>
                  <a:pt x="28167" y="81357"/>
                </a:cubicBezTo>
                <a:lnTo>
                  <a:pt x="28167" y="81357"/>
                </a:lnTo>
                <a:lnTo>
                  <a:pt x="28167" y="75357"/>
                </a:lnTo>
                <a:cubicBezTo>
                  <a:pt x="28000" y="73452"/>
                  <a:pt x="26806" y="72452"/>
                  <a:pt x="24583" y="72357"/>
                </a:cubicBezTo>
                <a:lnTo>
                  <a:pt x="24583" y="72357"/>
                </a:lnTo>
                <a:lnTo>
                  <a:pt x="17583" y="72357"/>
                </a:lnTo>
                <a:cubicBezTo>
                  <a:pt x="15361" y="72452"/>
                  <a:pt x="14194" y="73452"/>
                  <a:pt x="14083" y="75357"/>
                </a:cubicBezTo>
                <a:lnTo>
                  <a:pt x="14083" y="75357"/>
                </a:lnTo>
                <a:moveTo>
                  <a:pt x="45667" y="72357"/>
                </a:moveTo>
                <a:lnTo>
                  <a:pt x="45667" y="72357"/>
                </a:lnTo>
                <a:cubicBezTo>
                  <a:pt x="43500" y="72452"/>
                  <a:pt x="42333" y="73452"/>
                  <a:pt x="42167" y="75357"/>
                </a:cubicBezTo>
                <a:lnTo>
                  <a:pt x="42167" y="75357"/>
                </a:lnTo>
                <a:lnTo>
                  <a:pt x="42167" y="81357"/>
                </a:lnTo>
                <a:cubicBezTo>
                  <a:pt x="42333" y="83262"/>
                  <a:pt x="43500" y="84262"/>
                  <a:pt x="45667" y="84357"/>
                </a:cubicBezTo>
                <a:lnTo>
                  <a:pt x="45667" y="84357"/>
                </a:lnTo>
                <a:lnTo>
                  <a:pt x="52750" y="84357"/>
                </a:lnTo>
                <a:cubicBezTo>
                  <a:pt x="54917" y="84262"/>
                  <a:pt x="56083" y="83262"/>
                  <a:pt x="56250" y="81357"/>
                </a:cubicBezTo>
                <a:lnTo>
                  <a:pt x="56250" y="81357"/>
                </a:lnTo>
                <a:lnTo>
                  <a:pt x="56250" y="75357"/>
                </a:lnTo>
                <a:cubicBezTo>
                  <a:pt x="56083" y="73452"/>
                  <a:pt x="54917" y="72452"/>
                  <a:pt x="52750" y="72357"/>
                </a:cubicBezTo>
                <a:lnTo>
                  <a:pt x="52750" y="72357"/>
                </a:lnTo>
                <a:lnTo>
                  <a:pt x="45667" y="72357"/>
                </a:lnTo>
                <a:moveTo>
                  <a:pt x="70333" y="75357"/>
                </a:moveTo>
                <a:lnTo>
                  <a:pt x="70333" y="75357"/>
                </a:lnTo>
                <a:lnTo>
                  <a:pt x="70333" y="81357"/>
                </a:lnTo>
                <a:cubicBezTo>
                  <a:pt x="70444" y="83262"/>
                  <a:pt x="71611" y="84262"/>
                  <a:pt x="73833" y="84357"/>
                </a:cubicBezTo>
                <a:lnTo>
                  <a:pt x="73833" y="84357"/>
                </a:lnTo>
                <a:lnTo>
                  <a:pt x="80833" y="84357"/>
                </a:lnTo>
                <a:cubicBezTo>
                  <a:pt x="83056" y="84262"/>
                  <a:pt x="84250" y="83262"/>
                  <a:pt x="84417" y="81357"/>
                </a:cubicBezTo>
                <a:lnTo>
                  <a:pt x="84417" y="81357"/>
                </a:lnTo>
                <a:lnTo>
                  <a:pt x="84417" y="75357"/>
                </a:lnTo>
                <a:cubicBezTo>
                  <a:pt x="84250" y="73452"/>
                  <a:pt x="83056" y="72452"/>
                  <a:pt x="80833" y="72357"/>
                </a:cubicBezTo>
                <a:lnTo>
                  <a:pt x="80833" y="72357"/>
                </a:lnTo>
                <a:lnTo>
                  <a:pt x="73833" y="72357"/>
                </a:lnTo>
                <a:cubicBezTo>
                  <a:pt x="71611" y="72452"/>
                  <a:pt x="70444" y="73452"/>
                  <a:pt x="70333" y="75357"/>
                </a:cubicBezTo>
                <a:lnTo>
                  <a:pt x="70333" y="75357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502396-28"/>
          <p:cNvSpPr/>
          <p:nvPr/>
        </p:nvSpPr>
        <p:spPr>
          <a:xfrm>
            <a:off x="4151933" y="1635919"/>
            <a:ext cx="669875" cy="192881"/>
          </a:xfrm>
          <a:prstGeom prst="roundRect">
            <a:avLst>
              <a:gd name="adj" fmla="val 9877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502656-67"/>
          <p:cNvSpPr/>
          <p:nvPr/>
        </p:nvSpPr>
        <p:spPr>
          <a:xfrm>
            <a:off x="4228505" y="1697831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502654-61"/>
          <p:cNvSpPr/>
          <p:nvPr/>
        </p:nvSpPr>
        <p:spPr>
          <a:xfrm>
            <a:off x="3931369" y="1943100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83" y="0"/>
                </a:moveTo>
                <a:lnTo>
                  <a:pt x="21083" y="0"/>
                </a:lnTo>
                <a:cubicBezTo>
                  <a:pt x="15083" y="143"/>
                  <a:pt x="10111" y="1905"/>
                  <a:pt x="6167" y="5286"/>
                </a:cubicBezTo>
                <a:lnTo>
                  <a:pt x="6167" y="5286"/>
                </a:lnTo>
                <a:lnTo>
                  <a:pt x="6167" y="5286"/>
                </a:lnTo>
                <a:cubicBezTo>
                  <a:pt x="2222" y="8667"/>
                  <a:pt x="167" y="12929"/>
                  <a:pt x="0" y="18071"/>
                </a:cubicBezTo>
                <a:lnTo>
                  <a:pt x="0" y="18071"/>
                </a:lnTo>
                <a:lnTo>
                  <a:pt x="0" y="78357"/>
                </a:lnTo>
                <a:cubicBezTo>
                  <a:pt x="167" y="83500"/>
                  <a:pt x="2222" y="87762"/>
                  <a:pt x="6167" y="91143"/>
                </a:cubicBezTo>
                <a:lnTo>
                  <a:pt x="6167" y="91143"/>
                </a:lnTo>
                <a:cubicBezTo>
                  <a:pt x="10111" y="94524"/>
                  <a:pt x="15083" y="96286"/>
                  <a:pt x="21083" y="96429"/>
                </a:cubicBezTo>
                <a:lnTo>
                  <a:pt x="21083" y="96429"/>
                </a:lnTo>
                <a:lnTo>
                  <a:pt x="84417" y="96429"/>
                </a:lnTo>
                <a:lnTo>
                  <a:pt x="91417" y="96429"/>
                </a:lnTo>
                <a:cubicBezTo>
                  <a:pt x="93472" y="96429"/>
                  <a:pt x="95167" y="95857"/>
                  <a:pt x="96500" y="94714"/>
                </a:cubicBezTo>
                <a:lnTo>
                  <a:pt x="96500" y="94714"/>
                </a:lnTo>
                <a:cubicBezTo>
                  <a:pt x="97778" y="93619"/>
                  <a:pt x="98417" y="92190"/>
                  <a:pt x="98417" y="90429"/>
                </a:cubicBezTo>
                <a:lnTo>
                  <a:pt x="98417" y="90429"/>
                </a:lnTo>
                <a:cubicBezTo>
                  <a:pt x="98417" y="88667"/>
                  <a:pt x="97778" y="87214"/>
                  <a:pt x="96500" y="86071"/>
                </a:cubicBezTo>
                <a:lnTo>
                  <a:pt x="96500" y="86071"/>
                </a:lnTo>
                <a:cubicBezTo>
                  <a:pt x="95167" y="84929"/>
                  <a:pt x="93472" y="84357"/>
                  <a:pt x="91417" y="84357"/>
                </a:cubicBezTo>
                <a:lnTo>
                  <a:pt x="91417" y="84357"/>
                </a:lnTo>
                <a:lnTo>
                  <a:pt x="91417" y="72357"/>
                </a:lnTo>
                <a:cubicBezTo>
                  <a:pt x="93472" y="72357"/>
                  <a:pt x="95167" y="71786"/>
                  <a:pt x="96500" y="70643"/>
                </a:cubicBezTo>
                <a:lnTo>
                  <a:pt x="96500" y="70643"/>
                </a:lnTo>
                <a:cubicBezTo>
                  <a:pt x="97778" y="69500"/>
                  <a:pt x="98417" y="68048"/>
                  <a:pt x="98417" y="66286"/>
                </a:cubicBezTo>
                <a:lnTo>
                  <a:pt x="98417" y="66286"/>
                </a:lnTo>
                <a:lnTo>
                  <a:pt x="98417" y="6000"/>
                </a:lnTo>
                <a:cubicBezTo>
                  <a:pt x="98417" y="4238"/>
                  <a:pt x="97778" y="2810"/>
                  <a:pt x="96500" y="1714"/>
                </a:cubicBezTo>
                <a:lnTo>
                  <a:pt x="96500" y="1714"/>
                </a:lnTo>
                <a:cubicBezTo>
                  <a:pt x="95167" y="571"/>
                  <a:pt x="93472" y="0"/>
                  <a:pt x="91417" y="0"/>
                </a:cubicBezTo>
                <a:lnTo>
                  <a:pt x="91417" y="0"/>
                </a:lnTo>
                <a:lnTo>
                  <a:pt x="84417" y="0"/>
                </a:lnTo>
                <a:lnTo>
                  <a:pt x="21083" y="0"/>
                </a:lnTo>
                <a:moveTo>
                  <a:pt x="21083" y="72357"/>
                </a:moveTo>
                <a:lnTo>
                  <a:pt x="21083" y="72357"/>
                </a:lnTo>
                <a:lnTo>
                  <a:pt x="77333" y="72357"/>
                </a:lnTo>
                <a:lnTo>
                  <a:pt x="77333" y="84357"/>
                </a:lnTo>
                <a:lnTo>
                  <a:pt x="21083" y="84357"/>
                </a:lnTo>
                <a:cubicBezTo>
                  <a:pt x="19028" y="84357"/>
                  <a:pt x="17333" y="83810"/>
                  <a:pt x="16000" y="82714"/>
                </a:cubicBezTo>
                <a:lnTo>
                  <a:pt x="16000" y="82714"/>
                </a:lnTo>
                <a:cubicBezTo>
                  <a:pt x="14722" y="81571"/>
                  <a:pt x="14083" y="80119"/>
                  <a:pt x="14083" y="78357"/>
                </a:cubicBezTo>
                <a:lnTo>
                  <a:pt x="14083" y="78357"/>
                </a:lnTo>
                <a:cubicBezTo>
                  <a:pt x="14083" y="76595"/>
                  <a:pt x="14722" y="75143"/>
                  <a:pt x="16000" y="74000"/>
                </a:cubicBezTo>
                <a:lnTo>
                  <a:pt x="16000" y="74000"/>
                </a:lnTo>
                <a:cubicBezTo>
                  <a:pt x="17333" y="72905"/>
                  <a:pt x="19028" y="72357"/>
                  <a:pt x="21083" y="72357"/>
                </a:cubicBezTo>
                <a:lnTo>
                  <a:pt x="21083" y="72357"/>
                </a:lnTo>
                <a:moveTo>
                  <a:pt x="28167" y="27143"/>
                </a:moveTo>
                <a:lnTo>
                  <a:pt x="28167" y="27143"/>
                </a:lnTo>
                <a:cubicBezTo>
                  <a:pt x="28278" y="25238"/>
                  <a:pt x="29444" y="24238"/>
                  <a:pt x="31667" y="24143"/>
                </a:cubicBezTo>
                <a:lnTo>
                  <a:pt x="31667" y="24143"/>
                </a:lnTo>
                <a:lnTo>
                  <a:pt x="73833" y="24143"/>
                </a:lnTo>
                <a:cubicBezTo>
                  <a:pt x="76000" y="24238"/>
                  <a:pt x="77167" y="25238"/>
                  <a:pt x="77333" y="27143"/>
                </a:cubicBezTo>
                <a:lnTo>
                  <a:pt x="77333" y="27143"/>
                </a:lnTo>
                <a:cubicBezTo>
                  <a:pt x="77167" y="29000"/>
                  <a:pt x="76000" y="30000"/>
                  <a:pt x="73833" y="30143"/>
                </a:cubicBezTo>
                <a:lnTo>
                  <a:pt x="73833" y="30143"/>
                </a:lnTo>
                <a:lnTo>
                  <a:pt x="31667" y="30143"/>
                </a:lnTo>
                <a:cubicBezTo>
                  <a:pt x="29444" y="30000"/>
                  <a:pt x="28278" y="29000"/>
                  <a:pt x="28167" y="27143"/>
                </a:cubicBezTo>
                <a:lnTo>
                  <a:pt x="28167" y="27143"/>
                </a:lnTo>
                <a:moveTo>
                  <a:pt x="31667" y="36143"/>
                </a:moveTo>
                <a:lnTo>
                  <a:pt x="31667" y="36143"/>
                </a:lnTo>
                <a:lnTo>
                  <a:pt x="73833" y="36143"/>
                </a:lnTo>
                <a:cubicBezTo>
                  <a:pt x="76000" y="36286"/>
                  <a:pt x="77167" y="37286"/>
                  <a:pt x="77333" y="39143"/>
                </a:cubicBezTo>
                <a:lnTo>
                  <a:pt x="77333" y="39143"/>
                </a:lnTo>
                <a:cubicBezTo>
                  <a:pt x="77167" y="41048"/>
                  <a:pt x="76000" y="42071"/>
                  <a:pt x="73833" y="42214"/>
                </a:cubicBezTo>
                <a:lnTo>
                  <a:pt x="73833" y="42214"/>
                </a:lnTo>
                <a:lnTo>
                  <a:pt x="31667" y="42214"/>
                </a:lnTo>
                <a:cubicBezTo>
                  <a:pt x="29444" y="42071"/>
                  <a:pt x="28278" y="41048"/>
                  <a:pt x="28167" y="39143"/>
                </a:cubicBezTo>
                <a:lnTo>
                  <a:pt x="28167" y="39143"/>
                </a:lnTo>
                <a:cubicBezTo>
                  <a:pt x="28278" y="37286"/>
                  <a:pt x="29444" y="36286"/>
                  <a:pt x="31667" y="36143"/>
                </a:cubicBezTo>
                <a:lnTo>
                  <a:pt x="31667" y="3614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502396-30"/>
          <p:cNvSpPr/>
          <p:nvPr/>
        </p:nvSpPr>
        <p:spPr>
          <a:xfrm>
            <a:off x="4151933" y="1921669"/>
            <a:ext cx="669875" cy="192881"/>
          </a:xfrm>
          <a:prstGeom prst="roundRect">
            <a:avLst>
              <a:gd name="adj" fmla="val 9877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502656-68"/>
          <p:cNvSpPr/>
          <p:nvPr/>
        </p:nvSpPr>
        <p:spPr>
          <a:xfrm>
            <a:off x="4228505" y="1983581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502381-11"/>
          <p:cNvCxnSpPr/>
          <p:nvPr/>
        </p:nvCxnSpPr>
        <p:spPr>
          <a:xfrm>
            <a:off x="3909045" y="2439591"/>
            <a:ext cx="4834905" cy="914"/>
          </a:xfrm>
          <a:prstGeom prst="line">
            <a:avLst/>
          </a:prstGeom>
          <a:ln w="9525" cap="flat">
            <a:solidFill>
              <a:srgbClr val="C4B6A2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502654-62"/>
          <p:cNvSpPr/>
          <p:nvPr/>
        </p:nvSpPr>
        <p:spPr>
          <a:xfrm>
            <a:off x="3923333" y="2578852"/>
            <a:ext cx="128588" cy="128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29" y="6071"/>
                </a:moveTo>
                <a:lnTo>
                  <a:pt x="90429" y="6071"/>
                </a:lnTo>
                <a:cubicBezTo>
                  <a:pt x="90286" y="3452"/>
                  <a:pt x="89024" y="1571"/>
                  <a:pt x="86643" y="429"/>
                </a:cubicBezTo>
                <a:lnTo>
                  <a:pt x="86643" y="429"/>
                </a:lnTo>
                <a:cubicBezTo>
                  <a:pt x="84262" y="-429"/>
                  <a:pt x="82071" y="24"/>
                  <a:pt x="80071" y="1786"/>
                </a:cubicBezTo>
                <a:lnTo>
                  <a:pt x="80071" y="1786"/>
                </a:lnTo>
                <a:lnTo>
                  <a:pt x="71929" y="10071"/>
                </a:lnTo>
                <a:cubicBezTo>
                  <a:pt x="67310" y="14595"/>
                  <a:pt x="62095" y="18095"/>
                  <a:pt x="56286" y="20571"/>
                </a:cubicBezTo>
                <a:lnTo>
                  <a:pt x="56286" y="20571"/>
                </a:lnTo>
                <a:cubicBezTo>
                  <a:pt x="50381" y="22952"/>
                  <a:pt x="44238" y="24143"/>
                  <a:pt x="37857" y="24143"/>
                </a:cubicBezTo>
                <a:lnTo>
                  <a:pt x="37857" y="24143"/>
                </a:lnTo>
                <a:lnTo>
                  <a:pt x="36143" y="24143"/>
                </a:lnTo>
                <a:lnTo>
                  <a:pt x="30143" y="24143"/>
                </a:lnTo>
                <a:lnTo>
                  <a:pt x="12071" y="24143"/>
                </a:lnTo>
                <a:cubicBezTo>
                  <a:pt x="8690" y="24286"/>
                  <a:pt x="5857" y="25476"/>
                  <a:pt x="3571" y="27714"/>
                </a:cubicBezTo>
                <a:lnTo>
                  <a:pt x="3571" y="27714"/>
                </a:lnTo>
                <a:cubicBezTo>
                  <a:pt x="1333" y="30000"/>
                  <a:pt x="143" y="32833"/>
                  <a:pt x="0" y="36214"/>
                </a:cubicBezTo>
                <a:lnTo>
                  <a:pt x="0" y="36214"/>
                </a:lnTo>
                <a:lnTo>
                  <a:pt x="0" y="54286"/>
                </a:lnTo>
                <a:cubicBezTo>
                  <a:pt x="143" y="57667"/>
                  <a:pt x="1333" y="60500"/>
                  <a:pt x="3571" y="62786"/>
                </a:cubicBezTo>
                <a:lnTo>
                  <a:pt x="3571" y="62786"/>
                </a:lnTo>
                <a:cubicBezTo>
                  <a:pt x="5857" y="65024"/>
                  <a:pt x="8690" y="66214"/>
                  <a:pt x="12071" y="66357"/>
                </a:cubicBezTo>
                <a:lnTo>
                  <a:pt x="12071" y="66357"/>
                </a:lnTo>
                <a:lnTo>
                  <a:pt x="12071" y="90500"/>
                </a:lnTo>
                <a:cubicBezTo>
                  <a:pt x="12071" y="92214"/>
                  <a:pt x="12619" y="93643"/>
                  <a:pt x="13714" y="94786"/>
                </a:cubicBezTo>
                <a:lnTo>
                  <a:pt x="13714" y="94786"/>
                </a:lnTo>
                <a:cubicBezTo>
                  <a:pt x="14857" y="95929"/>
                  <a:pt x="16310" y="96500"/>
                  <a:pt x="18071" y="96500"/>
                </a:cubicBezTo>
                <a:lnTo>
                  <a:pt x="18071" y="96500"/>
                </a:lnTo>
                <a:lnTo>
                  <a:pt x="30143" y="96500"/>
                </a:lnTo>
                <a:cubicBezTo>
                  <a:pt x="31905" y="96500"/>
                  <a:pt x="33357" y="95929"/>
                  <a:pt x="34500" y="94786"/>
                </a:cubicBezTo>
                <a:lnTo>
                  <a:pt x="34500" y="94786"/>
                </a:lnTo>
                <a:cubicBezTo>
                  <a:pt x="35595" y="93643"/>
                  <a:pt x="36143" y="92214"/>
                  <a:pt x="36143" y="90500"/>
                </a:cubicBezTo>
                <a:lnTo>
                  <a:pt x="36143" y="90500"/>
                </a:lnTo>
                <a:lnTo>
                  <a:pt x="36143" y="66357"/>
                </a:lnTo>
                <a:lnTo>
                  <a:pt x="37857" y="66357"/>
                </a:lnTo>
                <a:cubicBezTo>
                  <a:pt x="44238" y="66357"/>
                  <a:pt x="50381" y="67619"/>
                  <a:pt x="56286" y="70143"/>
                </a:cubicBezTo>
                <a:lnTo>
                  <a:pt x="56286" y="70143"/>
                </a:lnTo>
                <a:cubicBezTo>
                  <a:pt x="62095" y="72524"/>
                  <a:pt x="67310" y="75976"/>
                  <a:pt x="71929" y="80500"/>
                </a:cubicBezTo>
                <a:lnTo>
                  <a:pt x="71929" y="80500"/>
                </a:lnTo>
                <a:lnTo>
                  <a:pt x="80071" y="88786"/>
                </a:lnTo>
                <a:cubicBezTo>
                  <a:pt x="82071" y="90548"/>
                  <a:pt x="84262" y="90976"/>
                  <a:pt x="86643" y="90071"/>
                </a:cubicBezTo>
                <a:lnTo>
                  <a:pt x="86643" y="90071"/>
                </a:lnTo>
                <a:cubicBezTo>
                  <a:pt x="89024" y="88976"/>
                  <a:pt x="90286" y="87095"/>
                  <a:pt x="90429" y="84429"/>
                </a:cubicBezTo>
                <a:lnTo>
                  <a:pt x="90429" y="84429"/>
                </a:lnTo>
                <a:lnTo>
                  <a:pt x="90429" y="56571"/>
                </a:lnTo>
                <a:cubicBezTo>
                  <a:pt x="92190" y="55667"/>
                  <a:pt x="93619" y="54214"/>
                  <a:pt x="94714" y="52214"/>
                </a:cubicBezTo>
                <a:lnTo>
                  <a:pt x="94714" y="52214"/>
                </a:lnTo>
                <a:cubicBezTo>
                  <a:pt x="95857" y="50214"/>
                  <a:pt x="96429" y="47905"/>
                  <a:pt x="96429" y="45286"/>
                </a:cubicBezTo>
                <a:lnTo>
                  <a:pt x="96429" y="45286"/>
                </a:lnTo>
                <a:cubicBezTo>
                  <a:pt x="96429" y="42619"/>
                  <a:pt x="95857" y="40286"/>
                  <a:pt x="94714" y="38286"/>
                </a:cubicBezTo>
                <a:lnTo>
                  <a:pt x="94714" y="38286"/>
                </a:lnTo>
                <a:cubicBezTo>
                  <a:pt x="93619" y="36286"/>
                  <a:pt x="92190" y="34833"/>
                  <a:pt x="90429" y="33929"/>
                </a:cubicBezTo>
                <a:lnTo>
                  <a:pt x="90429" y="33929"/>
                </a:lnTo>
                <a:lnTo>
                  <a:pt x="90429" y="6071"/>
                </a:lnTo>
                <a:moveTo>
                  <a:pt x="78357" y="20571"/>
                </a:moveTo>
                <a:lnTo>
                  <a:pt x="78357" y="20571"/>
                </a:lnTo>
                <a:lnTo>
                  <a:pt x="78357" y="45286"/>
                </a:lnTo>
                <a:lnTo>
                  <a:pt x="78357" y="69929"/>
                </a:lnTo>
                <a:cubicBezTo>
                  <a:pt x="72690" y="64929"/>
                  <a:pt x="66405" y="61095"/>
                  <a:pt x="59500" y="58429"/>
                </a:cubicBezTo>
                <a:lnTo>
                  <a:pt x="59500" y="58429"/>
                </a:lnTo>
                <a:cubicBezTo>
                  <a:pt x="52595" y="55667"/>
                  <a:pt x="45381" y="54286"/>
                  <a:pt x="37857" y="54286"/>
                </a:cubicBezTo>
                <a:lnTo>
                  <a:pt x="37857" y="54286"/>
                </a:lnTo>
                <a:lnTo>
                  <a:pt x="36143" y="54286"/>
                </a:lnTo>
                <a:lnTo>
                  <a:pt x="36143" y="36214"/>
                </a:lnTo>
                <a:lnTo>
                  <a:pt x="37857" y="36214"/>
                </a:lnTo>
                <a:cubicBezTo>
                  <a:pt x="45381" y="36214"/>
                  <a:pt x="52595" y="34833"/>
                  <a:pt x="59500" y="32071"/>
                </a:cubicBezTo>
                <a:lnTo>
                  <a:pt x="59500" y="32071"/>
                </a:lnTo>
                <a:cubicBezTo>
                  <a:pt x="66405" y="29452"/>
                  <a:pt x="72690" y="25619"/>
                  <a:pt x="78357" y="20571"/>
                </a:cubicBezTo>
                <a:lnTo>
                  <a:pt x="78357" y="205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502393-21"/>
          <p:cNvSpPr/>
          <p:nvPr/>
        </p:nvSpPr>
        <p:spPr>
          <a:xfrm>
            <a:off x="5167090" y="2552700"/>
            <a:ext cx="1217340" cy="190500"/>
          </a:xfrm>
          <a:prstGeom prst="roundRect">
            <a:avLst>
              <a:gd name="adj" fmla="val 10000"/>
            </a:avLst>
          </a:prstGeom>
          <a:solidFill>
            <a:srgbClr val="D2691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502393-21__text"/>
          <p:cNvSpPr txBox="1"/>
          <p:nvPr/>
        </p:nvSpPr>
        <p:spPr>
          <a:xfrm>
            <a:off x="5167090" y="2552700"/>
            <a:ext cx="121734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「工程师的语言」</a:t>
            </a:r>
            <a:endParaRPr/>
          </a:p>
        </p:txBody>
      </p:sp>
      <p:sp>
        <p:nvSpPr>
          <p:cNvPr id="22" name="el-1785639502655-63"/>
          <p:cNvSpPr/>
          <p:nvPr/>
        </p:nvSpPr>
        <p:spPr>
          <a:xfrm>
            <a:off x="3915296" y="2888754"/>
            <a:ext cx="14466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33" y="21125"/>
                </a:moveTo>
                <a:lnTo>
                  <a:pt x="67533" y="21125"/>
                </a:lnTo>
                <a:cubicBezTo>
                  <a:pt x="65889" y="21125"/>
                  <a:pt x="64533" y="20125"/>
                  <a:pt x="63467" y="18125"/>
                </a:cubicBezTo>
                <a:lnTo>
                  <a:pt x="63467" y="18125"/>
                </a:lnTo>
                <a:lnTo>
                  <a:pt x="63467" y="18125"/>
                </a:lnTo>
                <a:cubicBezTo>
                  <a:pt x="62400" y="16125"/>
                  <a:pt x="61867" y="13583"/>
                  <a:pt x="61867" y="10500"/>
                </a:cubicBezTo>
                <a:lnTo>
                  <a:pt x="61867" y="10500"/>
                </a:lnTo>
                <a:cubicBezTo>
                  <a:pt x="61867" y="7417"/>
                  <a:pt x="62400" y="4917"/>
                  <a:pt x="63467" y="3000"/>
                </a:cubicBezTo>
                <a:lnTo>
                  <a:pt x="63467" y="3000"/>
                </a:lnTo>
                <a:cubicBezTo>
                  <a:pt x="64533" y="1000"/>
                  <a:pt x="65889" y="0"/>
                  <a:pt x="67533" y="0"/>
                </a:cubicBezTo>
                <a:lnTo>
                  <a:pt x="67533" y="0"/>
                </a:lnTo>
                <a:lnTo>
                  <a:pt x="95600" y="0"/>
                </a:lnTo>
                <a:cubicBezTo>
                  <a:pt x="97244" y="0"/>
                  <a:pt x="98600" y="1000"/>
                  <a:pt x="99667" y="3000"/>
                </a:cubicBezTo>
                <a:lnTo>
                  <a:pt x="99667" y="3000"/>
                </a:lnTo>
                <a:cubicBezTo>
                  <a:pt x="100733" y="4917"/>
                  <a:pt x="101267" y="7417"/>
                  <a:pt x="101267" y="10500"/>
                </a:cubicBezTo>
                <a:lnTo>
                  <a:pt x="101267" y="10500"/>
                </a:lnTo>
                <a:lnTo>
                  <a:pt x="101267" y="63250"/>
                </a:lnTo>
                <a:cubicBezTo>
                  <a:pt x="101267" y="66333"/>
                  <a:pt x="100733" y="68875"/>
                  <a:pt x="99667" y="70875"/>
                </a:cubicBezTo>
                <a:lnTo>
                  <a:pt x="99667" y="70875"/>
                </a:lnTo>
                <a:cubicBezTo>
                  <a:pt x="98600" y="72875"/>
                  <a:pt x="97244" y="73875"/>
                  <a:pt x="95600" y="73875"/>
                </a:cubicBezTo>
                <a:lnTo>
                  <a:pt x="95600" y="73875"/>
                </a:lnTo>
                <a:cubicBezTo>
                  <a:pt x="93956" y="73875"/>
                  <a:pt x="92622" y="72875"/>
                  <a:pt x="91600" y="70875"/>
                </a:cubicBezTo>
                <a:lnTo>
                  <a:pt x="91600" y="70875"/>
                </a:lnTo>
                <a:cubicBezTo>
                  <a:pt x="90533" y="68875"/>
                  <a:pt x="90000" y="66333"/>
                  <a:pt x="90000" y="63250"/>
                </a:cubicBezTo>
                <a:lnTo>
                  <a:pt x="90000" y="63250"/>
                </a:lnTo>
                <a:lnTo>
                  <a:pt x="90000" y="35875"/>
                </a:lnTo>
                <a:lnTo>
                  <a:pt x="60267" y="92000"/>
                </a:lnTo>
                <a:cubicBezTo>
                  <a:pt x="59111" y="93917"/>
                  <a:pt x="57778" y="94875"/>
                  <a:pt x="56267" y="94875"/>
                </a:cubicBezTo>
                <a:lnTo>
                  <a:pt x="56267" y="94875"/>
                </a:lnTo>
                <a:cubicBezTo>
                  <a:pt x="54711" y="94875"/>
                  <a:pt x="53356" y="93917"/>
                  <a:pt x="52200" y="92000"/>
                </a:cubicBezTo>
                <a:lnTo>
                  <a:pt x="52200" y="92000"/>
                </a:lnTo>
                <a:lnTo>
                  <a:pt x="33733" y="57000"/>
                </a:lnTo>
                <a:lnTo>
                  <a:pt x="9667" y="102500"/>
                </a:lnTo>
                <a:cubicBezTo>
                  <a:pt x="8511" y="104500"/>
                  <a:pt x="7156" y="105500"/>
                  <a:pt x="5600" y="105500"/>
                </a:cubicBezTo>
                <a:lnTo>
                  <a:pt x="5600" y="105500"/>
                </a:lnTo>
                <a:cubicBezTo>
                  <a:pt x="4089" y="105500"/>
                  <a:pt x="2756" y="104500"/>
                  <a:pt x="1600" y="102500"/>
                </a:cubicBezTo>
                <a:lnTo>
                  <a:pt x="1600" y="102500"/>
                </a:lnTo>
                <a:cubicBezTo>
                  <a:pt x="533" y="100333"/>
                  <a:pt x="0" y="97792"/>
                  <a:pt x="0" y="94875"/>
                </a:cubicBezTo>
                <a:lnTo>
                  <a:pt x="0" y="94875"/>
                </a:lnTo>
                <a:cubicBezTo>
                  <a:pt x="0" y="92042"/>
                  <a:pt x="533" y="89542"/>
                  <a:pt x="1600" y="87375"/>
                </a:cubicBezTo>
                <a:lnTo>
                  <a:pt x="1600" y="87375"/>
                </a:lnTo>
                <a:lnTo>
                  <a:pt x="29733" y="34625"/>
                </a:lnTo>
                <a:cubicBezTo>
                  <a:pt x="30889" y="32625"/>
                  <a:pt x="32222" y="31625"/>
                  <a:pt x="33733" y="31625"/>
                </a:cubicBezTo>
                <a:lnTo>
                  <a:pt x="33733" y="31625"/>
                </a:lnTo>
                <a:cubicBezTo>
                  <a:pt x="35289" y="31625"/>
                  <a:pt x="36644" y="32625"/>
                  <a:pt x="37800" y="34625"/>
                </a:cubicBezTo>
                <a:lnTo>
                  <a:pt x="37800" y="34625"/>
                </a:lnTo>
                <a:lnTo>
                  <a:pt x="56267" y="69500"/>
                </a:lnTo>
                <a:lnTo>
                  <a:pt x="82067" y="21125"/>
                </a:lnTo>
                <a:lnTo>
                  <a:pt x="67533" y="2112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502655-64"/>
          <p:cNvSpPr/>
          <p:nvPr/>
        </p:nvSpPr>
        <p:spPr>
          <a:xfrm>
            <a:off x="3939406" y="3150394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700" y="0"/>
                </a:moveTo>
                <a:lnTo>
                  <a:pt x="12700" y="0"/>
                </a:lnTo>
                <a:cubicBezTo>
                  <a:pt x="9167" y="143"/>
                  <a:pt x="6167" y="1024"/>
                  <a:pt x="3700" y="2643"/>
                </a:cubicBezTo>
                <a:lnTo>
                  <a:pt x="3700" y="2643"/>
                </a:lnTo>
                <a:lnTo>
                  <a:pt x="3700" y="2643"/>
                </a:lnTo>
                <a:cubicBezTo>
                  <a:pt x="1433" y="4405"/>
                  <a:pt x="200" y="6548"/>
                  <a:pt x="0" y="9071"/>
                </a:cubicBezTo>
                <a:lnTo>
                  <a:pt x="0" y="9071"/>
                </a:lnTo>
                <a:lnTo>
                  <a:pt x="0" y="87357"/>
                </a:lnTo>
                <a:cubicBezTo>
                  <a:pt x="200" y="89881"/>
                  <a:pt x="1433" y="92024"/>
                  <a:pt x="3700" y="93786"/>
                </a:cubicBezTo>
                <a:lnTo>
                  <a:pt x="3700" y="93786"/>
                </a:lnTo>
                <a:cubicBezTo>
                  <a:pt x="6167" y="95405"/>
                  <a:pt x="9167" y="96286"/>
                  <a:pt x="12700" y="96429"/>
                </a:cubicBezTo>
                <a:lnTo>
                  <a:pt x="12700" y="96429"/>
                </a:lnTo>
                <a:lnTo>
                  <a:pt x="38000" y="96429"/>
                </a:lnTo>
                <a:lnTo>
                  <a:pt x="38000" y="81357"/>
                </a:lnTo>
                <a:cubicBezTo>
                  <a:pt x="38133" y="78833"/>
                  <a:pt x="39367" y="76690"/>
                  <a:pt x="41700" y="74929"/>
                </a:cubicBezTo>
                <a:lnTo>
                  <a:pt x="41700" y="74929"/>
                </a:lnTo>
                <a:cubicBezTo>
                  <a:pt x="44167" y="73310"/>
                  <a:pt x="47133" y="72452"/>
                  <a:pt x="50600" y="72357"/>
                </a:cubicBezTo>
                <a:lnTo>
                  <a:pt x="50600" y="72357"/>
                </a:lnTo>
                <a:cubicBezTo>
                  <a:pt x="54133" y="72452"/>
                  <a:pt x="57133" y="73310"/>
                  <a:pt x="59600" y="74929"/>
                </a:cubicBezTo>
                <a:lnTo>
                  <a:pt x="59600" y="74929"/>
                </a:lnTo>
                <a:cubicBezTo>
                  <a:pt x="61867" y="76690"/>
                  <a:pt x="63100" y="78833"/>
                  <a:pt x="63300" y="81357"/>
                </a:cubicBezTo>
                <a:lnTo>
                  <a:pt x="63300" y="81357"/>
                </a:lnTo>
                <a:lnTo>
                  <a:pt x="63300" y="96429"/>
                </a:lnTo>
                <a:lnTo>
                  <a:pt x="88600" y="96429"/>
                </a:lnTo>
                <a:cubicBezTo>
                  <a:pt x="92133" y="96286"/>
                  <a:pt x="95133" y="95405"/>
                  <a:pt x="97600" y="93786"/>
                </a:cubicBezTo>
                <a:lnTo>
                  <a:pt x="97600" y="93786"/>
                </a:lnTo>
                <a:cubicBezTo>
                  <a:pt x="99867" y="92024"/>
                  <a:pt x="101100" y="89881"/>
                  <a:pt x="101300" y="87357"/>
                </a:cubicBezTo>
                <a:lnTo>
                  <a:pt x="101300" y="87357"/>
                </a:lnTo>
                <a:lnTo>
                  <a:pt x="101300" y="9071"/>
                </a:lnTo>
                <a:cubicBezTo>
                  <a:pt x="101100" y="6548"/>
                  <a:pt x="99867" y="4405"/>
                  <a:pt x="97600" y="2643"/>
                </a:cubicBezTo>
                <a:lnTo>
                  <a:pt x="97600" y="2643"/>
                </a:lnTo>
                <a:cubicBezTo>
                  <a:pt x="95133" y="1024"/>
                  <a:pt x="92133" y="143"/>
                  <a:pt x="88600" y="0"/>
                </a:cubicBezTo>
                <a:lnTo>
                  <a:pt x="88600" y="0"/>
                </a:lnTo>
                <a:lnTo>
                  <a:pt x="12700" y="0"/>
                </a:lnTo>
                <a:moveTo>
                  <a:pt x="16900" y="45214"/>
                </a:moveTo>
                <a:lnTo>
                  <a:pt x="16900" y="45214"/>
                </a:lnTo>
                <a:cubicBezTo>
                  <a:pt x="17033" y="43310"/>
                  <a:pt x="18433" y="42310"/>
                  <a:pt x="21100" y="42214"/>
                </a:cubicBezTo>
                <a:lnTo>
                  <a:pt x="21100" y="42214"/>
                </a:lnTo>
                <a:lnTo>
                  <a:pt x="29500" y="42214"/>
                </a:lnTo>
                <a:cubicBezTo>
                  <a:pt x="32167" y="42310"/>
                  <a:pt x="33600" y="43310"/>
                  <a:pt x="33800" y="45214"/>
                </a:cubicBezTo>
                <a:lnTo>
                  <a:pt x="33800" y="45214"/>
                </a:lnTo>
                <a:lnTo>
                  <a:pt x="33800" y="51214"/>
                </a:lnTo>
                <a:cubicBezTo>
                  <a:pt x="33600" y="53119"/>
                  <a:pt x="32167" y="54119"/>
                  <a:pt x="29500" y="54214"/>
                </a:cubicBezTo>
                <a:lnTo>
                  <a:pt x="29500" y="54214"/>
                </a:lnTo>
                <a:lnTo>
                  <a:pt x="21100" y="54214"/>
                </a:lnTo>
                <a:cubicBezTo>
                  <a:pt x="18433" y="54119"/>
                  <a:pt x="17033" y="53119"/>
                  <a:pt x="16900" y="51214"/>
                </a:cubicBezTo>
                <a:lnTo>
                  <a:pt x="16900" y="51214"/>
                </a:lnTo>
                <a:lnTo>
                  <a:pt x="16900" y="45214"/>
                </a:lnTo>
                <a:moveTo>
                  <a:pt x="46400" y="42214"/>
                </a:moveTo>
                <a:lnTo>
                  <a:pt x="46400" y="42214"/>
                </a:lnTo>
                <a:lnTo>
                  <a:pt x="54800" y="42214"/>
                </a:lnTo>
                <a:cubicBezTo>
                  <a:pt x="57467" y="42310"/>
                  <a:pt x="58900" y="43310"/>
                  <a:pt x="59100" y="45214"/>
                </a:cubicBezTo>
                <a:lnTo>
                  <a:pt x="59100" y="45214"/>
                </a:lnTo>
                <a:lnTo>
                  <a:pt x="59100" y="51214"/>
                </a:lnTo>
                <a:cubicBezTo>
                  <a:pt x="58900" y="53119"/>
                  <a:pt x="57467" y="54119"/>
                  <a:pt x="54800" y="54214"/>
                </a:cubicBezTo>
                <a:lnTo>
                  <a:pt x="548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lnTo>
                  <a:pt x="42200" y="45214"/>
                </a:lnTo>
                <a:cubicBezTo>
                  <a:pt x="42400" y="43310"/>
                  <a:pt x="43800" y="42310"/>
                  <a:pt x="46400" y="42214"/>
                </a:cubicBezTo>
                <a:lnTo>
                  <a:pt x="46400" y="42214"/>
                </a:lnTo>
                <a:moveTo>
                  <a:pt x="67500" y="45214"/>
                </a:moveTo>
                <a:lnTo>
                  <a:pt x="67500" y="45214"/>
                </a:lnTo>
                <a:cubicBezTo>
                  <a:pt x="67700" y="43310"/>
                  <a:pt x="69100" y="42310"/>
                  <a:pt x="71700" y="42214"/>
                </a:cubicBezTo>
                <a:lnTo>
                  <a:pt x="71700" y="42214"/>
                </a:lnTo>
                <a:lnTo>
                  <a:pt x="80200" y="42214"/>
                </a:lnTo>
                <a:cubicBezTo>
                  <a:pt x="82800" y="42310"/>
                  <a:pt x="84200" y="43310"/>
                  <a:pt x="84400" y="45214"/>
                </a:cubicBezTo>
                <a:lnTo>
                  <a:pt x="84400" y="45214"/>
                </a:ln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71700" y="54214"/>
                </a:lnTo>
                <a:cubicBezTo>
                  <a:pt x="69100" y="54119"/>
                  <a:pt x="67700" y="53119"/>
                  <a:pt x="67500" y="51214"/>
                </a:cubicBezTo>
                <a:lnTo>
                  <a:pt x="67500" y="51214"/>
                </a:lnTo>
                <a:lnTo>
                  <a:pt x="67500" y="45214"/>
                </a:lnTo>
                <a:moveTo>
                  <a:pt x="21100" y="18071"/>
                </a:moveTo>
                <a:lnTo>
                  <a:pt x="21100" y="18071"/>
                </a:lnTo>
                <a:lnTo>
                  <a:pt x="29500" y="18071"/>
                </a:lnTo>
                <a:cubicBezTo>
                  <a:pt x="32167" y="18214"/>
                  <a:pt x="33600" y="19214"/>
                  <a:pt x="33800" y="21071"/>
                </a:cubicBezTo>
                <a:lnTo>
                  <a:pt x="33800" y="21071"/>
                </a:lnTo>
                <a:lnTo>
                  <a:pt x="33800" y="27143"/>
                </a:lnTo>
                <a:cubicBezTo>
                  <a:pt x="33600" y="29000"/>
                  <a:pt x="32167" y="30000"/>
                  <a:pt x="29500" y="30143"/>
                </a:cubicBezTo>
                <a:lnTo>
                  <a:pt x="29500" y="30143"/>
                </a:lnTo>
                <a:lnTo>
                  <a:pt x="21100" y="30143"/>
                </a:lnTo>
                <a:cubicBezTo>
                  <a:pt x="18433" y="30000"/>
                  <a:pt x="17033" y="29000"/>
                  <a:pt x="16900" y="27143"/>
                </a:cubicBezTo>
                <a:lnTo>
                  <a:pt x="16900" y="27143"/>
                </a:lnTo>
                <a:lnTo>
                  <a:pt x="16900" y="21071"/>
                </a:lnTo>
                <a:cubicBezTo>
                  <a:pt x="17033" y="19214"/>
                  <a:pt x="18433" y="18214"/>
                  <a:pt x="21100" y="18071"/>
                </a:cubicBezTo>
                <a:lnTo>
                  <a:pt x="21100" y="18071"/>
                </a:lnTo>
                <a:moveTo>
                  <a:pt x="42200" y="21071"/>
                </a:moveTo>
                <a:lnTo>
                  <a:pt x="42200" y="21071"/>
                </a:lnTo>
                <a:cubicBezTo>
                  <a:pt x="42400" y="19214"/>
                  <a:pt x="43800" y="18214"/>
                  <a:pt x="46400" y="18071"/>
                </a:cubicBezTo>
                <a:lnTo>
                  <a:pt x="46400" y="18071"/>
                </a:lnTo>
                <a:lnTo>
                  <a:pt x="54800" y="18071"/>
                </a:lnTo>
                <a:cubicBezTo>
                  <a:pt x="57467" y="18214"/>
                  <a:pt x="58900" y="19214"/>
                  <a:pt x="59100" y="21071"/>
                </a:cubicBezTo>
                <a:lnTo>
                  <a:pt x="59100" y="21071"/>
                </a:lnTo>
                <a:lnTo>
                  <a:pt x="59100" y="27143"/>
                </a:lnTo>
                <a:cubicBezTo>
                  <a:pt x="58900" y="29000"/>
                  <a:pt x="57467" y="30000"/>
                  <a:pt x="54800" y="30143"/>
                </a:cubicBezTo>
                <a:lnTo>
                  <a:pt x="54800" y="30143"/>
                </a:lnTo>
                <a:lnTo>
                  <a:pt x="46400" y="30143"/>
                </a:lnTo>
                <a:cubicBezTo>
                  <a:pt x="43800" y="30000"/>
                  <a:pt x="42400" y="29000"/>
                  <a:pt x="42200" y="27143"/>
                </a:cubicBezTo>
                <a:lnTo>
                  <a:pt x="42200" y="27143"/>
                </a:lnTo>
                <a:lnTo>
                  <a:pt x="42200" y="21071"/>
                </a:lnTo>
                <a:moveTo>
                  <a:pt x="71700" y="18071"/>
                </a:moveTo>
                <a:lnTo>
                  <a:pt x="71700" y="18071"/>
                </a:lnTo>
                <a:lnTo>
                  <a:pt x="80200" y="18071"/>
                </a:lnTo>
                <a:cubicBezTo>
                  <a:pt x="82800" y="18214"/>
                  <a:pt x="84200" y="19214"/>
                  <a:pt x="84400" y="21071"/>
                </a:cubicBezTo>
                <a:lnTo>
                  <a:pt x="84400" y="21071"/>
                </a:lnTo>
                <a:lnTo>
                  <a:pt x="84400" y="27143"/>
                </a:lnTo>
                <a:cubicBezTo>
                  <a:pt x="84200" y="29000"/>
                  <a:pt x="82800" y="30000"/>
                  <a:pt x="80200" y="30143"/>
                </a:cubicBezTo>
                <a:lnTo>
                  <a:pt x="80200" y="30143"/>
                </a:lnTo>
                <a:lnTo>
                  <a:pt x="71700" y="30143"/>
                </a:lnTo>
                <a:cubicBezTo>
                  <a:pt x="69100" y="30000"/>
                  <a:pt x="67700" y="29000"/>
                  <a:pt x="67500" y="27143"/>
                </a:cubicBezTo>
                <a:lnTo>
                  <a:pt x="67500" y="27143"/>
                </a:lnTo>
                <a:lnTo>
                  <a:pt x="67500" y="21071"/>
                </a:lnTo>
                <a:cubicBezTo>
                  <a:pt x="67700" y="19214"/>
                  <a:pt x="69100" y="18214"/>
                  <a:pt x="71700" y="18071"/>
                </a:cubicBezTo>
                <a:lnTo>
                  <a:pt x="71700" y="180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502383-13"/>
          <p:cNvSpPr/>
          <p:nvPr/>
        </p:nvSpPr>
        <p:spPr>
          <a:xfrm>
            <a:off x="3909045" y="3443288"/>
            <a:ext cx="483490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" y="0"/>
                </a:moveTo>
                <a:lnTo>
                  <a:pt x="99409" y="0"/>
                </a:lnTo>
                <a:lnTo>
                  <a:pt x="99467" y="17"/>
                </a:lnTo>
                <a:lnTo>
                  <a:pt x="99526" y="102"/>
                </a:lnTo>
                <a:lnTo>
                  <a:pt x="99581" y="220"/>
                </a:lnTo>
                <a:lnTo>
                  <a:pt x="99636" y="390"/>
                </a:lnTo>
                <a:lnTo>
                  <a:pt x="99687" y="593"/>
                </a:lnTo>
                <a:lnTo>
                  <a:pt x="99738" y="864"/>
                </a:lnTo>
                <a:lnTo>
                  <a:pt x="99783" y="1153"/>
                </a:lnTo>
                <a:lnTo>
                  <a:pt x="99827" y="1492"/>
                </a:lnTo>
                <a:lnTo>
                  <a:pt x="99866" y="1864"/>
                </a:lnTo>
                <a:lnTo>
                  <a:pt x="99900" y="2254"/>
                </a:lnTo>
                <a:lnTo>
                  <a:pt x="99931" y="2695"/>
                </a:lnTo>
                <a:lnTo>
                  <a:pt x="99955" y="3136"/>
                </a:lnTo>
                <a:lnTo>
                  <a:pt x="99974" y="3610"/>
                </a:lnTo>
                <a:lnTo>
                  <a:pt x="99988" y="4085"/>
                </a:lnTo>
                <a:lnTo>
                  <a:pt x="99998" y="4593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98" y="95407"/>
                </a:lnTo>
                <a:lnTo>
                  <a:pt x="99988" y="95915"/>
                </a:lnTo>
                <a:lnTo>
                  <a:pt x="99974" y="96390"/>
                </a:lnTo>
                <a:lnTo>
                  <a:pt x="99955" y="96864"/>
                </a:lnTo>
                <a:lnTo>
                  <a:pt x="99931" y="97305"/>
                </a:lnTo>
                <a:lnTo>
                  <a:pt x="99900" y="97746"/>
                </a:lnTo>
                <a:lnTo>
                  <a:pt x="99866" y="98136"/>
                </a:lnTo>
                <a:lnTo>
                  <a:pt x="99827" y="98508"/>
                </a:lnTo>
                <a:lnTo>
                  <a:pt x="99783" y="98847"/>
                </a:lnTo>
                <a:lnTo>
                  <a:pt x="99738" y="99136"/>
                </a:lnTo>
                <a:lnTo>
                  <a:pt x="99687" y="99407"/>
                </a:lnTo>
                <a:lnTo>
                  <a:pt x="99636" y="99610"/>
                </a:lnTo>
                <a:lnTo>
                  <a:pt x="99581" y="99780"/>
                </a:lnTo>
                <a:lnTo>
                  <a:pt x="99526" y="99898"/>
                </a:lnTo>
                <a:lnTo>
                  <a:pt x="99467" y="99983"/>
                </a:lnTo>
                <a:lnTo>
                  <a:pt x="99409" y="100000"/>
                </a:lnTo>
                <a:lnTo>
                  <a:pt x="591" y="100000"/>
                </a:lnTo>
                <a:lnTo>
                  <a:pt x="533" y="99983"/>
                </a:lnTo>
                <a:lnTo>
                  <a:pt x="474" y="99898"/>
                </a:lnTo>
                <a:lnTo>
                  <a:pt x="419" y="99780"/>
                </a:lnTo>
                <a:lnTo>
                  <a:pt x="364" y="99610"/>
                </a:lnTo>
                <a:lnTo>
                  <a:pt x="313" y="99407"/>
                </a:lnTo>
                <a:lnTo>
                  <a:pt x="262" y="99136"/>
                </a:lnTo>
                <a:lnTo>
                  <a:pt x="217" y="98847"/>
                </a:lnTo>
                <a:lnTo>
                  <a:pt x="173" y="98508"/>
                </a:lnTo>
                <a:lnTo>
                  <a:pt x="134" y="98136"/>
                </a:lnTo>
                <a:lnTo>
                  <a:pt x="100" y="97746"/>
                </a:lnTo>
                <a:lnTo>
                  <a:pt x="69" y="97305"/>
                </a:lnTo>
                <a:lnTo>
                  <a:pt x="45" y="96864"/>
                </a:lnTo>
                <a:lnTo>
                  <a:pt x="26" y="96390"/>
                </a:lnTo>
                <a:lnTo>
                  <a:pt x="12" y="95915"/>
                </a:lnTo>
                <a:lnTo>
                  <a:pt x="2" y="95407"/>
                </a:lnTo>
                <a:lnTo>
                  <a:pt x="0" y="94915"/>
                </a:lnTo>
                <a:lnTo>
                  <a:pt x="0" y="5085"/>
                </a:lnTo>
                <a:lnTo>
                  <a:pt x="2" y="4593"/>
                </a:lnTo>
                <a:lnTo>
                  <a:pt x="12" y="4085"/>
                </a:lnTo>
                <a:lnTo>
                  <a:pt x="26" y="3610"/>
                </a:lnTo>
                <a:lnTo>
                  <a:pt x="45" y="3136"/>
                </a:lnTo>
                <a:lnTo>
                  <a:pt x="69" y="2695"/>
                </a:lnTo>
                <a:lnTo>
                  <a:pt x="100" y="2254"/>
                </a:lnTo>
                <a:lnTo>
                  <a:pt x="134" y="1864"/>
                </a:lnTo>
                <a:lnTo>
                  <a:pt x="173" y="1492"/>
                </a:lnTo>
                <a:lnTo>
                  <a:pt x="217" y="1153"/>
                </a:lnTo>
                <a:lnTo>
                  <a:pt x="262" y="864"/>
                </a:lnTo>
                <a:lnTo>
                  <a:pt x="313" y="593"/>
                </a:lnTo>
                <a:lnTo>
                  <a:pt x="364" y="390"/>
                </a:lnTo>
                <a:lnTo>
                  <a:pt x="419" y="220"/>
                </a:lnTo>
                <a:lnTo>
                  <a:pt x="474" y="102"/>
                </a:lnTo>
                <a:lnTo>
                  <a:pt x="533" y="17"/>
                </a:lnTo>
                <a:lnTo>
                  <a:pt x="591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502384-14"/>
          <p:cNvSpPr/>
          <p:nvPr/>
        </p:nvSpPr>
        <p:spPr>
          <a:xfrm>
            <a:off x="3909045" y="3443288"/>
            <a:ext cx="2857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99"/>
                </a:lnTo>
                <a:lnTo>
                  <a:pt x="70972" y="221"/>
                </a:lnTo>
                <a:lnTo>
                  <a:pt x="61732" y="390"/>
                </a:lnTo>
                <a:lnTo>
                  <a:pt x="52860" y="606"/>
                </a:lnTo>
                <a:lnTo>
                  <a:pt x="44443" y="864"/>
                </a:lnTo>
                <a:lnTo>
                  <a:pt x="36561" y="1164"/>
                </a:lnTo>
                <a:lnTo>
                  <a:pt x="29289" y="1502"/>
                </a:lnTo>
                <a:lnTo>
                  <a:pt x="22699" y="1875"/>
                </a:lnTo>
                <a:lnTo>
                  <a:pt x="16853" y="2279"/>
                </a:lnTo>
                <a:lnTo>
                  <a:pt x="11808" y="2711"/>
                </a:lnTo>
                <a:lnTo>
                  <a:pt x="7612" y="3166"/>
                </a:lnTo>
                <a:lnTo>
                  <a:pt x="4306" y="3640"/>
                </a:lnTo>
                <a:lnTo>
                  <a:pt x="1921" y="4128"/>
                </a:lnTo>
                <a:lnTo>
                  <a:pt x="482" y="4626"/>
                </a:lnTo>
                <a:lnTo>
                  <a:pt x="0" y="5128"/>
                </a:lnTo>
                <a:lnTo>
                  <a:pt x="0" y="94872"/>
                </a:lnTo>
                <a:lnTo>
                  <a:pt x="482" y="95374"/>
                </a:lnTo>
                <a:lnTo>
                  <a:pt x="1921" y="95872"/>
                </a:lnTo>
                <a:lnTo>
                  <a:pt x="4306" y="96360"/>
                </a:lnTo>
                <a:lnTo>
                  <a:pt x="7612" y="96834"/>
                </a:lnTo>
                <a:lnTo>
                  <a:pt x="11808" y="97289"/>
                </a:lnTo>
                <a:lnTo>
                  <a:pt x="16853" y="97721"/>
                </a:lnTo>
                <a:lnTo>
                  <a:pt x="22699" y="98125"/>
                </a:lnTo>
                <a:lnTo>
                  <a:pt x="29289" y="98498"/>
                </a:lnTo>
                <a:lnTo>
                  <a:pt x="36561" y="98836"/>
                </a:lnTo>
                <a:lnTo>
                  <a:pt x="44443" y="99136"/>
                </a:lnTo>
                <a:lnTo>
                  <a:pt x="52860" y="99394"/>
                </a:lnTo>
                <a:lnTo>
                  <a:pt x="61732" y="99610"/>
                </a:lnTo>
                <a:lnTo>
                  <a:pt x="70972" y="99779"/>
                </a:lnTo>
                <a:lnTo>
                  <a:pt x="80491" y="99901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872"/>
                </a:lnTo>
                <a:lnTo>
                  <a:pt x="100000" y="5128"/>
                </a:lnTo>
                <a:lnTo>
                  <a:pt x="100000" y="5128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502655-65"/>
          <p:cNvSpPr/>
          <p:nvPr/>
        </p:nvSpPr>
        <p:spPr>
          <a:xfrm>
            <a:off x="4066208" y="3572768"/>
            <a:ext cx="137517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8700"/>
                </a:moveTo>
                <a:lnTo>
                  <a:pt x="0" y="38700"/>
                </a:lnTo>
                <a:cubicBezTo>
                  <a:pt x="143" y="27700"/>
                  <a:pt x="2833" y="18567"/>
                  <a:pt x="8071" y="11300"/>
                </a:cubicBezTo>
                <a:lnTo>
                  <a:pt x="8071" y="11300"/>
                </a:lnTo>
                <a:lnTo>
                  <a:pt x="8071" y="11300"/>
                </a:lnTo>
                <a:cubicBezTo>
                  <a:pt x="13262" y="3967"/>
                  <a:pt x="19786" y="200"/>
                  <a:pt x="27643" y="0"/>
                </a:cubicBezTo>
                <a:lnTo>
                  <a:pt x="27643" y="0"/>
                </a:lnTo>
                <a:lnTo>
                  <a:pt x="29500" y="0"/>
                </a:lnTo>
                <a:cubicBezTo>
                  <a:pt x="31643" y="0"/>
                  <a:pt x="33405" y="967"/>
                  <a:pt x="34786" y="2900"/>
                </a:cubicBezTo>
                <a:lnTo>
                  <a:pt x="34786" y="2900"/>
                </a:lnTo>
                <a:cubicBezTo>
                  <a:pt x="36167" y="4833"/>
                  <a:pt x="36857" y="7300"/>
                  <a:pt x="36857" y="10300"/>
                </a:cubicBezTo>
                <a:lnTo>
                  <a:pt x="36857" y="10300"/>
                </a:lnTo>
                <a:cubicBezTo>
                  <a:pt x="36857" y="13300"/>
                  <a:pt x="36167" y="15767"/>
                  <a:pt x="34786" y="17700"/>
                </a:cubicBezTo>
                <a:lnTo>
                  <a:pt x="34786" y="17700"/>
                </a:lnTo>
                <a:cubicBezTo>
                  <a:pt x="33405" y="19633"/>
                  <a:pt x="31643" y="20600"/>
                  <a:pt x="29500" y="20600"/>
                </a:cubicBezTo>
                <a:lnTo>
                  <a:pt x="29500" y="20600"/>
                </a:lnTo>
                <a:lnTo>
                  <a:pt x="27643" y="20600"/>
                </a:lnTo>
                <a:cubicBezTo>
                  <a:pt x="23929" y="20800"/>
                  <a:pt x="20857" y="22533"/>
                  <a:pt x="18429" y="25800"/>
                </a:cubicBezTo>
                <a:lnTo>
                  <a:pt x="18429" y="25800"/>
                </a:lnTo>
                <a:cubicBezTo>
                  <a:pt x="16095" y="29200"/>
                  <a:pt x="14857" y="33500"/>
                  <a:pt x="14714" y="38700"/>
                </a:cubicBezTo>
                <a:lnTo>
                  <a:pt x="14714" y="38700"/>
                </a:lnTo>
                <a:lnTo>
                  <a:pt x="14714" y="41300"/>
                </a:lnTo>
                <a:lnTo>
                  <a:pt x="29500" y="41300"/>
                </a:lnTo>
                <a:cubicBezTo>
                  <a:pt x="33643" y="41500"/>
                  <a:pt x="37095" y="43533"/>
                  <a:pt x="39857" y="47400"/>
                </a:cubicBezTo>
                <a:lnTo>
                  <a:pt x="39857" y="47400"/>
                </a:lnTo>
                <a:cubicBezTo>
                  <a:pt x="42619" y="51267"/>
                  <a:pt x="44071" y="56100"/>
                  <a:pt x="44214" y="61900"/>
                </a:cubicBezTo>
                <a:lnTo>
                  <a:pt x="44214" y="61900"/>
                </a:lnTo>
                <a:lnTo>
                  <a:pt x="44214" y="82500"/>
                </a:lnTo>
                <a:cubicBezTo>
                  <a:pt x="44071" y="88300"/>
                  <a:pt x="42619" y="93133"/>
                  <a:pt x="39857" y="97000"/>
                </a:cubicBezTo>
                <a:lnTo>
                  <a:pt x="39857" y="97000"/>
                </a:lnTo>
                <a:cubicBezTo>
                  <a:pt x="37095" y="100867"/>
                  <a:pt x="33643" y="102900"/>
                  <a:pt x="29500" y="103100"/>
                </a:cubicBezTo>
                <a:lnTo>
                  <a:pt x="29500" y="103100"/>
                </a:lnTo>
                <a:lnTo>
                  <a:pt x="14714" y="103100"/>
                </a:lnTo>
                <a:cubicBezTo>
                  <a:pt x="10571" y="102900"/>
                  <a:pt x="7119" y="100867"/>
                  <a:pt x="4357" y="97000"/>
                </a:cubicBezTo>
                <a:lnTo>
                  <a:pt x="4357" y="97000"/>
                </a:lnTo>
                <a:cubicBezTo>
                  <a:pt x="1595" y="93133"/>
                  <a:pt x="143" y="88300"/>
                  <a:pt x="0" y="82500"/>
                </a:cubicBezTo>
                <a:lnTo>
                  <a:pt x="0" y="82500"/>
                </a:lnTo>
                <a:lnTo>
                  <a:pt x="0" y="72200"/>
                </a:lnTo>
                <a:lnTo>
                  <a:pt x="0" y="61900"/>
                </a:lnTo>
                <a:lnTo>
                  <a:pt x="0" y="38700"/>
                </a:lnTo>
                <a:moveTo>
                  <a:pt x="58929" y="38700"/>
                </a:moveTo>
                <a:lnTo>
                  <a:pt x="58929" y="38700"/>
                </a:lnTo>
                <a:cubicBezTo>
                  <a:pt x="59071" y="27700"/>
                  <a:pt x="61762" y="18567"/>
                  <a:pt x="67000" y="11300"/>
                </a:cubicBezTo>
                <a:lnTo>
                  <a:pt x="67000" y="11300"/>
                </a:lnTo>
                <a:lnTo>
                  <a:pt x="67000" y="11300"/>
                </a:lnTo>
                <a:cubicBezTo>
                  <a:pt x="72190" y="3967"/>
                  <a:pt x="78714" y="200"/>
                  <a:pt x="86571" y="0"/>
                </a:cubicBezTo>
                <a:lnTo>
                  <a:pt x="86571" y="0"/>
                </a:lnTo>
                <a:lnTo>
                  <a:pt x="88429" y="0"/>
                </a:lnTo>
                <a:cubicBezTo>
                  <a:pt x="90571" y="0"/>
                  <a:pt x="92333" y="967"/>
                  <a:pt x="93714" y="2900"/>
                </a:cubicBezTo>
                <a:lnTo>
                  <a:pt x="93714" y="2900"/>
                </a:lnTo>
                <a:cubicBezTo>
                  <a:pt x="95095" y="4833"/>
                  <a:pt x="95786" y="7300"/>
                  <a:pt x="95786" y="10300"/>
                </a:cubicBezTo>
                <a:lnTo>
                  <a:pt x="95786" y="10300"/>
                </a:lnTo>
                <a:cubicBezTo>
                  <a:pt x="95786" y="13300"/>
                  <a:pt x="95095" y="15767"/>
                  <a:pt x="93714" y="17700"/>
                </a:cubicBezTo>
                <a:lnTo>
                  <a:pt x="93714" y="17700"/>
                </a:lnTo>
                <a:cubicBezTo>
                  <a:pt x="92333" y="19633"/>
                  <a:pt x="90571" y="20600"/>
                  <a:pt x="88429" y="20600"/>
                </a:cubicBezTo>
                <a:lnTo>
                  <a:pt x="88429" y="20600"/>
                </a:lnTo>
                <a:lnTo>
                  <a:pt x="86571" y="20600"/>
                </a:lnTo>
                <a:cubicBezTo>
                  <a:pt x="82857" y="20800"/>
                  <a:pt x="79786" y="22533"/>
                  <a:pt x="77357" y="25800"/>
                </a:cubicBezTo>
                <a:lnTo>
                  <a:pt x="77357" y="25800"/>
                </a:lnTo>
                <a:cubicBezTo>
                  <a:pt x="75024" y="29200"/>
                  <a:pt x="73786" y="33500"/>
                  <a:pt x="73643" y="38700"/>
                </a:cubicBezTo>
                <a:lnTo>
                  <a:pt x="73643" y="38700"/>
                </a:lnTo>
                <a:lnTo>
                  <a:pt x="73643" y="41300"/>
                </a:lnTo>
                <a:lnTo>
                  <a:pt x="88429" y="41300"/>
                </a:lnTo>
                <a:cubicBezTo>
                  <a:pt x="92571" y="41500"/>
                  <a:pt x="96024" y="43533"/>
                  <a:pt x="98786" y="47400"/>
                </a:cubicBezTo>
                <a:lnTo>
                  <a:pt x="98786" y="47400"/>
                </a:lnTo>
                <a:cubicBezTo>
                  <a:pt x="101548" y="51267"/>
                  <a:pt x="103000" y="56100"/>
                  <a:pt x="103143" y="61900"/>
                </a:cubicBezTo>
                <a:lnTo>
                  <a:pt x="103143" y="61900"/>
                </a:lnTo>
                <a:lnTo>
                  <a:pt x="103143" y="82500"/>
                </a:lnTo>
                <a:cubicBezTo>
                  <a:pt x="103000" y="88300"/>
                  <a:pt x="101548" y="93133"/>
                  <a:pt x="98786" y="97000"/>
                </a:cubicBezTo>
                <a:lnTo>
                  <a:pt x="98786" y="97000"/>
                </a:lnTo>
                <a:cubicBezTo>
                  <a:pt x="96024" y="100867"/>
                  <a:pt x="92571" y="102900"/>
                  <a:pt x="88429" y="103100"/>
                </a:cubicBezTo>
                <a:lnTo>
                  <a:pt x="88429" y="103100"/>
                </a:lnTo>
                <a:lnTo>
                  <a:pt x="73643" y="103100"/>
                </a:lnTo>
                <a:cubicBezTo>
                  <a:pt x="69500" y="102900"/>
                  <a:pt x="66048" y="100867"/>
                  <a:pt x="63286" y="97000"/>
                </a:cubicBezTo>
                <a:lnTo>
                  <a:pt x="63286" y="97000"/>
                </a:lnTo>
                <a:cubicBezTo>
                  <a:pt x="60524" y="93133"/>
                  <a:pt x="59071" y="88300"/>
                  <a:pt x="58929" y="82500"/>
                </a:cubicBezTo>
                <a:lnTo>
                  <a:pt x="58929" y="82500"/>
                </a:lnTo>
                <a:lnTo>
                  <a:pt x="58929" y="72200"/>
                </a:lnTo>
                <a:lnTo>
                  <a:pt x="58929" y="61900"/>
                </a:lnTo>
                <a:lnTo>
                  <a:pt x="58929" y="387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7" name="el-1785639502572-39"/>
          <p:cNvPicPr/>
          <p:nvPr/>
        </p:nvPicPr>
        <p:blipFill>
          <a:blip r:embed="rId4"/>
          <a:stretch>
            <a:fillRect/>
          </a:stretch>
        </p:blipFill>
        <p:spPr>
          <a:xfrm>
            <a:off x="6810003" y="4086225"/>
            <a:ext cx="1933947" cy="14288"/>
          </a:xfrm>
          <a:prstGeom prst="rect">
            <a:avLst/>
          </a:prstGeom>
          <a:ln>
            <a:noFill/>
          </a:ln>
        </p:spPr>
      </p:pic>
      <p:sp>
        <p:nvSpPr>
          <p:cNvPr id="28" name="el-1785639502652-57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502653-58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502375-3"/>
          <p:cNvSpPr txBox="1"/>
          <p:nvPr/>
        </p:nvSpPr>
        <p:spPr>
          <a:xfrm>
            <a:off x="542925" y="189309"/>
            <a:ext cx="8227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文化拓展</a:t>
            </a:r>
            <a:endParaRPr/>
          </a:p>
        </p:txBody>
      </p:sp>
      <p:sp>
        <p:nvSpPr>
          <p:cNvPr id="31" name="el-1785639502376-6"/>
          <p:cNvSpPr txBox="1"/>
          <p:nvPr/>
        </p:nvSpPr>
        <p:spPr>
          <a:xfrm>
            <a:off x="1487165" y="151209"/>
            <a:ext cx="900113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历史的回响</a:t>
            </a:r>
            <a:endParaRPr/>
          </a:p>
        </p:txBody>
      </p:sp>
      <p:sp>
        <p:nvSpPr>
          <p:cNvPr id="32" name="el-1785639502391-16"/>
          <p:cNvSpPr txBox="1"/>
          <p:nvPr/>
        </p:nvSpPr>
        <p:spPr>
          <a:xfrm>
            <a:off x="4151933" y="1200150"/>
            <a:ext cx="30631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加斯帕尔·蒙日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（1746-1818），法国几何学家</a:t>
            </a:r>
            <a:endParaRPr/>
          </a:p>
        </p:txBody>
      </p:sp>
      <p:sp>
        <p:nvSpPr>
          <p:cNvPr id="33" name="el-1785639502395-27"/>
          <p:cNvSpPr txBox="1"/>
          <p:nvPr/>
        </p:nvSpPr>
        <p:spPr>
          <a:xfrm>
            <a:off x="4223370" y="1635919"/>
            <a:ext cx="6627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b="1" sz="101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1765</a:t>
            </a:r>
            <a:endParaRPr/>
          </a:p>
        </p:txBody>
      </p:sp>
      <p:sp>
        <p:nvSpPr>
          <p:cNvPr id="34" name="el-1785639502394-25"/>
          <p:cNvSpPr txBox="1"/>
          <p:nvPr/>
        </p:nvSpPr>
        <p:spPr>
          <a:xfrm>
            <a:off x="4850383" y="1631156"/>
            <a:ext cx="258120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用画法几何原理绘制了防御工程设计图</a:t>
            </a:r>
            <a:endParaRPr/>
          </a:p>
        </p:txBody>
      </p:sp>
      <p:sp>
        <p:nvSpPr>
          <p:cNvPr id="35" name="el-1785639502396-29"/>
          <p:cNvSpPr txBox="1"/>
          <p:nvPr/>
        </p:nvSpPr>
        <p:spPr>
          <a:xfrm>
            <a:off x="4223370" y="1921669"/>
            <a:ext cx="6627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b="1" sz="101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1798</a:t>
            </a:r>
            <a:endParaRPr/>
          </a:p>
        </p:txBody>
      </p:sp>
      <p:sp>
        <p:nvSpPr>
          <p:cNvPr id="36" name="el-1785639502394-26"/>
          <p:cNvSpPr txBox="1"/>
          <p:nvPr/>
        </p:nvSpPr>
        <p:spPr>
          <a:xfrm>
            <a:off x="4151933" y="1916906"/>
            <a:ext cx="4652144" cy="4048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出版《画法几何》—— 第一次系统阐述在平面内绘制空间物体的方法</a:t>
            </a:r>
            <a:endParaRPr/>
          </a:p>
        </p:txBody>
      </p:sp>
      <p:sp>
        <p:nvSpPr>
          <p:cNvPr id="37" name="el-1785639502391-17"/>
          <p:cNvSpPr txBox="1"/>
          <p:nvPr/>
        </p:nvSpPr>
        <p:spPr>
          <a:xfrm>
            <a:off x="4151933" y="2543175"/>
            <a:ext cx="23039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画法几何被称为</a:t>
            </a:r>
            <a:r>
              <a:rPr sz="106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　</a:t>
            </a:r>
            <a:endParaRPr/>
          </a:p>
        </p:txBody>
      </p:sp>
      <p:sp>
        <p:nvSpPr>
          <p:cNvPr id="38" name="el-1785639502391-18"/>
          <p:cNvSpPr txBox="1"/>
          <p:nvPr/>
        </p:nvSpPr>
        <p:spPr>
          <a:xfrm>
            <a:off x="4151933" y="2828925"/>
            <a:ext cx="444720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从蒙日的二视图到现代工程的三视图，视图技术已经发展了 </a:t>
            </a:r>
            <a:r>
              <a:rPr b="1" sz="1120" spc="17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250多年</a:t>
            </a:r>
            <a:endParaRPr/>
          </a:p>
        </p:txBody>
      </p:sp>
      <p:sp>
        <p:nvSpPr>
          <p:cNvPr id="39" name="el-1785639502393-22"/>
          <p:cNvSpPr txBox="1"/>
          <p:nvPr/>
        </p:nvSpPr>
        <p:spPr>
          <a:xfrm>
            <a:off x="4151933" y="3114675"/>
            <a:ext cx="369689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今天的建筑图纸、机械图纸、产品设计，都离不开三视图</a:t>
            </a:r>
            <a:endParaRPr/>
          </a:p>
        </p:txBody>
      </p:sp>
      <p:sp>
        <p:nvSpPr>
          <p:cNvPr id="40" name="el-1785639502393-23"/>
          <p:cNvSpPr txBox="1"/>
          <p:nvPr/>
        </p:nvSpPr>
        <p:spPr>
          <a:xfrm>
            <a:off x="4289450" y="3529013"/>
            <a:ext cx="4325913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画法几何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是连接空间想象与平面表达的桥梁，是人类用二维表达三维的智慧结晶。</a:t>
            </a:r>
            <a:endParaRPr/>
          </a:p>
        </p:txBody>
      </p:sp>
      <p:sp>
        <p:nvSpPr>
          <p:cNvPr id="41" name="el-1785639502378-8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42" name="el-1785639502378-9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43" name="el-1785639502376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14 / 16</a:t>
            </a:r>
            <a:endParaRPr/>
          </a:p>
        </p:txBody>
      </p:sp>
      <p:sp>
        <p:nvSpPr>
          <p:cNvPr id="44" name="el-1785639502382-12"/>
          <p:cNvSpPr/>
          <p:nvPr/>
        </p:nvSpPr>
        <p:spPr>
          <a:xfrm>
            <a:off x="400050" y="1157288"/>
            <a:ext cx="3223245" cy="2857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8" y="0"/>
                </a:moveTo>
                <a:lnTo>
                  <a:pt x="99112" y="0"/>
                </a:lnTo>
                <a:lnTo>
                  <a:pt x="99198" y="3"/>
                </a:lnTo>
                <a:lnTo>
                  <a:pt x="99287" y="20"/>
                </a:lnTo>
                <a:lnTo>
                  <a:pt x="99370" y="43"/>
                </a:lnTo>
                <a:lnTo>
                  <a:pt x="99453" y="77"/>
                </a:lnTo>
                <a:lnTo>
                  <a:pt x="99530" y="117"/>
                </a:lnTo>
                <a:lnTo>
                  <a:pt x="99607" y="170"/>
                </a:lnTo>
                <a:lnTo>
                  <a:pt x="99675" y="227"/>
                </a:lnTo>
                <a:lnTo>
                  <a:pt x="99740" y="293"/>
                </a:lnTo>
                <a:lnTo>
                  <a:pt x="99799" y="367"/>
                </a:lnTo>
                <a:lnTo>
                  <a:pt x="99849" y="443"/>
                </a:lnTo>
                <a:lnTo>
                  <a:pt x="99896" y="530"/>
                </a:lnTo>
                <a:lnTo>
                  <a:pt x="99932" y="617"/>
                </a:lnTo>
                <a:lnTo>
                  <a:pt x="99962" y="710"/>
                </a:lnTo>
                <a:lnTo>
                  <a:pt x="99982" y="803"/>
                </a:lnTo>
                <a:lnTo>
                  <a:pt x="99997" y="903"/>
                </a:lnTo>
                <a:lnTo>
                  <a:pt x="100000" y="1000"/>
                </a:lnTo>
                <a:lnTo>
                  <a:pt x="100000" y="99000"/>
                </a:lnTo>
                <a:lnTo>
                  <a:pt x="99997" y="99097"/>
                </a:lnTo>
                <a:lnTo>
                  <a:pt x="99982" y="99197"/>
                </a:lnTo>
                <a:lnTo>
                  <a:pt x="99962" y="99290"/>
                </a:lnTo>
                <a:lnTo>
                  <a:pt x="99932" y="99383"/>
                </a:lnTo>
                <a:lnTo>
                  <a:pt x="99896" y="99470"/>
                </a:lnTo>
                <a:lnTo>
                  <a:pt x="99849" y="99557"/>
                </a:lnTo>
                <a:lnTo>
                  <a:pt x="99799" y="99633"/>
                </a:lnTo>
                <a:lnTo>
                  <a:pt x="99740" y="99707"/>
                </a:lnTo>
                <a:lnTo>
                  <a:pt x="99675" y="99773"/>
                </a:lnTo>
                <a:lnTo>
                  <a:pt x="99607" y="99830"/>
                </a:lnTo>
                <a:lnTo>
                  <a:pt x="99530" y="99883"/>
                </a:lnTo>
                <a:lnTo>
                  <a:pt x="99453" y="99923"/>
                </a:lnTo>
                <a:lnTo>
                  <a:pt x="99370" y="99957"/>
                </a:lnTo>
                <a:lnTo>
                  <a:pt x="99287" y="99980"/>
                </a:lnTo>
                <a:lnTo>
                  <a:pt x="99198" y="99997"/>
                </a:lnTo>
                <a:lnTo>
                  <a:pt x="99112" y="100000"/>
                </a:lnTo>
                <a:lnTo>
                  <a:pt x="888" y="100000"/>
                </a:lnTo>
                <a:lnTo>
                  <a:pt x="802" y="99997"/>
                </a:lnTo>
                <a:lnTo>
                  <a:pt x="713" y="99980"/>
                </a:lnTo>
                <a:lnTo>
                  <a:pt x="630" y="99957"/>
                </a:lnTo>
                <a:lnTo>
                  <a:pt x="547" y="99923"/>
                </a:lnTo>
                <a:lnTo>
                  <a:pt x="470" y="99883"/>
                </a:lnTo>
                <a:lnTo>
                  <a:pt x="393" y="99830"/>
                </a:lnTo>
                <a:lnTo>
                  <a:pt x="325" y="99773"/>
                </a:lnTo>
                <a:lnTo>
                  <a:pt x="260" y="99707"/>
                </a:lnTo>
                <a:lnTo>
                  <a:pt x="201" y="99633"/>
                </a:lnTo>
                <a:lnTo>
                  <a:pt x="151" y="99557"/>
                </a:lnTo>
                <a:lnTo>
                  <a:pt x="104" y="99470"/>
                </a:lnTo>
                <a:lnTo>
                  <a:pt x="68" y="99383"/>
                </a:lnTo>
                <a:lnTo>
                  <a:pt x="38" y="99290"/>
                </a:lnTo>
                <a:lnTo>
                  <a:pt x="18" y="99197"/>
                </a:lnTo>
                <a:lnTo>
                  <a:pt x="3" y="99097"/>
                </a:lnTo>
                <a:lnTo>
                  <a:pt x="0" y="99000"/>
                </a:lnTo>
                <a:lnTo>
                  <a:pt x="0" y="1000"/>
                </a:lnTo>
                <a:lnTo>
                  <a:pt x="3" y="903"/>
                </a:lnTo>
                <a:lnTo>
                  <a:pt x="18" y="803"/>
                </a:lnTo>
                <a:lnTo>
                  <a:pt x="38" y="710"/>
                </a:lnTo>
                <a:lnTo>
                  <a:pt x="68" y="617"/>
                </a:lnTo>
                <a:lnTo>
                  <a:pt x="104" y="530"/>
                </a:lnTo>
                <a:lnTo>
                  <a:pt x="151" y="443"/>
                </a:lnTo>
                <a:lnTo>
                  <a:pt x="201" y="367"/>
                </a:lnTo>
                <a:lnTo>
                  <a:pt x="260" y="293"/>
                </a:lnTo>
                <a:lnTo>
                  <a:pt x="325" y="227"/>
                </a:lnTo>
                <a:lnTo>
                  <a:pt x="393" y="170"/>
                </a:lnTo>
                <a:lnTo>
                  <a:pt x="470" y="117"/>
                </a:lnTo>
                <a:lnTo>
                  <a:pt x="547" y="77"/>
                </a:lnTo>
                <a:lnTo>
                  <a:pt x="630" y="43"/>
                </a:lnTo>
                <a:lnTo>
                  <a:pt x="713" y="20"/>
                </a:lnTo>
                <a:lnTo>
                  <a:pt x="802" y="3"/>
                </a:lnTo>
                <a:lnTo>
                  <a:pt x="888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5" name="el-1785639502390-15"/>
          <p:cNvPicPr/>
          <p:nvPr/>
        </p:nvPicPr>
        <p:blipFill>
          <a:blip r:embed="rId5"/>
          <a:srcRect l="7695" t="0" r="7695" b="0"/>
          <a:stretch>
            <a:fillRect/>
          </a:stretch>
        </p:blipFill>
        <p:spPr>
          <a:xfrm>
            <a:off x="407194" y="1164431"/>
            <a:ext cx="3208958" cy="2843213"/>
          </a:xfrm>
          <a:prstGeom prst="rect">
            <a:avLst/>
          </a:prstGeom>
          <a:ln>
            <a:noFill/>
          </a:ln>
        </p:spPr>
      </p:pic>
      <p:sp>
        <p:nvSpPr>
          <p:cNvPr id="46" name="el-1785639502394-24"/>
          <p:cNvSpPr/>
          <p:nvPr/>
        </p:nvSpPr>
        <p:spPr>
          <a:xfrm>
            <a:off x="407194" y="1164431"/>
            <a:ext cx="3208958" cy="2843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" y="99957"/>
                </a:moveTo>
                <a:lnTo>
                  <a:pt x="0" y="99903"/>
                </a:lnTo>
                <a:lnTo>
                  <a:pt x="0" y="97"/>
                </a:lnTo>
                <a:lnTo>
                  <a:pt x="39" y="43"/>
                </a:lnTo>
                <a:lnTo>
                  <a:pt x="86" y="0"/>
                </a:lnTo>
                <a:lnTo>
                  <a:pt x="99914" y="0"/>
                </a:lnTo>
                <a:lnTo>
                  <a:pt x="99961" y="43"/>
                </a:lnTo>
                <a:lnTo>
                  <a:pt x="100000" y="97"/>
                </a:lnTo>
                <a:lnTo>
                  <a:pt x="100000" y="99903"/>
                </a:lnTo>
                <a:lnTo>
                  <a:pt x="99961" y="99957"/>
                </a:lnTo>
                <a:lnTo>
                  <a:pt x="99914" y="100000"/>
                </a:lnTo>
                <a:lnTo>
                  <a:pt x="86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30000"/>
                </a:srgbClr>
              </a:gs>
              <a:gs pos="60000">
                <a:srgbClr val="2A2A2A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502392-20"/>
          <p:cNvSpPr/>
          <p:nvPr/>
        </p:nvSpPr>
        <p:spPr>
          <a:xfrm>
            <a:off x="407194" y="3607594"/>
            <a:ext cx="3208958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" y="99690"/>
                </a:moveTo>
                <a:lnTo>
                  <a:pt x="0" y="99310"/>
                </a:lnTo>
                <a:lnTo>
                  <a:pt x="0" y="0"/>
                </a:lnTo>
                <a:lnTo>
                  <a:pt x="100000" y="0"/>
                </a:lnTo>
                <a:lnTo>
                  <a:pt x="100000" y="99310"/>
                </a:lnTo>
                <a:lnTo>
                  <a:pt x="99961" y="99690"/>
                </a:lnTo>
                <a:lnTo>
                  <a:pt x="99914" y="100000"/>
                </a:lnTo>
                <a:lnTo>
                  <a:pt x="86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5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502656-66"/>
          <p:cNvSpPr/>
          <p:nvPr/>
        </p:nvSpPr>
        <p:spPr>
          <a:xfrm>
            <a:off x="521494" y="380285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61364" y="64909"/>
                </a:moveTo>
                <a:lnTo>
                  <a:pt x="61364" y="64909"/>
                </a:lnTo>
                <a:lnTo>
                  <a:pt x="32364" y="76091"/>
                </a:lnTo>
                <a:cubicBezTo>
                  <a:pt x="30364" y="76636"/>
                  <a:pt x="28697" y="76242"/>
                  <a:pt x="27364" y="74909"/>
                </a:cubicBezTo>
                <a:lnTo>
                  <a:pt x="27364" y="74909"/>
                </a:lnTo>
                <a:cubicBezTo>
                  <a:pt x="26030" y="73576"/>
                  <a:pt x="25636" y="71909"/>
                  <a:pt x="26182" y="69909"/>
                </a:cubicBezTo>
                <a:lnTo>
                  <a:pt x="26182" y="69909"/>
                </a:lnTo>
                <a:lnTo>
                  <a:pt x="37364" y="40909"/>
                </a:lnTo>
                <a:cubicBezTo>
                  <a:pt x="38030" y="39212"/>
                  <a:pt x="39212" y="38030"/>
                  <a:pt x="40909" y="37364"/>
                </a:cubicBezTo>
                <a:lnTo>
                  <a:pt x="40909" y="37364"/>
                </a:lnTo>
                <a:lnTo>
                  <a:pt x="69909" y="26182"/>
                </a:lnTo>
                <a:cubicBezTo>
                  <a:pt x="71909" y="25636"/>
                  <a:pt x="73576" y="26030"/>
                  <a:pt x="74909" y="27364"/>
                </a:cubicBezTo>
                <a:lnTo>
                  <a:pt x="74909" y="27364"/>
                </a:lnTo>
                <a:cubicBezTo>
                  <a:pt x="76242" y="28697"/>
                  <a:pt x="76636" y="30364"/>
                  <a:pt x="76091" y="32364"/>
                </a:cubicBezTo>
                <a:lnTo>
                  <a:pt x="76091" y="32364"/>
                </a:lnTo>
                <a:lnTo>
                  <a:pt x="64909" y="61364"/>
                </a:lnTo>
                <a:cubicBezTo>
                  <a:pt x="64242" y="63061"/>
                  <a:pt x="63061" y="64242"/>
                  <a:pt x="61364" y="64909"/>
                </a:cubicBezTo>
                <a:lnTo>
                  <a:pt x="61364" y="64909"/>
                </a:lnTo>
                <a:moveTo>
                  <a:pt x="57545" y="51182"/>
                </a:moveTo>
                <a:lnTo>
                  <a:pt x="57545" y="51182"/>
                </a:lnTo>
                <a:cubicBezTo>
                  <a:pt x="57545" y="49303"/>
                  <a:pt x="56939" y="47758"/>
                  <a:pt x="55727" y="46545"/>
                </a:cubicBezTo>
                <a:lnTo>
                  <a:pt x="55727" y="46545"/>
                </a:lnTo>
                <a:lnTo>
                  <a:pt x="55727" y="46545"/>
                </a:lnTo>
                <a:cubicBezTo>
                  <a:pt x="54515" y="45333"/>
                  <a:pt x="53000" y="44727"/>
                  <a:pt x="51182" y="44727"/>
                </a:cubicBezTo>
                <a:lnTo>
                  <a:pt x="51182" y="44727"/>
                </a:lnTo>
                <a:cubicBezTo>
                  <a:pt x="49303" y="44727"/>
                  <a:pt x="47758" y="45333"/>
                  <a:pt x="46545" y="46545"/>
                </a:cubicBezTo>
                <a:lnTo>
                  <a:pt x="46545" y="46545"/>
                </a:lnTo>
                <a:cubicBezTo>
                  <a:pt x="45333" y="47758"/>
                  <a:pt x="44727" y="49303"/>
                  <a:pt x="44727" y="51182"/>
                </a:cubicBezTo>
                <a:lnTo>
                  <a:pt x="44727" y="51182"/>
                </a:lnTo>
                <a:cubicBezTo>
                  <a:pt x="44727" y="53000"/>
                  <a:pt x="45333" y="54515"/>
                  <a:pt x="46545" y="55727"/>
                </a:cubicBezTo>
                <a:lnTo>
                  <a:pt x="46545" y="55727"/>
                </a:lnTo>
                <a:cubicBezTo>
                  <a:pt x="47758" y="56939"/>
                  <a:pt x="49303" y="57545"/>
                  <a:pt x="51182" y="57545"/>
                </a:cubicBezTo>
                <a:lnTo>
                  <a:pt x="51182" y="57545"/>
                </a:lnTo>
                <a:cubicBezTo>
                  <a:pt x="53000" y="57545"/>
                  <a:pt x="54515" y="56939"/>
                  <a:pt x="55727" y="55727"/>
                </a:cubicBezTo>
                <a:lnTo>
                  <a:pt x="55727" y="55727"/>
                </a:lnTo>
                <a:cubicBezTo>
                  <a:pt x="56939" y="54515"/>
                  <a:pt x="57545" y="53000"/>
                  <a:pt x="57545" y="51182"/>
                </a:cubicBezTo>
                <a:lnTo>
                  <a:pt x="57545" y="5118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502391-19"/>
          <p:cNvSpPr txBox="1"/>
          <p:nvPr/>
        </p:nvSpPr>
        <p:spPr>
          <a:xfrm>
            <a:off x="521494" y="3779044"/>
            <a:ext cx="31482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sz="84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加斯帕尔·蒙日（1746-1818）· 画法几何之父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2647-5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63950213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50213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502137-4"/>
          <p:cNvSpPr/>
          <p:nvPr/>
        </p:nvSpPr>
        <p:spPr>
          <a:xfrm>
            <a:off x="400050" y="160734"/>
            <a:ext cx="91566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3" y="0"/>
                </a:moveTo>
                <a:lnTo>
                  <a:pt x="98438" y="0"/>
                </a:lnTo>
                <a:lnTo>
                  <a:pt x="98594" y="50"/>
                </a:lnTo>
                <a:lnTo>
                  <a:pt x="98740" y="150"/>
                </a:lnTo>
                <a:lnTo>
                  <a:pt x="98896" y="300"/>
                </a:lnTo>
                <a:lnTo>
                  <a:pt x="99031" y="550"/>
                </a:lnTo>
                <a:lnTo>
                  <a:pt x="99177" y="900"/>
                </a:lnTo>
                <a:lnTo>
                  <a:pt x="99302" y="1250"/>
                </a:lnTo>
                <a:lnTo>
                  <a:pt x="99427" y="1700"/>
                </a:lnTo>
                <a:lnTo>
                  <a:pt x="99542" y="2200"/>
                </a:lnTo>
                <a:lnTo>
                  <a:pt x="99646" y="2750"/>
                </a:lnTo>
                <a:lnTo>
                  <a:pt x="99740" y="3350"/>
                </a:lnTo>
                <a:lnTo>
                  <a:pt x="99813" y="3950"/>
                </a:lnTo>
                <a:lnTo>
                  <a:pt x="99885" y="4650"/>
                </a:lnTo>
                <a:lnTo>
                  <a:pt x="99938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8" y="94700"/>
                </a:lnTo>
                <a:lnTo>
                  <a:pt x="99885" y="95350"/>
                </a:lnTo>
                <a:lnTo>
                  <a:pt x="99813" y="96050"/>
                </a:lnTo>
                <a:lnTo>
                  <a:pt x="99740" y="96650"/>
                </a:lnTo>
                <a:lnTo>
                  <a:pt x="99646" y="97250"/>
                </a:lnTo>
                <a:lnTo>
                  <a:pt x="99542" y="97800"/>
                </a:lnTo>
                <a:lnTo>
                  <a:pt x="99427" y="98300"/>
                </a:lnTo>
                <a:lnTo>
                  <a:pt x="99302" y="98750"/>
                </a:lnTo>
                <a:lnTo>
                  <a:pt x="99177" y="99100"/>
                </a:lnTo>
                <a:lnTo>
                  <a:pt x="99031" y="99450"/>
                </a:lnTo>
                <a:lnTo>
                  <a:pt x="98896" y="99700"/>
                </a:lnTo>
                <a:lnTo>
                  <a:pt x="98740" y="99850"/>
                </a:lnTo>
                <a:lnTo>
                  <a:pt x="98594" y="99950"/>
                </a:lnTo>
                <a:lnTo>
                  <a:pt x="98438" y="100000"/>
                </a:lnTo>
                <a:lnTo>
                  <a:pt x="1563" y="100000"/>
                </a:lnTo>
                <a:lnTo>
                  <a:pt x="1406" y="99950"/>
                </a:lnTo>
                <a:lnTo>
                  <a:pt x="1260" y="99850"/>
                </a:lnTo>
                <a:lnTo>
                  <a:pt x="1104" y="99700"/>
                </a:lnTo>
                <a:lnTo>
                  <a:pt x="969" y="99450"/>
                </a:lnTo>
                <a:lnTo>
                  <a:pt x="823" y="99100"/>
                </a:lnTo>
                <a:lnTo>
                  <a:pt x="698" y="98750"/>
                </a:lnTo>
                <a:lnTo>
                  <a:pt x="573" y="98300"/>
                </a:lnTo>
                <a:lnTo>
                  <a:pt x="458" y="97800"/>
                </a:lnTo>
                <a:lnTo>
                  <a:pt x="354" y="97250"/>
                </a:lnTo>
                <a:lnTo>
                  <a:pt x="260" y="96650"/>
                </a:lnTo>
                <a:lnTo>
                  <a:pt x="188" y="96050"/>
                </a:lnTo>
                <a:lnTo>
                  <a:pt x="115" y="95350"/>
                </a:lnTo>
                <a:lnTo>
                  <a:pt x="63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3" y="5300"/>
                </a:lnTo>
                <a:lnTo>
                  <a:pt x="115" y="4650"/>
                </a:lnTo>
                <a:lnTo>
                  <a:pt x="188" y="3950"/>
                </a:lnTo>
                <a:lnTo>
                  <a:pt x="260" y="3350"/>
                </a:lnTo>
                <a:lnTo>
                  <a:pt x="354" y="2750"/>
                </a:lnTo>
                <a:lnTo>
                  <a:pt x="458" y="2200"/>
                </a:lnTo>
                <a:lnTo>
                  <a:pt x="573" y="1700"/>
                </a:lnTo>
                <a:lnTo>
                  <a:pt x="698" y="1250"/>
                </a:lnTo>
                <a:lnTo>
                  <a:pt x="823" y="900"/>
                </a:lnTo>
                <a:lnTo>
                  <a:pt x="969" y="550"/>
                </a:lnTo>
                <a:lnTo>
                  <a:pt x="1104" y="300"/>
                </a:lnTo>
                <a:lnTo>
                  <a:pt x="1260" y="150"/>
                </a:lnTo>
                <a:lnTo>
                  <a:pt x="1406" y="50"/>
                </a:lnTo>
                <a:lnTo>
                  <a:pt x="1563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502138-5"/>
          <p:cNvSpPr/>
          <p:nvPr/>
        </p:nvSpPr>
        <p:spPr>
          <a:xfrm>
            <a:off x="400050" y="160734"/>
            <a:ext cx="2857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45099" y="37"/>
                </a:lnTo>
                <a:lnTo>
                  <a:pt x="40245" y="148"/>
                </a:lnTo>
                <a:lnTo>
                  <a:pt x="35486" y="331"/>
                </a:lnTo>
                <a:lnTo>
                  <a:pt x="30866" y="586"/>
                </a:lnTo>
                <a:lnTo>
                  <a:pt x="26430" y="908"/>
                </a:lnTo>
                <a:lnTo>
                  <a:pt x="22221" y="1296"/>
                </a:lnTo>
                <a:lnTo>
                  <a:pt x="18280" y="1746"/>
                </a:lnTo>
                <a:lnTo>
                  <a:pt x="14645" y="2253"/>
                </a:lnTo>
                <a:lnTo>
                  <a:pt x="11349" y="2812"/>
                </a:lnTo>
                <a:lnTo>
                  <a:pt x="8427" y="3419"/>
                </a:lnTo>
                <a:lnTo>
                  <a:pt x="5904" y="4066"/>
                </a:lnTo>
                <a:lnTo>
                  <a:pt x="3806" y="4749"/>
                </a:lnTo>
                <a:lnTo>
                  <a:pt x="2153" y="5459"/>
                </a:lnTo>
                <a:lnTo>
                  <a:pt x="961" y="6192"/>
                </a:lnTo>
                <a:lnTo>
                  <a:pt x="241" y="6938"/>
                </a:lnTo>
                <a:lnTo>
                  <a:pt x="0" y="7692"/>
                </a:lnTo>
                <a:lnTo>
                  <a:pt x="0" y="92308"/>
                </a:lnTo>
                <a:lnTo>
                  <a:pt x="241" y="93062"/>
                </a:lnTo>
                <a:lnTo>
                  <a:pt x="961" y="93808"/>
                </a:lnTo>
                <a:lnTo>
                  <a:pt x="2153" y="94541"/>
                </a:lnTo>
                <a:lnTo>
                  <a:pt x="3806" y="95251"/>
                </a:lnTo>
                <a:lnTo>
                  <a:pt x="5904" y="95934"/>
                </a:lnTo>
                <a:lnTo>
                  <a:pt x="8427" y="96581"/>
                </a:lnTo>
                <a:lnTo>
                  <a:pt x="11349" y="97188"/>
                </a:lnTo>
                <a:lnTo>
                  <a:pt x="14645" y="97747"/>
                </a:lnTo>
                <a:lnTo>
                  <a:pt x="18280" y="98254"/>
                </a:lnTo>
                <a:lnTo>
                  <a:pt x="22221" y="98704"/>
                </a:lnTo>
                <a:lnTo>
                  <a:pt x="26430" y="99092"/>
                </a:lnTo>
                <a:lnTo>
                  <a:pt x="30866" y="99414"/>
                </a:lnTo>
                <a:lnTo>
                  <a:pt x="35486" y="99669"/>
                </a:lnTo>
                <a:lnTo>
                  <a:pt x="40245" y="99852"/>
                </a:lnTo>
                <a:lnTo>
                  <a:pt x="45099" y="99963"/>
                </a:lnTo>
                <a:lnTo>
                  <a:pt x="50000" y="100000"/>
                </a:lnTo>
                <a:lnTo>
                  <a:pt x="100000" y="100000"/>
                </a:lnTo>
                <a:lnTo>
                  <a:pt x="100000" y="92308"/>
                </a:lnTo>
                <a:lnTo>
                  <a:pt x="100000" y="7692"/>
                </a:lnTo>
                <a:lnTo>
                  <a:pt x="100000" y="7692"/>
                </a:lnTo>
                <a:lnTo>
                  <a:pt x="5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502539-31"/>
          <p:cNvSpPr/>
          <p:nvPr/>
        </p:nvSpPr>
        <p:spPr>
          <a:xfrm>
            <a:off x="542935" y="208369"/>
            <a:ext cx="99993" cy="9999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200" y="78900"/>
                </a:moveTo>
                <a:lnTo>
                  <a:pt x="32200" y="78900"/>
                </a:lnTo>
                <a:lnTo>
                  <a:pt x="25800" y="72600"/>
                </a:lnTo>
                <a:cubicBezTo>
                  <a:pt x="24067" y="70667"/>
                  <a:pt x="23533" y="68467"/>
                  <a:pt x="24200" y="66000"/>
                </a:cubicBezTo>
                <a:lnTo>
                  <a:pt x="24200" y="66000"/>
                </a:lnTo>
                <a:cubicBezTo>
                  <a:pt x="24867" y="64067"/>
                  <a:pt x="25700" y="61733"/>
                  <a:pt x="26700" y="59000"/>
                </a:cubicBezTo>
                <a:lnTo>
                  <a:pt x="26700" y="59000"/>
                </a:lnTo>
                <a:lnTo>
                  <a:pt x="4900" y="59000"/>
                </a:lnTo>
                <a:cubicBezTo>
                  <a:pt x="3033" y="59000"/>
                  <a:pt x="1600" y="58200"/>
                  <a:pt x="600" y="56600"/>
                </a:cubicBezTo>
                <a:lnTo>
                  <a:pt x="600" y="56600"/>
                </a:lnTo>
                <a:cubicBezTo>
                  <a:pt x="-200" y="54933"/>
                  <a:pt x="-200" y="53300"/>
                  <a:pt x="600" y="51700"/>
                </a:cubicBezTo>
                <a:lnTo>
                  <a:pt x="600" y="51700"/>
                </a:lnTo>
                <a:lnTo>
                  <a:pt x="11500" y="33400"/>
                </a:lnTo>
                <a:cubicBezTo>
                  <a:pt x="14367" y="28733"/>
                  <a:pt x="18600" y="26333"/>
                  <a:pt x="24200" y="26200"/>
                </a:cubicBezTo>
                <a:lnTo>
                  <a:pt x="24200" y="26200"/>
                </a:lnTo>
                <a:lnTo>
                  <a:pt x="41000" y="26200"/>
                </a:lnTo>
                <a:cubicBezTo>
                  <a:pt x="41533" y="25400"/>
                  <a:pt x="42033" y="24667"/>
                  <a:pt x="42500" y="24000"/>
                </a:cubicBezTo>
                <a:lnTo>
                  <a:pt x="42500" y="24000"/>
                </a:lnTo>
                <a:cubicBezTo>
                  <a:pt x="48233" y="15800"/>
                  <a:pt x="54500" y="9900"/>
                  <a:pt x="61300" y="6300"/>
                </a:cubicBezTo>
                <a:lnTo>
                  <a:pt x="61300" y="6300"/>
                </a:lnTo>
                <a:cubicBezTo>
                  <a:pt x="68167" y="2767"/>
                  <a:pt x="74933" y="733"/>
                  <a:pt x="81600" y="200"/>
                </a:cubicBezTo>
                <a:lnTo>
                  <a:pt x="81600" y="200"/>
                </a:lnTo>
                <a:cubicBezTo>
                  <a:pt x="88333" y="-200"/>
                  <a:pt x="94233" y="67"/>
                  <a:pt x="99300" y="1000"/>
                </a:cubicBezTo>
                <a:lnTo>
                  <a:pt x="99300" y="1000"/>
                </a:lnTo>
                <a:cubicBezTo>
                  <a:pt x="101700" y="1667"/>
                  <a:pt x="103267" y="3233"/>
                  <a:pt x="104000" y="5700"/>
                </a:cubicBezTo>
                <a:lnTo>
                  <a:pt x="104000" y="5700"/>
                </a:lnTo>
                <a:cubicBezTo>
                  <a:pt x="104933" y="10767"/>
                  <a:pt x="105200" y="16667"/>
                  <a:pt x="104800" y="23400"/>
                </a:cubicBezTo>
                <a:lnTo>
                  <a:pt x="104800" y="23400"/>
                </a:lnTo>
                <a:cubicBezTo>
                  <a:pt x="104267" y="30067"/>
                  <a:pt x="102200" y="36833"/>
                  <a:pt x="98600" y="43700"/>
                </a:cubicBezTo>
                <a:lnTo>
                  <a:pt x="98600" y="43700"/>
                </a:lnTo>
                <a:cubicBezTo>
                  <a:pt x="95067" y="50500"/>
                  <a:pt x="89200" y="56767"/>
                  <a:pt x="81000" y="62500"/>
                </a:cubicBezTo>
                <a:lnTo>
                  <a:pt x="81000" y="62500"/>
                </a:lnTo>
                <a:cubicBezTo>
                  <a:pt x="80333" y="62900"/>
                  <a:pt x="79600" y="63400"/>
                  <a:pt x="78800" y="64000"/>
                </a:cubicBezTo>
                <a:lnTo>
                  <a:pt x="78800" y="64000"/>
                </a:lnTo>
                <a:lnTo>
                  <a:pt x="78800" y="80800"/>
                </a:lnTo>
                <a:cubicBezTo>
                  <a:pt x="78600" y="86400"/>
                  <a:pt x="76200" y="90633"/>
                  <a:pt x="71600" y="93500"/>
                </a:cubicBezTo>
                <a:lnTo>
                  <a:pt x="71600" y="93500"/>
                </a:lnTo>
                <a:lnTo>
                  <a:pt x="53300" y="104400"/>
                </a:lnTo>
                <a:cubicBezTo>
                  <a:pt x="51700" y="105200"/>
                  <a:pt x="50067" y="105200"/>
                  <a:pt x="48400" y="104400"/>
                </a:cubicBezTo>
                <a:lnTo>
                  <a:pt x="48400" y="104400"/>
                </a:lnTo>
                <a:cubicBezTo>
                  <a:pt x="46733" y="103400"/>
                  <a:pt x="45900" y="101967"/>
                  <a:pt x="45900" y="100100"/>
                </a:cubicBezTo>
                <a:lnTo>
                  <a:pt x="45900" y="100100"/>
                </a:lnTo>
                <a:lnTo>
                  <a:pt x="45900" y="78100"/>
                </a:lnTo>
                <a:cubicBezTo>
                  <a:pt x="43033" y="79033"/>
                  <a:pt x="40600" y="79867"/>
                  <a:pt x="38600" y="80600"/>
                </a:cubicBezTo>
                <a:lnTo>
                  <a:pt x="38600" y="80600"/>
                </a:lnTo>
                <a:cubicBezTo>
                  <a:pt x="36133" y="81267"/>
                  <a:pt x="34000" y="80700"/>
                  <a:pt x="32200" y="78900"/>
                </a:cubicBezTo>
                <a:lnTo>
                  <a:pt x="32200" y="78900"/>
                </a:lnTo>
                <a:moveTo>
                  <a:pt x="78800" y="34400"/>
                </a:moveTo>
                <a:lnTo>
                  <a:pt x="78800" y="34400"/>
                </a:lnTo>
                <a:cubicBezTo>
                  <a:pt x="81933" y="34267"/>
                  <a:pt x="84300" y="32900"/>
                  <a:pt x="85900" y="30300"/>
                </a:cubicBezTo>
                <a:lnTo>
                  <a:pt x="85900" y="30300"/>
                </a:lnTo>
                <a:cubicBezTo>
                  <a:pt x="87300" y="27567"/>
                  <a:pt x="87300" y="24833"/>
                  <a:pt x="85900" y="22100"/>
                </a:cubicBezTo>
                <a:lnTo>
                  <a:pt x="85900" y="22100"/>
                </a:lnTo>
                <a:cubicBezTo>
                  <a:pt x="84300" y="19500"/>
                  <a:pt x="81933" y="18133"/>
                  <a:pt x="78800" y="18000"/>
                </a:cubicBezTo>
                <a:lnTo>
                  <a:pt x="78800" y="18000"/>
                </a:lnTo>
                <a:cubicBezTo>
                  <a:pt x="75600" y="18133"/>
                  <a:pt x="73200" y="19500"/>
                  <a:pt x="71600" y="22100"/>
                </a:cubicBezTo>
                <a:lnTo>
                  <a:pt x="71600" y="22100"/>
                </a:lnTo>
                <a:cubicBezTo>
                  <a:pt x="70200" y="24833"/>
                  <a:pt x="70200" y="27567"/>
                  <a:pt x="71600" y="30300"/>
                </a:cubicBezTo>
                <a:lnTo>
                  <a:pt x="71600" y="30300"/>
                </a:lnTo>
                <a:cubicBezTo>
                  <a:pt x="73200" y="32900"/>
                  <a:pt x="75600" y="34267"/>
                  <a:pt x="78800" y="34400"/>
                </a:cubicBezTo>
                <a:lnTo>
                  <a:pt x="78800" y="34400"/>
                </a:lnTo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502574-40"/>
          <p:cNvSpPr/>
          <p:nvPr/>
        </p:nvSpPr>
        <p:spPr>
          <a:xfrm>
            <a:off x="8583216" y="195858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29" y="0"/>
                </a:moveTo>
                <a:lnTo>
                  <a:pt x="5529" y="0"/>
                </a:lnTo>
                <a:cubicBezTo>
                  <a:pt x="3922" y="0"/>
                  <a:pt x="2588" y="667"/>
                  <a:pt x="1529" y="2000"/>
                </a:cubicBezTo>
                <a:lnTo>
                  <a:pt x="1529" y="2000"/>
                </a:lnTo>
                <a:lnTo>
                  <a:pt x="1529" y="2000"/>
                </a:lnTo>
                <a:cubicBezTo>
                  <a:pt x="510" y="3385"/>
                  <a:pt x="0" y="5128"/>
                  <a:pt x="0" y="7231"/>
                </a:cubicBezTo>
                <a:lnTo>
                  <a:pt x="0" y="7231"/>
                </a:lnTo>
                <a:cubicBezTo>
                  <a:pt x="0" y="9333"/>
                  <a:pt x="510" y="11051"/>
                  <a:pt x="1529" y="12385"/>
                </a:cubicBezTo>
                <a:lnTo>
                  <a:pt x="1529" y="12385"/>
                </a:lnTo>
                <a:cubicBezTo>
                  <a:pt x="2588" y="13769"/>
                  <a:pt x="3922" y="14462"/>
                  <a:pt x="5529" y="14462"/>
                </a:cubicBezTo>
                <a:lnTo>
                  <a:pt x="5529" y="14462"/>
                </a:lnTo>
                <a:lnTo>
                  <a:pt x="12412" y="14462"/>
                </a:lnTo>
                <a:lnTo>
                  <a:pt x="12412" y="28846"/>
                </a:lnTo>
                <a:lnTo>
                  <a:pt x="0" y="28846"/>
                </a:lnTo>
                <a:lnTo>
                  <a:pt x="0" y="57692"/>
                </a:lnTo>
                <a:cubicBezTo>
                  <a:pt x="4706" y="57846"/>
                  <a:pt x="8608" y="59949"/>
                  <a:pt x="11706" y="64000"/>
                </a:cubicBezTo>
                <a:lnTo>
                  <a:pt x="11706" y="64000"/>
                </a:lnTo>
                <a:cubicBezTo>
                  <a:pt x="14804" y="68051"/>
                  <a:pt x="16412" y="73154"/>
                  <a:pt x="16529" y="79308"/>
                </a:cubicBezTo>
                <a:lnTo>
                  <a:pt x="16529" y="79308"/>
                </a:lnTo>
                <a:lnTo>
                  <a:pt x="16529" y="93769"/>
                </a:lnTo>
                <a:cubicBezTo>
                  <a:pt x="16529" y="95872"/>
                  <a:pt x="17059" y="97590"/>
                  <a:pt x="18118" y="98923"/>
                </a:cubicBezTo>
                <a:lnTo>
                  <a:pt x="18118" y="98923"/>
                </a:lnTo>
                <a:cubicBezTo>
                  <a:pt x="19137" y="100308"/>
                  <a:pt x="20451" y="101000"/>
                  <a:pt x="22059" y="101000"/>
                </a:cubicBezTo>
                <a:lnTo>
                  <a:pt x="22059" y="101000"/>
                </a:lnTo>
                <a:lnTo>
                  <a:pt x="27588" y="101000"/>
                </a:lnTo>
                <a:cubicBezTo>
                  <a:pt x="29196" y="101000"/>
                  <a:pt x="30510" y="100308"/>
                  <a:pt x="31529" y="98923"/>
                </a:cubicBezTo>
                <a:lnTo>
                  <a:pt x="31529" y="98923"/>
                </a:lnTo>
                <a:cubicBezTo>
                  <a:pt x="32588" y="97590"/>
                  <a:pt x="33118" y="95872"/>
                  <a:pt x="33118" y="93769"/>
                </a:cubicBezTo>
                <a:lnTo>
                  <a:pt x="33118" y="93769"/>
                </a:lnTo>
                <a:lnTo>
                  <a:pt x="33118" y="79308"/>
                </a:lnTo>
                <a:cubicBezTo>
                  <a:pt x="33196" y="73154"/>
                  <a:pt x="34804" y="68051"/>
                  <a:pt x="37941" y="64000"/>
                </a:cubicBezTo>
                <a:lnTo>
                  <a:pt x="37941" y="64000"/>
                </a:lnTo>
                <a:cubicBezTo>
                  <a:pt x="41039" y="59949"/>
                  <a:pt x="44941" y="57846"/>
                  <a:pt x="49647" y="57692"/>
                </a:cubicBezTo>
                <a:lnTo>
                  <a:pt x="49647" y="57692"/>
                </a:lnTo>
                <a:cubicBezTo>
                  <a:pt x="54353" y="57846"/>
                  <a:pt x="58255" y="59949"/>
                  <a:pt x="61353" y="64000"/>
                </a:cubicBezTo>
                <a:lnTo>
                  <a:pt x="61353" y="64000"/>
                </a:lnTo>
                <a:cubicBezTo>
                  <a:pt x="64451" y="68051"/>
                  <a:pt x="66059" y="73154"/>
                  <a:pt x="66176" y="79308"/>
                </a:cubicBezTo>
                <a:lnTo>
                  <a:pt x="66176" y="79308"/>
                </a:lnTo>
                <a:lnTo>
                  <a:pt x="66176" y="93769"/>
                </a:lnTo>
                <a:cubicBezTo>
                  <a:pt x="66176" y="95872"/>
                  <a:pt x="66686" y="97590"/>
                  <a:pt x="67706" y="98923"/>
                </a:cubicBezTo>
                <a:lnTo>
                  <a:pt x="67706" y="98923"/>
                </a:lnTo>
                <a:cubicBezTo>
                  <a:pt x="68765" y="100308"/>
                  <a:pt x="70098" y="101000"/>
                  <a:pt x="71706" y="101000"/>
                </a:cubicBezTo>
                <a:lnTo>
                  <a:pt x="71706" y="101000"/>
                </a:lnTo>
                <a:lnTo>
                  <a:pt x="77235" y="101000"/>
                </a:lnTo>
                <a:cubicBezTo>
                  <a:pt x="78843" y="101000"/>
                  <a:pt x="80157" y="100308"/>
                  <a:pt x="81176" y="98923"/>
                </a:cubicBezTo>
                <a:lnTo>
                  <a:pt x="81176" y="98923"/>
                </a:lnTo>
                <a:cubicBezTo>
                  <a:pt x="82196" y="97590"/>
                  <a:pt x="82706" y="95872"/>
                  <a:pt x="82706" y="93769"/>
                </a:cubicBezTo>
                <a:lnTo>
                  <a:pt x="82706" y="93769"/>
                </a:lnTo>
                <a:lnTo>
                  <a:pt x="82706" y="79308"/>
                </a:lnTo>
                <a:cubicBezTo>
                  <a:pt x="82824" y="73154"/>
                  <a:pt x="84431" y="68051"/>
                  <a:pt x="87529" y="64000"/>
                </a:cubicBezTo>
                <a:lnTo>
                  <a:pt x="87529" y="64000"/>
                </a:lnTo>
                <a:cubicBezTo>
                  <a:pt x="90627" y="59949"/>
                  <a:pt x="94549" y="57846"/>
                  <a:pt x="99294" y="57692"/>
                </a:cubicBezTo>
                <a:lnTo>
                  <a:pt x="99294" y="57692"/>
                </a:lnTo>
                <a:lnTo>
                  <a:pt x="99294" y="28846"/>
                </a:lnTo>
                <a:lnTo>
                  <a:pt x="86882" y="28846"/>
                </a:lnTo>
                <a:lnTo>
                  <a:pt x="86882" y="14462"/>
                </a:lnTo>
                <a:lnTo>
                  <a:pt x="93765" y="14462"/>
                </a:lnTo>
                <a:cubicBezTo>
                  <a:pt x="95373" y="14462"/>
                  <a:pt x="96686" y="13769"/>
                  <a:pt x="97706" y="12385"/>
                </a:cubicBezTo>
                <a:lnTo>
                  <a:pt x="97706" y="12385"/>
                </a:lnTo>
                <a:cubicBezTo>
                  <a:pt x="98765" y="11051"/>
                  <a:pt x="99294" y="9333"/>
                  <a:pt x="99294" y="7231"/>
                </a:cubicBezTo>
                <a:lnTo>
                  <a:pt x="99294" y="7231"/>
                </a:lnTo>
                <a:cubicBezTo>
                  <a:pt x="99294" y="5128"/>
                  <a:pt x="98765" y="3385"/>
                  <a:pt x="97706" y="2000"/>
                </a:cubicBezTo>
                <a:lnTo>
                  <a:pt x="97706" y="2000"/>
                </a:lnTo>
                <a:cubicBezTo>
                  <a:pt x="96686" y="667"/>
                  <a:pt x="95373" y="0"/>
                  <a:pt x="93765" y="0"/>
                </a:cubicBezTo>
                <a:lnTo>
                  <a:pt x="93765" y="0"/>
                </a:lnTo>
                <a:lnTo>
                  <a:pt x="5529" y="0"/>
                </a:lnTo>
                <a:moveTo>
                  <a:pt x="78588" y="14462"/>
                </a:moveTo>
                <a:lnTo>
                  <a:pt x="78588" y="14462"/>
                </a:lnTo>
                <a:lnTo>
                  <a:pt x="78588" y="28846"/>
                </a:lnTo>
                <a:lnTo>
                  <a:pt x="64824" y="28846"/>
                </a:lnTo>
                <a:lnTo>
                  <a:pt x="64824" y="14462"/>
                </a:lnTo>
                <a:lnTo>
                  <a:pt x="78588" y="14462"/>
                </a:lnTo>
                <a:moveTo>
                  <a:pt x="56529" y="14462"/>
                </a:moveTo>
                <a:lnTo>
                  <a:pt x="56529" y="14462"/>
                </a:lnTo>
                <a:lnTo>
                  <a:pt x="56529" y="28846"/>
                </a:lnTo>
                <a:lnTo>
                  <a:pt x="42765" y="28846"/>
                </a:lnTo>
                <a:lnTo>
                  <a:pt x="42765" y="14462"/>
                </a:lnTo>
                <a:lnTo>
                  <a:pt x="56529" y="14462"/>
                </a:lnTo>
                <a:moveTo>
                  <a:pt x="34471" y="14462"/>
                </a:moveTo>
                <a:lnTo>
                  <a:pt x="34471" y="14462"/>
                </a:lnTo>
                <a:lnTo>
                  <a:pt x="34471" y="28846"/>
                </a:lnTo>
                <a:lnTo>
                  <a:pt x="20706" y="28846"/>
                </a:lnTo>
                <a:lnTo>
                  <a:pt x="20706" y="14462"/>
                </a:lnTo>
                <a:lnTo>
                  <a:pt x="34471" y="14462"/>
                </a:lnTo>
              </a:path>
            </a:pathLst>
          </a:cu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502578-41"/>
          <p:cNvSpPr/>
          <p:nvPr/>
        </p:nvSpPr>
        <p:spPr>
          <a:xfrm>
            <a:off x="400050" y="819646"/>
            <a:ext cx="200025" cy="2000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62" y="50000"/>
                </a:moveTo>
                <a:lnTo>
                  <a:pt x="68762" y="50000"/>
                </a:lnTo>
                <a:cubicBezTo>
                  <a:pt x="68762" y="54317"/>
                  <a:pt x="68556" y="58492"/>
                  <a:pt x="68143" y="62524"/>
                </a:cubicBezTo>
                <a:lnTo>
                  <a:pt x="68143" y="62524"/>
                </a:lnTo>
                <a:lnTo>
                  <a:pt x="31857" y="62524"/>
                </a:lnTo>
                <a:cubicBezTo>
                  <a:pt x="31444" y="58492"/>
                  <a:pt x="31238" y="54317"/>
                  <a:pt x="31238" y="50000"/>
                </a:cubicBezTo>
                <a:lnTo>
                  <a:pt x="31238" y="50000"/>
                </a:lnTo>
                <a:cubicBezTo>
                  <a:pt x="31238" y="45714"/>
                  <a:pt x="31444" y="41556"/>
                  <a:pt x="31857" y="37524"/>
                </a:cubicBezTo>
                <a:lnTo>
                  <a:pt x="31857" y="37524"/>
                </a:lnTo>
                <a:lnTo>
                  <a:pt x="68143" y="37524"/>
                </a:lnTo>
                <a:cubicBezTo>
                  <a:pt x="68556" y="41556"/>
                  <a:pt x="68762" y="45714"/>
                  <a:pt x="68762" y="50000"/>
                </a:cubicBezTo>
                <a:lnTo>
                  <a:pt x="68762" y="50000"/>
                </a:lnTo>
                <a:moveTo>
                  <a:pt x="74429" y="37524"/>
                </a:moveTo>
                <a:lnTo>
                  <a:pt x="74429" y="37524"/>
                </a:lnTo>
                <a:lnTo>
                  <a:pt x="98429" y="37524"/>
                </a:lnTo>
                <a:cubicBezTo>
                  <a:pt x="99476" y="41556"/>
                  <a:pt x="100000" y="45714"/>
                  <a:pt x="100000" y="50000"/>
                </a:cubicBezTo>
                <a:lnTo>
                  <a:pt x="100000" y="50000"/>
                </a:lnTo>
                <a:cubicBezTo>
                  <a:pt x="100000" y="54317"/>
                  <a:pt x="99476" y="58492"/>
                  <a:pt x="98429" y="62524"/>
                </a:cubicBezTo>
                <a:lnTo>
                  <a:pt x="98429" y="62524"/>
                </a:lnTo>
                <a:lnTo>
                  <a:pt x="74429" y="62524"/>
                </a:lnTo>
                <a:cubicBezTo>
                  <a:pt x="74810" y="58492"/>
                  <a:pt x="75000" y="54317"/>
                  <a:pt x="75000" y="50000"/>
                </a:cubicBezTo>
                <a:lnTo>
                  <a:pt x="75000" y="50000"/>
                </a:lnTo>
                <a:cubicBezTo>
                  <a:pt x="75000" y="45714"/>
                  <a:pt x="74810" y="41556"/>
                  <a:pt x="74429" y="37524"/>
                </a:cubicBezTo>
                <a:lnTo>
                  <a:pt x="74429" y="37524"/>
                </a:lnTo>
                <a:moveTo>
                  <a:pt x="96286" y="31286"/>
                </a:moveTo>
                <a:lnTo>
                  <a:pt x="96286" y="31286"/>
                </a:lnTo>
                <a:lnTo>
                  <a:pt x="73619" y="31286"/>
                </a:lnTo>
                <a:cubicBezTo>
                  <a:pt x="71556" y="18524"/>
                  <a:pt x="67921" y="8619"/>
                  <a:pt x="62714" y="1571"/>
                </a:cubicBezTo>
                <a:lnTo>
                  <a:pt x="62714" y="1571"/>
                </a:lnTo>
                <a:cubicBezTo>
                  <a:pt x="70524" y="3794"/>
                  <a:pt x="77349" y="7444"/>
                  <a:pt x="83190" y="12524"/>
                </a:cubicBezTo>
                <a:lnTo>
                  <a:pt x="83190" y="12524"/>
                </a:lnTo>
                <a:cubicBezTo>
                  <a:pt x="88937" y="17730"/>
                  <a:pt x="93302" y="23984"/>
                  <a:pt x="96286" y="31286"/>
                </a:cubicBezTo>
                <a:lnTo>
                  <a:pt x="96286" y="31286"/>
                </a:lnTo>
                <a:moveTo>
                  <a:pt x="67190" y="31286"/>
                </a:moveTo>
                <a:lnTo>
                  <a:pt x="67190" y="31286"/>
                </a:lnTo>
                <a:lnTo>
                  <a:pt x="32810" y="31286"/>
                </a:lnTo>
                <a:cubicBezTo>
                  <a:pt x="33984" y="24111"/>
                  <a:pt x="35746" y="17921"/>
                  <a:pt x="38095" y="12714"/>
                </a:cubicBezTo>
                <a:lnTo>
                  <a:pt x="38095" y="12714"/>
                </a:lnTo>
                <a:cubicBezTo>
                  <a:pt x="40159" y="8143"/>
                  <a:pt x="42302" y="4825"/>
                  <a:pt x="44524" y="2762"/>
                </a:cubicBezTo>
                <a:lnTo>
                  <a:pt x="44524" y="2762"/>
                </a:lnTo>
                <a:cubicBezTo>
                  <a:pt x="46746" y="794"/>
                  <a:pt x="48571" y="-127"/>
                  <a:pt x="50000" y="0"/>
                </a:cubicBezTo>
                <a:lnTo>
                  <a:pt x="50000" y="0"/>
                </a:lnTo>
                <a:cubicBezTo>
                  <a:pt x="51429" y="-127"/>
                  <a:pt x="53254" y="794"/>
                  <a:pt x="55476" y="2762"/>
                </a:cubicBezTo>
                <a:lnTo>
                  <a:pt x="55476" y="2762"/>
                </a:lnTo>
                <a:cubicBezTo>
                  <a:pt x="57698" y="4825"/>
                  <a:pt x="59841" y="8143"/>
                  <a:pt x="61905" y="12714"/>
                </a:cubicBezTo>
                <a:lnTo>
                  <a:pt x="61905" y="12714"/>
                </a:lnTo>
                <a:cubicBezTo>
                  <a:pt x="64254" y="17921"/>
                  <a:pt x="66016" y="24111"/>
                  <a:pt x="67190" y="31286"/>
                </a:cubicBezTo>
                <a:lnTo>
                  <a:pt x="67190" y="31286"/>
                </a:lnTo>
                <a:moveTo>
                  <a:pt x="26381" y="31286"/>
                </a:moveTo>
                <a:lnTo>
                  <a:pt x="26381" y="31286"/>
                </a:lnTo>
                <a:lnTo>
                  <a:pt x="3714" y="31286"/>
                </a:lnTo>
                <a:cubicBezTo>
                  <a:pt x="6698" y="23984"/>
                  <a:pt x="11063" y="17730"/>
                  <a:pt x="16810" y="12524"/>
                </a:cubicBezTo>
                <a:lnTo>
                  <a:pt x="16810" y="12524"/>
                </a:lnTo>
                <a:cubicBezTo>
                  <a:pt x="22651" y="7444"/>
                  <a:pt x="29476" y="3794"/>
                  <a:pt x="37286" y="1571"/>
                </a:cubicBezTo>
                <a:lnTo>
                  <a:pt x="37286" y="1571"/>
                </a:lnTo>
                <a:cubicBezTo>
                  <a:pt x="32079" y="8619"/>
                  <a:pt x="28444" y="18524"/>
                  <a:pt x="26381" y="31286"/>
                </a:cubicBezTo>
                <a:lnTo>
                  <a:pt x="26381" y="31286"/>
                </a:lnTo>
                <a:moveTo>
                  <a:pt x="1571" y="37524"/>
                </a:moveTo>
                <a:lnTo>
                  <a:pt x="1571" y="37524"/>
                </a:lnTo>
                <a:lnTo>
                  <a:pt x="25571" y="37524"/>
                </a:lnTo>
                <a:cubicBezTo>
                  <a:pt x="25190" y="41556"/>
                  <a:pt x="25000" y="45714"/>
                  <a:pt x="25000" y="50000"/>
                </a:cubicBezTo>
                <a:lnTo>
                  <a:pt x="25000" y="50000"/>
                </a:lnTo>
                <a:cubicBezTo>
                  <a:pt x="25000" y="54317"/>
                  <a:pt x="25190" y="58492"/>
                  <a:pt x="25571" y="62524"/>
                </a:cubicBezTo>
                <a:lnTo>
                  <a:pt x="25571" y="62524"/>
                </a:lnTo>
                <a:lnTo>
                  <a:pt x="1571" y="62524"/>
                </a:lnTo>
                <a:cubicBezTo>
                  <a:pt x="524" y="58492"/>
                  <a:pt x="0" y="54317"/>
                  <a:pt x="0" y="50000"/>
                </a:cubicBezTo>
                <a:lnTo>
                  <a:pt x="0" y="50000"/>
                </a:lnTo>
                <a:cubicBezTo>
                  <a:pt x="0" y="45714"/>
                  <a:pt x="524" y="41556"/>
                  <a:pt x="1571" y="37524"/>
                </a:cubicBezTo>
                <a:lnTo>
                  <a:pt x="1571" y="37524"/>
                </a:lnTo>
                <a:moveTo>
                  <a:pt x="38095" y="87333"/>
                </a:moveTo>
                <a:lnTo>
                  <a:pt x="38095" y="87333"/>
                </a:lnTo>
                <a:cubicBezTo>
                  <a:pt x="35746" y="82127"/>
                  <a:pt x="33984" y="75937"/>
                  <a:pt x="32810" y="68762"/>
                </a:cubicBezTo>
                <a:lnTo>
                  <a:pt x="32810" y="68762"/>
                </a:lnTo>
                <a:lnTo>
                  <a:pt x="67190" y="68762"/>
                </a:lnTo>
                <a:cubicBezTo>
                  <a:pt x="66016" y="75937"/>
                  <a:pt x="64254" y="82127"/>
                  <a:pt x="61905" y="87333"/>
                </a:cubicBezTo>
                <a:lnTo>
                  <a:pt x="61905" y="87333"/>
                </a:lnTo>
                <a:cubicBezTo>
                  <a:pt x="59841" y="91873"/>
                  <a:pt x="57698" y="95190"/>
                  <a:pt x="55476" y="97286"/>
                </a:cubicBezTo>
                <a:lnTo>
                  <a:pt x="55476" y="97286"/>
                </a:lnTo>
                <a:cubicBezTo>
                  <a:pt x="53254" y="99222"/>
                  <a:pt x="51429" y="100127"/>
                  <a:pt x="50000" y="100000"/>
                </a:cubicBezTo>
                <a:lnTo>
                  <a:pt x="50000" y="100000"/>
                </a:lnTo>
                <a:cubicBezTo>
                  <a:pt x="48571" y="100127"/>
                  <a:pt x="46746" y="99222"/>
                  <a:pt x="44524" y="97286"/>
                </a:cubicBezTo>
                <a:lnTo>
                  <a:pt x="44524" y="97286"/>
                </a:lnTo>
                <a:cubicBezTo>
                  <a:pt x="42302" y="95190"/>
                  <a:pt x="40159" y="91873"/>
                  <a:pt x="38095" y="87333"/>
                </a:cubicBezTo>
                <a:lnTo>
                  <a:pt x="38095" y="87333"/>
                </a:lnTo>
                <a:moveTo>
                  <a:pt x="26381" y="68762"/>
                </a:moveTo>
                <a:lnTo>
                  <a:pt x="26381" y="68762"/>
                </a:lnTo>
                <a:cubicBezTo>
                  <a:pt x="28444" y="81524"/>
                  <a:pt x="32079" y="91413"/>
                  <a:pt x="37286" y="98429"/>
                </a:cubicBezTo>
                <a:lnTo>
                  <a:pt x="37286" y="98429"/>
                </a:lnTo>
                <a:cubicBezTo>
                  <a:pt x="29476" y="96238"/>
                  <a:pt x="22651" y="92603"/>
                  <a:pt x="16810" y="87524"/>
                </a:cubicBezTo>
                <a:lnTo>
                  <a:pt x="16810" y="87524"/>
                </a:lnTo>
                <a:cubicBezTo>
                  <a:pt x="11063" y="82317"/>
                  <a:pt x="6698" y="76063"/>
                  <a:pt x="3714" y="68762"/>
                </a:cubicBezTo>
                <a:lnTo>
                  <a:pt x="3714" y="68762"/>
                </a:lnTo>
                <a:lnTo>
                  <a:pt x="26381" y="68762"/>
                </a:lnTo>
                <a:moveTo>
                  <a:pt x="96286" y="68762"/>
                </a:moveTo>
                <a:lnTo>
                  <a:pt x="96286" y="68762"/>
                </a:lnTo>
                <a:cubicBezTo>
                  <a:pt x="93302" y="76063"/>
                  <a:pt x="88937" y="82317"/>
                  <a:pt x="83190" y="87524"/>
                </a:cubicBezTo>
                <a:lnTo>
                  <a:pt x="83190" y="87524"/>
                </a:lnTo>
                <a:lnTo>
                  <a:pt x="83190" y="87524"/>
                </a:lnTo>
                <a:cubicBezTo>
                  <a:pt x="77349" y="92603"/>
                  <a:pt x="70587" y="96238"/>
                  <a:pt x="62905" y="98429"/>
                </a:cubicBezTo>
                <a:lnTo>
                  <a:pt x="62905" y="98429"/>
                </a:lnTo>
                <a:cubicBezTo>
                  <a:pt x="67984" y="91413"/>
                  <a:pt x="71556" y="81524"/>
                  <a:pt x="73619" y="68762"/>
                </a:cubicBezTo>
                <a:lnTo>
                  <a:pt x="73619" y="68762"/>
                </a:lnTo>
                <a:lnTo>
                  <a:pt x="96286" y="6876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0" name="el-1785639502547-33"/>
          <p:cNvPicPr/>
          <p:nvPr/>
        </p:nvPicPr>
        <p:blipFill>
          <a:blip r:embed="rId3"/>
          <a:stretch>
            <a:fillRect/>
          </a:stretch>
        </p:blipFill>
        <p:spPr>
          <a:xfrm>
            <a:off x="4152007" y="912540"/>
            <a:ext cx="4591943" cy="14288"/>
          </a:xfrm>
          <a:prstGeom prst="rect">
            <a:avLst/>
          </a:prstGeom>
          <a:ln>
            <a:noFill/>
          </a:ln>
        </p:spPr>
      </p:pic>
      <p:sp>
        <p:nvSpPr>
          <p:cNvPr id="11" name="el-1785639502151-16"/>
          <p:cNvSpPr/>
          <p:nvPr/>
        </p:nvSpPr>
        <p:spPr>
          <a:xfrm>
            <a:off x="400050" y="2631802"/>
            <a:ext cx="2000250" cy="1289596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502581-50"/>
          <p:cNvSpPr/>
          <p:nvPr/>
        </p:nvSpPr>
        <p:spPr>
          <a:xfrm>
            <a:off x="507163" y="2772296"/>
            <a:ext cx="257262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481" y="593"/>
                </a:moveTo>
                <a:lnTo>
                  <a:pt x="47481" y="593"/>
                </a:lnTo>
                <a:lnTo>
                  <a:pt x="3741" y="19333"/>
                </a:lnTo>
                <a:cubicBezTo>
                  <a:pt x="877" y="20765"/>
                  <a:pt x="-296" y="23049"/>
                  <a:pt x="222" y="26185"/>
                </a:cubicBezTo>
                <a:lnTo>
                  <a:pt x="222" y="26185"/>
                </a:lnTo>
                <a:cubicBezTo>
                  <a:pt x="988" y="29296"/>
                  <a:pt x="3000" y="30988"/>
                  <a:pt x="6259" y="31259"/>
                </a:cubicBezTo>
                <a:lnTo>
                  <a:pt x="6259" y="31259"/>
                </a:lnTo>
                <a:lnTo>
                  <a:pt x="6259" y="32815"/>
                </a:lnTo>
                <a:cubicBezTo>
                  <a:pt x="6531" y="35679"/>
                  <a:pt x="8099" y="37247"/>
                  <a:pt x="10963" y="37519"/>
                </a:cubicBezTo>
                <a:lnTo>
                  <a:pt x="10963" y="37519"/>
                </a:lnTo>
                <a:lnTo>
                  <a:pt x="89074" y="37519"/>
                </a:lnTo>
                <a:cubicBezTo>
                  <a:pt x="91938" y="37247"/>
                  <a:pt x="93506" y="35679"/>
                  <a:pt x="93778" y="32815"/>
                </a:cubicBezTo>
                <a:lnTo>
                  <a:pt x="93778" y="32815"/>
                </a:lnTo>
                <a:lnTo>
                  <a:pt x="93778" y="31259"/>
                </a:lnTo>
                <a:cubicBezTo>
                  <a:pt x="97037" y="30988"/>
                  <a:pt x="99049" y="29296"/>
                  <a:pt x="99815" y="26185"/>
                </a:cubicBezTo>
                <a:lnTo>
                  <a:pt x="99815" y="26185"/>
                </a:lnTo>
                <a:cubicBezTo>
                  <a:pt x="100333" y="23049"/>
                  <a:pt x="99160" y="20765"/>
                  <a:pt x="96296" y="19333"/>
                </a:cubicBezTo>
                <a:lnTo>
                  <a:pt x="96296" y="19333"/>
                </a:lnTo>
                <a:lnTo>
                  <a:pt x="52556" y="593"/>
                </a:lnTo>
                <a:cubicBezTo>
                  <a:pt x="50852" y="-198"/>
                  <a:pt x="49160" y="-198"/>
                  <a:pt x="47481" y="593"/>
                </a:cubicBezTo>
                <a:lnTo>
                  <a:pt x="47481" y="593"/>
                </a:lnTo>
                <a:moveTo>
                  <a:pt x="25000" y="43741"/>
                </a:moveTo>
                <a:lnTo>
                  <a:pt x="25000" y="43741"/>
                </a:lnTo>
                <a:lnTo>
                  <a:pt x="12519" y="43741"/>
                </a:lnTo>
                <a:lnTo>
                  <a:pt x="12519" y="82037"/>
                </a:lnTo>
                <a:cubicBezTo>
                  <a:pt x="12395" y="82160"/>
                  <a:pt x="12259" y="82222"/>
                  <a:pt x="12111" y="82222"/>
                </a:cubicBezTo>
                <a:lnTo>
                  <a:pt x="12111" y="82222"/>
                </a:lnTo>
                <a:lnTo>
                  <a:pt x="2741" y="88481"/>
                </a:lnTo>
                <a:cubicBezTo>
                  <a:pt x="395" y="90309"/>
                  <a:pt x="-444" y="92654"/>
                  <a:pt x="222" y="95519"/>
                </a:cubicBezTo>
                <a:lnTo>
                  <a:pt x="222" y="95519"/>
                </a:lnTo>
                <a:cubicBezTo>
                  <a:pt x="1259" y="98383"/>
                  <a:pt x="3272" y="99877"/>
                  <a:pt x="6259" y="100000"/>
                </a:cubicBezTo>
                <a:lnTo>
                  <a:pt x="6259" y="100000"/>
                </a:lnTo>
                <a:lnTo>
                  <a:pt x="93778" y="100000"/>
                </a:lnTo>
                <a:cubicBezTo>
                  <a:pt x="96765" y="99877"/>
                  <a:pt x="98778" y="98383"/>
                  <a:pt x="99815" y="95519"/>
                </a:cubicBezTo>
                <a:lnTo>
                  <a:pt x="99815" y="95519"/>
                </a:lnTo>
                <a:cubicBezTo>
                  <a:pt x="100481" y="92654"/>
                  <a:pt x="99642" y="90309"/>
                  <a:pt x="97296" y="88481"/>
                </a:cubicBezTo>
                <a:lnTo>
                  <a:pt x="97296" y="88481"/>
                </a:lnTo>
                <a:lnTo>
                  <a:pt x="87926" y="82222"/>
                </a:lnTo>
                <a:cubicBezTo>
                  <a:pt x="87778" y="82222"/>
                  <a:pt x="87704" y="82222"/>
                  <a:pt x="87704" y="82222"/>
                </a:cubicBezTo>
                <a:lnTo>
                  <a:pt x="87704" y="82222"/>
                </a:lnTo>
                <a:cubicBezTo>
                  <a:pt x="87580" y="82222"/>
                  <a:pt x="87519" y="82160"/>
                  <a:pt x="87519" y="82037"/>
                </a:cubicBezTo>
                <a:lnTo>
                  <a:pt x="87519" y="82037"/>
                </a:lnTo>
                <a:lnTo>
                  <a:pt x="87519" y="43741"/>
                </a:lnTo>
                <a:lnTo>
                  <a:pt x="75000" y="43741"/>
                </a:lnTo>
                <a:lnTo>
                  <a:pt x="75000" y="81259"/>
                </a:lnTo>
                <a:lnTo>
                  <a:pt x="67222" y="81259"/>
                </a:lnTo>
                <a:lnTo>
                  <a:pt x="67222" y="43741"/>
                </a:lnTo>
                <a:lnTo>
                  <a:pt x="54704" y="43741"/>
                </a:lnTo>
                <a:lnTo>
                  <a:pt x="54704" y="81259"/>
                </a:lnTo>
                <a:lnTo>
                  <a:pt x="45333" y="81259"/>
                </a:lnTo>
                <a:lnTo>
                  <a:pt x="45333" y="43741"/>
                </a:lnTo>
                <a:lnTo>
                  <a:pt x="32815" y="43741"/>
                </a:lnTo>
                <a:lnTo>
                  <a:pt x="32815" y="81259"/>
                </a:lnTo>
                <a:lnTo>
                  <a:pt x="25000" y="81259"/>
                </a:lnTo>
                <a:lnTo>
                  <a:pt x="25000" y="43741"/>
                </a:lnTo>
                <a:moveTo>
                  <a:pt x="50000" y="12519"/>
                </a:moveTo>
                <a:lnTo>
                  <a:pt x="50000" y="12519"/>
                </a:lnTo>
                <a:cubicBezTo>
                  <a:pt x="51827" y="12519"/>
                  <a:pt x="53333" y="13099"/>
                  <a:pt x="54519" y="14259"/>
                </a:cubicBezTo>
                <a:lnTo>
                  <a:pt x="54519" y="14259"/>
                </a:lnTo>
                <a:lnTo>
                  <a:pt x="54519" y="14259"/>
                </a:lnTo>
                <a:cubicBezTo>
                  <a:pt x="55679" y="15420"/>
                  <a:pt x="56259" y="16914"/>
                  <a:pt x="56259" y="18741"/>
                </a:cubicBezTo>
                <a:lnTo>
                  <a:pt x="56259" y="18741"/>
                </a:lnTo>
                <a:cubicBezTo>
                  <a:pt x="56259" y="20568"/>
                  <a:pt x="55679" y="22074"/>
                  <a:pt x="54519" y="23259"/>
                </a:cubicBezTo>
                <a:lnTo>
                  <a:pt x="54519" y="23259"/>
                </a:lnTo>
                <a:cubicBezTo>
                  <a:pt x="53333" y="24420"/>
                  <a:pt x="51827" y="25000"/>
                  <a:pt x="50000" y="25000"/>
                </a:cubicBezTo>
                <a:lnTo>
                  <a:pt x="50000" y="25000"/>
                </a:lnTo>
                <a:cubicBezTo>
                  <a:pt x="48198" y="25000"/>
                  <a:pt x="46704" y="24420"/>
                  <a:pt x="45519" y="23259"/>
                </a:cubicBezTo>
                <a:lnTo>
                  <a:pt x="45519" y="23259"/>
                </a:lnTo>
                <a:cubicBezTo>
                  <a:pt x="44358" y="22074"/>
                  <a:pt x="43778" y="20568"/>
                  <a:pt x="43778" y="18741"/>
                </a:cubicBezTo>
                <a:lnTo>
                  <a:pt x="43778" y="18741"/>
                </a:lnTo>
                <a:cubicBezTo>
                  <a:pt x="43778" y="16914"/>
                  <a:pt x="44358" y="15420"/>
                  <a:pt x="45519" y="14259"/>
                </a:cubicBezTo>
                <a:lnTo>
                  <a:pt x="45519" y="14259"/>
                </a:lnTo>
                <a:cubicBezTo>
                  <a:pt x="46704" y="13099"/>
                  <a:pt x="48198" y="12519"/>
                  <a:pt x="50000" y="12519"/>
                </a:cubicBezTo>
                <a:lnTo>
                  <a:pt x="50000" y="1251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3" name="el-1785639502551-36"/>
          <p:cNvPicPr/>
          <p:nvPr/>
        </p:nvPicPr>
        <p:blipFill>
          <a:blip r:embed="rId4"/>
          <a:stretch>
            <a:fillRect/>
          </a:stretch>
        </p:blipFill>
        <p:spPr>
          <a:xfrm>
            <a:off x="507206" y="3362846"/>
            <a:ext cx="285750" cy="14288"/>
          </a:xfrm>
          <a:prstGeom prst="rect">
            <a:avLst/>
          </a:prstGeom>
          <a:ln>
            <a:noFill/>
          </a:ln>
        </p:spPr>
      </p:pic>
      <p:sp>
        <p:nvSpPr>
          <p:cNvPr id="14" name="el-1785639502580-46"/>
          <p:cNvSpPr/>
          <p:nvPr/>
        </p:nvSpPr>
        <p:spPr>
          <a:xfrm>
            <a:off x="507206" y="351494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502151-17"/>
          <p:cNvSpPr/>
          <p:nvPr/>
        </p:nvSpPr>
        <p:spPr>
          <a:xfrm>
            <a:off x="2514600" y="2631802"/>
            <a:ext cx="2000250" cy="1289596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502581-51"/>
          <p:cNvSpPr/>
          <p:nvPr/>
        </p:nvSpPr>
        <p:spPr>
          <a:xfrm>
            <a:off x="2624652" y="2775169"/>
            <a:ext cx="315678" cy="2514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67" y="25769"/>
                </a:moveTo>
                <a:lnTo>
                  <a:pt x="48818" y="25769"/>
                </a:lnTo>
                <a:cubicBezTo>
                  <a:pt x="49990" y="24410"/>
                  <a:pt x="50313" y="22718"/>
                  <a:pt x="49788" y="20692"/>
                </a:cubicBezTo>
                <a:lnTo>
                  <a:pt x="49788" y="20692"/>
                </a:lnTo>
                <a:cubicBezTo>
                  <a:pt x="49343" y="19615"/>
                  <a:pt x="48909" y="18603"/>
                  <a:pt x="48485" y="17654"/>
                </a:cubicBezTo>
                <a:lnTo>
                  <a:pt x="48485" y="17654"/>
                </a:lnTo>
                <a:lnTo>
                  <a:pt x="48030" y="16423"/>
                </a:lnTo>
                <a:cubicBezTo>
                  <a:pt x="47485" y="15474"/>
                  <a:pt x="46949" y="14526"/>
                  <a:pt x="46424" y="13577"/>
                </a:cubicBezTo>
                <a:lnTo>
                  <a:pt x="46424" y="13577"/>
                </a:lnTo>
                <a:cubicBezTo>
                  <a:pt x="45354" y="11962"/>
                  <a:pt x="44071" y="11487"/>
                  <a:pt x="42576" y="12154"/>
                </a:cubicBezTo>
                <a:lnTo>
                  <a:pt x="42576" y="12154"/>
                </a:lnTo>
                <a:lnTo>
                  <a:pt x="37939" y="14000"/>
                </a:lnTo>
                <a:cubicBezTo>
                  <a:pt x="36242" y="12231"/>
                  <a:pt x="34323" y="10808"/>
                  <a:pt x="32182" y="9731"/>
                </a:cubicBezTo>
                <a:lnTo>
                  <a:pt x="32182" y="9731"/>
                </a:lnTo>
                <a:lnTo>
                  <a:pt x="31242" y="3846"/>
                </a:lnTo>
                <a:cubicBezTo>
                  <a:pt x="30818" y="1821"/>
                  <a:pt x="29859" y="603"/>
                  <a:pt x="28364" y="192"/>
                </a:cubicBezTo>
                <a:lnTo>
                  <a:pt x="28364" y="192"/>
                </a:lnTo>
                <a:cubicBezTo>
                  <a:pt x="27293" y="64"/>
                  <a:pt x="26172" y="0"/>
                  <a:pt x="25000" y="0"/>
                </a:cubicBezTo>
                <a:lnTo>
                  <a:pt x="25000" y="0"/>
                </a:lnTo>
                <a:lnTo>
                  <a:pt x="25000" y="0"/>
                </a:lnTo>
                <a:cubicBezTo>
                  <a:pt x="23929" y="0"/>
                  <a:pt x="22869" y="64"/>
                  <a:pt x="21818" y="192"/>
                </a:cubicBezTo>
                <a:lnTo>
                  <a:pt x="21818" y="192"/>
                </a:lnTo>
                <a:cubicBezTo>
                  <a:pt x="20222" y="603"/>
                  <a:pt x="19202" y="1821"/>
                  <a:pt x="18758" y="3846"/>
                </a:cubicBezTo>
                <a:lnTo>
                  <a:pt x="18758" y="3846"/>
                </a:lnTo>
                <a:lnTo>
                  <a:pt x="17818" y="9731"/>
                </a:lnTo>
                <a:cubicBezTo>
                  <a:pt x="15677" y="10808"/>
                  <a:pt x="13758" y="12231"/>
                  <a:pt x="12061" y="14000"/>
                </a:cubicBezTo>
                <a:lnTo>
                  <a:pt x="12061" y="14000"/>
                </a:lnTo>
                <a:lnTo>
                  <a:pt x="7576" y="12154"/>
                </a:lnTo>
                <a:cubicBezTo>
                  <a:pt x="5980" y="11487"/>
                  <a:pt x="4646" y="11962"/>
                  <a:pt x="3576" y="13577"/>
                </a:cubicBezTo>
                <a:lnTo>
                  <a:pt x="3576" y="13577"/>
                </a:lnTo>
                <a:cubicBezTo>
                  <a:pt x="3051" y="14526"/>
                  <a:pt x="2525" y="15538"/>
                  <a:pt x="2000" y="16615"/>
                </a:cubicBezTo>
                <a:lnTo>
                  <a:pt x="2000" y="16615"/>
                </a:lnTo>
                <a:lnTo>
                  <a:pt x="1515" y="17654"/>
                </a:lnTo>
                <a:cubicBezTo>
                  <a:pt x="1091" y="18603"/>
                  <a:pt x="667" y="19615"/>
                  <a:pt x="242" y="20692"/>
                </a:cubicBezTo>
                <a:lnTo>
                  <a:pt x="242" y="20692"/>
                </a:lnTo>
                <a:cubicBezTo>
                  <a:pt x="-303" y="22718"/>
                  <a:pt x="71" y="24410"/>
                  <a:pt x="1364" y="25769"/>
                </a:cubicBezTo>
                <a:lnTo>
                  <a:pt x="1364" y="25769"/>
                </a:lnTo>
                <a:lnTo>
                  <a:pt x="4879" y="29808"/>
                </a:lnTo>
                <a:cubicBezTo>
                  <a:pt x="4657" y="31167"/>
                  <a:pt x="4545" y="32590"/>
                  <a:pt x="4545" y="34077"/>
                </a:cubicBezTo>
                <a:lnTo>
                  <a:pt x="4545" y="34077"/>
                </a:lnTo>
                <a:cubicBezTo>
                  <a:pt x="4545" y="35564"/>
                  <a:pt x="4657" y="36987"/>
                  <a:pt x="4879" y="38346"/>
                </a:cubicBezTo>
                <a:lnTo>
                  <a:pt x="4879" y="38346"/>
                </a:lnTo>
                <a:lnTo>
                  <a:pt x="1364" y="42385"/>
                </a:lnTo>
                <a:cubicBezTo>
                  <a:pt x="71" y="43744"/>
                  <a:pt x="-303" y="45436"/>
                  <a:pt x="242" y="47462"/>
                </a:cubicBezTo>
                <a:lnTo>
                  <a:pt x="242" y="47462"/>
                </a:lnTo>
                <a:cubicBezTo>
                  <a:pt x="667" y="48538"/>
                  <a:pt x="1091" y="49551"/>
                  <a:pt x="1515" y="50500"/>
                </a:cubicBezTo>
                <a:lnTo>
                  <a:pt x="1515" y="50500"/>
                </a:lnTo>
                <a:lnTo>
                  <a:pt x="2000" y="51731"/>
                </a:lnTo>
                <a:cubicBezTo>
                  <a:pt x="2424" y="52679"/>
                  <a:pt x="2949" y="53628"/>
                  <a:pt x="3576" y="54577"/>
                </a:cubicBezTo>
                <a:lnTo>
                  <a:pt x="3576" y="54577"/>
                </a:lnTo>
                <a:cubicBezTo>
                  <a:pt x="4646" y="56192"/>
                  <a:pt x="5980" y="56654"/>
                  <a:pt x="7576" y="55962"/>
                </a:cubicBezTo>
                <a:lnTo>
                  <a:pt x="7576" y="55962"/>
                </a:lnTo>
                <a:lnTo>
                  <a:pt x="12061" y="54154"/>
                </a:lnTo>
                <a:cubicBezTo>
                  <a:pt x="13758" y="55923"/>
                  <a:pt x="15677" y="57346"/>
                  <a:pt x="17818" y="58423"/>
                </a:cubicBezTo>
                <a:lnTo>
                  <a:pt x="17818" y="58423"/>
                </a:lnTo>
                <a:lnTo>
                  <a:pt x="18758" y="64308"/>
                </a:lnTo>
                <a:cubicBezTo>
                  <a:pt x="19202" y="66333"/>
                  <a:pt x="20222" y="67551"/>
                  <a:pt x="21818" y="67962"/>
                </a:cubicBezTo>
                <a:lnTo>
                  <a:pt x="21818" y="67962"/>
                </a:lnTo>
                <a:cubicBezTo>
                  <a:pt x="22869" y="68090"/>
                  <a:pt x="23929" y="68154"/>
                  <a:pt x="25000" y="68154"/>
                </a:cubicBezTo>
                <a:lnTo>
                  <a:pt x="25000" y="68154"/>
                </a:lnTo>
                <a:cubicBezTo>
                  <a:pt x="26071" y="68154"/>
                  <a:pt x="27141" y="68090"/>
                  <a:pt x="28212" y="67962"/>
                </a:cubicBezTo>
                <a:lnTo>
                  <a:pt x="28212" y="67962"/>
                </a:lnTo>
                <a:cubicBezTo>
                  <a:pt x="29808" y="67551"/>
                  <a:pt x="30818" y="66333"/>
                  <a:pt x="31242" y="64308"/>
                </a:cubicBezTo>
                <a:lnTo>
                  <a:pt x="31242" y="64308"/>
                </a:lnTo>
                <a:lnTo>
                  <a:pt x="32182" y="58423"/>
                </a:lnTo>
                <a:cubicBezTo>
                  <a:pt x="34323" y="57346"/>
                  <a:pt x="36242" y="55923"/>
                  <a:pt x="37939" y="54154"/>
                </a:cubicBezTo>
                <a:lnTo>
                  <a:pt x="37939" y="54154"/>
                </a:lnTo>
                <a:lnTo>
                  <a:pt x="42424" y="55962"/>
                </a:lnTo>
                <a:cubicBezTo>
                  <a:pt x="44020" y="56654"/>
                  <a:pt x="45354" y="56192"/>
                  <a:pt x="46424" y="54577"/>
                </a:cubicBezTo>
                <a:lnTo>
                  <a:pt x="46424" y="54577"/>
                </a:lnTo>
                <a:cubicBezTo>
                  <a:pt x="46949" y="53628"/>
                  <a:pt x="47485" y="52679"/>
                  <a:pt x="48030" y="51731"/>
                </a:cubicBezTo>
                <a:lnTo>
                  <a:pt x="48030" y="51731"/>
                </a:lnTo>
                <a:lnTo>
                  <a:pt x="48485" y="50500"/>
                </a:lnTo>
                <a:cubicBezTo>
                  <a:pt x="48909" y="49551"/>
                  <a:pt x="49343" y="48538"/>
                  <a:pt x="49788" y="47462"/>
                </a:cubicBezTo>
                <a:lnTo>
                  <a:pt x="49788" y="47462"/>
                </a:lnTo>
                <a:cubicBezTo>
                  <a:pt x="50313" y="45436"/>
                  <a:pt x="49939" y="43744"/>
                  <a:pt x="48667" y="42385"/>
                </a:cubicBezTo>
                <a:lnTo>
                  <a:pt x="48667" y="42385"/>
                </a:lnTo>
                <a:lnTo>
                  <a:pt x="45152" y="38346"/>
                </a:lnTo>
                <a:cubicBezTo>
                  <a:pt x="45354" y="36987"/>
                  <a:pt x="45455" y="35564"/>
                  <a:pt x="45455" y="34077"/>
                </a:cubicBezTo>
                <a:lnTo>
                  <a:pt x="45455" y="34077"/>
                </a:lnTo>
                <a:cubicBezTo>
                  <a:pt x="45455" y="32590"/>
                  <a:pt x="45354" y="31167"/>
                  <a:pt x="45152" y="29808"/>
                </a:cubicBezTo>
                <a:lnTo>
                  <a:pt x="45152" y="29808"/>
                </a:lnTo>
                <a:lnTo>
                  <a:pt x="48667" y="25769"/>
                </a:lnTo>
                <a:moveTo>
                  <a:pt x="17333" y="34077"/>
                </a:moveTo>
                <a:lnTo>
                  <a:pt x="17333" y="34077"/>
                </a:lnTo>
                <a:cubicBezTo>
                  <a:pt x="17434" y="30436"/>
                  <a:pt x="18717" y="27590"/>
                  <a:pt x="21182" y="25538"/>
                </a:cubicBezTo>
                <a:lnTo>
                  <a:pt x="21182" y="25538"/>
                </a:lnTo>
                <a:cubicBezTo>
                  <a:pt x="23727" y="23923"/>
                  <a:pt x="26283" y="23923"/>
                  <a:pt x="28848" y="25538"/>
                </a:cubicBezTo>
                <a:lnTo>
                  <a:pt x="28848" y="25538"/>
                </a:lnTo>
                <a:cubicBezTo>
                  <a:pt x="31293" y="27590"/>
                  <a:pt x="32566" y="30436"/>
                  <a:pt x="32667" y="34077"/>
                </a:cubicBezTo>
                <a:lnTo>
                  <a:pt x="32667" y="34077"/>
                </a:lnTo>
                <a:cubicBezTo>
                  <a:pt x="32566" y="37718"/>
                  <a:pt x="31293" y="40551"/>
                  <a:pt x="28848" y="42577"/>
                </a:cubicBezTo>
                <a:lnTo>
                  <a:pt x="28848" y="42577"/>
                </a:lnTo>
                <a:cubicBezTo>
                  <a:pt x="26283" y="44218"/>
                  <a:pt x="23727" y="44218"/>
                  <a:pt x="21182" y="42577"/>
                </a:cubicBezTo>
                <a:lnTo>
                  <a:pt x="21182" y="42577"/>
                </a:lnTo>
                <a:cubicBezTo>
                  <a:pt x="18717" y="40551"/>
                  <a:pt x="17434" y="37718"/>
                  <a:pt x="17333" y="34077"/>
                </a:cubicBezTo>
                <a:lnTo>
                  <a:pt x="17333" y="34077"/>
                </a:lnTo>
                <a:moveTo>
                  <a:pt x="80121" y="99808"/>
                </a:moveTo>
                <a:lnTo>
                  <a:pt x="80121" y="100000"/>
                </a:lnTo>
                <a:cubicBezTo>
                  <a:pt x="81192" y="101487"/>
                  <a:pt x="82525" y="101885"/>
                  <a:pt x="84121" y="101192"/>
                </a:cubicBezTo>
                <a:lnTo>
                  <a:pt x="84121" y="101192"/>
                </a:lnTo>
                <a:cubicBezTo>
                  <a:pt x="84970" y="100654"/>
                  <a:pt x="85768" y="100115"/>
                  <a:pt x="86515" y="99577"/>
                </a:cubicBezTo>
                <a:lnTo>
                  <a:pt x="86515" y="99577"/>
                </a:lnTo>
                <a:lnTo>
                  <a:pt x="87485" y="98962"/>
                </a:lnTo>
                <a:cubicBezTo>
                  <a:pt x="88232" y="98295"/>
                  <a:pt x="88980" y="97628"/>
                  <a:pt x="89727" y="96962"/>
                </a:cubicBezTo>
                <a:lnTo>
                  <a:pt x="89727" y="96962"/>
                </a:lnTo>
                <a:cubicBezTo>
                  <a:pt x="91000" y="95603"/>
                  <a:pt x="91374" y="93974"/>
                  <a:pt x="90848" y="92077"/>
                </a:cubicBezTo>
                <a:lnTo>
                  <a:pt x="90848" y="92077"/>
                </a:lnTo>
                <a:lnTo>
                  <a:pt x="89394" y="86192"/>
                </a:lnTo>
                <a:cubicBezTo>
                  <a:pt x="90788" y="84038"/>
                  <a:pt x="91909" y="81603"/>
                  <a:pt x="92758" y="78885"/>
                </a:cubicBezTo>
                <a:lnTo>
                  <a:pt x="92758" y="78885"/>
                </a:lnTo>
                <a:lnTo>
                  <a:pt x="97394" y="77692"/>
                </a:lnTo>
                <a:cubicBezTo>
                  <a:pt x="98990" y="77154"/>
                  <a:pt x="99949" y="75872"/>
                  <a:pt x="100273" y="73846"/>
                </a:cubicBezTo>
                <a:lnTo>
                  <a:pt x="100273" y="73846"/>
                </a:lnTo>
                <a:cubicBezTo>
                  <a:pt x="100374" y="72487"/>
                  <a:pt x="100424" y="71128"/>
                  <a:pt x="100424" y="69769"/>
                </a:cubicBezTo>
                <a:lnTo>
                  <a:pt x="100424" y="69769"/>
                </a:lnTo>
                <a:cubicBezTo>
                  <a:pt x="100424" y="68410"/>
                  <a:pt x="100374" y="67064"/>
                  <a:pt x="100273" y="65731"/>
                </a:cubicBezTo>
                <a:lnTo>
                  <a:pt x="100273" y="65731"/>
                </a:lnTo>
                <a:cubicBezTo>
                  <a:pt x="99949" y="63679"/>
                  <a:pt x="98990" y="62385"/>
                  <a:pt x="97394" y="61846"/>
                </a:cubicBezTo>
                <a:lnTo>
                  <a:pt x="97394" y="61846"/>
                </a:lnTo>
                <a:lnTo>
                  <a:pt x="92758" y="60654"/>
                </a:lnTo>
                <a:cubicBezTo>
                  <a:pt x="91909" y="57936"/>
                  <a:pt x="90788" y="55500"/>
                  <a:pt x="89394" y="53346"/>
                </a:cubicBezTo>
                <a:lnTo>
                  <a:pt x="89394" y="53346"/>
                </a:lnTo>
                <a:lnTo>
                  <a:pt x="90848" y="47654"/>
                </a:lnTo>
                <a:cubicBezTo>
                  <a:pt x="91374" y="45628"/>
                  <a:pt x="91000" y="43936"/>
                  <a:pt x="89727" y="42577"/>
                </a:cubicBezTo>
                <a:lnTo>
                  <a:pt x="89727" y="42577"/>
                </a:lnTo>
                <a:cubicBezTo>
                  <a:pt x="88980" y="41910"/>
                  <a:pt x="88232" y="41244"/>
                  <a:pt x="87485" y="40577"/>
                </a:cubicBezTo>
                <a:lnTo>
                  <a:pt x="87485" y="40577"/>
                </a:lnTo>
                <a:lnTo>
                  <a:pt x="86515" y="39962"/>
                </a:lnTo>
                <a:cubicBezTo>
                  <a:pt x="85768" y="39423"/>
                  <a:pt x="84970" y="38885"/>
                  <a:pt x="84121" y="38346"/>
                </a:cubicBezTo>
                <a:lnTo>
                  <a:pt x="84121" y="38346"/>
                </a:lnTo>
                <a:cubicBezTo>
                  <a:pt x="82525" y="37654"/>
                  <a:pt x="81192" y="38128"/>
                  <a:pt x="80121" y="39769"/>
                </a:cubicBezTo>
                <a:lnTo>
                  <a:pt x="80121" y="39769"/>
                </a:lnTo>
                <a:lnTo>
                  <a:pt x="76939" y="44231"/>
                </a:lnTo>
                <a:cubicBezTo>
                  <a:pt x="75869" y="43949"/>
                  <a:pt x="74747" y="43808"/>
                  <a:pt x="73576" y="43808"/>
                </a:cubicBezTo>
                <a:lnTo>
                  <a:pt x="73576" y="43808"/>
                </a:lnTo>
                <a:cubicBezTo>
                  <a:pt x="72404" y="43808"/>
                  <a:pt x="71293" y="43949"/>
                  <a:pt x="70242" y="44231"/>
                </a:cubicBezTo>
                <a:lnTo>
                  <a:pt x="70242" y="44231"/>
                </a:lnTo>
                <a:lnTo>
                  <a:pt x="67030" y="39769"/>
                </a:lnTo>
                <a:cubicBezTo>
                  <a:pt x="65960" y="38128"/>
                  <a:pt x="64626" y="37654"/>
                  <a:pt x="63030" y="38346"/>
                </a:cubicBezTo>
                <a:lnTo>
                  <a:pt x="63030" y="38346"/>
                </a:lnTo>
                <a:cubicBezTo>
                  <a:pt x="62182" y="38885"/>
                  <a:pt x="61384" y="39423"/>
                  <a:pt x="60636" y="39962"/>
                </a:cubicBezTo>
                <a:lnTo>
                  <a:pt x="60636" y="39962"/>
                </a:lnTo>
                <a:lnTo>
                  <a:pt x="59848" y="40577"/>
                </a:lnTo>
                <a:cubicBezTo>
                  <a:pt x="59000" y="41244"/>
                  <a:pt x="58202" y="41910"/>
                  <a:pt x="57455" y="42577"/>
                </a:cubicBezTo>
                <a:lnTo>
                  <a:pt x="57455" y="42577"/>
                </a:lnTo>
                <a:cubicBezTo>
                  <a:pt x="56162" y="43936"/>
                  <a:pt x="55788" y="45628"/>
                  <a:pt x="56333" y="47654"/>
                </a:cubicBezTo>
                <a:lnTo>
                  <a:pt x="56333" y="47654"/>
                </a:lnTo>
                <a:lnTo>
                  <a:pt x="57758" y="53346"/>
                </a:lnTo>
                <a:cubicBezTo>
                  <a:pt x="56384" y="55500"/>
                  <a:pt x="55263" y="57936"/>
                  <a:pt x="54394" y="60654"/>
                </a:cubicBezTo>
                <a:lnTo>
                  <a:pt x="54394" y="60654"/>
                </a:lnTo>
                <a:lnTo>
                  <a:pt x="49788" y="61846"/>
                </a:lnTo>
                <a:cubicBezTo>
                  <a:pt x="48172" y="62385"/>
                  <a:pt x="47212" y="63679"/>
                  <a:pt x="46909" y="65731"/>
                </a:cubicBezTo>
                <a:lnTo>
                  <a:pt x="46909" y="65731"/>
                </a:lnTo>
                <a:cubicBezTo>
                  <a:pt x="46788" y="67064"/>
                  <a:pt x="46727" y="68410"/>
                  <a:pt x="46727" y="69769"/>
                </a:cubicBezTo>
                <a:lnTo>
                  <a:pt x="46727" y="69769"/>
                </a:lnTo>
                <a:cubicBezTo>
                  <a:pt x="46727" y="71128"/>
                  <a:pt x="46788" y="72487"/>
                  <a:pt x="46909" y="73846"/>
                </a:cubicBezTo>
                <a:lnTo>
                  <a:pt x="46909" y="73846"/>
                </a:lnTo>
                <a:cubicBezTo>
                  <a:pt x="47212" y="75872"/>
                  <a:pt x="48172" y="77154"/>
                  <a:pt x="49788" y="77692"/>
                </a:cubicBezTo>
                <a:lnTo>
                  <a:pt x="49788" y="77692"/>
                </a:lnTo>
                <a:lnTo>
                  <a:pt x="54394" y="78885"/>
                </a:lnTo>
                <a:cubicBezTo>
                  <a:pt x="55263" y="81603"/>
                  <a:pt x="56384" y="84038"/>
                  <a:pt x="57758" y="86192"/>
                </a:cubicBezTo>
                <a:lnTo>
                  <a:pt x="57758" y="86192"/>
                </a:lnTo>
                <a:lnTo>
                  <a:pt x="56333" y="91885"/>
                </a:lnTo>
                <a:cubicBezTo>
                  <a:pt x="55788" y="93910"/>
                  <a:pt x="56162" y="95603"/>
                  <a:pt x="57455" y="96962"/>
                </a:cubicBezTo>
                <a:lnTo>
                  <a:pt x="57455" y="96962"/>
                </a:lnTo>
                <a:cubicBezTo>
                  <a:pt x="58202" y="97628"/>
                  <a:pt x="59000" y="98295"/>
                  <a:pt x="59848" y="98962"/>
                </a:cubicBezTo>
                <a:lnTo>
                  <a:pt x="59848" y="98962"/>
                </a:lnTo>
                <a:lnTo>
                  <a:pt x="60636" y="99577"/>
                </a:lnTo>
                <a:cubicBezTo>
                  <a:pt x="61384" y="100115"/>
                  <a:pt x="62182" y="100654"/>
                  <a:pt x="63030" y="101192"/>
                </a:cubicBezTo>
                <a:lnTo>
                  <a:pt x="63030" y="101192"/>
                </a:lnTo>
                <a:cubicBezTo>
                  <a:pt x="64626" y="101885"/>
                  <a:pt x="65960" y="101423"/>
                  <a:pt x="67030" y="99808"/>
                </a:cubicBezTo>
                <a:lnTo>
                  <a:pt x="67030" y="99808"/>
                </a:lnTo>
                <a:lnTo>
                  <a:pt x="70242" y="95346"/>
                </a:lnTo>
                <a:cubicBezTo>
                  <a:pt x="71293" y="95603"/>
                  <a:pt x="72404" y="95731"/>
                  <a:pt x="73576" y="95731"/>
                </a:cubicBezTo>
                <a:lnTo>
                  <a:pt x="73576" y="95731"/>
                </a:lnTo>
                <a:cubicBezTo>
                  <a:pt x="74747" y="95731"/>
                  <a:pt x="75869" y="95603"/>
                  <a:pt x="76939" y="95346"/>
                </a:cubicBezTo>
                <a:lnTo>
                  <a:pt x="76939" y="95346"/>
                </a:lnTo>
                <a:lnTo>
                  <a:pt x="80121" y="99808"/>
                </a:lnTo>
                <a:moveTo>
                  <a:pt x="73576" y="60038"/>
                </a:moveTo>
                <a:lnTo>
                  <a:pt x="73576" y="60038"/>
                </a:lnTo>
                <a:cubicBezTo>
                  <a:pt x="76465" y="60167"/>
                  <a:pt x="78707" y="61795"/>
                  <a:pt x="80303" y="64923"/>
                </a:cubicBezTo>
                <a:lnTo>
                  <a:pt x="80303" y="64923"/>
                </a:lnTo>
                <a:cubicBezTo>
                  <a:pt x="81576" y="68154"/>
                  <a:pt x="81576" y="71397"/>
                  <a:pt x="80303" y="74654"/>
                </a:cubicBezTo>
                <a:lnTo>
                  <a:pt x="80303" y="74654"/>
                </a:lnTo>
                <a:cubicBezTo>
                  <a:pt x="78707" y="77756"/>
                  <a:pt x="76465" y="79372"/>
                  <a:pt x="73576" y="79500"/>
                </a:cubicBezTo>
                <a:lnTo>
                  <a:pt x="73576" y="79500"/>
                </a:lnTo>
                <a:cubicBezTo>
                  <a:pt x="70707" y="79372"/>
                  <a:pt x="68475" y="77756"/>
                  <a:pt x="66879" y="74654"/>
                </a:cubicBezTo>
                <a:lnTo>
                  <a:pt x="66879" y="74654"/>
                </a:lnTo>
                <a:cubicBezTo>
                  <a:pt x="65586" y="71397"/>
                  <a:pt x="65586" y="68154"/>
                  <a:pt x="66879" y="64923"/>
                </a:cubicBezTo>
                <a:lnTo>
                  <a:pt x="66879" y="64923"/>
                </a:lnTo>
                <a:cubicBezTo>
                  <a:pt x="68475" y="61795"/>
                  <a:pt x="70707" y="60167"/>
                  <a:pt x="73576" y="60038"/>
                </a:cubicBezTo>
                <a:lnTo>
                  <a:pt x="73576" y="60038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7" name="el-1785639502548-34"/>
          <p:cNvPicPr/>
          <p:nvPr/>
        </p:nvPicPr>
        <p:blipFill>
          <a:blip r:embed="rId5"/>
          <a:stretch>
            <a:fillRect/>
          </a:stretch>
        </p:blipFill>
        <p:spPr>
          <a:xfrm>
            <a:off x="2621756" y="3362846"/>
            <a:ext cx="285750" cy="14288"/>
          </a:xfrm>
          <a:prstGeom prst="rect">
            <a:avLst/>
          </a:prstGeom>
          <a:ln>
            <a:noFill/>
          </a:ln>
        </p:spPr>
      </p:pic>
      <p:sp>
        <p:nvSpPr>
          <p:cNvPr id="18" name="el-1785639502580-47"/>
          <p:cNvSpPr/>
          <p:nvPr/>
        </p:nvSpPr>
        <p:spPr>
          <a:xfrm>
            <a:off x="2621756" y="351494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502151-18"/>
          <p:cNvSpPr/>
          <p:nvPr/>
        </p:nvSpPr>
        <p:spPr>
          <a:xfrm>
            <a:off x="4629150" y="2631802"/>
            <a:ext cx="2000250" cy="1289596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502582-52"/>
          <p:cNvSpPr/>
          <p:nvPr/>
        </p:nvSpPr>
        <p:spPr>
          <a:xfrm>
            <a:off x="4736306" y="2772296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926" y="1963"/>
                </a:moveTo>
                <a:lnTo>
                  <a:pt x="52926" y="1963"/>
                </a:lnTo>
                <a:cubicBezTo>
                  <a:pt x="52284" y="654"/>
                  <a:pt x="51309" y="0"/>
                  <a:pt x="50000" y="0"/>
                </a:cubicBezTo>
                <a:lnTo>
                  <a:pt x="50000" y="0"/>
                </a:lnTo>
                <a:cubicBezTo>
                  <a:pt x="48691" y="0"/>
                  <a:pt x="47716" y="654"/>
                  <a:pt x="47074" y="1963"/>
                </a:cubicBezTo>
                <a:lnTo>
                  <a:pt x="47074" y="1963"/>
                </a:lnTo>
                <a:lnTo>
                  <a:pt x="38481" y="22074"/>
                </a:lnTo>
                <a:cubicBezTo>
                  <a:pt x="37840" y="23630"/>
                  <a:pt x="37519" y="25259"/>
                  <a:pt x="37519" y="26963"/>
                </a:cubicBezTo>
                <a:lnTo>
                  <a:pt x="37519" y="26963"/>
                </a:lnTo>
                <a:lnTo>
                  <a:pt x="37519" y="42000"/>
                </a:lnTo>
                <a:lnTo>
                  <a:pt x="9370" y="58407"/>
                </a:lnTo>
                <a:lnTo>
                  <a:pt x="9370" y="54704"/>
                </a:lnTo>
                <a:cubicBezTo>
                  <a:pt x="9123" y="51840"/>
                  <a:pt x="7568" y="50272"/>
                  <a:pt x="4704" y="50000"/>
                </a:cubicBezTo>
                <a:lnTo>
                  <a:pt x="4704" y="50000"/>
                </a:lnTo>
                <a:cubicBezTo>
                  <a:pt x="1840" y="50272"/>
                  <a:pt x="272" y="51840"/>
                  <a:pt x="0" y="54704"/>
                </a:cubicBezTo>
                <a:lnTo>
                  <a:pt x="0" y="54704"/>
                </a:lnTo>
                <a:lnTo>
                  <a:pt x="0" y="65630"/>
                </a:lnTo>
                <a:lnTo>
                  <a:pt x="0" y="71889"/>
                </a:lnTo>
                <a:lnTo>
                  <a:pt x="0" y="76556"/>
                </a:lnTo>
                <a:cubicBezTo>
                  <a:pt x="272" y="79420"/>
                  <a:pt x="1840" y="80988"/>
                  <a:pt x="4704" y="81259"/>
                </a:cubicBezTo>
                <a:lnTo>
                  <a:pt x="4704" y="81259"/>
                </a:lnTo>
                <a:cubicBezTo>
                  <a:pt x="7568" y="80988"/>
                  <a:pt x="9123" y="79420"/>
                  <a:pt x="9370" y="76556"/>
                </a:cubicBezTo>
                <a:lnTo>
                  <a:pt x="9370" y="76556"/>
                </a:lnTo>
                <a:lnTo>
                  <a:pt x="9370" y="75000"/>
                </a:lnTo>
                <a:lnTo>
                  <a:pt x="37519" y="75000"/>
                </a:lnTo>
                <a:lnTo>
                  <a:pt x="37519" y="81444"/>
                </a:lnTo>
                <a:lnTo>
                  <a:pt x="26185" y="91407"/>
                </a:lnTo>
                <a:cubicBezTo>
                  <a:pt x="25395" y="92049"/>
                  <a:pt x="25000" y="92827"/>
                  <a:pt x="25000" y="93741"/>
                </a:cubicBezTo>
                <a:lnTo>
                  <a:pt x="25000" y="93741"/>
                </a:lnTo>
                <a:lnTo>
                  <a:pt x="25000" y="96889"/>
                </a:lnTo>
                <a:cubicBezTo>
                  <a:pt x="25123" y="98840"/>
                  <a:pt x="26160" y="99877"/>
                  <a:pt x="28111" y="100000"/>
                </a:cubicBezTo>
                <a:lnTo>
                  <a:pt x="28111" y="100000"/>
                </a:lnTo>
                <a:lnTo>
                  <a:pt x="46889" y="100000"/>
                </a:lnTo>
                <a:lnTo>
                  <a:pt x="46889" y="87519"/>
                </a:lnTo>
                <a:cubicBezTo>
                  <a:pt x="47012" y="85543"/>
                  <a:pt x="48049" y="84494"/>
                  <a:pt x="50000" y="84370"/>
                </a:cubicBezTo>
                <a:lnTo>
                  <a:pt x="50000" y="84370"/>
                </a:lnTo>
                <a:cubicBezTo>
                  <a:pt x="51951" y="84494"/>
                  <a:pt x="52988" y="85543"/>
                  <a:pt x="53111" y="87519"/>
                </a:cubicBezTo>
                <a:lnTo>
                  <a:pt x="53111" y="87519"/>
                </a:lnTo>
                <a:lnTo>
                  <a:pt x="53111" y="100000"/>
                </a:lnTo>
                <a:lnTo>
                  <a:pt x="71889" y="100000"/>
                </a:lnTo>
                <a:cubicBezTo>
                  <a:pt x="73840" y="99877"/>
                  <a:pt x="74877" y="98840"/>
                  <a:pt x="75000" y="96889"/>
                </a:cubicBezTo>
                <a:lnTo>
                  <a:pt x="75000" y="96889"/>
                </a:lnTo>
                <a:lnTo>
                  <a:pt x="75000" y="93741"/>
                </a:lnTo>
                <a:cubicBezTo>
                  <a:pt x="75000" y="92827"/>
                  <a:pt x="74679" y="92049"/>
                  <a:pt x="74037" y="91407"/>
                </a:cubicBezTo>
                <a:lnTo>
                  <a:pt x="74037" y="91407"/>
                </a:lnTo>
                <a:lnTo>
                  <a:pt x="62519" y="81444"/>
                </a:lnTo>
                <a:lnTo>
                  <a:pt x="62519" y="75000"/>
                </a:lnTo>
                <a:lnTo>
                  <a:pt x="90630" y="75000"/>
                </a:lnTo>
                <a:lnTo>
                  <a:pt x="90630" y="76556"/>
                </a:lnTo>
                <a:cubicBezTo>
                  <a:pt x="90877" y="79420"/>
                  <a:pt x="92432" y="80988"/>
                  <a:pt x="95296" y="81259"/>
                </a:cubicBezTo>
                <a:lnTo>
                  <a:pt x="95296" y="81259"/>
                </a:lnTo>
                <a:cubicBezTo>
                  <a:pt x="98160" y="80988"/>
                  <a:pt x="99728" y="79420"/>
                  <a:pt x="100000" y="76556"/>
                </a:cubicBezTo>
                <a:lnTo>
                  <a:pt x="100000" y="76556"/>
                </a:lnTo>
                <a:lnTo>
                  <a:pt x="100000" y="71889"/>
                </a:lnTo>
                <a:lnTo>
                  <a:pt x="100000" y="65630"/>
                </a:lnTo>
                <a:lnTo>
                  <a:pt x="100000" y="54704"/>
                </a:lnTo>
                <a:cubicBezTo>
                  <a:pt x="99728" y="51840"/>
                  <a:pt x="98160" y="50272"/>
                  <a:pt x="95296" y="50000"/>
                </a:cubicBezTo>
                <a:lnTo>
                  <a:pt x="95296" y="50000"/>
                </a:lnTo>
                <a:cubicBezTo>
                  <a:pt x="92432" y="50272"/>
                  <a:pt x="90877" y="51840"/>
                  <a:pt x="90630" y="54704"/>
                </a:cubicBezTo>
                <a:lnTo>
                  <a:pt x="90630" y="54704"/>
                </a:lnTo>
                <a:lnTo>
                  <a:pt x="90630" y="58407"/>
                </a:lnTo>
                <a:lnTo>
                  <a:pt x="62519" y="42000"/>
                </a:lnTo>
                <a:lnTo>
                  <a:pt x="62519" y="26963"/>
                </a:lnTo>
                <a:cubicBezTo>
                  <a:pt x="62519" y="25259"/>
                  <a:pt x="62185" y="23630"/>
                  <a:pt x="61519" y="22074"/>
                </a:cubicBezTo>
                <a:lnTo>
                  <a:pt x="61519" y="22074"/>
                </a:lnTo>
                <a:lnTo>
                  <a:pt x="52926" y="1963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1" name="el-1785639502549-35"/>
          <p:cNvPicPr/>
          <p:nvPr/>
        </p:nvPicPr>
        <p:blipFill>
          <a:blip r:embed="rId6"/>
          <a:stretch>
            <a:fillRect/>
          </a:stretch>
        </p:blipFill>
        <p:spPr>
          <a:xfrm>
            <a:off x="4736306" y="3362846"/>
            <a:ext cx="285750" cy="14288"/>
          </a:xfrm>
          <a:prstGeom prst="rect">
            <a:avLst/>
          </a:prstGeom>
          <a:ln>
            <a:noFill/>
          </a:ln>
        </p:spPr>
      </p:pic>
      <p:sp>
        <p:nvSpPr>
          <p:cNvPr id="22" name="el-1785639502580-48"/>
          <p:cNvSpPr/>
          <p:nvPr/>
        </p:nvSpPr>
        <p:spPr>
          <a:xfrm>
            <a:off x="4736306" y="351494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502152-19"/>
          <p:cNvSpPr/>
          <p:nvPr/>
        </p:nvSpPr>
        <p:spPr>
          <a:xfrm>
            <a:off x="6743700" y="2631802"/>
            <a:ext cx="2000250" cy="1289596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9502582-53"/>
          <p:cNvSpPr/>
          <p:nvPr/>
        </p:nvSpPr>
        <p:spPr>
          <a:xfrm>
            <a:off x="6858893" y="2772296"/>
            <a:ext cx="17680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19"/>
                </a:moveTo>
                <a:lnTo>
                  <a:pt x="0" y="12519"/>
                </a:lnTo>
                <a:cubicBezTo>
                  <a:pt x="175" y="8988"/>
                  <a:pt x="1930" y="6049"/>
                  <a:pt x="5263" y="3704"/>
                </a:cubicBezTo>
                <a:lnTo>
                  <a:pt x="5263" y="3704"/>
                </a:lnTo>
                <a:lnTo>
                  <a:pt x="5263" y="3704"/>
                </a:lnTo>
                <a:cubicBezTo>
                  <a:pt x="8596" y="1358"/>
                  <a:pt x="12772" y="123"/>
                  <a:pt x="17789" y="0"/>
                </a:cubicBezTo>
                <a:lnTo>
                  <a:pt x="17789" y="0"/>
                </a:lnTo>
                <a:lnTo>
                  <a:pt x="79947" y="0"/>
                </a:lnTo>
                <a:cubicBezTo>
                  <a:pt x="84930" y="123"/>
                  <a:pt x="89088" y="1358"/>
                  <a:pt x="92421" y="3704"/>
                </a:cubicBezTo>
                <a:lnTo>
                  <a:pt x="92421" y="3704"/>
                </a:lnTo>
                <a:cubicBezTo>
                  <a:pt x="95754" y="6049"/>
                  <a:pt x="97509" y="8988"/>
                  <a:pt x="97684" y="12519"/>
                </a:cubicBezTo>
                <a:lnTo>
                  <a:pt x="97684" y="12519"/>
                </a:lnTo>
                <a:lnTo>
                  <a:pt x="97684" y="87519"/>
                </a:lnTo>
                <a:cubicBezTo>
                  <a:pt x="97509" y="91025"/>
                  <a:pt x="95754" y="93951"/>
                  <a:pt x="92421" y="96296"/>
                </a:cubicBezTo>
                <a:lnTo>
                  <a:pt x="92421" y="96296"/>
                </a:lnTo>
                <a:cubicBezTo>
                  <a:pt x="89088" y="98642"/>
                  <a:pt x="84930" y="99877"/>
                  <a:pt x="79947" y="100000"/>
                </a:cubicBezTo>
                <a:lnTo>
                  <a:pt x="79947" y="100000"/>
                </a:lnTo>
                <a:lnTo>
                  <a:pt x="17789" y="100000"/>
                </a:lnTo>
                <a:cubicBezTo>
                  <a:pt x="12772" y="99877"/>
                  <a:pt x="8596" y="98642"/>
                  <a:pt x="5263" y="96296"/>
                </a:cubicBezTo>
                <a:lnTo>
                  <a:pt x="5263" y="96296"/>
                </a:lnTo>
                <a:cubicBezTo>
                  <a:pt x="1930" y="93951"/>
                  <a:pt x="175" y="91025"/>
                  <a:pt x="0" y="87519"/>
                </a:cubicBezTo>
                <a:lnTo>
                  <a:pt x="0" y="87519"/>
                </a:lnTo>
                <a:lnTo>
                  <a:pt x="0" y="12519"/>
                </a:lnTo>
                <a:moveTo>
                  <a:pt x="57737" y="87519"/>
                </a:moveTo>
                <a:lnTo>
                  <a:pt x="57737" y="87519"/>
                </a:lnTo>
                <a:cubicBezTo>
                  <a:pt x="57737" y="85691"/>
                  <a:pt x="56895" y="84185"/>
                  <a:pt x="55211" y="83000"/>
                </a:cubicBezTo>
                <a:lnTo>
                  <a:pt x="55211" y="83000"/>
                </a:lnTo>
                <a:lnTo>
                  <a:pt x="55211" y="83000"/>
                </a:lnTo>
                <a:cubicBezTo>
                  <a:pt x="53561" y="81840"/>
                  <a:pt x="51439" y="81259"/>
                  <a:pt x="48842" y="81259"/>
                </a:cubicBezTo>
                <a:lnTo>
                  <a:pt x="48842" y="81259"/>
                </a:lnTo>
                <a:cubicBezTo>
                  <a:pt x="46246" y="81259"/>
                  <a:pt x="44123" y="81840"/>
                  <a:pt x="42474" y="83000"/>
                </a:cubicBezTo>
                <a:lnTo>
                  <a:pt x="42474" y="83000"/>
                </a:lnTo>
                <a:cubicBezTo>
                  <a:pt x="40789" y="84185"/>
                  <a:pt x="39947" y="85691"/>
                  <a:pt x="39947" y="87519"/>
                </a:cubicBezTo>
                <a:lnTo>
                  <a:pt x="39947" y="87519"/>
                </a:lnTo>
                <a:cubicBezTo>
                  <a:pt x="39947" y="89321"/>
                  <a:pt x="40789" y="90815"/>
                  <a:pt x="42474" y="92000"/>
                </a:cubicBezTo>
                <a:lnTo>
                  <a:pt x="42474" y="92000"/>
                </a:lnTo>
                <a:cubicBezTo>
                  <a:pt x="44123" y="93160"/>
                  <a:pt x="46246" y="93741"/>
                  <a:pt x="48842" y="93741"/>
                </a:cubicBezTo>
                <a:lnTo>
                  <a:pt x="48842" y="93741"/>
                </a:lnTo>
                <a:cubicBezTo>
                  <a:pt x="51439" y="93741"/>
                  <a:pt x="53561" y="93160"/>
                  <a:pt x="55211" y="92000"/>
                </a:cubicBezTo>
                <a:lnTo>
                  <a:pt x="55211" y="92000"/>
                </a:lnTo>
                <a:cubicBezTo>
                  <a:pt x="56895" y="90815"/>
                  <a:pt x="57737" y="89321"/>
                  <a:pt x="57737" y="87519"/>
                </a:cubicBezTo>
                <a:lnTo>
                  <a:pt x="57737" y="87519"/>
                </a:lnTo>
                <a:moveTo>
                  <a:pt x="79947" y="12519"/>
                </a:moveTo>
                <a:lnTo>
                  <a:pt x="79947" y="12519"/>
                </a:lnTo>
                <a:lnTo>
                  <a:pt x="17789" y="12519"/>
                </a:lnTo>
                <a:lnTo>
                  <a:pt x="17789" y="75000"/>
                </a:lnTo>
                <a:lnTo>
                  <a:pt x="79947" y="75000"/>
                </a:lnTo>
                <a:lnTo>
                  <a:pt x="79947" y="12519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5" name="el-1785639502552-37"/>
          <p:cNvPicPr/>
          <p:nvPr/>
        </p:nvPicPr>
        <p:blipFill>
          <a:blip r:embed="rId7"/>
          <a:stretch>
            <a:fillRect/>
          </a:stretch>
        </p:blipFill>
        <p:spPr>
          <a:xfrm>
            <a:off x="6850856" y="3362846"/>
            <a:ext cx="285750" cy="14288"/>
          </a:xfrm>
          <a:prstGeom prst="rect">
            <a:avLst/>
          </a:prstGeom>
          <a:ln>
            <a:noFill/>
          </a:ln>
        </p:spPr>
      </p:pic>
      <p:sp>
        <p:nvSpPr>
          <p:cNvPr id="26" name="el-1785639502580-49"/>
          <p:cNvSpPr/>
          <p:nvPr/>
        </p:nvSpPr>
        <p:spPr>
          <a:xfrm>
            <a:off x="6850856" y="351494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502143-12"/>
          <p:cNvSpPr/>
          <p:nvPr/>
        </p:nvSpPr>
        <p:spPr>
          <a:xfrm>
            <a:off x="400050" y="4092848"/>
            <a:ext cx="834390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33"/>
                </a:lnTo>
                <a:lnTo>
                  <a:pt x="99725" y="200"/>
                </a:lnTo>
                <a:lnTo>
                  <a:pt x="99757" y="433"/>
                </a:lnTo>
                <a:lnTo>
                  <a:pt x="99789" y="767"/>
                </a:lnTo>
                <a:lnTo>
                  <a:pt x="99818" y="1167"/>
                </a:lnTo>
                <a:lnTo>
                  <a:pt x="99848" y="1700"/>
                </a:lnTo>
                <a:lnTo>
                  <a:pt x="99874" y="2267"/>
                </a:lnTo>
                <a:lnTo>
                  <a:pt x="99900" y="2933"/>
                </a:lnTo>
                <a:lnTo>
                  <a:pt x="99922" y="3667"/>
                </a:lnTo>
                <a:lnTo>
                  <a:pt x="99942" y="4433"/>
                </a:lnTo>
                <a:lnTo>
                  <a:pt x="99960" y="5300"/>
                </a:lnTo>
                <a:lnTo>
                  <a:pt x="99974" y="6167"/>
                </a:lnTo>
                <a:lnTo>
                  <a:pt x="99985" y="7100"/>
                </a:lnTo>
                <a:lnTo>
                  <a:pt x="99993" y="8033"/>
                </a:lnTo>
                <a:lnTo>
                  <a:pt x="99999" y="9033"/>
                </a:lnTo>
                <a:lnTo>
                  <a:pt x="100000" y="10000"/>
                </a:lnTo>
                <a:lnTo>
                  <a:pt x="100000" y="90000"/>
                </a:lnTo>
                <a:lnTo>
                  <a:pt x="99999" y="90967"/>
                </a:lnTo>
                <a:lnTo>
                  <a:pt x="99993" y="91967"/>
                </a:lnTo>
                <a:lnTo>
                  <a:pt x="99985" y="92900"/>
                </a:lnTo>
                <a:lnTo>
                  <a:pt x="99974" y="93833"/>
                </a:lnTo>
                <a:lnTo>
                  <a:pt x="99960" y="94700"/>
                </a:lnTo>
                <a:lnTo>
                  <a:pt x="99942" y="95567"/>
                </a:lnTo>
                <a:lnTo>
                  <a:pt x="99922" y="96333"/>
                </a:lnTo>
                <a:lnTo>
                  <a:pt x="99900" y="97067"/>
                </a:lnTo>
                <a:lnTo>
                  <a:pt x="99874" y="97733"/>
                </a:lnTo>
                <a:lnTo>
                  <a:pt x="99848" y="98300"/>
                </a:lnTo>
                <a:lnTo>
                  <a:pt x="99818" y="98833"/>
                </a:lnTo>
                <a:lnTo>
                  <a:pt x="99789" y="99233"/>
                </a:lnTo>
                <a:lnTo>
                  <a:pt x="99757" y="99567"/>
                </a:lnTo>
                <a:lnTo>
                  <a:pt x="99725" y="99800"/>
                </a:lnTo>
                <a:lnTo>
                  <a:pt x="99691" y="9996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67"/>
                </a:lnTo>
                <a:lnTo>
                  <a:pt x="275" y="99800"/>
                </a:lnTo>
                <a:lnTo>
                  <a:pt x="243" y="99567"/>
                </a:lnTo>
                <a:lnTo>
                  <a:pt x="211" y="99233"/>
                </a:lnTo>
                <a:lnTo>
                  <a:pt x="182" y="98833"/>
                </a:lnTo>
                <a:lnTo>
                  <a:pt x="152" y="98300"/>
                </a:lnTo>
                <a:lnTo>
                  <a:pt x="126" y="97733"/>
                </a:lnTo>
                <a:lnTo>
                  <a:pt x="100" y="97067"/>
                </a:lnTo>
                <a:lnTo>
                  <a:pt x="78" y="96333"/>
                </a:lnTo>
                <a:lnTo>
                  <a:pt x="58" y="95567"/>
                </a:lnTo>
                <a:lnTo>
                  <a:pt x="40" y="94700"/>
                </a:lnTo>
                <a:lnTo>
                  <a:pt x="26" y="93833"/>
                </a:lnTo>
                <a:lnTo>
                  <a:pt x="15" y="92900"/>
                </a:lnTo>
                <a:lnTo>
                  <a:pt x="7" y="91967"/>
                </a:lnTo>
                <a:lnTo>
                  <a:pt x="1" y="90967"/>
                </a:lnTo>
                <a:lnTo>
                  <a:pt x="0" y="90000"/>
                </a:lnTo>
                <a:lnTo>
                  <a:pt x="0" y="10000"/>
                </a:lnTo>
                <a:lnTo>
                  <a:pt x="1" y="9033"/>
                </a:lnTo>
                <a:lnTo>
                  <a:pt x="7" y="8033"/>
                </a:lnTo>
                <a:lnTo>
                  <a:pt x="15" y="7100"/>
                </a:lnTo>
                <a:lnTo>
                  <a:pt x="26" y="6167"/>
                </a:lnTo>
                <a:lnTo>
                  <a:pt x="40" y="5300"/>
                </a:lnTo>
                <a:lnTo>
                  <a:pt x="58" y="4433"/>
                </a:lnTo>
                <a:lnTo>
                  <a:pt x="78" y="3667"/>
                </a:lnTo>
                <a:lnTo>
                  <a:pt x="100" y="2933"/>
                </a:lnTo>
                <a:lnTo>
                  <a:pt x="126" y="2267"/>
                </a:lnTo>
                <a:lnTo>
                  <a:pt x="152" y="1700"/>
                </a:lnTo>
                <a:lnTo>
                  <a:pt x="182" y="1167"/>
                </a:lnTo>
                <a:lnTo>
                  <a:pt x="211" y="767"/>
                </a:lnTo>
                <a:lnTo>
                  <a:pt x="243" y="433"/>
                </a:lnTo>
                <a:lnTo>
                  <a:pt x="275" y="200"/>
                </a:lnTo>
                <a:lnTo>
                  <a:pt x="309" y="33"/>
                </a:lnTo>
                <a:lnTo>
                  <a:pt x="342" y="0"/>
                </a:lnTo>
                <a:close/>
              </a:path>
            </a:pathLst>
          </a:custGeom>
          <a:solidFill>
            <a:srgbClr val="E7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502143-13"/>
          <p:cNvSpPr/>
          <p:nvPr/>
        </p:nvSpPr>
        <p:spPr>
          <a:xfrm>
            <a:off x="400050" y="4092848"/>
            <a:ext cx="28575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8"/>
                </a:lnTo>
                <a:lnTo>
                  <a:pt x="80491" y="192"/>
                </a:lnTo>
                <a:lnTo>
                  <a:pt x="70972" y="431"/>
                </a:lnTo>
                <a:lnTo>
                  <a:pt x="61732" y="761"/>
                </a:lnTo>
                <a:lnTo>
                  <a:pt x="52860" y="1181"/>
                </a:lnTo>
                <a:lnTo>
                  <a:pt x="44443" y="1685"/>
                </a:lnTo>
                <a:lnTo>
                  <a:pt x="36561" y="2270"/>
                </a:lnTo>
                <a:lnTo>
                  <a:pt x="29289" y="2929"/>
                </a:lnTo>
                <a:lnTo>
                  <a:pt x="22699" y="3656"/>
                </a:lnTo>
                <a:lnTo>
                  <a:pt x="16853" y="4444"/>
                </a:lnTo>
                <a:lnTo>
                  <a:pt x="11808" y="5286"/>
                </a:lnTo>
                <a:lnTo>
                  <a:pt x="7612" y="6173"/>
                </a:lnTo>
                <a:lnTo>
                  <a:pt x="4306" y="7097"/>
                </a:lnTo>
                <a:lnTo>
                  <a:pt x="1921" y="8049"/>
                </a:lnTo>
                <a:lnTo>
                  <a:pt x="482" y="9020"/>
                </a:lnTo>
                <a:lnTo>
                  <a:pt x="0" y="10000"/>
                </a:lnTo>
                <a:lnTo>
                  <a:pt x="0" y="90000"/>
                </a:lnTo>
                <a:lnTo>
                  <a:pt x="482" y="90980"/>
                </a:lnTo>
                <a:lnTo>
                  <a:pt x="1921" y="91951"/>
                </a:lnTo>
                <a:lnTo>
                  <a:pt x="4306" y="92903"/>
                </a:lnTo>
                <a:lnTo>
                  <a:pt x="7612" y="93827"/>
                </a:lnTo>
                <a:lnTo>
                  <a:pt x="11808" y="94714"/>
                </a:lnTo>
                <a:lnTo>
                  <a:pt x="16853" y="95556"/>
                </a:lnTo>
                <a:lnTo>
                  <a:pt x="22699" y="96344"/>
                </a:lnTo>
                <a:lnTo>
                  <a:pt x="29289" y="97071"/>
                </a:lnTo>
                <a:lnTo>
                  <a:pt x="36561" y="97730"/>
                </a:lnTo>
                <a:lnTo>
                  <a:pt x="44443" y="98315"/>
                </a:lnTo>
                <a:lnTo>
                  <a:pt x="52860" y="98819"/>
                </a:lnTo>
                <a:lnTo>
                  <a:pt x="61732" y="99239"/>
                </a:lnTo>
                <a:lnTo>
                  <a:pt x="70972" y="99569"/>
                </a:lnTo>
                <a:lnTo>
                  <a:pt x="80491" y="99808"/>
                </a:lnTo>
                <a:lnTo>
                  <a:pt x="90198" y="9995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000"/>
                </a:lnTo>
                <a:lnTo>
                  <a:pt x="100000" y="10000"/>
                </a:lnTo>
                <a:lnTo>
                  <a:pt x="100000" y="10000"/>
                </a:lnTo>
                <a:lnTo>
                  <a:pt x="100000" y="0"/>
                </a:lnTo>
                <a:close/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502579-44"/>
          <p:cNvSpPr/>
          <p:nvPr/>
        </p:nvSpPr>
        <p:spPr>
          <a:xfrm>
            <a:off x="3437595" y="4170018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0" name="el-1785639502545-32"/>
          <p:cNvPicPr/>
          <p:nvPr/>
        </p:nvPicPr>
        <p:blipFill>
          <a:blip r:embed="rId8"/>
          <a:stretch>
            <a:fillRect/>
          </a:stretch>
        </p:blipFill>
        <p:spPr>
          <a:xfrm>
            <a:off x="2903190" y="4521473"/>
            <a:ext cx="3337545" cy="14288"/>
          </a:xfrm>
          <a:prstGeom prst="rect">
            <a:avLst/>
          </a:prstGeom>
          <a:ln>
            <a:noFill/>
          </a:ln>
        </p:spPr>
      </p:pic>
      <p:sp>
        <p:nvSpPr>
          <p:cNvPr id="31" name="el-1785639502578-42"/>
          <p:cNvSpPr/>
          <p:nvPr/>
        </p:nvSpPr>
        <p:spPr>
          <a:xfrm>
            <a:off x="400050" y="493735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502578-43"/>
          <p:cNvSpPr/>
          <p:nvPr/>
        </p:nvSpPr>
        <p:spPr>
          <a:xfrm>
            <a:off x="1625575" y="493037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27" y="3000"/>
                </a:moveTo>
                <a:lnTo>
                  <a:pt x="58727" y="3000"/>
                </a:lnTo>
                <a:cubicBezTo>
                  <a:pt x="57636" y="1121"/>
                  <a:pt x="55970" y="121"/>
                  <a:pt x="53727" y="0"/>
                </a:cubicBezTo>
                <a:lnTo>
                  <a:pt x="53727" y="0"/>
                </a:lnTo>
                <a:cubicBezTo>
                  <a:pt x="51485" y="121"/>
                  <a:pt x="49788" y="1121"/>
                  <a:pt x="48636" y="3000"/>
                </a:cubicBezTo>
                <a:lnTo>
                  <a:pt x="48636" y="3000"/>
                </a:lnTo>
                <a:lnTo>
                  <a:pt x="30727" y="32818"/>
                </a:lnTo>
                <a:cubicBezTo>
                  <a:pt x="29636" y="34818"/>
                  <a:pt x="29576" y="36818"/>
                  <a:pt x="30545" y="38818"/>
                </a:cubicBezTo>
                <a:lnTo>
                  <a:pt x="30545" y="38818"/>
                </a:lnTo>
                <a:cubicBezTo>
                  <a:pt x="31818" y="40636"/>
                  <a:pt x="33576" y="41606"/>
                  <a:pt x="35818" y="41727"/>
                </a:cubicBezTo>
                <a:lnTo>
                  <a:pt x="35818" y="41727"/>
                </a:lnTo>
                <a:lnTo>
                  <a:pt x="71636" y="41727"/>
                </a:lnTo>
                <a:cubicBezTo>
                  <a:pt x="73818" y="41606"/>
                  <a:pt x="75545" y="40636"/>
                  <a:pt x="76818" y="38818"/>
                </a:cubicBezTo>
                <a:lnTo>
                  <a:pt x="76818" y="38818"/>
                </a:lnTo>
                <a:cubicBezTo>
                  <a:pt x="77788" y="36818"/>
                  <a:pt x="77727" y="34818"/>
                  <a:pt x="76636" y="32818"/>
                </a:cubicBezTo>
                <a:lnTo>
                  <a:pt x="76636" y="32818"/>
                </a:lnTo>
                <a:lnTo>
                  <a:pt x="58727" y="3000"/>
                </a:lnTo>
                <a:moveTo>
                  <a:pt x="53727" y="58182"/>
                </a:moveTo>
                <a:lnTo>
                  <a:pt x="53727" y="58182"/>
                </a:lnTo>
                <a:lnTo>
                  <a:pt x="53727" y="85000"/>
                </a:lnTo>
                <a:cubicBezTo>
                  <a:pt x="53727" y="87121"/>
                  <a:pt x="54455" y="88879"/>
                  <a:pt x="55909" y="90273"/>
                </a:cubicBezTo>
                <a:lnTo>
                  <a:pt x="55909" y="90273"/>
                </a:lnTo>
                <a:cubicBezTo>
                  <a:pt x="57303" y="91727"/>
                  <a:pt x="59061" y="92455"/>
                  <a:pt x="61182" y="92455"/>
                </a:cubicBezTo>
                <a:lnTo>
                  <a:pt x="61182" y="92455"/>
                </a:lnTo>
                <a:lnTo>
                  <a:pt x="88000" y="92455"/>
                </a:lnTo>
                <a:cubicBezTo>
                  <a:pt x="90121" y="92455"/>
                  <a:pt x="91848" y="91727"/>
                  <a:pt x="93182" y="90273"/>
                </a:cubicBezTo>
                <a:lnTo>
                  <a:pt x="93182" y="90273"/>
                </a:lnTo>
                <a:cubicBezTo>
                  <a:pt x="94697" y="88879"/>
                  <a:pt x="95455" y="87121"/>
                  <a:pt x="95455" y="85000"/>
                </a:cubicBezTo>
                <a:lnTo>
                  <a:pt x="95455" y="85000"/>
                </a:lnTo>
                <a:lnTo>
                  <a:pt x="95455" y="58182"/>
                </a:lnTo>
                <a:cubicBezTo>
                  <a:pt x="95455" y="56061"/>
                  <a:pt x="94697" y="54303"/>
                  <a:pt x="93182" y="52909"/>
                </a:cubicBezTo>
                <a:lnTo>
                  <a:pt x="93182" y="52909"/>
                </a:lnTo>
                <a:cubicBezTo>
                  <a:pt x="91848" y="51455"/>
                  <a:pt x="90121" y="50727"/>
                  <a:pt x="88000" y="50727"/>
                </a:cubicBezTo>
                <a:lnTo>
                  <a:pt x="88000" y="50727"/>
                </a:lnTo>
                <a:lnTo>
                  <a:pt x="61182" y="50727"/>
                </a:lnTo>
                <a:cubicBezTo>
                  <a:pt x="59061" y="50727"/>
                  <a:pt x="57303" y="51455"/>
                  <a:pt x="55909" y="52909"/>
                </a:cubicBezTo>
                <a:lnTo>
                  <a:pt x="55909" y="52909"/>
                </a:lnTo>
                <a:cubicBezTo>
                  <a:pt x="54455" y="54303"/>
                  <a:pt x="53727" y="56061"/>
                  <a:pt x="53727" y="58182"/>
                </a:cubicBezTo>
                <a:lnTo>
                  <a:pt x="53727" y="58182"/>
                </a:lnTo>
                <a:moveTo>
                  <a:pt x="23909" y="95455"/>
                </a:moveTo>
                <a:lnTo>
                  <a:pt x="23909" y="95455"/>
                </a:lnTo>
                <a:cubicBezTo>
                  <a:pt x="28212" y="95455"/>
                  <a:pt x="32182" y="94394"/>
                  <a:pt x="35818" y="92273"/>
                </a:cubicBezTo>
                <a:lnTo>
                  <a:pt x="35818" y="92273"/>
                </a:lnTo>
                <a:lnTo>
                  <a:pt x="35818" y="92273"/>
                </a:lnTo>
                <a:cubicBezTo>
                  <a:pt x="39394" y="90152"/>
                  <a:pt x="42303" y="87242"/>
                  <a:pt x="44545" y="83545"/>
                </a:cubicBezTo>
                <a:lnTo>
                  <a:pt x="44545" y="83545"/>
                </a:lnTo>
                <a:cubicBezTo>
                  <a:pt x="46667" y="79788"/>
                  <a:pt x="47727" y="75818"/>
                  <a:pt x="47727" y="71636"/>
                </a:cubicBezTo>
                <a:lnTo>
                  <a:pt x="47727" y="71636"/>
                </a:lnTo>
                <a:cubicBezTo>
                  <a:pt x="47727" y="67394"/>
                  <a:pt x="46667" y="63394"/>
                  <a:pt x="44545" y="59636"/>
                </a:cubicBezTo>
                <a:lnTo>
                  <a:pt x="44545" y="59636"/>
                </a:lnTo>
                <a:cubicBezTo>
                  <a:pt x="42303" y="55939"/>
                  <a:pt x="39394" y="53030"/>
                  <a:pt x="35818" y="50909"/>
                </a:cubicBezTo>
                <a:lnTo>
                  <a:pt x="35818" y="50909"/>
                </a:lnTo>
                <a:cubicBezTo>
                  <a:pt x="32182" y="48788"/>
                  <a:pt x="28212" y="47727"/>
                  <a:pt x="23909" y="47727"/>
                </a:cubicBezTo>
                <a:lnTo>
                  <a:pt x="23909" y="47727"/>
                </a:lnTo>
                <a:cubicBezTo>
                  <a:pt x="19545" y="47727"/>
                  <a:pt x="15545" y="48788"/>
                  <a:pt x="11909" y="50909"/>
                </a:cubicBezTo>
                <a:lnTo>
                  <a:pt x="11909" y="50909"/>
                </a:lnTo>
                <a:cubicBezTo>
                  <a:pt x="8333" y="53030"/>
                  <a:pt x="5424" y="55939"/>
                  <a:pt x="3182" y="59636"/>
                </a:cubicBezTo>
                <a:lnTo>
                  <a:pt x="3182" y="59636"/>
                </a:lnTo>
                <a:cubicBezTo>
                  <a:pt x="1061" y="63394"/>
                  <a:pt x="0" y="67394"/>
                  <a:pt x="0" y="71636"/>
                </a:cubicBezTo>
                <a:lnTo>
                  <a:pt x="0" y="71636"/>
                </a:lnTo>
                <a:cubicBezTo>
                  <a:pt x="0" y="75818"/>
                  <a:pt x="1061" y="79788"/>
                  <a:pt x="3182" y="83545"/>
                </a:cubicBezTo>
                <a:lnTo>
                  <a:pt x="3182" y="83545"/>
                </a:lnTo>
                <a:cubicBezTo>
                  <a:pt x="5424" y="87242"/>
                  <a:pt x="8333" y="90152"/>
                  <a:pt x="11909" y="92273"/>
                </a:cubicBezTo>
                <a:lnTo>
                  <a:pt x="11909" y="92273"/>
                </a:lnTo>
                <a:cubicBezTo>
                  <a:pt x="15545" y="94394"/>
                  <a:pt x="19545" y="95455"/>
                  <a:pt x="23909" y="95455"/>
                </a:cubicBezTo>
                <a:lnTo>
                  <a:pt x="23909" y="95455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502136-3"/>
          <p:cNvSpPr txBox="1"/>
          <p:nvPr/>
        </p:nvSpPr>
        <p:spPr>
          <a:xfrm>
            <a:off x="542925" y="189309"/>
            <a:ext cx="82279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7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应用拓展</a:t>
            </a:r>
            <a:endParaRPr/>
          </a:p>
        </p:txBody>
      </p:sp>
      <p:sp>
        <p:nvSpPr>
          <p:cNvPr id="34" name="el-1785639502138-6"/>
          <p:cNvSpPr txBox="1"/>
          <p:nvPr/>
        </p:nvSpPr>
        <p:spPr>
          <a:xfrm>
            <a:off x="1487165" y="151209"/>
            <a:ext cx="139303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三视图的现实力量</a:t>
            </a:r>
            <a:endParaRPr/>
          </a:p>
        </p:txBody>
      </p:sp>
      <p:sp>
        <p:nvSpPr>
          <p:cNvPr id="35" name="el-1785639502139-8"/>
          <p:cNvSpPr txBox="1"/>
          <p:nvPr/>
        </p:nvSpPr>
        <p:spPr>
          <a:xfrm>
            <a:off x="700088" y="798240"/>
            <a:ext cx="3473351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三视图的应用 —— 从建筑到航天</a:t>
            </a:r>
            <a:endParaRPr/>
          </a:p>
        </p:txBody>
      </p:sp>
      <p:sp>
        <p:nvSpPr>
          <p:cNvPr id="36" name="el-1785639502158-27"/>
          <p:cNvSpPr txBox="1"/>
          <p:nvPr/>
        </p:nvSpPr>
        <p:spPr>
          <a:xfrm>
            <a:off x="507206" y="3100909"/>
            <a:ext cx="18573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建筑设计</a:t>
            </a:r>
            <a:endParaRPr/>
          </a:p>
        </p:txBody>
      </p:sp>
      <p:sp>
        <p:nvSpPr>
          <p:cNvPr id="37" name="el-1785639502157-23"/>
          <p:cNvSpPr txBox="1"/>
          <p:nvPr/>
        </p:nvSpPr>
        <p:spPr>
          <a:xfrm>
            <a:off x="507206" y="3448571"/>
            <a:ext cx="1785938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16086">
              <a:lnSpc>
                <a:spcPts val="144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从古代宫殿到现代摩天大楼，施工图纸都基于三视图</a:t>
            </a:r>
            <a:endParaRPr/>
          </a:p>
        </p:txBody>
      </p:sp>
      <p:sp>
        <p:nvSpPr>
          <p:cNvPr id="38" name="el-1785639502158-28"/>
          <p:cNvSpPr txBox="1"/>
          <p:nvPr/>
        </p:nvSpPr>
        <p:spPr>
          <a:xfrm>
            <a:off x="2621756" y="3100909"/>
            <a:ext cx="18573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机械制造</a:t>
            </a:r>
            <a:endParaRPr/>
          </a:p>
        </p:txBody>
      </p:sp>
      <p:sp>
        <p:nvSpPr>
          <p:cNvPr id="39" name="el-1785639502157-24"/>
          <p:cNvSpPr txBox="1"/>
          <p:nvPr/>
        </p:nvSpPr>
        <p:spPr>
          <a:xfrm>
            <a:off x="2621756" y="3448571"/>
            <a:ext cx="1785938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16086">
              <a:lnSpc>
                <a:spcPts val="144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零件的设计、加工、检验都依赖三视图</a:t>
            </a:r>
            <a:endParaRPr/>
          </a:p>
        </p:txBody>
      </p:sp>
      <p:sp>
        <p:nvSpPr>
          <p:cNvPr id="40" name="el-1785639502158-29"/>
          <p:cNvSpPr txBox="1"/>
          <p:nvPr/>
        </p:nvSpPr>
        <p:spPr>
          <a:xfrm>
            <a:off x="4736306" y="3100909"/>
            <a:ext cx="18573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航空航天</a:t>
            </a:r>
            <a:endParaRPr/>
          </a:p>
        </p:txBody>
      </p:sp>
      <p:sp>
        <p:nvSpPr>
          <p:cNvPr id="41" name="el-1785639502157-25"/>
          <p:cNvSpPr txBox="1"/>
          <p:nvPr/>
        </p:nvSpPr>
        <p:spPr>
          <a:xfrm>
            <a:off x="4736306" y="3448571"/>
            <a:ext cx="1785938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16086">
              <a:lnSpc>
                <a:spcPts val="144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飞机、火箭的设计图纸是复杂的三视图系统</a:t>
            </a:r>
            <a:endParaRPr/>
          </a:p>
        </p:txBody>
      </p:sp>
      <p:sp>
        <p:nvSpPr>
          <p:cNvPr id="42" name="el-1785639502158-30"/>
          <p:cNvSpPr txBox="1"/>
          <p:nvPr/>
        </p:nvSpPr>
        <p:spPr>
          <a:xfrm>
            <a:off x="6850856" y="3100909"/>
            <a:ext cx="18573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日常用品</a:t>
            </a:r>
            <a:endParaRPr/>
          </a:p>
        </p:txBody>
      </p:sp>
      <p:sp>
        <p:nvSpPr>
          <p:cNvPr id="43" name="el-1785639502158-26"/>
          <p:cNvSpPr txBox="1"/>
          <p:nvPr/>
        </p:nvSpPr>
        <p:spPr>
          <a:xfrm>
            <a:off x="6850856" y="3448571"/>
            <a:ext cx="1785938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16086">
              <a:lnSpc>
                <a:spcPts val="144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从手机到家具，产品设计的第一步就是绘制三视图</a:t>
            </a:r>
            <a:endParaRPr/>
          </a:p>
        </p:txBody>
      </p:sp>
      <p:sp>
        <p:nvSpPr>
          <p:cNvPr id="44" name="el-1785639502150-15"/>
          <p:cNvSpPr txBox="1"/>
          <p:nvPr/>
        </p:nvSpPr>
        <p:spPr>
          <a:xfrm>
            <a:off x="3704034" y="4149998"/>
            <a:ext cx="21002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三视图，是连接</a:t>
            </a:r>
            <a:r>
              <a:rPr b="1" sz="1010" spc="56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设计</a:t>
            </a:r>
            <a:r>
              <a:rPr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10" spc="56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制造</a:t>
            </a:r>
            <a:r>
              <a:rPr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的桥梁</a:t>
            </a:r>
            <a:endParaRPr/>
          </a:p>
        </p:txBody>
      </p:sp>
      <p:sp>
        <p:nvSpPr>
          <p:cNvPr id="45" name="el-1785639502141-9"/>
          <p:cNvSpPr txBox="1"/>
          <p:nvPr/>
        </p:nvSpPr>
        <p:spPr>
          <a:xfrm>
            <a:off x="400050" y="4911328"/>
            <a:ext cx="110408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九年级 · 第二十九章</a:t>
            </a:r>
            <a:endParaRPr/>
          </a:p>
        </p:txBody>
      </p:sp>
      <p:sp>
        <p:nvSpPr>
          <p:cNvPr id="46" name="el-1785639502141-10"/>
          <p:cNvSpPr txBox="1"/>
          <p:nvPr/>
        </p:nvSpPr>
        <p:spPr>
          <a:xfrm>
            <a:off x="1625575" y="4911328"/>
            <a:ext cx="70827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780">
                <a:solidFill>
                  <a:srgbClr val="8A7F6E"/>
                </a:solidFill>
                <a:latin typeface="Microsoft YaHei"/>
                <a:ea typeface="Microsoft YaHei"/>
                <a:cs typeface="Microsoft YaHei"/>
              </a:rPr>
              <a:t>投影与视图</a:t>
            </a:r>
            <a:endParaRPr/>
          </a:p>
        </p:txBody>
      </p:sp>
      <p:sp>
        <p:nvSpPr>
          <p:cNvPr id="47" name="el-1785639502138-7"/>
          <p:cNvSpPr txBox="1"/>
          <p:nvPr/>
        </p:nvSpPr>
        <p:spPr>
          <a:xfrm>
            <a:off x="8321874" y="4908947"/>
            <a:ext cx="4720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15 / 16</a:t>
            </a:r>
            <a:endParaRPr/>
          </a:p>
        </p:txBody>
      </p:sp>
      <p:sp>
        <p:nvSpPr>
          <p:cNvPr id="48" name="el-1785639502143-11"/>
          <p:cNvSpPr/>
          <p:nvPr/>
        </p:nvSpPr>
        <p:spPr>
          <a:xfrm>
            <a:off x="400050" y="1203052"/>
            <a:ext cx="834390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7"/>
                </a:lnTo>
                <a:lnTo>
                  <a:pt x="99725" y="44"/>
                </a:lnTo>
                <a:lnTo>
                  <a:pt x="99757" y="96"/>
                </a:lnTo>
                <a:lnTo>
                  <a:pt x="99789" y="170"/>
                </a:lnTo>
                <a:lnTo>
                  <a:pt x="99818" y="259"/>
                </a:lnTo>
                <a:lnTo>
                  <a:pt x="99848" y="378"/>
                </a:lnTo>
                <a:lnTo>
                  <a:pt x="99874" y="504"/>
                </a:lnTo>
                <a:lnTo>
                  <a:pt x="99900" y="652"/>
                </a:lnTo>
                <a:lnTo>
                  <a:pt x="99922" y="815"/>
                </a:lnTo>
                <a:lnTo>
                  <a:pt x="99942" y="985"/>
                </a:lnTo>
                <a:lnTo>
                  <a:pt x="99960" y="1178"/>
                </a:lnTo>
                <a:lnTo>
                  <a:pt x="99974" y="1370"/>
                </a:lnTo>
                <a:lnTo>
                  <a:pt x="99985" y="1578"/>
                </a:lnTo>
                <a:lnTo>
                  <a:pt x="99993" y="1785"/>
                </a:lnTo>
                <a:lnTo>
                  <a:pt x="99999" y="2007"/>
                </a:lnTo>
                <a:lnTo>
                  <a:pt x="100000" y="2222"/>
                </a:lnTo>
                <a:lnTo>
                  <a:pt x="100000" y="97778"/>
                </a:lnTo>
                <a:lnTo>
                  <a:pt x="99999" y="97993"/>
                </a:lnTo>
                <a:lnTo>
                  <a:pt x="99993" y="98215"/>
                </a:lnTo>
                <a:lnTo>
                  <a:pt x="99985" y="98422"/>
                </a:lnTo>
                <a:lnTo>
                  <a:pt x="99974" y="98630"/>
                </a:lnTo>
                <a:lnTo>
                  <a:pt x="99960" y="98822"/>
                </a:lnTo>
                <a:lnTo>
                  <a:pt x="99942" y="99015"/>
                </a:lnTo>
                <a:lnTo>
                  <a:pt x="99922" y="99185"/>
                </a:lnTo>
                <a:lnTo>
                  <a:pt x="99900" y="99348"/>
                </a:lnTo>
                <a:lnTo>
                  <a:pt x="99874" y="99496"/>
                </a:lnTo>
                <a:lnTo>
                  <a:pt x="99848" y="99622"/>
                </a:lnTo>
                <a:lnTo>
                  <a:pt x="99818" y="99741"/>
                </a:lnTo>
                <a:lnTo>
                  <a:pt x="99789" y="99830"/>
                </a:lnTo>
                <a:lnTo>
                  <a:pt x="99757" y="99904"/>
                </a:lnTo>
                <a:lnTo>
                  <a:pt x="99725" y="99956"/>
                </a:lnTo>
                <a:lnTo>
                  <a:pt x="99691" y="9999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3"/>
                </a:lnTo>
                <a:lnTo>
                  <a:pt x="275" y="99956"/>
                </a:lnTo>
                <a:lnTo>
                  <a:pt x="243" y="99904"/>
                </a:lnTo>
                <a:lnTo>
                  <a:pt x="211" y="99830"/>
                </a:lnTo>
                <a:lnTo>
                  <a:pt x="182" y="99741"/>
                </a:lnTo>
                <a:lnTo>
                  <a:pt x="152" y="99622"/>
                </a:lnTo>
                <a:lnTo>
                  <a:pt x="126" y="99496"/>
                </a:lnTo>
                <a:lnTo>
                  <a:pt x="100" y="99348"/>
                </a:lnTo>
                <a:lnTo>
                  <a:pt x="78" y="99185"/>
                </a:lnTo>
                <a:lnTo>
                  <a:pt x="58" y="99015"/>
                </a:lnTo>
                <a:lnTo>
                  <a:pt x="40" y="98822"/>
                </a:lnTo>
                <a:lnTo>
                  <a:pt x="26" y="98630"/>
                </a:lnTo>
                <a:lnTo>
                  <a:pt x="15" y="98422"/>
                </a:lnTo>
                <a:lnTo>
                  <a:pt x="7" y="98215"/>
                </a:lnTo>
                <a:lnTo>
                  <a:pt x="1" y="97993"/>
                </a:lnTo>
                <a:lnTo>
                  <a:pt x="0" y="97778"/>
                </a:lnTo>
                <a:lnTo>
                  <a:pt x="0" y="2222"/>
                </a:lnTo>
                <a:lnTo>
                  <a:pt x="1" y="2007"/>
                </a:lnTo>
                <a:lnTo>
                  <a:pt x="7" y="1785"/>
                </a:lnTo>
                <a:lnTo>
                  <a:pt x="15" y="1578"/>
                </a:lnTo>
                <a:lnTo>
                  <a:pt x="26" y="1370"/>
                </a:lnTo>
                <a:lnTo>
                  <a:pt x="40" y="1178"/>
                </a:lnTo>
                <a:lnTo>
                  <a:pt x="58" y="985"/>
                </a:lnTo>
                <a:lnTo>
                  <a:pt x="78" y="815"/>
                </a:lnTo>
                <a:lnTo>
                  <a:pt x="100" y="652"/>
                </a:lnTo>
                <a:lnTo>
                  <a:pt x="126" y="504"/>
                </a:lnTo>
                <a:lnTo>
                  <a:pt x="152" y="378"/>
                </a:lnTo>
                <a:lnTo>
                  <a:pt x="182" y="259"/>
                </a:lnTo>
                <a:lnTo>
                  <a:pt x="211" y="170"/>
                </a:lnTo>
                <a:lnTo>
                  <a:pt x="243" y="96"/>
                </a:lnTo>
                <a:lnTo>
                  <a:pt x="275" y="44"/>
                </a:lnTo>
                <a:lnTo>
                  <a:pt x="309" y="7"/>
                </a:lnTo>
                <a:lnTo>
                  <a:pt x="342" y="0"/>
                </a:lnTo>
                <a:close/>
              </a:path>
            </a:pathLst>
          </a:custGeom>
          <a:solidFill>
            <a:srgbClr val="E7E0D2"/>
          </a:solidFill>
          <a:ln w="7144" algn="in">
            <a:solidFill>
              <a:srgbClr val="C4B6A2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9" name="el-1785639502149-14"/>
          <p:cNvPicPr/>
          <p:nvPr/>
        </p:nvPicPr>
        <p:blipFill>
          <a:blip r:embed="rId9"/>
          <a:srcRect l="0" t="39823" r="0" b="39823"/>
          <a:stretch>
            <a:fillRect/>
          </a:stretch>
        </p:blipFill>
        <p:spPr>
          <a:xfrm>
            <a:off x="407194" y="1210196"/>
            <a:ext cx="8329613" cy="1271588"/>
          </a:xfrm>
          <a:prstGeom prst="rect">
            <a:avLst/>
          </a:prstGeom>
          <a:ln>
            <a:noFill/>
          </a:ln>
        </p:spPr>
      </p:pic>
      <p:sp>
        <p:nvSpPr>
          <p:cNvPr id="50" name="el-1785639502152-20"/>
          <p:cNvSpPr/>
          <p:nvPr/>
        </p:nvSpPr>
        <p:spPr>
          <a:xfrm>
            <a:off x="407194" y="1210196"/>
            <a:ext cx="8329613" cy="1271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" y="99903"/>
                </a:moveTo>
                <a:lnTo>
                  <a:pt x="0" y="99784"/>
                </a:lnTo>
                <a:lnTo>
                  <a:pt x="0" y="216"/>
                </a:lnTo>
                <a:lnTo>
                  <a:pt x="15" y="97"/>
                </a:lnTo>
                <a:lnTo>
                  <a:pt x="33" y="0"/>
                </a:lnTo>
                <a:lnTo>
                  <a:pt x="99967" y="0"/>
                </a:lnTo>
                <a:lnTo>
                  <a:pt x="99985" y="97"/>
                </a:lnTo>
                <a:lnTo>
                  <a:pt x="100000" y="216"/>
                </a:lnTo>
                <a:lnTo>
                  <a:pt x="100000" y="99784"/>
                </a:lnTo>
                <a:lnTo>
                  <a:pt x="99985" y="99903"/>
                </a:lnTo>
                <a:lnTo>
                  <a:pt x="99967" y="100000"/>
                </a:lnTo>
                <a:lnTo>
                  <a:pt x="33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45000"/>
                </a:srgbClr>
              </a:gs>
              <a:gs pos="40000">
                <a:srgbClr val="2A2A2A">
                  <a:alpha val="0"/>
                </a:srgbClr>
              </a:gs>
              <a:gs pos="60000">
                <a:srgbClr val="2A2A2A">
                  <a:alpha val="0"/>
                </a:srgbClr>
              </a:gs>
              <a:gs pos="100000">
                <a:srgbClr val="2A2A2A">
                  <a:alpha val="3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502152-21"/>
          <p:cNvSpPr/>
          <p:nvPr/>
        </p:nvSpPr>
        <p:spPr>
          <a:xfrm>
            <a:off x="407194" y="2124596"/>
            <a:ext cx="832961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" y="99658"/>
                </a:moveTo>
                <a:lnTo>
                  <a:pt x="0" y="99237"/>
                </a:lnTo>
                <a:lnTo>
                  <a:pt x="0" y="0"/>
                </a:lnTo>
                <a:lnTo>
                  <a:pt x="100000" y="0"/>
                </a:lnTo>
                <a:lnTo>
                  <a:pt x="100000" y="99237"/>
                </a:lnTo>
                <a:lnTo>
                  <a:pt x="99985" y="99658"/>
                </a:lnTo>
                <a:lnTo>
                  <a:pt x="99967" y="100000"/>
                </a:lnTo>
                <a:lnTo>
                  <a:pt x="33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0000"/>
                </a:srgbClr>
              </a:gs>
              <a:gs pos="100000">
                <a:srgbClr val="2A2A2A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502579-45"/>
          <p:cNvSpPr/>
          <p:nvPr/>
        </p:nvSpPr>
        <p:spPr>
          <a:xfrm>
            <a:off x="550069" y="2292028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077" y="0"/>
                </a:moveTo>
                <a:lnTo>
                  <a:pt x="27077" y="0"/>
                </a:lnTo>
                <a:cubicBezTo>
                  <a:pt x="24000" y="133"/>
                  <a:pt x="21462" y="1533"/>
                  <a:pt x="19462" y="4200"/>
                </a:cubicBezTo>
                <a:lnTo>
                  <a:pt x="19462" y="4200"/>
                </a:lnTo>
                <a:lnTo>
                  <a:pt x="19462" y="4200"/>
                </a:lnTo>
                <a:cubicBezTo>
                  <a:pt x="17410" y="6800"/>
                  <a:pt x="16333" y="10100"/>
                  <a:pt x="16231" y="14100"/>
                </a:cubicBezTo>
                <a:lnTo>
                  <a:pt x="16231" y="14100"/>
                </a:lnTo>
                <a:lnTo>
                  <a:pt x="16231" y="63300"/>
                </a:lnTo>
                <a:cubicBezTo>
                  <a:pt x="16333" y="67233"/>
                  <a:pt x="17410" y="70533"/>
                  <a:pt x="19462" y="73200"/>
                </a:cubicBezTo>
                <a:lnTo>
                  <a:pt x="19462" y="73200"/>
                </a:lnTo>
                <a:cubicBezTo>
                  <a:pt x="21462" y="75800"/>
                  <a:pt x="24000" y="77167"/>
                  <a:pt x="27077" y="77300"/>
                </a:cubicBezTo>
                <a:lnTo>
                  <a:pt x="27077" y="77300"/>
                </a:lnTo>
                <a:lnTo>
                  <a:pt x="86538" y="77300"/>
                </a:lnTo>
                <a:cubicBezTo>
                  <a:pt x="89564" y="77167"/>
                  <a:pt x="92103" y="75800"/>
                  <a:pt x="94154" y="73200"/>
                </a:cubicBezTo>
                <a:lnTo>
                  <a:pt x="94154" y="73200"/>
                </a:lnTo>
                <a:cubicBezTo>
                  <a:pt x="96154" y="70533"/>
                  <a:pt x="97231" y="67233"/>
                  <a:pt x="97385" y="63300"/>
                </a:cubicBezTo>
                <a:lnTo>
                  <a:pt x="97385" y="63300"/>
                </a:lnTo>
                <a:lnTo>
                  <a:pt x="97385" y="14100"/>
                </a:lnTo>
                <a:cubicBezTo>
                  <a:pt x="97231" y="10100"/>
                  <a:pt x="96154" y="6800"/>
                  <a:pt x="94154" y="4200"/>
                </a:cubicBezTo>
                <a:lnTo>
                  <a:pt x="94154" y="4200"/>
                </a:lnTo>
                <a:cubicBezTo>
                  <a:pt x="92103" y="1533"/>
                  <a:pt x="89564" y="133"/>
                  <a:pt x="86538" y="0"/>
                </a:cubicBezTo>
                <a:lnTo>
                  <a:pt x="86538" y="0"/>
                </a:lnTo>
                <a:lnTo>
                  <a:pt x="27077" y="0"/>
                </a:lnTo>
                <a:moveTo>
                  <a:pt x="66923" y="23500"/>
                </a:moveTo>
                <a:lnTo>
                  <a:pt x="66923" y="23500"/>
                </a:lnTo>
                <a:lnTo>
                  <a:pt x="83154" y="55200"/>
                </a:lnTo>
                <a:cubicBezTo>
                  <a:pt x="83923" y="56933"/>
                  <a:pt x="83974" y="58667"/>
                  <a:pt x="83308" y="60400"/>
                </a:cubicBezTo>
                <a:lnTo>
                  <a:pt x="83308" y="60400"/>
                </a:lnTo>
                <a:cubicBezTo>
                  <a:pt x="82538" y="62333"/>
                  <a:pt x="81359" y="63300"/>
                  <a:pt x="79769" y="63300"/>
                </a:cubicBezTo>
                <a:lnTo>
                  <a:pt x="79769" y="63300"/>
                </a:lnTo>
                <a:lnTo>
                  <a:pt x="55462" y="63300"/>
                </a:lnTo>
                <a:lnTo>
                  <a:pt x="47308" y="63300"/>
                </a:lnTo>
                <a:lnTo>
                  <a:pt x="33769" y="63300"/>
                </a:lnTo>
                <a:cubicBezTo>
                  <a:pt x="32077" y="63167"/>
                  <a:pt x="30846" y="62133"/>
                  <a:pt x="30077" y="60200"/>
                </a:cubicBezTo>
                <a:lnTo>
                  <a:pt x="30077" y="60200"/>
                </a:lnTo>
                <a:cubicBezTo>
                  <a:pt x="29410" y="58267"/>
                  <a:pt x="29590" y="56433"/>
                  <a:pt x="30615" y="54700"/>
                </a:cubicBezTo>
                <a:lnTo>
                  <a:pt x="30615" y="54700"/>
                </a:lnTo>
                <a:lnTo>
                  <a:pt x="41385" y="37100"/>
                </a:lnTo>
                <a:cubicBezTo>
                  <a:pt x="42308" y="35833"/>
                  <a:pt x="43385" y="35200"/>
                  <a:pt x="44615" y="35200"/>
                </a:cubicBezTo>
                <a:lnTo>
                  <a:pt x="44615" y="35200"/>
                </a:lnTo>
                <a:cubicBezTo>
                  <a:pt x="45846" y="35200"/>
                  <a:pt x="46923" y="35833"/>
                  <a:pt x="47846" y="37100"/>
                </a:cubicBezTo>
                <a:lnTo>
                  <a:pt x="47846" y="37100"/>
                </a:lnTo>
                <a:lnTo>
                  <a:pt x="50692" y="42000"/>
                </a:lnTo>
                <a:lnTo>
                  <a:pt x="60154" y="23500"/>
                </a:lnTo>
                <a:cubicBezTo>
                  <a:pt x="60974" y="21900"/>
                  <a:pt x="62103" y="21100"/>
                  <a:pt x="63538" y="21100"/>
                </a:cubicBezTo>
                <a:lnTo>
                  <a:pt x="63538" y="21100"/>
                </a:lnTo>
                <a:cubicBezTo>
                  <a:pt x="65026" y="21100"/>
                  <a:pt x="66154" y="21900"/>
                  <a:pt x="66923" y="23500"/>
                </a:cubicBezTo>
                <a:lnTo>
                  <a:pt x="66923" y="23500"/>
                </a:lnTo>
                <a:moveTo>
                  <a:pt x="32462" y="21100"/>
                </a:moveTo>
                <a:lnTo>
                  <a:pt x="32462" y="21100"/>
                </a:lnTo>
                <a:cubicBezTo>
                  <a:pt x="32462" y="19033"/>
                  <a:pt x="32974" y="17333"/>
                  <a:pt x="34000" y="16000"/>
                </a:cubicBezTo>
                <a:lnTo>
                  <a:pt x="34000" y="16000"/>
                </a:lnTo>
                <a:lnTo>
                  <a:pt x="34000" y="16000"/>
                </a:lnTo>
                <a:cubicBezTo>
                  <a:pt x="34974" y="14733"/>
                  <a:pt x="36256" y="14100"/>
                  <a:pt x="37846" y="14100"/>
                </a:cubicBezTo>
                <a:lnTo>
                  <a:pt x="37846" y="14100"/>
                </a:lnTo>
                <a:cubicBezTo>
                  <a:pt x="39436" y="14100"/>
                  <a:pt x="40744" y="14733"/>
                  <a:pt x="41769" y="16000"/>
                </a:cubicBezTo>
                <a:lnTo>
                  <a:pt x="41769" y="16000"/>
                </a:lnTo>
                <a:cubicBezTo>
                  <a:pt x="42795" y="17333"/>
                  <a:pt x="43308" y="19033"/>
                  <a:pt x="43308" y="21100"/>
                </a:cubicBezTo>
                <a:lnTo>
                  <a:pt x="43308" y="21100"/>
                </a:lnTo>
                <a:cubicBezTo>
                  <a:pt x="43308" y="23167"/>
                  <a:pt x="42795" y="24833"/>
                  <a:pt x="41769" y="26100"/>
                </a:cubicBezTo>
                <a:lnTo>
                  <a:pt x="41769" y="26100"/>
                </a:lnTo>
                <a:cubicBezTo>
                  <a:pt x="40744" y="27433"/>
                  <a:pt x="39436" y="28100"/>
                  <a:pt x="37846" y="28100"/>
                </a:cubicBezTo>
                <a:lnTo>
                  <a:pt x="37846" y="28100"/>
                </a:lnTo>
                <a:cubicBezTo>
                  <a:pt x="36256" y="28100"/>
                  <a:pt x="34974" y="27433"/>
                  <a:pt x="34000" y="26100"/>
                </a:cubicBezTo>
                <a:lnTo>
                  <a:pt x="34000" y="26100"/>
                </a:lnTo>
                <a:cubicBezTo>
                  <a:pt x="32974" y="24833"/>
                  <a:pt x="32462" y="23167"/>
                  <a:pt x="32462" y="21100"/>
                </a:cubicBezTo>
                <a:lnTo>
                  <a:pt x="32462" y="21100"/>
                </a:lnTo>
                <a:moveTo>
                  <a:pt x="8077" y="19300"/>
                </a:moveTo>
                <a:lnTo>
                  <a:pt x="8077" y="19300"/>
                </a:lnTo>
                <a:cubicBezTo>
                  <a:pt x="7872" y="16100"/>
                  <a:pt x="6538" y="14367"/>
                  <a:pt x="4077" y="14100"/>
                </a:cubicBezTo>
                <a:lnTo>
                  <a:pt x="4077" y="14100"/>
                </a:lnTo>
                <a:cubicBezTo>
                  <a:pt x="1564" y="14367"/>
                  <a:pt x="205" y="16100"/>
                  <a:pt x="0" y="19300"/>
                </a:cubicBezTo>
                <a:lnTo>
                  <a:pt x="0" y="19300"/>
                </a:lnTo>
                <a:lnTo>
                  <a:pt x="0" y="68600"/>
                </a:lnTo>
                <a:cubicBezTo>
                  <a:pt x="103" y="77067"/>
                  <a:pt x="2359" y="84067"/>
                  <a:pt x="6769" y="89600"/>
                </a:cubicBezTo>
                <a:lnTo>
                  <a:pt x="6769" y="89600"/>
                </a:lnTo>
                <a:cubicBezTo>
                  <a:pt x="11026" y="95333"/>
                  <a:pt x="16436" y="98267"/>
                  <a:pt x="23000" y="98400"/>
                </a:cubicBezTo>
                <a:lnTo>
                  <a:pt x="23000" y="98400"/>
                </a:lnTo>
                <a:lnTo>
                  <a:pt x="77077" y="98400"/>
                </a:lnTo>
                <a:cubicBezTo>
                  <a:pt x="79538" y="98133"/>
                  <a:pt x="80897" y="96400"/>
                  <a:pt x="81154" y="93200"/>
                </a:cubicBezTo>
                <a:lnTo>
                  <a:pt x="81154" y="93200"/>
                </a:lnTo>
                <a:cubicBezTo>
                  <a:pt x="80897" y="89933"/>
                  <a:pt x="79538" y="88167"/>
                  <a:pt x="77077" y="87900"/>
                </a:cubicBezTo>
                <a:lnTo>
                  <a:pt x="77077" y="87900"/>
                </a:lnTo>
                <a:lnTo>
                  <a:pt x="23000" y="87900"/>
                </a:lnTo>
                <a:cubicBezTo>
                  <a:pt x="18846" y="87767"/>
                  <a:pt x="15359" y="85867"/>
                  <a:pt x="12538" y="82200"/>
                </a:cubicBezTo>
                <a:lnTo>
                  <a:pt x="12538" y="82200"/>
                </a:lnTo>
                <a:cubicBezTo>
                  <a:pt x="9718" y="78533"/>
                  <a:pt x="8231" y="74000"/>
                  <a:pt x="8077" y="68600"/>
                </a:cubicBezTo>
                <a:lnTo>
                  <a:pt x="8077" y="68600"/>
                </a:lnTo>
                <a:lnTo>
                  <a:pt x="8077" y="19300"/>
                </a:lnTo>
              </a:path>
            </a:pathLst>
          </a:custGeom>
          <a:solidFill>
            <a:srgbClr val="D2691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639502153-22"/>
          <p:cNvSpPr txBox="1"/>
          <p:nvPr/>
        </p:nvSpPr>
        <p:spPr>
          <a:xfrm>
            <a:off x="734913" y="2267471"/>
            <a:ext cx="23359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F3EFE6"/>
                </a:solidFill>
                <a:latin typeface="Microsoft YaHei"/>
                <a:ea typeface="Microsoft YaHei"/>
                <a:cs typeface="Microsoft YaHei"/>
              </a:rPr>
              <a:t>从古代建筑到现代航天 · 三视图贯穿设计语言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3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503721-3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502761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3EFE6">
              <a:alpha val="4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502763-2"/>
          <p:cNvSpPr/>
          <p:nvPr/>
        </p:nvSpPr>
        <p:spPr>
          <a:xfrm>
            <a:off x="2714625" y="714375"/>
            <a:ext cx="3714750" cy="3714750"/>
          </a:xfrm>
          <a:prstGeom prst="ellipse">
            <a:avLst/>
          </a:prstGeom>
          <a:gradFill rotWithShape="1">
            <a:gsLst>
              <a:gs pos="0">
                <a:srgbClr val="D2691E">
                  <a:alpha val="10000"/>
                </a:srgbClr>
              </a:gs>
              <a:gs pos="50000">
                <a:srgbClr val="D2691E">
                  <a:alpha val="3000"/>
                </a:srgbClr>
              </a:gs>
              <a:gs pos="75000">
                <a:srgbClr val="D2691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639503130-3"/>
          <p:cNvCxnSpPr/>
          <p:nvPr/>
        </p:nvCxnSpPr>
        <p:spPr>
          <a:xfrm>
            <a:off x="0" y="51792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639503130-4"/>
          <p:cNvCxnSpPr/>
          <p:nvPr/>
        </p:nvCxnSpPr>
        <p:spPr>
          <a:xfrm>
            <a:off x="0" y="1443707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503130-5"/>
          <p:cNvCxnSpPr/>
          <p:nvPr/>
        </p:nvCxnSpPr>
        <p:spPr>
          <a:xfrm>
            <a:off x="0" y="2369567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503130-6"/>
          <p:cNvCxnSpPr/>
          <p:nvPr/>
        </p:nvCxnSpPr>
        <p:spPr>
          <a:xfrm>
            <a:off x="0" y="329535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503130-7"/>
          <p:cNvCxnSpPr/>
          <p:nvPr/>
        </p:nvCxnSpPr>
        <p:spPr>
          <a:xfrm>
            <a:off x="0" y="4221212"/>
            <a:ext cx="9144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503130-8"/>
          <p:cNvCxnSpPr/>
          <p:nvPr/>
        </p:nvCxnSpPr>
        <p:spPr>
          <a:xfrm>
            <a:off x="55215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639503130-9"/>
          <p:cNvCxnSpPr/>
          <p:nvPr/>
        </p:nvCxnSpPr>
        <p:spPr>
          <a:xfrm>
            <a:off x="2015207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503130-10"/>
          <p:cNvCxnSpPr/>
          <p:nvPr/>
        </p:nvCxnSpPr>
        <p:spPr>
          <a:xfrm>
            <a:off x="347826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503130-11"/>
          <p:cNvCxnSpPr/>
          <p:nvPr/>
        </p:nvCxnSpPr>
        <p:spPr>
          <a:xfrm>
            <a:off x="4941317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639503130-12"/>
          <p:cNvCxnSpPr/>
          <p:nvPr/>
        </p:nvCxnSpPr>
        <p:spPr>
          <a:xfrm>
            <a:off x="6404372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639503130-13"/>
          <p:cNvCxnSpPr/>
          <p:nvPr/>
        </p:nvCxnSpPr>
        <p:spPr>
          <a:xfrm>
            <a:off x="7867353" y="0"/>
            <a:ext cx="914" cy="5143500"/>
          </a:xfrm>
          <a:prstGeom prst="line">
            <a:avLst/>
          </a:prstGeom>
          <a:ln w="9525" cap="flat">
            <a:solidFill>
              <a:srgbClr val="C4B6A2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5639503133-18"/>
          <p:cNvCxnSpPr/>
          <p:nvPr/>
        </p:nvCxnSpPr>
        <p:spPr>
          <a:xfrm>
            <a:off x="4100513" y="882328"/>
            <a:ext cx="342900" cy="914"/>
          </a:xfrm>
          <a:prstGeom prst="line">
            <a:avLst/>
          </a:prstGeom>
          <a:ln w="14288" cap="flat">
            <a:solidFill>
              <a:srgbClr val="D2691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639503133-26"/>
          <p:cNvSpPr/>
          <p:nvPr/>
        </p:nvSpPr>
        <p:spPr>
          <a:xfrm rot="2700000">
            <a:off x="4543425" y="85375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2691E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503133-19"/>
          <p:cNvCxnSpPr/>
          <p:nvPr/>
        </p:nvCxnSpPr>
        <p:spPr>
          <a:xfrm>
            <a:off x="4700588" y="882328"/>
            <a:ext cx="342900" cy="914"/>
          </a:xfrm>
          <a:prstGeom prst="line">
            <a:avLst/>
          </a:prstGeom>
          <a:ln w="14288" cap="flat">
            <a:solidFill>
              <a:srgbClr val="D2691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639503133-20"/>
          <p:cNvCxnSpPr/>
          <p:nvPr/>
        </p:nvCxnSpPr>
        <p:spPr>
          <a:xfrm>
            <a:off x="3864769" y="2120057"/>
            <a:ext cx="571500" cy="914"/>
          </a:xfrm>
          <a:prstGeom prst="line">
            <a:avLst/>
          </a:prstGeom>
          <a:ln w="9525" cap="flat">
            <a:solidFill>
              <a:srgbClr val="C4B6A2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9503677-30"/>
          <p:cNvSpPr/>
          <p:nvPr/>
        </p:nvSpPr>
        <p:spPr>
          <a:xfrm>
            <a:off x="4521994" y="20748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2691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503133-21"/>
          <p:cNvCxnSpPr/>
          <p:nvPr/>
        </p:nvCxnSpPr>
        <p:spPr>
          <a:xfrm>
            <a:off x="4707731" y="2120057"/>
            <a:ext cx="571500" cy="914"/>
          </a:xfrm>
          <a:prstGeom prst="line">
            <a:avLst/>
          </a:prstGeom>
          <a:ln w="9525" cap="flat">
            <a:solidFill>
              <a:srgbClr val="C4B6A2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5639503133-22"/>
          <p:cNvCxnSpPr/>
          <p:nvPr/>
        </p:nvCxnSpPr>
        <p:spPr>
          <a:xfrm>
            <a:off x="3864769" y="3451473"/>
            <a:ext cx="571500" cy="914"/>
          </a:xfrm>
          <a:prstGeom prst="line">
            <a:avLst/>
          </a:prstGeom>
          <a:ln w="9525" cap="flat">
            <a:solidFill>
              <a:srgbClr val="C4B6A2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639503726-32"/>
          <p:cNvSpPr/>
          <p:nvPr/>
        </p:nvSpPr>
        <p:spPr>
          <a:xfrm>
            <a:off x="4521994" y="340622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2691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503133-23"/>
          <p:cNvCxnSpPr/>
          <p:nvPr/>
        </p:nvCxnSpPr>
        <p:spPr>
          <a:xfrm>
            <a:off x="4707731" y="3451473"/>
            <a:ext cx="571500" cy="914"/>
          </a:xfrm>
          <a:prstGeom prst="line">
            <a:avLst/>
          </a:prstGeom>
          <a:ln w="9525" cap="flat">
            <a:solidFill>
              <a:srgbClr val="C4B6A2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503134-27"/>
          <p:cNvSpPr/>
          <p:nvPr/>
        </p:nvSpPr>
        <p:spPr>
          <a:xfrm>
            <a:off x="4175522" y="4253954"/>
            <a:ext cx="35719" cy="35719"/>
          </a:xfrm>
          <a:prstGeom prst="ellipse">
            <a:avLst/>
          </a:prstGeom>
          <a:solidFill>
            <a:srgbClr val="D2691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503133-24"/>
          <p:cNvCxnSpPr/>
          <p:nvPr/>
        </p:nvCxnSpPr>
        <p:spPr>
          <a:xfrm>
            <a:off x="4268391" y="4271814"/>
            <a:ext cx="228600" cy="914"/>
          </a:xfrm>
          <a:prstGeom prst="line">
            <a:avLst/>
          </a:prstGeom>
          <a:ln w="9525" cap="flat">
            <a:solidFill>
              <a:srgbClr val="D2691E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639503134-28"/>
          <p:cNvSpPr/>
          <p:nvPr/>
        </p:nvSpPr>
        <p:spPr>
          <a:xfrm>
            <a:off x="4554141" y="4253954"/>
            <a:ext cx="35719" cy="35719"/>
          </a:xfrm>
          <a:prstGeom prst="ellipse">
            <a:avLst/>
          </a:prstGeom>
          <a:solidFill>
            <a:srgbClr val="D2691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5639503133-25"/>
          <p:cNvCxnSpPr/>
          <p:nvPr/>
        </p:nvCxnSpPr>
        <p:spPr>
          <a:xfrm>
            <a:off x="4647009" y="4271814"/>
            <a:ext cx="228600" cy="914"/>
          </a:xfrm>
          <a:prstGeom prst="line">
            <a:avLst/>
          </a:prstGeom>
          <a:ln w="9525" cap="flat">
            <a:solidFill>
              <a:srgbClr val="D2691E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639503134-29"/>
          <p:cNvSpPr/>
          <p:nvPr/>
        </p:nvSpPr>
        <p:spPr>
          <a:xfrm>
            <a:off x="4932759" y="4253954"/>
            <a:ext cx="35719" cy="35719"/>
          </a:xfrm>
          <a:prstGeom prst="ellipse">
            <a:avLst/>
          </a:prstGeom>
          <a:solidFill>
            <a:srgbClr val="D2691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503131-14"/>
          <p:cNvSpPr txBox="1"/>
          <p:nvPr/>
        </p:nvSpPr>
        <p:spPr>
          <a:xfrm>
            <a:off x="2521744" y="1039490"/>
            <a:ext cx="4100513" cy="482873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D2691E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338">
                <a:solidFill>
                  <a:srgbClr val="2A2A2A"/>
                </a:solidFill>
                <a:latin typeface="SimSun"/>
                <a:ea typeface="SimSun"/>
                <a:cs typeface="SimSun"/>
              </a:rPr>
              <a:t>光影之间，</a:t>
            </a:r>
            <a:r>
              <a:rPr b="1" sz="2920" spc="338">
                <a:solidFill>
                  <a:srgbClr val="D2691E"/>
                </a:solidFill>
                <a:latin typeface="SimSun"/>
                <a:ea typeface="SimSun"/>
                <a:cs typeface="SimSun"/>
              </a:rPr>
              <a:t>立体呈现</a:t>
            </a:r>
            <a:endParaRPr/>
          </a:p>
        </p:txBody>
      </p:sp>
      <p:sp>
        <p:nvSpPr>
          <p:cNvPr id="31" name="el-1785639503131-17"/>
          <p:cNvSpPr txBox="1"/>
          <p:nvPr/>
        </p:nvSpPr>
        <p:spPr>
          <a:xfrm>
            <a:off x="2363688" y="1636663"/>
            <a:ext cx="441654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B8A694"/>
                </a:solidFill>
                <a:latin typeface="Times New Roman"/>
                <a:ea typeface="Times New Roman"/>
                <a:cs typeface="Times New Roman"/>
              </a:rPr>
              <a:t>Between Light &amp; Shadow · The Three Dimensions Revealed</a:t>
            </a:r>
            <a:endParaRPr/>
          </a:p>
        </p:txBody>
      </p:sp>
      <p:sp>
        <p:nvSpPr>
          <p:cNvPr id="32" name="el-1785639503131-15"/>
          <p:cNvSpPr txBox="1"/>
          <p:nvPr/>
        </p:nvSpPr>
        <p:spPr>
          <a:xfrm>
            <a:off x="2790349" y="2298650"/>
            <a:ext cx="3563303" cy="87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295"/>
              </a:lnSpc>
            </a:pPr>
            <a:r>
              <a:rPr sz="1350" spc="113">
                <a:solidFill>
                  <a:srgbClr val="3D342C"/>
                </a:solidFill>
                <a:latin typeface="Microsoft YaHei"/>
                <a:ea typeface="Microsoft YaHei"/>
                <a:cs typeface="Microsoft YaHei"/>
              </a:rPr>
              <a:t>从皮影戏的光影到工程制图的三视图</a:t>
            </a:r>
            <a:endParaRPr/>
          </a:p>
          <a:p>
            <a:pPr algn="ctr">
              <a:lnSpc>
                <a:spcPts val="2295"/>
              </a:lnSpc>
            </a:pPr>
            <a:r>
              <a:rPr b="1" sz="1350" spc="113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投影</a:t>
            </a:r>
            <a:r>
              <a:rPr sz="1350" spc="113">
                <a:solidFill>
                  <a:srgbClr val="3D342C"/>
                </a:solidFill>
                <a:latin typeface="Microsoft YaHei"/>
                <a:ea typeface="Microsoft YaHei"/>
                <a:cs typeface="Microsoft YaHei"/>
              </a:rPr>
              <a:t>，让立体的世界在平面上得以呈现</a:t>
            </a:r>
            <a:endParaRPr/>
          </a:p>
          <a:p>
            <a:pPr algn="ctr">
              <a:lnSpc>
                <a:spcPts val="2295"/>
              </a:lnSpc>
            </a:pPr>
            <a:r>
              <a:rPr b="1" sz="1350" spc="113">
                <a:solidFill>
                  <a:srgbClr val="D2691E"/>
                </a:solidFill>
                <a:latin typeface="Microsoft YaHei"/>
                <a:ea typeface="Microsoft YaHei"/>
                <a:cs typeface="Microsoft YaHei"/>
              </a:rPr>
              <a:t>三视图</a:t>
            </a:r>
            <a:r>
              <a:rPr sz="1350" spc="113">
                <a:solidFill>
                  <a:srgbClr val="3D342C"/>
                </a:solidFill>
                <a:latin typeface="Microsoft YaHei"/>
                <a:ea typeface="Microsoft YaHei"/>
                <a:cs typeface="Microsoft YaHei"/>
              </a:rPr>
              <a:t>，是人类用二维表达三维的智慧结晶</a:t>
            </a:r>
            <a:endParaRPr/>
          </a:p>
        </p:txBody>
      </p:sp>
      <p:sp>
        <p:nvSpPr>
          <p:cNvPr id="33" name="el-1785639503131-16"/>
          <p:cNvSpPr txBox="1"/>
          <p:nvPr/>
        </p:nvSpPr>
        <p:spPr>
          <a:xfrm>
            <a:off x="4057650" y="3701505"/>
            <a:ext cx="10287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675">
                <a:solidFill>
                  <a:srgbClr val="2A2A2A">
                    <a:alpha val="85000"/>
                  </a:srgbClr>
                </a:solidFill>
                <a:latin typeface="SimSun"/>
                <a:ea typeface="SimSun"/>
                <a:cs typeface="SimSun"/>
              </a:rPr>
              <a:t>谢</a:t>
            </a:r>
            <a:r>
              <a:rPr sz="2250" spc="675">
                <a:solidFill>
                  <a:srgbClr val="D2691E">
                    <a:alpha val="85000"/>
                  </a:srgbClr>
                </a:solidFill>
                <a:latin typeface="SimSun"/>
                <a:ea typeface="SimSun"/>
                <a:cs typeface="SimSun"/>
              </a:rPr>
              <a:t>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16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2026-08-02T02:58:24.830Z</dcterms:created>
  <dcterms:modified xsi:type="dcterms:W3CDTF">2026-08-02T02:58:24.830Z</dcterms:modified>
</cp:coreProperties>
</file>