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svg" ContentType="image/svg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harts/chart1.xml" ContentType="application/vnd.openxmlformats-officedocument.drawingml.chart+xml"/>
  <Override PartName="/ppt/embeddings/Microsoft_Excel_Worksheet1.xlsx" ContentType="application/vnd.openxmlformats-officedocument.spreadsheetml.sheet"/>
  <Override PartName="/ppt/charts/chart2.xml" ContentType="application/vnd.openxmlformats-officedocument.drawingml.chart+xml"/>
  <Override PartName="/ppt/embeddings/Microsoft_Excel_Worksheet2.xlsx" ContentType="application/vnd.openxmlformats-officedocument.spreadsheetml.sheet"/>
  <Override PartName="/ppt/charts/chart3.xml" ContentType="application/vnd.openxmlformats-officedocument.drawingml.chart+xml"/>
  <Override PartName="/ppt/embeddings/Microsoft_Excel_Worksheet3.xlsx" ContentType="application/vnd.openxmlformats-officedocument.spreadsheetml.sheet"/>
  <Override PartName="/ppt/charts/chart4.xml" ContentType="application/vnd.openxmlformats-officedocument.drawingml.chart+xml"/>
  <Override PartName="/ppt/embeddings/Microsoft_Excel_Worksheet4.xlsx" ContentType="application/vnd.openxmlformats-officedocument.spreadsheetml.sheet"/>
  <Override PartName="/ppt/charts/chart5.xml" ContentType="application/vnd.openxmlformats-officedocument.drawingml.chart+xml"/>
  <Override PartName="/ppt/embeddings/Microsoft_Excel_Worksheet5.xlsx" ContentType="application/vnd.openxmlformats-officedocument.spreadsheetml.sheet"/>
  <Override PartName="/ppt/charts/chart6.xml" ContentType="application/vnd.openxmlformats-officedocument.drawingml.chart+xml"/>
  <Override PartName="/ppt/embeddings/Microsoft_Excel_Worksheet6.xlsx" ContentType="application/vnd.openxmlformats-officedocument.spreadsheetml.sheet"/>
  <Override PartName="/ppt/charts/chart7.xml" ContentType="application/vnd.openxmlformats-officedocument.drawingml.chart+xml"/>
  <Override PartName="/ppt/embeddings/Microsoft_Excel_Worksheet7.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  <Relationship Id="rId21" Type="http://schemas.openxmlformats.org/officeDocument/2006/relationships/theme" Target="theme/theme1.xml"/>
</Relationships>
</file>

<file path=ppt/charts/_rels/chart1.xml.rels><?xml version="1.0" encoding="UTF-8" standalone="yes"?>
<Relationships xmlns="http://schemas.openxmlformats.org/package/2006/relationships">
  <Relationship Id="rId1" Type="http://schemas.openxmlformats.org/officeDocument/2006/relationships/package" Target="../embeddings/Microsoft_Excel_Worksheet1.xlsx"/>
</Relationships>
</file>

<file path=ppt/charts/_rels/chart2.xml.rels><?xml version="1.0" encoding="UTF-8" standalone="yes"?>
<Relationships xmlns="http://schemas.openxmlformats.org/package/2006/relationships">
  <Relationship Id="rId1" Type="http://schemas.openxmlformats.org/officeDocument/2006/relationships/package" Target="../embeddings/Microsoft_Excel_Worksheet2.xlsx"/>
</Relationships>
</file>

<file path=ppt/charts/_rels/chart3.xml.rels><?xml version="1.0" encoding="UTF-8" standalone="yes"?>
<Relationships xmlns="http://schemas.openxmlformats.org/package/2006/relationships">
  <Relationship Id="rId1" Type="http://schemas.openxmlformats.org/officeDocument/2006/relationships/package" Target="../embeddings/Microsoft_Excel_Worksheet3.xlsx"/>
</Relationships>
</file>

<file path=ppt/charts/_rels/chart4.xml.rels><?xml version="1.0" encoding="UTF-8" standalone="yes"?>
<Relationships xmlns="http://schemas.openxmlformats.org/package/2006/relationships">
  <Relationship Id="rId1" Type="http://schemas.openxmlformats.org/officeDocument/2006/relationships/package" Target="../embeddings/Microsoft_Excel_Worksheet4.xlsx"/>
</Relationships>
</file>

<file path=ppt/charts/_rels/chart5.xml.rels><?xml version="1.0" encoding="UTF-8" standalone="yes"?>
<Relationships xmlns="http://schemas.openxmlformats.org/package/2006/relationships">
  <Relationship Id="rId1" Type="http://schemas.openxmlformats.org/officeDocument/2006/relationships/package" Target="../embeddings/Microsoft_Excel_Worksheet5.xlsx"/>
</Relationships>
</file>

<file path=ppt/charts/_rels/chart6.xml.rels><?xml version="1.0" encoding="UTF-8" standalone="yes"?>
<Relationships xmlns="http://schemas.openxmlformats.org/package/2006/relationships">
  <Relationship Id="rId1" Type="http://schemas.openxmlformats.org/officeDocument/2006/relationships/package" Target="../embeddings/Microsoft_Excel_Worksheet6.xlsx"/>
</Relationships>
</file>

<file path=ppt/charts/_rels/chart7.xml.rels><?xml version="1.0" encoding="UTF-8" standalone="yes"?>
<Relationships xmlns="http://schemas.openxmlformats.org/package/2006/relationships">
  <Relationship Id="rId1" Type="http://schemas.openxmlformats.org/officeDocument/2006/relationships/package" Target="../embeddings/Microsoft_Excel_Worksheet7.xlsx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092"/>
          <c:y val="0.097"/>
          <c:w val="0.872"/>
          <c:h val="0.831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= x²</c:v>
                </c:pt>
              </c:strCache>
            </c:strRef>
          </c:tx>
          <c:spPr>
            <a:noFill/>
            <a:ln w="16073">
              <a:solidFill>
                <a:srgbClr val="1A6B5C"/>
              </a:solidFill>
            </a:ln>
          </c:spPr>
          <c:marker>
            <c:symbol val="none"/>
          </c:marker>
          <c:cat>
            <c:strRef>
              <c:f>Sheet1!$A$2:$A$61</c:f>
              <c:strCache>
                <c:ptCount val="60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  <c:pt idx="5">
                  <c:v>Category 6</c:v>
                </c:pt>
                <c:pt idx="6">
                  <c:v>Category 7</c:v>
                </c:pt>
                <c:pt idx="7">
                  <c:v>Category 8</c:v>
                </c:pt>
                <c:pt idx="8">
                  <c:v>Category 9</c:v>
                </c:pt>
                <c:pt idx="9">
                  <c:v>Category 10</c:v>
                </c:pt>
                <c:pt idx="10">
                  <c:v>Category 11</c:v>
                </c:pt>
                <c:pt idx="11">
                  <c:v>Category 12</c:v>
                </c:pt>
                <c:pt idx="12">
                  <c:v>Category 13</c:v>
                </c:pt>
                <c:pt idx="13">
                  <c:v>Category 14</c:v>
                </c:pt>
                <c:pt idx="14">
                  <c:v>Category 15</c:v>
                </c:pt>
                <c:pt idx="15">
                  <c:v>Category 16</c:v>
                </c:pt>
                <c:pt idx="16">
                  <c:v>Category 17</c:v>
                </c:pt>
                <c:pt idx="17">
                  <c:v>Category 18</c:v>
                </c:pt>
                <c:pt idx="18">
                  <c:v>Category 19</c:v>
                </c:pt>
                <c:pt idx="19">
                  <c:v>Category 20</c:v>
                </c:pt>
                <c:pt idx="20">
                  <c:v>Category 21</c:v>
                </c:pt>
                <c:pt idx="21">
                  <c:v>Category 22</c:v>
                </c:pt>
                <c:pt idx="22">
                  <c:v>Category 23</c:v>
                </c:pt>
                <c:pt idx="23">
                  <c:v>Category 24</c:v>
                </c:pt>
                <c:pt idx="24">
                  <c:v>Category 25</c:v>
                </c:pt>
                <c:pt idx="25">
                  <c:v>Category 26</c:v>
                </c:pt>
                <c:pt idx="26">
                  <c:v>Category 27</c:v>
                </c:pt>
                <c:pt idx="27">
                  <c:v>Category 28</c:v>
                </c:pt>
                <c:pt idx="28">
                  <c:v>Category 29</c:v>
                </c:pt>
                <c:pt idx="29">
                  <c:v>Category 30</c:v>
                </c:pt>
                <c:pt idx="30">
                  <c:v>Category 31</c:v>
                </c:pt>
                <c:pt idx="31">
                  <c:v>Category 32</c:v>
                </c:pt>
                <c:pt idx="32">
                  <c:v>Category 33</c:v>
                </c:pt>
                <c:pt idx="33">
                  <c:v>Category 34</c:v>
                </c:pt>
                <c:pt idx="34">
                  <c:v>Category 35</c:v>
                </c:pt>
                <c:pt idx="35">
                  <c:v>Category 36</c:v>
                </c:pt>
                <c:pt idx="36">
                  <c:v>Category 37</c:v>
                </c:pt>
                <c:pt idx="37">
                  <c:v>Category 38</c:v>
                </c:pt>
                <c:pt idx="38">
                  <c:v>Category 39</c:v>
                </c:pt>
                <c:pt idx="39">
                  <c:v>Category 40</c:v>
                </c:pt>
                <c:pt idx="40">
                  <c:v>Category 41</c:v>
                </c:pt>
                <c:pt idx="41">
                  <c:v>Category 42</c:v>
                </c:pt>
                <c:pt idx="42">
                  <c:v>Category 43</c:v>
                </c:pt>
                <c:pt idx="43">
                  <c:v>Category 44</c:v>
                </c:pt>
                <c:pt idx="44">
                  <c:v>Category 45</c:v>
                </c:pt>
                <c:pt idx="45">
                  <c:v>Category 46</c:v>
                </c:pt>
                <c:pt idx="46">
                  <c:v>Category 47</c:v>
                </c:pt>
                <c:pt idx="47">
                  <c:v>Category 48</c:v>
                </c:pt>
                <c:pt idx="48">
                  <c:v>Category 49</c:v>
                </c:pt>
                <c:pt idx="49">
                  <c:v>Category 50</c:v>
                </c:pt>
                <c:pt idx="50">
                  <c:v>Category 51</c:v>
                </c:pt>
                <c:pt idx="51">
                  <c:v>Category 52</c:v>
                </c:pt>
                <c:pt idx="52">
                  <c:v>Category 53</c:v>
                </c:pt>
                <c:pt idx="53">
                  <c:v>Category 54</c:v>
                </c:pt>
                <c:pt idx="54">
                  <c:v>Category 55</c:v>
                </c:pt>
                <c:pt idx="55">
                  <c:v>Category 56</c:v>
                </c:pt>
                <c:pt idx="56">
                  <c:v>Category 57</c:v>
                </c:pt>
                <c:pt idx="57">
                  <c:v>Category 58</c:v>
                </c:pt>
                <c:pt idx="58">
                  <c:v>Category 59</c:v>
                </c:pt>
                <c:pt idx="59">
                  <c:v>Category 60</c:v>
                </c:pt>
              </c:strCache>
            </c:strRef>
          </c:cat>
          <c:val>
            <c:numRef>
              <c:f>Sheet1!$B$2:$B$61</c:f>
              <c:numCache>
                <c:formatCode>General</c:formatCode>
                <c:ptCount val="60"/>
                <c:pt idx="0">
                  <c:v>9</c:v>
                </c:pt>
                <c:pt idx="1">
                  <c:v>8.41</c:v>
                </c:pt>
                <c:pt idx="2">
                  <c:v>7.84</c:v>
                </c:pt>
                <c:pt idx="3">
                  <c:v>7.29</c:v>
                </c:pt>
                <c:pt idx="4">
                  <c:v>6.76</c:v>
                </c:pt>
                <c:pt idx="5">
                  <c:v>6.25</c:v>
                </c:pt>
                <c:pt idx="6">
                  <c:v>5.76</c:v>
                </c:pt>
                <c:pt idx="7">
                  <c:v>5.29</c:v>
                </c:pt>
                <c:pt idx="8">
                  <c:v>4.84</c:v>
                </c:pt>
                <c:pt idx="9">
                  <c:v>4.41</c:v>
                </c:pt>
                <c:pt idx="10">
                  <c:v>4</c:v>
                </c:pt>
                <c:pt idx="11">
                  <c:v>3.61</c:v>
                </c:pt>
                <c:pt idx="12">
                  <c:v>3.24</c:v>
                </c:pt>
                <c:pt idx="13">
                  <c:v>2.89</c:v>
                </c:pt>
                <c:pt idx="14">
                  <c:v>2.56</c:v>
                </c:pt>
                <c:pt idx="15">
                  <c:v>2.25</c:v>
                </c:pt>
                <c:pt idx="16">
                  <c:v>1.96</c:v>
                </c:pt>
                <c:pt idx="17">
                  <c:v>1.69</c:v>
                </c:pt>
                <c:pt idx="18">
                  <c:v>1.44</c:v>
                </c:pt>
                <c:pt idx="19">
                  <c:v>1.21</c:v>
                </c:pt>
                <c:pt idx="20">
                  <c:v>1</c:v>
                </c:pt>
                <c:pt idx="21">
                  <c:v>0.81</c:v>
                </c:pt>
                <c:pt idx="22">
                  <c:v>0.64</c:v>
                </c:pt>
                <c:pt idx="23">
                  <c:v>0.49</c:v>
                </c:pt>
                <c:pt idx="24">
                  <c:v>0.36</c:v>
                </c:pt>
                <c:pt idx="25">
                  <c:v>0.25</c:v>
                </c:pt>
                <c:pt idx="26">
                  <c:v>0.16</c:v>
                </c:pt>
                <c:pt idx="27">
                  <c:v>0.09</c:v>
                </c:pt>
                <c:pt idx="28">
                  <c:v>0.04</c:v>
                </c:pt>
                <c:pt idx="29">
                  <c:v>0.01</c:v>
                </c:pt>
                <c:pt idx="30">
                  <c:v>0</c:v>
                </c:pt>
                <c:pt idx="31">
                  <c:v>0.01</c:v>
                </c:pt>
                <c:pt idx="32">
                  <c:v>0.04</c:v>
                </c:pt>
                <c:pt idx="33">
                  <c:v>0.09</c:v>
                </c:pt>
                <c:pt idx="34">
                  <c:v>0.16</c:v>
                </c:pt>
                <c:pt idx="35">
                  <c:v>0.25</c:v>
                </c:pt>
                <c:pt idx="36">
                  <c:v>0.36</c:v>
                </c:pt>
                <c:pt idx="37">
                  <c:v>0.49</c:v>
                </c:pt>
                <c:pt idx="38">
                  <c:v>0.64</c:v>
                </c:pt>
                <c:pt idx="39">
                  <c:v>0.81</c:v>
                </c:pt>
                <c:pt idx="40">
                  <c:v>1</c:v>
                </c:pt>
                <c:pt idx="41">
                  <c:v>1.21</c:v>
                </c:pt>
                <c:pt idx="42">
                  <c:v>1.44</c:v>
                </c:pt>
                <c:pt idx="43">
                  <c:v>1.69</c:v>
                </c:pt>
                <c:pt idx="44">
                  <c:v>1.96</c:v>
                </c:pt>
                <c:pt idx="45">
                  <c:v>2.25</c:v>
                </c:pt>
                <c:pt idx="46">
                  <c:v>2.56</c:v>
                </c:pt>
                <c:pt idx="47">
                  <c:v>2.89</c:v>
                </c:pt>
                <c:pt idx="48">
                  <c:v>3.24</c:v>
                </c:pt>
                <c:pt idx="49">
                  <c:v>3.61</c:v>
                </c:pt>
                <c:pt idx="50">
                  <c:v>4</c:v>
                </c:pt>
                <c:pt idx="51">
                  <c:v>4.41</c:v>
                </c:pt>
                <c:pt idx="52">
                  <c:v>4.84</c:v>
                </c:pt>
                <c:pt idx="53">
                  <c:v>5.29</c:v>
                </c:pt>
                <c:pt idx="54">
                  <c:v>5.76</c:v>
                </c:pt>
                <c:pt idx="55">
                  <c:v>6.25</c:v>
                </c:pt>
                <c:pt idx="56">
                  <c:v>6.76</c:v>
                </c:pt>
                <c:pt idx="57">
                  <c:v>7.29</c:v>
                </c:pt>
                <c:pt idx="58">
                  <c:v>7.84</c:v>
                </c:pt>
                <c:pt idx="59">
                  <c:v>8.41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 = 2x²</c:v>
                </c:pt>
              </c:strCache>
            </c:strRef>
          </c:tx>
          <c:spPr>
            <a:noFill/>
            <a:ln w="16073">
              <a:solidFill>
                <a:srgbClr val="B85C3A"/>
              </a:solidFill>
            </a:ln>
          </c:spPr>
          <c:marker>
            <c:symbol val="none"/>
          </c:marker>
          <c:cat>
            <c:strRef>
              <c:f>Sheet1!$A$2:$A$61</c:f>
              <c:strCache>
                <c:ptCount val="60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  <c:pt idx="5">
                  <c:v>Category 6</c:v>
                </c:pt>
                <c:pt idx="6">
                  <c:v>Category 7</c:v>
                </c:pt>
                <c:pt idx="7">
                  <c:v>Category 8</c:v>
                </c:pt>
                <c:pt idx="8">
                  <c:v>Category 9</c:v>
                </c:pt>
                <c:pt idx="9">
                  <c:v>Category 10</c:v>
                </c:pt>
                <c:pt idx="10">
                  <c:v>Category 11</c:v>
                </c:pt>
                <c:pt idx="11">
                  <c:v>Category 12</c:v>
                </c:pt>
                <c:pt idx="12">
                  <c:v>Category 13</c:v>
                </c:pt>
                <c:pt idx="13">
                  <c:v>Category 14</c:v>
                </c:pt>
                <c:pt idx="14">
                  <c:v>Category 15</c:v>
                </c:pt>
                <c:pt idx="15">
                  <c:v>Category 16</c:v>
                </c:pt>
                <c:pt idx="16">
                  <c:v>Category 17</c:v>
                </c:pt>
                <c:pt idx="17">
                  <c:v>Category 18</c:v>
                </c:pt>
                <c:pt idx="18">
                  <c:v>Category 19</c:v>
                </c:pt>
                <c:pt idx="19">
                  <c:v>Category 20</c:v>
                </c:pt>
                <c:pt idx="20">
                  <c:v>Category 21</c:v>
                </c:pt>
                <c:pt idx="21">
                  <c:v>Category 22</c:v>
                </c:pt>
                <c:pt idx="22">
                  <c:v>Category 23</c:v>
                </c:pt>
                <c:pt idx="23">
                  <c:v>Category 24</c:v>
                </c:pt>
                <c:pt idx="24">
                  <c:v>Category 25</c:v>
                </c:pt>
                <c:pt idx="25">
                  <c:v>Category 26</c:v>
                </c:pt>
                <c:pt idx="26">
                  <c:v>Category 27</c:v>
                </c:pt>
                <c:pt idx="27">
                  <c:v>Category 28</c:v>
                </c:pt>
                <c:pt idx="28">
                  <c:v>Category 29</c:v>
                </c:pt>
                <c:pt idx="29">
                  <c:v>Category 30</c:v>
                </c:pt>
                <c:pt idx="30">
                  <c:v>Category 31</c:v>
                </c:pt>
                <c:pt idx="31">
                  <c:v>Category 32</c:v>
                </c:pt>
                <c:pt idx="32">
                  <c:v>Category 33</c:v>
                </c:pt>
                <c:pt idx="33">
                  <c:v>Category 34</c:v>
                </c:pt>
                <c:pt idx="34">
                  <c:v>Category 35</c:v>
                </c:pt>
                <c:pt idx="35">
                  <c:v>Category 36</c:v>
                </c:pt>
                <c:pt idx="36">
                  <c:v>Category 37</c:v>
                </c:pt>
                <c:pt idx="37">
                  <c:v>Category 38</c:v>
                </c:pt>
                <c:pt idx="38">
                  <c:v>Category 39</c:v>
                </c:pt>
                <c:pt idx="39">
                  <c:v>Category 40</c:v>
                </c:pt>
                <c:pt idx="40">
                  <c:v>Category 41</c:v>
                </c:pt>
                <c:pt idx="41">
                  <c:v>Category 42</c:v>
                </c:pt>
                <c:pt idx="42">
                  <c:v>Category 43</c:v>
                </c:pt>
                <c:pt idx="43">
                  <c:v>Category 44</c:v>
                </c:pt>
                <c:pt idx="44">
                  <c:v>Category 45</c:v>
                </c:pt>
                <c:pt idx="45">
                  <c:v>Category 46</c:v>
                </c:pt>
                <c:pt idx="46">
                  <c:v>Category 47</c:v>
                </c:pt>
                <c:pt idx="47">
                  <c:v>Category 48</c:v>
                </c:pt>
                <c:pt idx="48">
                  <c:v>Category 49</c:v>
                </c:pt>
                <c:pt idx="49">
                  <c:v>Category 50</c:v>
                </c:pt>
                <c:pt idx="50">
                  <c:v>Category 51</c:v>
                </c:pt>
                <c:pt idx="51">
                  <c:v>Category 52</c:v>
                </c:pt>
                <c:pt idx="52">
                  <c:v>Category 53</c:v>
                </c:pt>
                <c:pt idx="53">
                  <c:v>Category 54</c:v>
                </c:pt>
                <c:pt idx="54">
                  <c:v>Category 55</c:v>
                </c:pt>
                <c:pt idx="55">
                  <c:v>Category 56</c:v>
                </c:pt>
                <c:pt idx="56">
                  <c:v>Category 57</c:v>
                </c:pt>
                <c:pt idx="57">
                  <c:v>Category 58</c:v>
                </c:pt>
                <c:pt idx="58">
                  <c:v>Category 59</c:v>
                </c:pt>
                <c:pt idx="59">
                  <c:v>Category 60</c:v>
                </c:pt>
              </c:strCache>
            </c:strRef>
          </c:cat>
          <c:val>
            <c:numRef>
              <c:f>Sheet1!$C$2:$C$61</c:f>
              <c:numCache>
                <c:formatCode>General</c:formatCode>
                <c:ptCount val="60"/>
                <c:pt idx="0">
                  <c:v>18</c:v>
                </c:pt>
                <c:pt idx="1">
                  <c:v>16.82</c:v>
                </c:pt>
                <c:pt idx="2">
                  <c:v>15.68</c:v>
                </c:pt>
                <c:pt idx="3">
                  <c:v>14.58</c:v>
                </c:pt>
                <c:pt idx="4">
                  <c:v>13.52</c:v>
                </c:pt>
                <c:pt idx="5">
                  <c:v>12.5</c:v>
                </c:pt>
                <c:pt idx="6">
                  <c:v>11.52</c:v>
                </c:pt>
                <c:pt idx="7">
                  <c:v>10.58</c:v>
                </c:pt>
                <c:pt idx="8">
                  <c:v>9.68</c:v>
                </c:pt>
                <c:pt idx="9">
                  <c:v>8.82</c:v>
                </c:pt>
                <c:pt idx="10">
                  <c:v>8</c:v>
                </c:pt>
                <c:pt idx="11">
                  <c:v>7.22</c:v>
                </c:pt>
                <c:pt idx="12">
                  <c:v>6.48</c:v>
                </c:pt>
                <c:pt idx="13">
                  <c:v>5.78</c:v>
                </c:pt>
                <c:pt idx="14">
                  <c:v>5.12</c:v>
                </c:pt>
                <c:pt idx="15">
                  <c:v>4.5</c:v>
                </c:pt>
                <c:pt idx="16">
                  <c:v>3.92</c:v>
                </c:pt>
                <c:pt idx="17">
                  <c:v>3.38</c:v>
                </c:pt>
                <c:pt idx="18">
                  <c:v>2.88</c:v>
                </c:pt>
                <c:pt idx="19">
                  <c:v>2.42</c:v>
                </c:pt>
                <c:pt idx="20">
                  <c:v>2</c:v>
                </c:pt>
                <c:pt idx="21">
                  <c:v>1.62</c:v>
                </c:pt>
                <c:pt idx="22">
                  <c:v>1.28</c:v>
                </c:pt>
                <c:pt idx="23">
                  <c:v>0.98</c:v>
                </c:pt>
                <c:pt idx="24">
                  <c:v>0.72</c:v>
                </c:pt>
                <c:pt idx="25">
                  <c:v>0.5</c:v>
                </c:pt>
                <c:pt idx="26">
                  <c:v>0.32</c:v>
                </c:pt>
                <c:pt idx="27">
                  <c:v>0.18</c:v>
                </c:pt>
                <c:pt idx="28">
                  <c:v>0.08</c:v>
                </c:pt>
                <c:pt idx="29">
                  <c:v>0.02</c:v>
                </c:pt>
                <c:pt idx="30">
                  <c:v>0</c:v>
                </c:pt>
                <c:pt idx="31">
                  <c:v>0.02</c:v>
                </c:pt>
                <c:pt idx="32">
                  <c:v>0.08</c:v>
                </c:pt>
                <c:pt idx="33">
                  <c:v>0.18</c:v>
                </c:pt>
                <c:pt idx="34">
                  <c:v>0.32</c:v>
                </c:pt>
                <c:pt idx="35">
                  <c:v>0.5</c:v>
                </c:pt>
                <c:pt idx="36">
                  <c:v>0.72</c:v>
                </c:pt>
                <c:pt idx="37">
                  <c:v>0.98</c:v>
                </c:pt>
                <c:pt idx="38">
                  <c:v>1.28</c:v>
                </c:pt>
                <c:pt idx="39">
                  <c:v>1.62</c:v>
                </c:pt>
                <c:pt idx="40">
                  <c:v>2</c:v>
                </c:pt>
                <c:pt idx="41">
                  <c:v>2.42</c:v>
                </c:pt>
                <c:pt idx="42">
                  <c:v>2.88</c:v>
                </c:pt>
                <c:pt idx="43">
                  <c:v>3.38</c:v>
                </c:pt>
                <c:pt idx="44">
                  <c:v>3.92</c:v>
                </c:pt>
                <c:pt idx="45">
                  <c:v>4.5</c:v>
                </c:pt>
                <c:pt idx="46">
                  <c:v>5.12</c:v>
                </c:pt>
                <c:pt idx="47">
                  <c:v>5.78</c:v>
                </c:pt>
                <c:pt idx="48">
                  <c:v>6.48</c:v>
                </c:pt>
                <c:pt idx="49">
                  <c:v>7.22</c:v>
                </c:pt>
                <c:pt idx="50">
                  <c:v>8</c:v>
                </c:pt>
                <c:pt idx="51">
                  <c:v>8.82</c:v>
                </c:pt>
                <c:pt idx="52">
                  <c:v>9.68</c:v>
                </c:pt>
                <c:pt idx="53">
                  <c:v>10.58</c:v>
                </c:pt>
                <c:pt idx="54">
                  <c:v>11.52</c:v>
                </c:pt>
                <c:pt idx="55">
                  <c:v>12.5</c:v>
                </c:pt>
                <c:pt idx="56">
                  <c:v>13.52</c:v>
                </c:pt>
                <c:pt idx="57">
                  <c:v>14.58</c:v>
                </c:pt>
                <c:pt idx="58">
                  <c:v>15.68</c:v>
                </c:pt>
                <c:pt idx="59">
                  <c:v>16.82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 = ½x²</c:v>
                </c:pt>
              </c:strCache>
            </c:strRef>
          </c:tx>
          <c:spPr>
            <a:noFill/>
            <a:ln w="16073">
              <a:solidFill>
                <a:srgbClr val="4A7B9D"/>
              </a:solidFill>
            </a:ln>
          </c:spPr>
          <c:marker>
            <c:symbol val="none"/>
          </c:marker>
          <c:cat>
            <c:strRef>
              <c:f>Sheet1!$A$2:$A$61</c:f>
              <c:strCache>
                <c:ptCount val="60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  <c:pt idx="5">
                  <c:v>Category 6</c:v>
                </c:pt>
                <c:pt idx="6">
                  <c:v>Category 7</c:v>
                </c:pt>
                <c:pt idx="7">
                  <c:v>Category 8</c:v>
                </c:pt>
                <c:pt idx="8">
                  <c:v>Category 9</c:v>
                </c:pt>
                <c:pt idx="9">
                  <c:v>Category 10</c:v>
                </c:pt>
                <c:pt idx="10">
                  <c:v>Category 11</c:v>
                </c:pt>
                <c:pt idx="11">
                  <c:v>Category 12</c:v>
                </c:pt>
                <c:pt idx="12">
                  <c:v>Category 13</c:v>
                </c:pt>
                <c:pt idx="13">
                  <c:v>Category 14</c:v>
                </c:pt>
                <c:pt idx="14">
                  <c:v>Category 15</c:v>
                </c:pt>
                <c:pt idx="15">
                  <c:v>Category 16</c:v>
                </c:pt>
                <c:pt idx="16">
                  <c:v>Category 17</c:v>
                </c:pt>
                <c:pt idx="17">
                  <c:v>Category 18</c:v>
                </c:pt>
                <c:pt idx="18">
                  <c:v>Category 19</c:v>
                </c:pt>
                <c:pt idx="19">
                  <c:v>Category 20</c:v>
                </c:pt>
                <c:pt idx="20">
                  <c:v>Category 21</c:v>
                </c:pt>
                <c:pt idx="21">
                  <c:v>Category 22</c:v>
                </c:pt>
                <c:pt idx="22">
                  <c:v>Category 23</c:v>
                </c:pt>
                <c:pt idx="23">
                  <c:v>Category 24</c:v>
                </c:pt>
                <c:pt idx="24">
                  <c:v>Category 25</c:v>
                </c:pt>
                <c:pt idx="25">
                  <c:v>Category 26</c:v>
                </c:pt>
                <c:pt idx="26">
                  <c:v>Category 27</c:v>
                </c:pt>
                <c:pt idx="27">
                  <c:v>Category 28</c:v>
                </c:pt>
                <c:pt idx="28">
                  <c:v>Category 29</c:v>
                </c:pt>
                <c:pt idx="29">
                  <c:v>Category 30</c:v>
                </c:pt>
                <c:pt idx="30">
                  <c:v>Category 31</c:v>
                </c:pt>
                <c:pt idx="31">
                  <c:v>Category 32</c:v>
                </c:pt>
                <c:pt idx="32">
                  <c:v>Category 33</c:v>
                </c:pt>
                <c:pt idx="33">
                  <c:v>Category 34</c:v>
                </c:pt>
                <c:pt idx="34">
                  <c:v>Category 35</c:v>
                </c:pt>
                <c:pt idx="35">
                  <c:v>Category 36</c:v>
                </c:pt>
                <c:pt idx="36">
                  <c:v>Category 37</c:v>
                </c:pt>
                <c:pt idx="37">
                  <c:v>Category 38</c:v>
                </c:pt>
                <c:pt idx="38">
                  <c:v>Category 39</c:v>
                </c:pt>
                <c:pt idx="39">
                  <c:v>Category 40</c:v>
                </c:pt>
                <c:pt idx="40">
                  <c:v>Category 41</c:v>
                </c:pt>
                <c:pt idx="41">
                  <c:v>Category 42</c:v>
                </c:pt>
                <c:pt idx="42">
                  <c:v>Category 43</c:v>
                </c:pt>
                <c:pt idx="43">
                  <c:v>Category 44</c:v>
                </c:pt>
                <c:pt idx="44">
                  <c:v>Category 45</c:v>
                </c:pt>
                <c:pt idx="45">
                  <c:v>Category 46</c:v>
                </c:pt>
                <c:pt idx="46">
                  <c:v>Category 47</c:v>
                </c:pt>
                <c:pt idx="47">
                  <c:v>Category 48</c:v>
                </c:pt>
                <c:pt idx="48">
                  <c:v>Category 49</c:v>
                </c:pt>
                <c:pt idx="49">
                  <c:v>Category 50</c:v>
                </c:pt>
                <c:pt idx="50">
                  <c:v>Category 51</c:v>
                </c:pt>
                <c:pt idx="51">
                  <c:v>Category 52</c:v>
                </c:pt>
                <c:pt idx="52">
                  <c:v>Category 53</c:v>
                </c:pt>
                <c:pt idx="53">
                  <c:v>Category 54</c:v>
                </c:pt>
                <c:pt idx="54">
                  <c:v>Category 55</c:v>
                </c:pt>
                <c:pt idx="55">
                  <c:v>Category 56</c:v>
                </c:pt>
                <c:pt idx="56">
                  <c:v>Category 57</c:v>
                </c:pt>
                <c:pt idx="57">
                  <c:v>Category 58</c:v>
                </c:pt>
                <c:pt idx="58">
                  <c:v>Category 59</c:v>
                </c:pt>
                <c:pt idx="59">
                  <c:v>Category 60</c:v>
                </c:pt>
              </c:strCache>
            </c:strRef>
          </c:cat>
          <c:val>
            <c:numRef>
              <c:f>Sheet1!$D$2:$D$61</c:f>
              <c:numCache>
                <c:formatCode>General</c:formatCode>
                <c:ptCount val="60"/>
                <c:pt idx="0">
                  <c:v>4.5</c:v>
                </c:pt>
                <c:pt idx="1">
                  <c:v>4.21</c:v>
                </c:pt>
                <c:pt idx="2">
                  <c:v>3.92</c:v>
                </c:pt>
                <c:pt idx="3">
                  <c:v>3.64</c:v>
                </c:pt>
                <c:pt idx="4">
                  <c:v>3.38</c:v>
                </c:pt>
                <c:pt idx="5">
                  <c:v>3.12</c:v>
                </c:pt>
                <c:pt idx="6">
                  <c:v>2.88</c:v>
                </c:pt>
                <c:pt idx="7">
                  <c:v>2.64</c:v>
                </c:pt>
                <c:pt idx="8">
                  <c:v>2.42</c:v>
                </c:pt>
                <c:pt idx="9">
                  <c:v>2.2</c:v>
                </c:pt>
                <c:pt idx="10">
                  <c:v>2</c:v>
                </c:pt>
                <c:pt idx="11">
                  <c:v>1.8</c:v>
                </c:pt>
                <c:pt idx="12">
                  <c:v>1.62</c:v>
                </c:pt>
                <c:pt idx="13">
                  <c:v>1.44</c:v>
                </c:pt>
                <c:pt idx="14">
                  <c:v>1.28</c:v>
                </c:pt>
                <c:pt idx="15">
                  <c:v>1.12</c:v>
                </c:pt>
                <c:pt idx="16">
                  <c:v>0.98</c:v>
                </c:pt>
                <c:pt idx="17">
                  <c:v>0.84</c:v>
                </c:pt>
                <c:pt idx="18">
                  <c:v>0.72</c:v>
                </c:pt>
                <c:pt idx="19">
                  <c:v>0.6</c:v>
                </c:pt>
                <c:pt idx="20">
                  <c:v>0.5</c:v>
                </c:pt>
                <c:pt idx="21">
                  <c:v>0.4</c:v>
                </c:pt>
                <c:pt idx="22">
                  <c:v>0.32</c:v>
                </c:pt>
                <c:pt idx="23">
                  <c:v>0.24</c:v>
                </c:pt>
                <c:pt idx="24">
                  <c:v>0.18</c:v>
                </c:pt>
                <c:pt idx="25">
                  <c:v>0.12</c:v>
                </c:pt>
                <c:pt idx="26">
                  <c:v>0.08</c:v>
                </c:pt>
                <c:pt idx="27">
                  <c:v>0.04</c:v>
                </c:pt>
                <c:pt idx="28">
                  <c:v>0.02</c:v>
                </c:pt>
                <c:pt idx="29">
                  <c:v>0</c:v>
                </c:pt>
                <c:pt idx="30">
                  <c:v>0</c:v>
                </c:pt>
                <c:pt idx="31">
                  <c:v>0.01</c:v>
                </c:pt>
                <c:pt idx="32">
                  <c:v>0.02</c:v>
                </c:pt>
                <c:pt idx="33">
                  <c:v>0.05</c:v>
                </c:pt>
                <c:pt idx="34">
                  <c:v>0.08</c:v>
                </c:pt>
                <c:pt idx="35">
                  <c:v>0.13</c:v>
                </c:pt>
                <c:pt idx="36">
                  <c:v>0.18</c:v>
                </c:pt>
                <c:pt idx="37">
                  <c:v>0.25</c:v>
                </c:pt>
                <c:pt idx="38">
                  <c:v>0.32</c:v>
                </c:pt>
                <c:pt idx="39">
                  <c:v>0.41</c:v>
                </c:pt>
                <c:pt idx="40">
                  <c:v>0.5</c:v>
                </c:pt>
                <c:pt idx="41">
                  <c:v>0.61</c:v>
                </c:pt>
                <c:pt idx="42">
                  <c:v>0.72</c:v>
                </c:pt>
                <c:pt idx="43">
                  <c:v>0.85</c:v>
                </c:pt>
                <c:pt idx="44">
                  <c:v>0.98</c:v>
                </c:pt>
                <c:pt idx="45">
                  <c:v>1.13</c:v>
                </c:pt>
                <c:pt idx="46">
                  <c:v>1.28</c:v>
                </c:pt>
                <c:pt idx="47">
                  <c:v>1.45</c:v>
                </c:pt>
                <c:pt idx="48">
                  <c:v>1.62</c:v>
                </c:pt>
                <c:pt idx="49">
                  <c:v>1.81</c:v>
                </c:pt>
                <c:pt idx="50">
                  <c:v>2</c:v>
                </c:pt>
                <c:pt idx="51">
                  <c:v>2.21</c:v>
                </c:pt>
                <c:pt idx="52">
                  <c:v>2.42</c:v>
                </c:pt>
                <c:pt idx="53">
                  <c:v>2.65</c:v>
                </c:pt>
                <c:pt idx="54">
                  <c:v>2.88</c:v>
                </c:pt>
                <c:pt idx="55">
                  <c:v>3.13</c:v>
                </c:pt>
                <c:pt idx="56">
                  <c:v>3.38</c:v>
                </c:pt>
                <c:pt idx="57">
                  <c:v>3.65</c:v>
                </c:pt>
                <c:pt idx="58">
                  <c:v>3.92</c:v>
                </c:pt>
                <c:pt idx="59">
                  <c:v>4.21</c:v>
                </c:pt>
              </c:numCache>
            </c:numRef>
          </c:val>
          <c:smooth val="1"/>
        </c:ser>
        <c:axId val="111111111"/>
        <c:axId val="222222222"/>
      </c:lineChart>
      <c:catAx>
        <c:axId val="111111111"/>
        <c:scaling>
          <c:orientation val="minMax"/>
        </c:scaling>
        <c:delete val="0"/>
        <c:axPos val="b"/>
        <c:majorGridlines>
          <c:spPr>
            <a:ln w="7144">
              <a:solidFill>
                <a:srgbClr val="D6D0C4"/>
              </a:solidFill>
              <a:prstDash val="dash"/>
            </a:ln>
          </c:spPr>
        </c:majorGridlines>
        <c:tickLblPos val="low"/>
        <c:spPr>
          <a:ln w="7144">
            <a:solidFill>
              <a:srgbClr val="8B8476"/>
            </a:solidFill>
          </a:ln>
        </c:spPr>
        <c:txPr>
          <a:bodyPr/>
          <a:lstStyle/>
          <a:p>
            <a:pPr>
              <a:defRPr sz="1013">
                <a:solidFill>
                  <a:srgbClr val="2A2A2A"/>
                </a:solidFill>
              </a:defRPr>
            </a:pPr>
            <a:endParaRPr lang="zh-CN"/>
          </a:p>
        </c:txPr>
        <c:crossAx val="222222222"/>
        <c:crosses val="autoZero"/>
        <c:lblOffset val="0"/>
        <c:tickLblSkip val="20"/>
        <c:tickMarkSkip val="20"/>
      </c:catAx>
      <c:valAx>
        <c:axId val="222222222"/>
        <c:scaling>
          <c:orientation val="minMax"/>
          <c:max val="10"/>
          <c:min val="-0.5"/>
        </c:scaling>
        <c:delete val="0"/>
        <c:axPos val="l"/>
        <c:majorGridlines>
          <c:spPr>
            <a:ln w="7144">
              <a:solidFill>
                <a:srgbClr val="D6D0C4"/>
              </a:solidFill>
              <a:prstDash val="dash"/>
            </a:ln>
          </c:spPr>
        </c:majorGridlines>
        <c:title>
          <c:layout>
            <c:manualLayout>
              <c:xMode val="edge"/>
              <c:yMode val="edge"/>
              <c:x val="0.067"/>
              <c:y val="0"/>
            </c:manualLayout>
          </c:layout>
          <c:tx>
            <c:rich>
              <a:bodyPr rot="0" vert="horz" wrap="none"/>
              <a:lstStyle/>
              <a:p>
                <a:pPr>
                  <a:defRPr sz="1013">
                    <a:solidFill>
                      <a:srgbClr val="2A2A2A"/>
                    </a:solidFill>
                  </a:defRPr>
                </a:pPr>
                <a:r>
                  <a:rPr lang="zh-CN" sz="1013">
                    <a:solidFill>
                      <a:srgbClr val="2A2A2A"/>
                    </a:solidFill>
                  </a:rPr>
                  <a:t>y</a:t>
                </a:r>
              </a:p>
            </c:rich>
          </c:tx>
          <c:overlay val="0"/>
        </c:title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013">
                <a:solidFill>
                  <a:srgbClr val="2A2A2A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2"/>
      </c:valAx>
    </c:plotArea>
    <c:legend>
      <c:legendPos val="b"/>
      <c:overlay val="1"/>
      <c:txPr>
        <a:bodyPr/>
        <a:lstStyle/>
        <a:p>
          <a:pPr>
            <a:defRPr sz="1013">
              <a:solidFill>
                <a:srgbClr val="2A2A2A"/>
              </a:solidFill>
            </a:defRPr>
          </a:pPr>
          <a:endParaRPr lang="zh-CN"/>
        </a:p>
      </c:txPr>
    </c:legend>
    <c:plotVisOnly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07"/>
          <c:y val="0.088"/>
          <c:w val="0.877"/>
          <c:h val="0.83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y=2x²</c:v>
                </c:pt>
              </c:strCache>
            </c:strRef>
          </c:tx>
          <c:spPr>
            <a:noFill/>
            <a:ln w="16073">
              <a:solidFill>
                <a:srgbClr val="2A2A2A"/>
              </a:solidFill>
            </a:ln>
          </c:spPr>
          <c:marker>
            <c:symbol val="none"/>
          </c:marker>
          <c:cat>
            <c:strRef>
              <c:f>Sheet1!$A$2:$A$122</c:f>
              <c:strCache>
                <c:ptCount val="121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  <c:pt idx="5">
                  <c:v>Category 6</c:v>
                </c:pt>
                <c:pt idx="6">
                  <c:v>Category 7</c:v>
                </c:pt>
                <c:pt idx="7">
                  <c:v>Category 8</c:v>
                </c:pt>
                <c:pt idx="8">
                  <c:v>Category 9</c:v>
                </c:pt>
                <c:pt idx="9">
                  <c:v>Category 10</c:v>
                </c:pt>
                <c:pt idx="10">
                  <c:v>Category 11</c:v>
                </c:pt>
                <c:pt idx="11">
                  <c:v>Category 12</c:v>
                </c:pt>
                <c:pt idx="12">
                  <c:v>Category 13</c:v>
                </c:pt>
                <c:pt idx="13">
                  <c:v>Category 14</c:v>
                </c:pt>
                <c:pt idx="14">
                  <c:v>Category 15</c:v>
                </c:pt>
                <c:pt idx="15">
                  <c:v>Category 16</c:v>
                </c:pt>
                <c:pt idx="16">
                  <c:v>Category 17</c:v>
                </c:pt>
                <c:pt idx="17">
                  <c:v>Category 18</c:v>
                </c:pt>
                <c:pt idx="18">
                  <c:v>Category 19</c:v>
                </c:pt>
                <c:pt idx="19">
                  <c:v>Category 20</c:v>
                </c:pt>
                <c:pt idx="20">
                  <c:v>Category 21</c:v>
                </c:pt>
                <c:pt idx="21">
                  <c:v>Category 22</c:v>
                </c:pt>
                <c:pt idx="22">
                  <c:v>Category 23</c:v>
                </c:pt>
                <c:pt idx="23">
                  <c:v>Category 24</c:v>
                </c:pt>
                <c:pt idx="24">
                  <c:v>Category 25</c:v>
                </c:pt>
                <c:pt idx="25">
                  <c:v>Category 26</c:v>
                </c:pt>
                <c:pt idx="26">
                  <c:v>Category 27</c:v>
                </c:pt>
                <c:pt idx="27">
                  <c:v>Category 28</c:v>
                </c:pt>
                <c:pt idx="28">
                  <c:v>Category 29</c:v>
                </c:pt>
                <c:pt idx="29">
                  <c:v>Category 30</c:v>
                </c:pt>
                <c:pt idx="30">
                  <c:v>Category 31</c:v>
                </c:pt>
                <c:pt idx="31">
                  <c:v>Category 32</c:v>
                </c:pt>
                <c:pt idx="32">
                  <c:v>Category 33</c:v>
                </c:pt>
                <c:pt idx="33">
                  <c:v>Category 34</c:v>
                </c:pt>
                <c:pt idx="34">
                  <c:v>Category 35</c:v>
                </c:pt>
                <c:pt idx="35">
                  <c:v>Category 36</c:v>
                </c:pt>
                <c:pt idx="36">
                  <c:v>Category 37</c:v>
                </c:pt>
                <c:pt idx="37">
                  <c:v>Category 38</c:v>
                </c:pt>
                <c:pt idx="38">
                  <c:v>Category 39</c:v>
                </c:pt>
                <c:pt idx="39">
                  <c:v>Category 40</c:v>
                </c:pt>
                <c:pt idx="40">
                  <c:v>Category 41</c:v>
                </c:pt>
                <c:pt idx="41">
                  <c:v>Category 42</c:v>
                </c:pt>
                <c:pt idx="42">
                  <c:v>Category 43</c:v>
                </c:pt>
                <c:pt idx="43">
                  <c:v>Category 44</c:v>
                </c:pt>
                <c:pt idx="44">
                  <c:v>Category 45</c:v>
                </c:pt>
                <c:pt idx="45">
                  <c:v>Category 46</c:v>
                </c:pt>
                <c:pt idx="46">
                  <c:v>Category 47</c:v>
                </c:pt>
                <c:pt idx="47">
                  <c:v>Category 48</c:v>
                </c:pt>
                <c:pt idx="48">
                  <c:v>Category 49</c:v>
                </c:pt>
                <c:pt idx="49">
                  <c:v>Category 50</c:v>
                </c:pt>
                <c:pt idx="50">
                  <c:v>Category 51</c:v>
                </c:pt>
                <c:pt idx="51">
                  <c:v>Category 52</c:v>
                </c:pt>
                <c:pt idx="52">
                  <c:v>Category 53</c:v>
                </c:pt>
                <c:pt idx="53">
                  <c:v>Category 54</c:v>
                </c:pt>
                <c:pt idx="54">
                  <c:v>Category 55</c:v>
                </c:pt>
                <c:pt idx="55">
                  <c:v>Category 56</c:v>
                </c:pt>
                <c:pt idx="56">
                  <c:v>Category 57</c:v>
                </c:pt>
                <c:pt idx="57">
                  <c:v>Category 58</c:v>
                </c:pt>
                <c:pt idx="58">
                  <c:v>Category 59</c:v>
                </c:pt>
                <c:pt idx="59">
                  <c:v>Category 60</c:v>
                </c:pt>
                <c:pt idx="60">
                  <c:v>Category 61</c:v>
                </c:pt>
                <c:pt idx="61">
                  <c:v>Category 62</c:v>
                </c:pt>
                <c:pt idx="62">
                  <c:v>Category 63</c:v>
                </c:pt>
                <c:pt idx="63">
                  <c:v>Category 64</c:v>
                </c:pt>
                <c:pt idx="64">
                  <c:v>Category 65</c:v>
                </c:pt>
                <c:pt idx="65">
                  <c:v>Category 66</c:v>
                </c:pt>
                <c:pt idx="66">
                  <c:v>Category 67</c:v>
                </c:pt>
                <c:pt idx="67">
                  <c:v>Category 68</c:v>
                </c:pt>
                <c:pt idx="68">
                  <c:v>Category 69</c:v>
                </c:pt>
                <c:pt idx="69">
                  <c:v>Category 70</c:v>
                </c:pt>
                <c:pt idx="70">
                  <c:v>Category 71</c:v>
                </c:pt>
                <c:pt idx="71">
                  <c:v>Category 72</c:v>
                </c:pt>
                <c:pt idx="72">
                  <c:v>Category 73</c:v>
                </c:pt>
                <c:pt idx="73">
                  <c:v>Category 74</c:v>
                </c:pt>
                <c:pt idx="74">
                  <c:v>Category 75</c:v>
                </c:pt>
                <c:pt idx="75">
                  <c:v>Category 76</c:v>
                </c:pt>
                <c:pt idx="76">
                  <c:v>Category 77</c:v>
                </c:pt>
                <c:pt idx="77">
                  <c:v>Category 78</c:v>
                </c:pt>
                <c:pt idx="78">
                  <c:v>Category 79</c:v>
                </c:pt>
                <c:pt idx="79">
                  <c:v>Category 80</c:v>
                </c:pt>
                <c:pt idx="80">
                  <c:v>Category 81</c:v>
                </c:pt>
                <c:pt idx="81">
                  <c:v>Category 82</c:v>
                </c:pt>
                <c:pt idx="82">
                  <c:v>Category 83</c:v>
                </c:pt>
                <c:pt idx="83">
                  <c:v>Category 84</c:v>
                </c:pt>
                <c:pt idx="84">
                  <c:v>Category 85</c:v>
                </c:pt>
                <c:pt idx="85">
                  <c:v>Category 86</c:v>
                </c:pt>
                <c:pt idx="86">
                  <c:v>Category 87</c:v>
                </c:pt>
                <c:pt idx="87">
                  <c:v>Category 88</c:v>
                </c:pt>
                <c:pt idx="88">
                  <c:v>Category 89</c:v>
                </c:pt>
                <c:pt idx="89">
                  <c:v>Category 90</c:v>
                </c:pt>
                <c:pt idx="90">
                  <c:v>Category 91</c:v>
                </c:pt>
                <c:pt idx="91">
                  <c:v>Category 92</c:v>
                </c:pt>
                <c:pt idx="92">
                  <c:v>Category 93</c:v>
                </c:pt>
                <c:pt idx="93">
                  <c:v>Category 94</c:v>
                </c:pt>
                <c:pt idx="94">
                  <c:v>Category 95</c:v>
                </c:pt>
                <c:pt idx="95">
                  <c:v>Category 96</c:v>
                </c:pt>
                <c:pt idx="96">
                  <c:v>Category 97</c:v>
                </c:pt>
                <c:pt idx="97">
                  <c:v>Category 98</c:v>
                </c:pt>
                <c:pt idx="98">
                  <c:v>Category 99</c:v>
                </c:pt>
                <c:pt idx="99">
                  <c:v>Category 100</c:v>
                </c:pt>
                <c:pt idx="100">
                  <c:v>Category 101</c:v>
                </c:pt>
                <c:pt idx="101">
                  <c:v>Category 102</c:v>
                </c:pt>
                <c:pt idx="102">
                  <c:v>Category 103</c:v>
                </c:pt>
                <c:pt idx="103">
                  <c:v>Category 104</c:v>
                </c:pt>
                <c:pt idx="104">
                  <c:v>Category 105</c:v>
                </c:pt>
                <c:pt idx="105">
                  <c:v>Category 106</c:v>
                </c:pt>
                <c:pt idx="106">
                  <c:v>Category 107</c:v>
                </c:pt>
                <c:pt idx="107">
                  <c:v>Category 108</c:v>
                </c:pt>
                <c:pt idx="108">
                  <c:v>Category 109</c:v>
                </c:pt>
                <c:pt idx="109">
                  <c:v>Category 110</c:v>
                </c:pt>
                <c:pt idx="110">
                  <c:v>Category 111</c:v>
                </c:pt>
                <c:pt idx="111">
                  <c:v>Category 112</c:v>
                </c:pt>
                <c:pt idx="112">
                  <c:v>Category 113</c:v>
                </c:pt>
                <c:pt idx="113">
                  <c:v>Category 114</c:v>
                </c:pt>
                <c:pt idx="114">
                  <c:v>Category 115</c:v>
                </c:pt>
                <c:pt idx="115">
                  <c:v>Category 116</c:v>
                </c:pt>
                <c:pt idx="116">
                  <c:v>Category 117</c:v>
                </c:pt>
                <c:pt idx="117">
                  <c:v>Category 118</c:v>
                </c:pt>
                <c:pt idx="118">
                  <c:v>Category 119</c:v>
                </c:pt>
                <c:pt idx="119">
                  <c:v>Category 120</c:v>
                </c:pt>
                <c:pt idx="120">
                  <c:v>Category 121</c:v>
                </c:pt>
              </c:strCache>
            </c:strRef>
          </c:cat>
          <c:val>
            <c:numRef>
              <c:f>Sheet1!$B$2:$B$122</c:f>
              <c:numCache>
                <c:formatCode>General</c:formatCode>
                <c:ptCount val="121"/>
                <c:pt idx="0">
                  <c:v>18</c:v>
                </c:pt>
                <c:pt idx="1">
                  <c:v>17.405</c:v>
                </c:pt>
                <c:pt idx="2">
                  <c:v>16.82</c:v>
                </c:pt>
                <c:pt idx="3">
                  <c:v>16.245</c:v>
                </c:pt>
                <c:pt idx="4">
                  <c:v>15.679999999999998</c:v>
                </c:pt>
                <c:pt idx="5">
                  <c:v>15.125</c:v>
                </c:pt>
                <c:pt idx="6">
                  <c:v>14.580000000000002</c:v>
                </c:pt>
                <c:pt idx="7">
                  <c:v>14.045</c:v>
                </c:pt>
                <c:pt idx="8">
                  <c:v>13.520000000000001</c:v>
                </c:pt>
                <c:pt idx="9">
                  <c:v>13.004999999999999</c:v>
                </c:pt>
                <c:pt idx="10">
                  <c:v>12.5</c:v>
                </c:pt>
                <c:pt idx="11">
                  <c:v>12.005000000000003</c:v>
                </c:pt>
                <c:pt idx="12">
                  <c:v>11.52</c:v>
                </c:pt>
                <c:pt idx="13">
                  <c:v>11.045000000000002</c:v>
                </c:pt>
                <c:pt idx="14">
                  <c:v>10.579999999999998</c:v>
                </c:pt>
                <c:pt idx="15">
                  <c:v>10.125</c:v>
                </c:pt>
                <c:pt idx="16">
                  <c:v>9.680000000000001</c:v>
                </c:pt>
                <c:pt idx="17">
                  <c:v>9.245</c:v>
                </c:pt>
                <c:pt idx="18">
                  <c:v>8.82</c:v>
                </c:pt>
                <c:pt idx="19">
                  <c:v>8.405</c:v>
                </c:pt>
                <c:pt idx="20">
                  <c:v>8</c:v>
                </c:pt>
                <c:pt idx="21">
                  <c:v>7.6049999999999995</c:v>
                </c:pt>
                <c:pt idx="22">
                  <c:v>7.22</c:v>
                </c:pt>
                <c:pt idx="23">
                  <c:v>6.845000000000001</c:v>
                </c:pt>
                <c:pt idx="24">
                  <c:v>6.48</c:v>
                </c:pt>
                <c:pt idx="25">
                  <c:v>6.125</c:v>
                </c:pt>
                <c:pt idx="26">
                  <c:v>5.779999999999999</c:v>
                </c:pt>
                <c:pt idx="27">
                  <c:v>5.444999999999999</c:v>
                </c:pt>
                <c:pt idx="28">
                  <c:v>5.120000000000001</c:v>
                </c:pt>
                <c:pt idx="29">
                  <c:v>4.805000000000001</c:v>
                </c:pt>
                <c:pt idx="30">
                  <c:v>4.5</c:v>
                </c:pt>
                <c:pt idx="31">
                  <c:v>4.205</c:v>
                </c:pt>
                <c:pt idx="32">
                  <c:v>3.9199999999999995</c:v>
                </c:pt>
                <c:pt idx="33">
                  <c:v>3.6450000000000005</c:v>
                </c:pt>
                <c:pt idx="34">
                  <c:v>3.3800000000000003</c:v>
                </c:pt>
                <c:pt idx="35">
                  <c:v>3.125</c:v>
                </c:pt>
                <c:pt idx="36">
                  <c:v>2.88</c:v>
                </c:pt>
                <c:pt idx="37">
                  <c:v>2.6449999999999996</c:v>
                </c:pt>
                <c:pt idx="38">
                  <c:v>2.4200000000000004</c:v>
                </c:pt>
                <c:pt idx="39">
                  <c:v>2.205</c:v>
                </c:pt>
                <c:pt idx="40">
                  <c:v>2</c:v>
                </c:pt>
                <c:pt idx="41">
                  <c:v>1.805</c:v>
                </c:pt>
                <c:pt idx="42">
                  <c:v>1.62</c:v>
                </c:pt>
                <c:pt idx="43">
                  <c:v>1.4449999999999998</c:v>
                </c:pt>
                <c:pt idx="44">
                  <c:v>1.2800000000000002</c:v>
                </c:pt>
                <c:pt idx="45">
                  <c:v>1.125</c:v>
                </c:pt>
                <c:pt idx="46">
                  <c:v>0.9799999999999999</c:v>
                </c:pt>
                <c:pt idx="47">
                  <c:v>0.8450000000000001</c:v>
                </c:pt>
                <c:pt idx="48">
                  <c:v>0.72</c:v>
                </c:pt>
                <c:pt idx="49">
                  <c:v>0.6050000000000001</c:v>
                </c:pt>
                <c:pt idx="50">
                  <c:v>0.5</c:v>
                </c:pt>
                <c:pt idx="51">
                  <c:v>0.405</c:v>
                </c:pt>
                <c:pt idx="52">
                  <c:v>0.32000000000000006</c:v>
                </c:pt>
                <c:pt idx="53">
                  <c:v>0.24499999999999997</c:v>
                </c:pt>
                <c:pt idx="54">
                  <c:v>0.18</c:v>
                </c:pt>
                <c:pt idx="55">
                  <c:v>0.125</c:v>
                </c:pt>
                <c:pt idx="56">
                  <c:v>0.08000000000000002</c:v>
                </c:pt>
                <c:pt idx="57">
                  <c:v>0.045</c:v>
                </c:pt>
                <c:pt idx="58">
                  <c:v>0.020000000000000004</c:v>
                </c:pt>
                <c:pt idx="59">
                  <c:v>0.005000000000000001</c:v>
                </c:pt>
                <c:pt idx="60">
                  <c:v>0</c:v>
                </c:pt>
                <c:pt idx="61">
                  <c:v>0.005000000000000001</c:v>
                </c:pt>
                <c:pt idx="62">
                  <c:v>0.020000000000000004</c:v>
                </c:pt>
                <c:pt idx="63">
                  <c:v>0.045</c:v>
                </c:pt>
                <c:pt idx="64">
                  <c:v>0.08000000000000002</c:v>
                </c:pt>
                <c:pt idx="65">
                  <c:v>0.125</c:v>
                </c:pt>
                <c:pt idx="66">
                  <c:v>0.18</c:v>
                </c:pt>
                <c:pt idx="67">
                  <c:v>0.24499999999999997</c:v>
                </c:pt>
                <c:pt idx="68">
                  <c:v>0.32000000000000006</c:v>
                </c:pt>
                <c:pt idx="69">
                  <c:v>0.405</c:v>
                </c:pt>
                <c:pt idx="70">
                  <c:v>0.5</c:v>
                </c:pt>
                <c:pt idx="71">
                  <c:v>0.6050000000000001</c:v>
                </c:pt>
                <c:pt idx="72">
                  <c:v>0.72</c:v>
                </c:pt>
                <c:pt idx="73">
                  <c:v>0.8450000000000001</c:v>
                </c:pt>
                <c:pt idx="74">
                  <c:v>0.9799999999999999</c:v>
                </c:pt>
                <c:pt idx="75">
                  <c:v>1.125</c:v>
                </c:pt>
                <c:pt idx="76">
                  <c:v>1.2800000000000002</c:v>
                </c:pt>
                <c:pt idx="77">
                  <c:v>1.4449999999999998</c:v>
                </c:pt>
                <c:pt idx="78">
                  <c:v>1.62</c:v>
                </c:pt>
                <c:pt idx="79">
                  <c:v>1.805</c:v>
                </c:pt>
                <c:pt idx="80">
                  <c:v>2</c:v>
                </c:pt>
                <c:pt idx="81">
                  <c:v>2.205</c:v>
                </c:pt>
                <c:pt idx="82">
                  <c:v>2.4200000000000004</c:v>
                </c:pt>
                <c:pt idx="83">
                  <c:v>2.6449999999999996</c:v>
                </c:pt>
                <c:pt idx="84">
                  <c:v>2.88</c:v>
                </c:pt>
                <c:pt idx="85">
                  <c:v>3.125</c:v>
                </c:pt>
                <c:pt idx="86">
                  <c:v>3.3800000000000003</c:v>
                </c:pt>
                <c:pt idx="87">
                  <c:v>3.6450000000000005</c:v>
                </c:pt>
                <c:pt idx="88">
                  <c:v>3.9199999999999995</c:v>
                </c:pt>
                <c:pt idx="89">
                  <c:v>4.205</c:v>
                </c:pt>
                <c:pt idx="90">
                  <c:v>4.5</c:v>
                </c:pt>
                <c:pt idx="91">
                  <c:v>4.805000000000001</c:v>
                </c:pt>
                <c:pt idx="92">
                  <c:v>5.120000000000001</c:v>
                </c:pt>
                <c:pt idx="93">
                  <c:v>5.444999999999999</c:v>
                </c:pt>
                <c:pt idx="94">
                  <c:v>5.779999999999999</c:v>
                </c:pt>
                <c:pt idx="95">
                  <c:v>6.125</c:v>
                </c:pt>
                <c:pt idx="96">
                  <c:v>6.48</c:v>
                </c:pt>
                <c:pt idx="97">
                  <c:v>6.845000000000001</c:v>
                </c:pt>
                <c:pt idx="98">
                  <c:v>7.22</c:v>
                </c:pt>
                <c:pt idx="99">
                  <c:v>7.6049999999999995</c:v>
                </c:pt>
                <c:pt idx="100">
                  <c:v>8</c:v>
                </c:pt>
                <c:pt idx="101">
                  <c:v>8.405</c:v>
                </c:pt>
                <c:pt idx="102">
                  <c:v>8.82</c:v>
                </c:pt>
                <c:pt idx="103">
                  <c:v>9.245</c:v>
                </c:pt>
                <c:pt idx="104">
                  <c:v>9.680000000000001</c:v>
                </c:pt>
                <c:pt idx="105">
                  <c:v>10.125</c:v>
                </c:pt>
                <c:pt idx="106">
                  <c:v>10.579999999999998</c:v>
                </c:pt>
                <c:pt idx="107">
                  <c:v>11.045000000000002</c:v>
                </c:pt>
                <c:pt idx="108">
                  <c:v>11.52</c:v>
                </c:pt>
                <c:pt idx="109">
                  <c:v>12.005000000000003</c:v>
                </c:pt>
                <c:pt idx="110">
                  <c:v>12.5</c:v>
                </c:pt>
                <c:pt idx="111">
                  <c:v>13.004999999999999</c:v>
                </c:pt>
                <c:pt idx="112">
                  <c:v>13.520000000000001</c:v>
                </c:pt>
                <c:pt idx="113">
                  <c:v>14.045</c:v>
                </c:pt>
                <c:pt idx="114">
                  <c:v>14.580000000000002</c:v>
                </c:pt>
                <c:pt idx="115">
                  <c:v>15.125</c:v>
                </c:pt>
                <c:pt idx="116">
                  <c:v>15.679999999999998</c:v>
                </c:pt>
                <c:pt idx="117">
                  <c:v>16.245</c:v>
                </c:pt>
                <c:pt idx="118">
                  <c:v>16.82</c:v>
                </c:pt>
                <c:pt idx="119">
                  <c:v>17.405</c:v>
                </c:pt>
                <c:pt idx="120">
                  <c:v>18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y=2x²+1</c:v>
                </c:pt>
              </c:strCache>
            </c:strRef>
          </c:tx>
          <c:spPr>
            <a:noFill/>
            <a:ln w="16073">
              <a:solidFill>
                <a:srgbClr val="1A6B5C"/>
              </a:solidFill>
            </a:ln>
          </c:spPr>
          <c:marker>
            <c:symbol val="none"/>
          </c:marker>
          <c:cat>
            <c:strRef>
              <c:f>Sheet1!$A$2:$A$122</c:f>
              <c:strCache>
                <c:ptCount val="121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  <c:pt idx="5">
                  <c:v>Category 6</c:v>
                </c:pt>
                <c:pt idx="6">
                  <c:v>Category 7</c:v>
                </c:pt>
                <c:pt idx="7">
                  <c:v>Category 8</c:v>
                </c:pt>
                <c:pt idx="8">
                  <c:v>Category 9</c:v>
                </c:pt>
                <c:pt idx="9">
                  <c:v>Category 10</c:v>
                </c:pt>
                <c:pt idx="10">
                  <c:v>Category 11</c:v>
                </c:pt>
                <c:pt idx="11">
                  <c:v>Category 12</c:v>
                </c:pt>
                <c:pt idx="12">
                  <c:v>Category 13</c:v>
                </c:pt>
                <c:pt idx="13">
                  <c:v>Category 14</c:v>
                </c:pt>
                <c:pt idx="14">
                  <c:v>Category 15</c:v>
                </c:pt>
                <c:pt idx="15">
                  <c:v>Category 16</c:v>
                </c:pt>
                <c:pt idx="16">
                  <c:v>Category 17</c:v>
                </c:pt>
                <c:pt idx="17">
                  <c:v>Category 18</c:v>
                </c:pt>
                <c:pt idx="18">
                  <c:v>Category 19</c:v>
                </c:pt>
                <c:pt idx="19">
                  <c:v>Category 20</c:v>
                </c:pt>
                <c:pt idx="20">
                  <c:v>Category 21</c:v>
                </c:pt>
                <c:pt idx="21">
                  <c:v>Category 22</c:v>
                </c:pt>
                <c:pt idx="22">
                  <c:v>Category 23</c:v>
                </c:pt>
                <c:pt idx="23">
                  <c:v>Category 24</c:v>
                </c:pt>
                <c:pt idx="24">
                  <c:v>Category 25</c:v>
                </c:pt>
                <c:pt idx="25">
                  <c:v>Category 26</c:v>
                </c:pt>
                <c:pt idx="26">
                  <c:v>Category 27</c:v>
                </c:pt>
                <c:pt idx="27">
                  <c:v>Category 28</c:v>
                </c:pt>
                <c:pt idx="28">
                  <c:v>Category 29</c:v>
                </c:pt>
                <c:pt idx="29">
                  <c:v>Category 30</c:v>
                </c:pt>
                <c:pt idx="30">
                  <c:v>Category 31</c:v>
                </c:pt>
                <c:pt idx="31">
                  <c:v>Category 32</c:v>
                </c:pt>
                <c:pt idx="32">
                  <c:v>Category 33</c:v>
                </c:pt>
                <c:pt idx="33">
                  <c:v>Category 34</c:v>
                </c:pt>
                <c:pt idx="34">
                  <c:v>Category 35</c:v>
                </c:pt>
                <c:pt idx="35">
                  <c:v>Category 36</c:v>
                </c:pt>
                <c:pt idx="36">
                  <c:v>Category 37</c:v>
                </c:pt>
                <c:pt idx="37">
                  <c:v>Category 38</c:v>
                </c:pt>
                <c:pt idx="38">
                  <c:v>Category 39</c:v>
                </c:pt>
                <c:pt idx="39">
                  <c:v>Category 40</c:v>
                </c:pt>
                <c:pt idx="40">
                  <c:v>Category 41</c:v>
                </c:pt>
                <c:pt idx="41">
                  <c:v>Category 42</c:v>
                </c:pt>
                <c:pt idx="42">
                  <c:v>Category 43</c:v>
                </c:pt>
                <c:pt idx="43">
                  <c:v>Category 44</c:v>
                </c:pt>
                <c:pt idx="44">
                  <c:v>Category 45</c:v>
                </c:pt>
                <c:pt idx="45">
                  <c:v>Category 46</c:v>
                </c:pt>
                <c:pt idx="46">
                  <c:v>Category 47</c:v>
                </c:pt>
                <c:pt idx="47">
                  <c:v>Category 48</c:v>
                </c:pt>
                <c:pt idx="48">
                  <c:v>Category 49</c:v>
                </c:pt>
                <c:pt idx="49">
                  <c:v>Category 50</c:v>
                </c:pt>
                <c:pt idx="50">
                  <c:v>Category 51</c:v>
                </c:pt>
                <c:pt idx="51">
                  <c:v>Category 52</c:v>
                </c:pt>
                <c:pt idx="52">
                  <c:v>Category 53</c:v>
                </c:pt>
                <c:pt idx="53">
                  <c:v>Category 54</c:v>
                </c:pt>
                <c:pt idx="54">
                  <c:v>Category 55</c:v>
                </c:pt>
                <c:pt idx="55">
                  <c:v>Category 56</c:v>
                </c:pt>
                <c:pt idx="56">
                  <c:v>Category 57</c:v>
                </c:pt>
                <c:pt idx="57">
                  <c:v>Category 58</c:v>
                </c:pt>
                <c:pt idx="58">
                  <c:v>Category 59</c:v>
                </c:pt>
                <c:pt idx="59">
                  <c:v>Category 60</c:v>
                </c:pt>
                <c:pt idx="60">
                  <c:v>Category 61</c:v>
                </c:pt>
                <c:pt idx="61">
                  <c:v>Category 62</c:v>
                </c:pt>
                <c:pt idx="62">
                  <c:v>Category 63</c:v>
                </c:pt>
                <c:pt idx="63">
                  <c:v>Category 64</c:v>
                </c:pt>
                <c:pt idx="64">
                  <c:v>Category 65</c:v>
                </c:pt>
                <c:pt idx="65">
                  <c:v>Category 66</c:v>
                </c:pt>
                <c:pt idx="66">
                  <c:v>Category 67</c:v>
                </c:pt>
                <c:pt idx="67">
                  <c:v>Category 68</c:v>
                </c:pt>
                <c:pt idx="68">
                  <c:v>Category 69</c:v>
                </c:pt>
                <c:pt idx="69">
                  <c:v>Category 70</c:v>
                </c:pt>
                <c:pt idx="70">
                  <c:v>Category 71</c:v>
                </c:pt>
                <c:pt idx="71">
                  <c:v>Category 72</c:v>
                </c:pt>
                <c:pt idx="72">
                  <c:v>Category 73</c:v>
                </c:pt>
                <c:pt idx="73">
                  <c:v>Category 74</c:v>
                </c:pt>
                <c:pt idx="74">
                  <c:v>Category 75</c:v>
                </c:pt>
                <c:pt idx="75">
                  <c:v>Category 76</c:v>
                </c:pt>
                <c:pt idx="76">
                  <c:v>Category 77</c:v>
                </c:pt>
                <c:pt idx="77">
                  <c:v>Category 78</c:v>
                </c:pt>
                <c:pt idx="78">
                  <c:v>Category 79</c:v>
                </c:pt>
                <c:pt idx="79">
                  <c:v>Category 80</c:v>
                </c:pt>
                <c:pt idx="80">
                  <c:v>Category 81</c:v>
                </c:pt>
                <c:pt idx="81">
                  <c:v>Category 82</c:v>
                </c:pt>
                <c:pt idx="82">
                  <c:v>Category 83</c:v>
                </c:pt>
                <c:pt idx="83">
                  <c:v>Category 84</c:v>
                </c:pt>
                <c:pt idx="84">
                  <c:v>Category 85</c:v>
                </c:pt>
                <c:pt idx="85">
                  <c:v>Category 86</c:v>
                </c:pt>
                <c:pt idx="86">
                  <c:v>Category 87</c:v>
                </c:pt>
                <c:pt idx="87">
                  <c:v>Category 88</c:v>
                </c:pt>
                <c:pt idx="88">
                  <c:v>Category 89</c:v>
                </c:pt>
                <c:pt idx="89">
                  <c:v>Category 90</c:v>
                </c:pt>
                <c:pt idx="90">
                  <c:v>Category 91</c:v>
                </c:pt>
                <c:pt idx="91">
                  <c:v>Category 92</c:v>
                </c:pt>
                <c:pt idx="92">
                  <c:v>Category 93</c:v>
                </c:pt>
                <c:pt idx="93">
                  <c:v>Category 94</c:v>
                </c:pt>
                <c:pt idx="94">
                  <c:v>Category 95</c:v>
                </c:pt>
                <c:pt idx="95">
                  <c:v>Category 96</c:v>
                </c:pt>
                <c:pt idx="96">
                  <c:v>Category 97</c:v>
                </c:pt>
                <c:pt idx="97">
                  <c:v>Category 98</c:v>
                </c:pt>
                <c:pt idx="98">
                  <c:v>Category 99</c:v>
                </c:pt>
                <c:pt idx="99">
                  <c:v>Category 100</c:v>
                </c:pt>
                <c:pt idx="100">
                  <c:v>Category 101</c:v>
                </c:pt>
                <c:pt idx="101">
                  <c:v>Category 102</c:v>
                </c:pt>
                <c:pt idx="102">
                  <c:v>Category 103</c:v>
                </c:pt>
                <c:pt idx="103">
                  <c:v>Category 104</c:v>
                </c:pt>
                <c:pt idx="104">
                  <c:v>Category 105</c:v>
                </c:pt>
                <c:pt idx="105">
                  <c:v>Category 106</c:v>
                </c:pt>
                <c:pt idx="106">
                  <c:v>Category 107</c:v>
                </c:pt>
                <c:pt idx="107">
                  <c:v>Category 108</c:v>
                </c:pt>
                <c:pt idx="108">
                  <c:v>Category 109</c:v>
                </c:pt>
                <c:pt idx="109">
                  <c:v>Category 110</c:v>
                </c:pt>
                <c:pt idx="110">
                  <c:v>Category 111</c:v>
                </c:pt>
                <c:pt idx="111">
                  <c:v>Category 112</c:v>
                </c:pt>
                <c:pt idx="112">
                  <c:v>Category 113</c:v>
                </c:pt>
                <c:pt idx="113">
                  <c:v>Category 114</c:v>
                </c:pt>
                <c:pt idx="114">
                  <c:v>Category 115</c:v>
                </c:pt>
                <c:pt idx="115">
                  <c:v>Category 116</c:v>
                </c:pt>
                <c:pt idx="116">
                  <c:v>Category 117</c:v>
                </c:pt>
                <c:pt idx="117">
                  <c:v>Category 118</c:v>
                </c:pt>
                <c:pt idx="118">
                  <c:v>Category 119</c:v>
                </c:pt>
                <c:pt idx="119">
                  <c:v>Category 120</c:v>
                </c:pt>
                <c:pt idx="120">
                  <c:v>Category 121</c:v>
                </c:pt>
              </c:strCache>
            </c:strRef>
          </c:cat>
          <c:val>
            <c:numRef>
              <c:f>Sheet1!$C$2:$C$122</c:f>
              <c:numCache>
                <c:formatCode>General</c:formatCode>
                <c:ptCount val="121"/>
                <c:pt idx="0">
                  <c:v>19</c:v>
                </c:pt>
                <c:pt idx="1">
                  <c:v>18.405</c:v>
                </c:pt>
                <c:pt idx="2">
                  <c:v>17.82</c:v>
                </c:pt>
                <c:pt idx="3">
                  <c:v>17.245</c:v>
                </c:pt>
                <c:pt idx="4">
                  <c:v>16.68</c:v>
                </c:pt>
                <c:pt idx="5">
                  <c:v>16.125</c:v>
                </c:pt>
                <c:pt idx="6">
                  <c:v>15.580000000000002</c:v>
                </c:pt>
                <c:pt idx="7">
                  <c:v>15.045</c:v>
                </c:pt>
                <c:pt idx="8">
                  <c:v>14.520000000000001</c:v>
                </c:pt>
                <c:pt idx="9">
                  <c:v>14.004999999999999</c:v>
                </c:pt>
                <c:pt idx="10">
                  <c:v>13.5</c:v>
                </c:pt>
                <c:pt idx="11">
                  <c:v>13.005000000000003</c:v>
                </c:pt>
                <c:pt idx="12">
                  <c:v>12.52</c:v>
                </c:pt>
                <c:pt idx="13">
                  <c:v>12.045000000000002</c:v>
                </c:pt>
                <c:pt idx="14">
                  <c:v>11.579999999999998</c:v>
                </c:pt>
                <c:pt idx="15">
                  <c:v>11.125</c:v>
                </c:pt>
                <c:pt idx="16">
                  <c:v>10.680000000000001</c:v>
                </c:pt>
                <c:pt idx="17">
                  <c:v>10.245</c:v>
                </c:pt>
                <c:pt idx="18">
                  <c:v>9.82</c:v>
                </c:pt>
                <c:pt idx="19">
                  <c:v>9.405</c:v>
                </c:pt>
                <c:pt idx="20">
                  <c:v>9</c:v>
                </c:pt>
                <c:pt idx="21">
                  <c:v>8.605</c:v>
                </c:pt>
                <c:pt idx="22">
                  <c:v>8.219999999999999</c:v>
                </c:pt>
                <c:pt idx="23">
                  <c:v>7.845000000000001</c:v>
                </c:pt>
                <c:pt idx="24">
                  <c:v>7.48</c:v>
                </c:pt>
                <c:pt idx="25">
                  <c:v>7.125</c:v>
                </c:pt>
                <c:pt idx="26">
                  <c:v>6.779999999999999</c:v>
                </c:pt>
                <c:pt idx="27">
                  <c:v>6.444999999999999</c:v>
                </c:pt>
                <c:pt idx="28">
                  <c:v>6.120000000000001</c:v>
                </c:pt>
                <c:pt idx="29">
                  <c:v>5.805000000000001</c:v>
                </c:pt>
                <c:pt idx="30">
                  <c:v>5.5</c:v>
                </c:pt>
                <c:pt idx="31">
                  <c:v>5.205</c:v>
                </c:pt>
                <c:pt idx="32">
                  <c:v>4.92</c:v>
                </c:pt>
                <c:pt idx="33">
                  <c:v>4.6450000000000005</c:v>
                </c:pt>
                <c:pt idx="34">
                  <c:v>4.380000000000001</c:v>
                </c:pt>
                <c:pt idx="35">
                  <c:v>4.125</c:v>
                </c:pt>
                <c:pt idx="36">
                  <c:v>3.88</c:v>
                </c:pt>
                <c:pt idx="37">
                  <c:v>3.6449999999999996</c:v>
                </c:pt>
                <c:pt idx="38">
                  <c:v>3.4200000000000004</c:v>
                </c:pt>
                <c:pt idx="39">
                  <c:v>3.205</c:v>
                </c:pt>
                <c:pt idx="40">
                  <c:v>3</c:v>
                </c:pt>
                <c:pt idx="41">
                  <c:v>2.8049999999999997</c:v>
                </c:pt>
                <c:pt idx="42">
                  <c:v>2.62</c:v>
                </c:pt>
                <c:pt idx="43">
                  <c:v>2.445</c:v>
                </c:pt>
                <c:pt idx="44">
                  <c:v>2.2800000000000002</c:v>
                </c:pt>
                <c:pt idx="45">
                  <c:v>2.125</c:v>
                </c:pt>
                <c:pt idx="46">
                  <c:v>1.98</c:v>
                </c:pt>
                <c:pt idx="47">
                  <c:v>1.8450000000000002</c:v>
                </c:pt>
                <c:pt idx="48">
                  <c:v>1.72</c:v>
                </c:pt>
                <c:pt idx="49">
                  <c:v>1.605</c:v>
                </c:pt>
                <c:pt idx="50">
                  <c:v>1.5</c:v>
                </c:pt>
                <c:pt idx="51">
                  <c:v>1.405</c:v>
                </c:pt>
                <c:pt idx="52">
                  <c:v>1.32</c:v>
                </c:pt>
                <c:pt idx="53">
                  <c:v>1.2449999999999999</c:v>
                </c:pt>
                <c:pt idx="54">
                  <c:v>1.18</c:v>
                </c:pt>
                <c:pt idx="55">
                  <c:v>1.125</c:v>
                </c:pt>
                <c:pt idx="56">
                  <c:v>1.08</c:v>
                </c:pt>
                <c:pt idx="57">
                  <c:v>1.045</c:v>
                </c:pt>
                <c:pt idx="58">
                  <c:v>1.02</c:v>
                </c:pt>
                <c:pt idx="59">
                  <c:v>1.005</c:v>
                </c:pt>
                <c:pt idx="60">
                  <c:v>1</c:v>
                </c:pt>
                <c:pt idx="61">
                  <c:v>1.005</c:v>
                </c:pt>
                <c:pt idx="62">
                  <c:v>1.02</c:v>
                </c:pt>
                <c:pt idx="63">
                  <c:v>1.045</c:v>
                </c:pt>
                <c:pt idx="64">
                  <c:v>1.08</c:v>
                </c:pt>
                <c:pt idx="65">
                  <c:v>1.125</c:v>
                </c:pt>
                <c:pt idx="66">
                  <c:v>1.18</c:v>
                </c:pt>
                <c:pt idx="67">
                  <c:v>1.2449999999999999</c:v>
                </c:pt>
                <c:pt idx="68">
                  <c:v>1.32</c:v>
                </c:pt>
                <c:pt idx="69">
                  <c:v>1.405</c:v>
                </c:pt>
                <c:pt idx="70">
                  <c:v>1.5</c:v>
                </c:pt>
                <c:pt idx="71">
                  <c:v>1.605</c:v>
                </c:pt>
                <c:pt idx="72">
                  <c:v>1.72</c:v>
                </c:pt>
                <c:pt idx="73">
                  <c:v>1.8450000000000002</c:v>
                </c:pt>
                <c:pt idx="74">
                  <c:v>1.98</c:v>
                </c:pt>
                <c:pt idx="75">
                  <c:v>2.125</c:v>
                </c:pt>
                <c:pt idx="76">
                  <c:v>2.2800000000000002</c:v>
                </c:pt>
                <c:pt idx="77">
                  <c:v>2.445</c:v>
                </c:pt>
                <c:pt idx="78">
                  <c:v>2.62</c:v>
                </c:pt>
                <c:pt idx="79">
                  <c:v>2.8049999999999997</c:v>
                </c:pt>
                <c:pt idx="80">
                  <c:v>3</c:v>
                </c:pt>
                <c:pt idx="81">
                  <c:v>3.205</c:v>
                </c:pt>
                <c:pt idx="82">
                  <c:v>3.4200000000000004</c:v>
                </c:pt>
                <c:pt idx="83">
                  <c:v>3.6449999999999996</c:v>
                </c:pt>
                <c:pt idx="84">
                  <c:v>3.88</c:v>
                </c:pt>
                <c:pt idx="85">
                  <c:v>4.125</c:v>
                </c:pt>
                <c:pt idx="86">
                  <c:v>4.380000000000001</c:v>
                </c:pt>
                <c:pt idx="87">
                  <c:v>4.6450000000000005</c:v>
                </c:pt>
                <c:pt idx="88">
                  <c:v>4.92</c:v>
                </c:pt>
                <c:pt idx="89">
                  <c:v>5.205</c:v>
                </c:pt>
                <c:pt idx="90">
                  <c:v>5.5</c:v>
                </c:pt>
                <c:pt idx="91">
                  <c:v>5.805000000000001</c:v>
                </c:pt>
                <c:pt idx="92">
                  <c:v>6.120000000000001</c:v>
                </c:pt>
                <c:pt idx="93">
                  <c:v>6.444999999999999</c:v>
                </c:pt>
                <c:pt idx="94">
                  <c:v>6.779999999999999</c:v>
                </c:pt>
                <c:pt idx="95">
                  <c:v>7.125</c:v>
                </c:pt>
                <c:pt idx="96">
                  <c:v>7.48</c:v>
                </c:pt>
                <c:pt idx="97">
                  <c:v>7.845000000000001</c:v>
                </c:pt>
                <c:pt idx="98">
                  <c:v>8.219999999999999</c:v>
                </c:pt>
                <c:pt idx="99">
                  <c:v>8.605</c:v>
                </c:pt>
                <c:pt idx="100">
                  <c:v>9</c:v>
                </c:pt>
                <c:pt idx="101">
                  <c:v>9.405</c:v>
                </c:pt>
                <c:pt idx="102">
                  <c:v>9.82</c:v>
                </c:pt>
                <c:pt idx="103">
                  <c:v>10.245</c:v>
                </c:pt>
                <c:pt idx="104">
                  <c:v>10.680000000000001</c:v>
                </c:pt>
                <c:pt idx="105">
                  <c:v>11.125</c:v>
                </c:pt>
                <c:pt idx="106">
                  <c:v>11.579999999999998</c:v>
                </c:pt>
                <c:pt idx="107">
                  <c:v>12.045000000000002</c:v>
                </c:pt>
                <c:pt idx="108">
                  <c:v>12.52</c:v>
                </c:pt>
                <c:pt idx="109">
                  <c:v>13.005000000000003</c:v>
                </c:pt>
                <c:pt idx="110">
                  <c:v>13.5</c:v>
                </c:pt>
                <c:pt idx="111">
                  <c:v>14.004999999999999</c:v>
                </c:pt>
                <c:pt idx="112">
                  <c:v>14.520000000000001</c:v>
                </c:pt>
                <c:pt idx="113">
                  <c:v>15.045</c:v>
                </c:pt>
                <c:pt idx="114">
                  <c:v>15.580000000000002</c:v>
                </c:pt>
                <c:pt idx="115">
                  <c:v>16.125</c:v>
                </c:pt>
                <c:pt idx="116">
                  <c:v>16.68</c:v>
                </c:pt>
                <c:pt idx="117">
                  <c:v>17.245</c:v>
                </c:pt>
                <c:pt idx="118">
                  <c:v>17.82</c:v>
                </c:pt>
                <c:pt idx="119">
                  <c:v>18.405</c:v>
                </c:pt>
                <c:pt idx="120">
                  <c:v>19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y=2x²-1</c:v>
                </c:pt>
              </c:strCache>
            </c:strRef>
          </c:tx>
          <c:spPr>
            <a:noFill/>
            <a:ln w="16073">
              <a:solidFill>
                <a:srgbClr val="1A6B5C"/>
              </a:solidFill>
            </a:ln>
          </c:spPr>
          <c:marker>
            <c:symbol val="none"/>
          </c:marker>
          <c:cat>
            <c:strRef>
              <c:f>Sheet1!$A$2:$A$122</c:f>
              <c:strCache>
                <c:ptCount val="121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  <c:pt idx="5">
                  <c:v>Category 6</c:v>
                </c:pt>
                <c:pt idx="6">
                  <c:v>Category 7</c:v>
                </c:pt>
                <c:pt idx="7">
                  <c:v>Category 8</c:v>
                </c:pt>
                <c:pt idx="8">
                  <c:v>Category 9</c:v>
                </c:pt>
                <c:pt idx="9">
                  <c:v>Category 10</c:v>
                </c:pt>
                <c:pt idx="10">
                  <c:v>Category 11</c:v>
                </c:pt>
                <c:pt idx="11">
                  <c:v>Category 12</c:v>
                </c:pt>
                <c:pt idx="12">
                  <c:v>Category 13</c:v>
                </c:pt>
                <c:pt idx="13">
                  <c:v>Category 14</c:v>
                </c:pt>
                <c:pt idx="14">
                  <c:v>Category 15</c:v>
                </c:pt>
                <c:pt idx="15">
                  <c:v>Category 16</c:v>
                </c:pt>
                <c:pt idx="16">
                  <c:v>Category 17</c:v>
                </c:pt>
                <c:pt idx="17">
                  <c:v>Category 18</c:v>
                </c:pt>
                <c:pt idx="18">
                  <c:v>Category 19</c:v>
                </c:pt>
                <c:pt idx="19">
                  <c:v>Category 20</c:v>
                </c:pt>
                <c:pt idx="20">
                  <c:v>Category 21</c:v>
                </c:pt>
                <c:pt idx="21">
                  <c:v>Category 22</c:v>
                </c:pt>
                <c:pt idx="22">
                  <c:v>Category 23</c:v>
                </c:pt>
                <c:pt idx="23">
                  <c:v>Category 24</c:v>
                </c:pt>
                <c:pt idx="24">
                  <c:v>Category 25</c:v>
                </c:pt>
                <c:pt idx="25">
                  <c:v>Category 26</c:v>
                </c:pt>
                <c:pt idx="26">
                  <c:v>Category 27</c:v>
                </c:pt>
                <c:pt idx="27">
                  <c:v>Category 28</c:v>
                </c:pt>
                <c:pt idx="28">
                  <c:v>Category 29</c:v>
                </c:pt>
                <c:pt idx="29">
                  <c:v>Category 30</c:v>
                </c:pt>
                <c:pt idx="30">
                  <c:v>Category 31</c:v>
                </c:pt>
                <c:pt idx="31">
                  <c:v>Category 32</c:v>
                </c:pt>
                <c:pt idx="32">
                  <c:v>Category 33</c:v>
                </c:pt>
                <c:pt idx="33">
                  <c:v>Category 34</c:v>
                </c:pt>
                <c:pt idx="34">
                  <c:v>Category 35</c:v>
                </c:pt>
                <c:pt idx="35">
                  <c:v>Category 36</c:v>
                </c:pt>
                <c:pt idx="36">
                  <c:v>Category 37</c:v>
                </c:pt>
                <c:pt idx="37">
                  <c:v>Category 38</c:v>
                </c:pt>
                <c:pt idx="38">
                  <c:v>Category 39</c:v>
                </c:pt>
                <c:pt idx="39">
                  <c:v>Category 40</c:v>
                </c:pt>
                <c:pt idx="40">
                  <c:v>Category 41</c:v>
                </c:pt>
                <c:pt idx="41">
                  <c:v>Category 42</c:v>
                </c:pt>
                <c:pt idx="42">
                  <c:v>Category 43</c:v>
                </c:pt>
                <c:pt idx="43">
                  <c:v>Category 44</c:v>
                </c:pt>
                <c:pt idx="44">
                  <c:v>Category 45</c:v>
                </c:pt>
                <c:pt idx="45">
                  <c:v>Category 46</c:v>
                </c:pt>
                <c:pt idx="46">
                  <c:v>Category 47</c:v>
                </c:pt>
                <c:pt idx="47">
                  <c:v>Category 48</c:v>
                </c:pt>
                <c:pt idx="48">
                  <c:v>Category 49</c:v>
                </c:pt>
                <c:pt idx="49">
                  <c:v>Category 50</c:v>
                </c:pt>
                <c:pt idx="50">
                  <c:v>Category 51</c:v>
                </c:pt>
                <c:pt idx="51">
                  <c:v>Category 52</c:v>
                </c:pt>
                <c:pt idx="52">
                  <c:v>Category 53</c:v>
                </c:pt>
                <c:pt idx="53">
                  <c:v>Category 54</c:v>
                </c:pt>
                <c:pt idx="54">
                  <c:v>Category 55</c:v>
                </c:pt>
                <c:pt idx="55">
                  <c:v>Category 56</c:v>
                </c:pt>
                <c:pt idx="56">
                  <c:v>Category 57</c:v>
                </c:pt>
                <c:pt idx="57">
                  <c:v>Category 58</c:v>
                </c:pt>
                <c:pt idx="58">
                  <c:v>Category 59</c:v>
                </c:pt>
                <c:pt idx="59">
                  <c:v>Category 60</c:v>
                </c:pt>
                <c:pt idx="60">
                  <c:v>Category 61</c:v>
                </c:pt>
                <c:pt idx="61">
                  <c:v>Category 62</c:v>
                </c:pt>
                <c:pt idx="62">
                  <c:v>Category 63</c:v>
                </c:pt>
                <c:pt idx="63">
                  <c:v>Category 64</c:v>
                </c:pt>
                <c:pt idx="64">
                  <c:v>Category 65</c:v>
                </c:pt>
                <c:pt idx="65">
                  <c:v>Category 66</c:v>
                </c:pt>
                <c:pt idx="66">
                  <c:v>Category 67</c:v>
                </c:pt>
                <c:pt idx="67">
                  <c:v>Category 68</c:v>
                </c:pt>
                <c:pt idx="68">
                  <c:v>Category 69</c:v>
                </c:pt>
                <c:pt idx="69">
                  <c:v>Category 70</c:v>
                </c:pt>
                <c:pt idx="70">
                  <c:v>Category 71</c:v>
                </c:pt>
                <c:pt idx="71">
                  <c:v>Category 72</c:v>
                </c:pt>
                <c:pt idx="72">
                  <c:v>Category 73</c:v>
                </c:pt>
                <c:pt idx="73">
                  <c:v>Category 74</c:v>
                </c:pt>
                <c:pt idx="74">
                  <c:v>Category 75</c:v>
                </c:pt>
                <c:pt idx="75">
                  <c:v>Category 76</c:v>
                </c:pt>
                <c:pt idx="76">
                  <c:v>Category 77</c:v>
                </c:pt>
                <c:pt idx="77">
                  <c:v>Category 78</c:v>
                </c:pt>
                <c:pt idx="78">
                  <c:v>Category 79</c:v>
                </c:pt>
                <c:pt idx="79">
                  <c:v>Category 80</c:v>
                </c:pt>
                <c:pt idx="80">
                  <c:v>Category 81</c:v>
                </c:pt>
                <c:pt idx="81">
                  <c:v>Category 82</c:v>
                </c:pt>
                <c:pt idx="82">
                  <c:v>Category 83</c:v>
                </c:pt>
                <c:pt idx="83">
                  <c:v>Category 84</c:v>
                </c:pt>
                <c:pt idx="84">
                  <c:v>Category 85</c:v>
                </c:pt>
                <c:pt idx="85">
                  <c:v>Category 86</c:v>
                </c:pt>
                <c:pt idx="86">
                  <c:v>Category 87</c:v>
                </c:pt>
                <c:pt idx="87">
                  <c:v>Category 88</c:v>
                </c:pt>
                <c:pt idx="88">
                  <c:v>Category 89</c:v>
                </c:pt>
                <c:pt idx="89">
                  <c:v>Category 90</c:v>
                </c:pt>
                <c:pt idx="90">
                  <c:v>Category 91</c:v>
                </c:pt>
                <c:pt idx="91">
                  <c:v>Category 92</c:v>
                </c:pt>
                <c:pt idx="92">
                  <c:v>Category 93</c:v>
                </c:pt>
                <c:pt idx="93">
                  <c:v>Category 94</c:v>
                </c:pt>
                <c:pt idx="94">
                  <c:v>Category 95</c:v>
                </c:pt>
                <c:pt idx="95">
                  <c:v>Category 96</c:v>
                </c:pt>
                <c:pt idx="96">
                  <c:v>Category 97</c:v>
                </c:pt>
                <c:pt idx="97">
                  <c:v>Category 98</c:v>
                </c:pt>
                <c:pt idx="98">
                  <c:v>Category 99</c:v>
                </c:pt>
                <c:pt idx="99">
                  <c:v>Category 100</c:v>
                </c:pt>
                <c:pt idx="100">
                  <c:v>Category 101</c:v>
                </c:pt>
                <c:pt idx="101">
                  <c:v>Category 102</c:v>
                </c:pt>
                <c:pt idx="102">
                  <c:v>Category 103</c:v>
                </c:pt>
                <c:pt idx="103">
                  <c:v>Category 104</c:v>
                </c:pt>
                <c:pt idx="104">
                  <c:v>Category 105</c:v>
                </c:pt>
                <c:pt idx="105">
                  <c:v>Category 106</c:v>
                </c:pt>
                <c:pt idx="106">
                  <c:v>Category 107</c:v>
                </c:pt>
                <c:pt idx="107">
                  <c:v>Category 108</c:v>
                </c:pt>
                <c:pt idx="108">
                  <c:v>Category 109</c:v>
                </c:pt>
                <c:pt idx="109">
                  <c:v>Category 110</c:v>
                </c:pt>
                <c:pt idx="110">
                  <c:v>Category 111</c:v>
                </c:pt>
                <c:pt idx="111">
                  <c:v>Category 112</c:v>
                </c:pt>
                <c:pt idx="112">
                  <c:v>Category 113</c:v>
                </c:pt>
                <c:pt idx="113">
                  <c:v>Category 114</c:v>
                </c:pt>
                <c:pt idx="114">
                  <c:v>Category 115</c:v>
                </c:pt>
                <c:pt idx="115">
                  <c:v>Category 116</c:v>
                </c:pt>
                <c:pt idx="116">
                  <c:v>Category 117</c:v>
                </c:pt>
                <c:pt idx="117">
                  <c:v>Category 118</c:v>
                </c:pt>
                <c:pt idx="118">
                  <c:v>Category 119</c:v>
                </c:pt>
                <c:pt idx="119">
                  <c:v>Category 120</c:v>
                </c:pt>
                <c:pt idx="120">
                  <c:v>Category 121</c:v>
                </c:pt>
              </c:strCache>
            </c:strRef>
          </c:cat>
          <c:val>
            <c:numRef>
              <c:f>Sheet1!$D$2:$D$122</c:f>
              <c:numCache>
                <c:formatCode>General</c:formatCode>
                <c:ptCount val="121"/>
                <c:pt idx="0">
                  <c:v>17</c:v>
                </c:pt>
                <c:pt idx="1">
                  <c:v>16.405</c:v>
                </c:pt>
                <c:pt idx="2">
                  <c:v>15.82</c:v>
                </c:pt>
                <c:pt idx="3">
                  <c:v>15.245000000000001</c:v>
                </c:pt>
                <c:pt idx="4">
                  <c:v>14.679999999999998</c:v>
                </c:pt>
                <c:pt idx="5">
                  <c:v>14.125</c:v>
                </c:pt>
                <c:pt idx="6">
                  <c:v>13.580000000000002</c:v>
                </c:pt>
                <c:pt idx="7">
                  <c:v>13.045</c:v>
                </c:pt>
                <c:pt idx="8">
                  <c:v>12.520000000000001</c:v>
                </c:pt>
                <c:pt idx="9">
                  <c:v>12.004999999999999</c:v>
                </c:pt>
                <c:pt idx="10">
                  <c:v>11.5</c:v>
                </c:pt>
                <c:pt idx="11">
                  <c:v>11.005000000000003</c:v>
                </c:pt>
                <c:pt idx="12">
                  <c:v>10.52</c:v>
                </c:pt>
                <c:pt idx="13">
                  <c:v>10.045000000000002</c:v>
                </c:pt>
                <c:pt idx="14">
                  <c:v>9.579999999999998</c:v>
                </c:pt>
                <c:pt idx="15">
                  <c:v>9.125</c:v>
                </c:pt>
                <c:pt idx="16">
                  <c:v>8.680000000000001</c:v>
                </c:pt>
                <c:pt idx="17">
                  <c:v>8.245</c:v>
                </c:pt>
                <c:pt idx="18">
                  <c:v>7.82</c:v>
                </c:pt>
                <c:pt idx="19">
                  <c:v>7.404999999999999</c:v>
                </c:pt>
                <c:pt idx="20">
                  <c:v>7</c:v>
                </c:pt>
                <c:pt idx="21">
                  <c:v>6.6049999999999995</c:v>
                </c:pt>
                <c:pt idx="22">
                  <c:v>6.22</c:v>
                </c:pt>
                <c:pt idx="23">
                  <c:v>5.845000000000001</c:v>
                </c:pt>
                <c:pt idx="24">
                  <c:v>5.48</c:v>
                </c:pt>
                <c:pt idx="25">
                  <c:v>5.125</c:v>
                </c:pt>
                <c:pt idx="26">
                  <c:v>4.779999999999999</c:v>
                </c:pt>
                <c:pt idx="27">
                  <c:v>4.444999999999999</c:v>
                </c:pt>
                <c:pt idx="28">
                  <c:v>4.120000000000001</c:v>
                </c:pt>
                <c:pt idx="29">
                  <c:v>3.8050000000000006</c:v>
                </c:pt>
                <c:pt idx="30">
                  <c:v>3.5</c:v>
                </c:pt>
                <c:pt idx="31">
                  <c:v>3.205</c:v>
                </c:pt>
                <c:pt idx="32">
                  <c:v>2.9199999999999995</c:v>
                </c:pt>
                <c:pt idx="33">
                  <c:v>2.6450000000000005</c:v>
                </c:pt>
                <c:pt idx="34">
                  <c:v>2.3800000000000003</c:v>
                </c:pt>
                <c:pt idx="35">
                  <c:v>2.125</c:v>
                </c:pt>
                <c:pt idx="36">
                  <c:v>1.88</c:v>
                </c:pt>
                <c:pt idx="37">
                  <c:v>1.6449999999999996</c:v>
                </c:pt>
                <c:pt idx="38">
                  <c:v>1.4200000000000004</c:v>
                </c:pt>
                <c:pt idx="39">
                  <c:v>1.205</c:v>
                </c:pt>
                <c:pt idx="40">
                  <c:v>1</c:v>
                </c:pt>
                <c:pt idx="41">
                  <c:v>0.8049999999999999</c:v>
                </c:pt>
                <c:pt idx="42">
                  <c:v>0.6200000000000001</c:v>
                </c:pt>
                <c:pt idx="43">
                  <c:v>0.44499999999999984</c:v>
                </c:pt>
                <c:pt idx="44">
                  <c:v>0.28000000000000025</c:v>
                </c:pt>
                <c:pt idx="45">
                  <c:v>0.125</c:v>
                </c:pt>
                <c:pt idx="46">
                  <c:v>-0.02000000000000013</c:v>
                </c:pt>
                <c:pt idx="47">
                  <c:v>-0.15499999999999992</c:v>
                </c:pt>
                <c:pt idx="48">
                  <c:v>-0.28</c:v>
                </c:pt>
                <c:pt idx="49">
                  <c:v>-0.3949999999999999</c:v>
                </c:pt>
                <c:pt idx="50">
                  <c:v>-0.5</c:v>
                </c:pt>
                <c:pt idx="51">
                  <c:v>-0.595</c:v>
                </c:pt>
                <c:pt idx="52">
                  <c:v>-0.6799999999999999</c:v>
                </c:pt>
                <c:pt idx="53">
                  <c:v>-0.755</c:v>
                </c:pt>
                <c:pt idx="54">
                  <c:v>-0.8200000000000001</c:v>
                </c:pt>
                <c:pt idx="55">
                  <c:v>-0.875</c:v>
                </c:pt>
                <c:pt idx="56">
                  <c:v>-0.9199999999999999</c:v>
                </c:pt>
                <c:pt idx="57">
                  <c:v>-0.955</c:v>
                </c:pt>
                <c:pt idx="58">
                  <c:v>-0.98</c:v>
                </c:pt>
                <c:pt idx="59">
                  <c:v>-0.995</c:v>
                </c:pt>
                <c:pt idx="60">
                  <c:v>-1</c:v>
                </c:pt>
                <c:pt idx="61">
                  <c:v>-0.995</c:v>
                </c:pt>
                <c:pt idx="62">
                  <c:v>-0.98</c:v>
                </c:pt>
                <c:pt idx="63">
                  <c:v>-0.955</c:v>
                </c:pt>
                <c:pt idx="64">
                  <c:v>-0.9199999999999999</c:v>
                </c:pt>
                <c:pt idx="65">
                  <c:v>-0.875</c:v>
                </c:pt>
                <c:pt idx="66">
                  <c:v>-0.8200000000000001</c:v>
                </c:pt>
                <c:pt idx="67">
                  <c:v>-0.755</c:v>
                </c:pt>
                <c:pt idx="68">
                  <c:v>-0.6799999999999999</c:v>
                </c:pt>
                <c:pt idx="69">
                  <c:v>-0.595</c:v>
                </c:pt>
                <c:pt idx="70">
                  <c:v>-0.5</c:v>
                </c:pt>
                <c:pt idx="71">
                  <c:v>-0.3949999999999999</c:v>
                </c:pt>
                <c:pt idx="72">
                  <c:v>-0.28</c:v>
                </c:pt>
                <c:pt idx="73">
                  <c:v>-0.15499999999999992</c:v>
                </c:pt>
                <c:pt idx="74">
                  <c:v>-0.02000000000000013</c:v>
                </c:pt>
                <c:pt idx="75">
                  <c:v>0.125</c:v>
                </c:pt>
                <c:pt idx="76">
                  <c:v>0.28000000000000025</c:v>
                </c:pt>
                <c:pt idx="77">
                  <c:v>0.44499999999999984</c:v>
                </c:pt>
                <c:pt idx="78">
                  <c:v>0.6200000000000001</c:v>
                </c:pt>
                <c:pt idx="79">
                  <c:v>0.8049999999999999</c:v>
                </c:pt>
                <c:pt idx="80">
                  <c:v>1</c:v>
                </c:pt>
                <c:pt idx="81">
                  <c:v>1.205</c:v>
                </c:pt>
                <c:pt idx="82">
                  <c:v>1.4200000000000004</c:v>
                </c:pt>
                <c:pt idx="83">
                  <c:v>1.6449999999999996</c:v>
                </c:pt>
                <c:pt idx="84">
                  <c:v>1.88</c:v>
                </c:pt>
                <c:pt idx="85">
                  <c:v>2.125</c:v>
                </c:pt>
                <c:pt idx="86">
                  <c:v>2.3800000000000003</c:v>
                </c:pt>
                <c:pt idx="87">
                  <c:v>2.6450000000000005</c:v>
                </c:pt>
                <c:pt idx="88">
                  <c:v>2.9199999999999995</c:v>
                </c:pt>
                <c:pt idx="89">
                  <c:v>3.205</c:v>
                </c:pt>
                <c:pt idx="90">
                  <c:v>3.5</c:v>
                </c:pt>
                <c:pt idx="91">
                  <c:v>3.8050000000000006</c:v>
                </c:pt>
                <c:pt idx="92">
                  <c:v>4.120000000000001</c:v>
                </c:pt>
                <c:pt idx="93">
                  <c:v>4.444999999999999</c:v>
                </c:pt>
                <c:pt idx="94">
                  <c:v>4.779999999999999</c:v>
                </c:pt>
                <c:pt idx="95">
                  <c:v>5.125</c:v>
                </c:pt>
                <c:pt idx="96">
                  <c:v>5.48</c:v>
                </c:pt>
                <c:pt idx="97">
                  <c:v>5.845000000000001</c:v>
                </c:pt>
                <c:pt idx="98">
                  <c:v>6.22</c:v>
                </c:pt>
                <c:pt idx="99">
                  <c:v>6.6049999999999995</c:v>
                </c:pt>
                <c:pt idx="100">
                  <c:v>7</c:v>
                </c:pt>
                <c:pt idx="101">
                  <c:v>7.404999999999999</c:v>
                </c:pt>
                <c:pt idx="102">
                  <c:v>7.82</c:v>
                </c:pt>
                <c:pt idx="103">
                  <c:v>8.245</c:v>
                </c:pt>
                <c:pt idx="104">
                  <c:v>8.680000000000001</c:v>
                </c:pt>
                <c:pt idx="105">
                  <c:v>9.125</c:v>
                </c:pt>
                <c:pt idx="106">
                  <c:v>9.579999999999998</c:v>
                </c:pt>
                <c:pt idx="107">
                  <c:v>10.045000000000002</c:v>
                </c:pt>
                <c:pt idx="108">
                  <c:v>10.52</c:v>
                </c:pt>
                <c:pt idx="109">
                  <c:v>11.005000000000003</c:v>
                </c:pt>
                <c:pt idx="110">
                  <c:v>11.5</c:v>
                </c:pt>
                <c:pt idx="111">
                  <c:v>12.004999999999999</c:v>
                </c:pt>
                <c:pt idx="112">
                  <c:v>12.520000000000001</c:v>
                </c:pt>
                <c:pt idx="113">
                  <c:v>13.045</c:v>
                </c:pt>
                <c:pt idx="114">
                  <c:v>13.580000000000002</c:v>
                </c:pt>
                <c:pt idx="115">
                  <c:v>14.125</c:v>
                </c:pt>
                <c:pt idx="116">
                  <c:v>14.679999999999998</c:v>
                </c:pt>
                <c:pt idx="117">
                  <c:v>15.245000000000001</c:v>
                </c:pt>
                <c:pt idx="118">
                  <c:v>15.82</c:v>
                </c:pt>
                <c:pt idx="119">
                  <c:v>16.405</c:v>
                </c:pt>
                <c:pt idx="120">
                  <c:v>17</c:v>
                </c:pt>
              </c:numCache>
            </c:numRef>
          </c:val>
          <c:smooth val="1"/>
        </c:ser>
        <c:axId val="111111111"/>
        <c:axId val="222222222"/>
      </c:lineChart>
      <c:catAx>
        <c:axId val="111111111"/>
        <c:scaling>
          <c:orientation val="minMax"/>
        </c:scaling>
        <c:delete val="0"/>
        <c:axPos val="b"/>
        <c:majorGridlines>
          <c:spPr>
            <a:ln w="7144">
              <a:solidFill>
                <a:srgbClr val="C4BBA8"/>
              </a:solidFill>
              <a:prstDash val="dash"/>
            </a:ln>
          </c:spPr>
        </c:majorGridlines>
        <c:tickLblPos val="low"/>
        <c:spPr>
          <a:ln w="10716">
            <a:solidFill>
              <a:srgbClr val="2A2A2A"/>
            </a:solidFill>
          </a:ln>
        </c:spPr>
        <c:txPr>
          <a:bodyPr/>
          <a:lstStyle/>
          <a:p>
            <a:pPr>
              <a:defRPr sz="1013">
                <a:solidFill>
                  <a:srgbClr val="2A2A2A"/>
                </a:solidFill>
              </a:defRPr>
            </a:pPr>
            <a:endParaRPr lang="zh-CN"/>
          </a:p>
        </c:txPr>
        <c:crossAx val="222222222"/>
        <c:crosses val="autoZero"/>
        <c:lblOffset val="0"/>
        <c:tickLblSkip val="41"/>
        <c:tickMarkSkip val="41"/>
      </c:catAx>
      <c:valAx>
        <c:axId val="222222222"/>
        <c:scaling>
          <c:orientation val="minMax"/>
          <c:max val="5.5"/>
          <c:min val="-4.5"/>
        </c:scaling>
        <c:delete val="0"/>
        <c:axPos val="l"/>
        <c:majorGridlines>
          <c:spPr>
            <a:ln w="7144">
              <a:solidFill>
                <a:srgbClr val="C4BBA8"/>
              </a:solidFill>
              <a:prstDash val="dash"/>
            </a:ln>
          </c:spPr>
        </c:majorGridlines>
        <c:title>
          <c:layout>
            <c:manualLayout>
              <c:xMode val="edge"/>
              <c:yMode val="edge"/>
              <c:x val="0.045000000000000005"/>
              <c:y val="0"/>
            </c:manualLayout>
          </c:layout>
          <c:tx>
            <c:rich>
              <a:bodyPr rot="0" vert="horz" wrap="none"/>
              <a:lstStyle/>
              <a:p>
                <a:pPr>
                  <a:defRPr sz="1013">
                    <a:solidFill>
                      <a:srgbClr val="2A2A2A"/>
                    </a:solidFill>
                  </a:defRPr>
                </a:pPr>
                <a:r>
                  <a:rPr lang="zh-CN" sz="1013">
                    <a:solidFill>
                      <a:srgbClr val="2A2A2A"/>
                    </a:solidFill>
                  </a:rPr>
                  <a:t>y</a:t>
                </a:r>
              </a:p>
            </c:rich>
          </c:tx>
          <c:overlay val="0"/>
        </c:title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013">
                <a:solidFill>
                  <a:srgbClr val="2A2A2A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2"/>
      </c:valAx>
    </c:plotArea>
    <c:legend>
      <c:legendPos val="t"/>
      <c:overlay val="1"/>
      <c:txPr>
        <a:bodyPr/>
        <a:lstStyle/>
        <a:p>
          <a:pPr>
            <a:defRPr sz="1013">
              <a:solidFill>
                <a:srgbClr val="2A2A2A"/>
              </a:solidFill>
            </a:defRPr>
          </a:pPr>
          <a:endParaRPr lang="zh-CN"/>
        </a:p>
      </c:txPr>
    </c:legend>
    <c:plotVisOnly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072"/>
          <c:y val="0.072"/>
          <c:w val="0.892"/>
          <c:h val="0.85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= (x−3)²+12</c:v>
                </c:pt>
              </c:strCache>
            </c:strRef>
          </c:tx>
          <c:spPr>
            <a:noFill/>
            <a:ln w="21431">
              <a:solidFill>
                <a:srgbClr val="1A6B5C"/>
              </a:solidFill>
            </a:ln>
          </c:spPr>
          <c:marker>
            <c:symbol val="none"/>
          </c:marker>
          <c:cat>
            <c:strRef>
              <c:f>Sheet1!$A$2:$A$82</c:f>
              <c:strCache>
                <c:ptCount val="81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  <c:pt idx="5">
                  <c:v>Category 6</c:v>
                </c:pt>
                <c:pt idx="6">
                  <c:v>Category 7</c:v>
                </c:pt>
                <c:pt idx="7">
                  <c:v>Category 8</c:v>
                </c:pt>
                <c:pt idx="8">
                  <c:v>Category 9</c:v>
                </c:pt>
                <c:pt idx="9">
                  <c:v>Category 10</c:v>
                </c:pt>
                <c:pt idx="10">
                  <c:v>Category 11</c:v>
                </c:pt>
                <c:pt idx="11">
                  <c:v>Category 12</c:v>
                </c:pt>
                <c:pt idx="12">
                  <c:v>Category 13</c:v>
                </c:pt>
                <c:pt idx="13">
                  <c:v>Category 14</c:v>
                </c:pt>
                <c:pt idx="14">
                  <c:v>Category 15</c:v>
                </c:pt>
                <c:pt idx="15">
                  <c:v>Category 16</c:v>
                </c:pt>
                <c:pt idx="16">
                  <c:v>Category 17</c:v>
                </c:pt>
                <c:pt idx="17">
                  <c:v>Category 18</c:v>
                </c:pt>
                <c:pt idx="18">
                  <c:v>Category 19</c:v>
                </c:pt>
                <c:pt idx="19">
                  <c:v>Category 20</c:v>
                </c:pt>
                <c:pt idx="20">
                  <c:v>Category 21</c:v>
                </c:pt>
                <c:pt idx="21">
                  <c:v>Category 22</c:v>
                </c:pt>
                <c:pt idx="22">
                  <c:v>Category 23</c:v>
                </c:pt>
                <c:pt idx="23">
                  <c:v>Category 24</c:v>
                </c:pt>
                <c:pt idx="24">
                  <c:v>Category 25</c:v>
                </c:pt>
                <c:pt idx="25">
                  <c:v>Category 26</c:v>
                </c:pt>
                <c:pt idx="26">
                  <c:v>Category 27</c:v>
                </c:pt>
                <c:pt idx="27">
                  <c:v>Category 28</c:v>
                </c:pt>
                <c:pt idx="28">
                  <c:v>Category 29</c:v>
                </c:pt>
                <c:pt idx="29">
                  <c:v>Category 30</c:v>
                </c:pt>
                <c:pt idx="30">
                  <c:v>Category 31</c:v>
                </c:pt>
                <c:pt idx="31">
                  <c:v>Category 32</c:v>
                </c:pt>
                <c:pt idx="32">
                  <c:v>Category 33</c:v>
                </c:pt>
                <c:pt idx="33">
                  <c:v>Category 34</c:v>
                </c:pt>
                <c:pt idx="34">
                  <c:v>Category 35</c:v>
                </c:pt>
                <c:pt idx="35">
                  <c:v>Category 36</c:v>
                </c:pt>
                <c:pt idx="36">
                  <c:v>Category 37</c:v>
                </c:pt>
                <c:pt idx="37">
                  <c:v>Category 38</c:v>
                </c:pt>
                <c:pt idx="38">
                  <c:v>Category 39</c:v>
                </c:pt>
                <c:pt idx="39">
                  <c:v>Category 40</c:v>
                </c:pt>
                <c:pt idx="40">
                  <c:v>Category 41</c:v>
                </c:pt>
                <c:pt idx="41">
                  <c:v>Category 42</c:v>
                </c:pt>
                <c:pt idx="42">
                  <c:v>Category 43</c:v>
                </c:pt>
                <c:pt idx="43">
                  <c:v>Category 44</c:v>
                </c:pt>
                <c:pt idx="44">
                  <c:v>Category 45</c:v>
                </c:pt>
                <c:pt idx="45">
                  <c:v>Category 46</c:v>
                </c:pt>
                <c:pt idx="46">
                  <c:v>Category 47</c:v>
                </c:pt>
                <c:pt idx="47">
                  <c:v>Category 48</c:v>
                </c:pt>
                <c:pt idx="48">
                  <c:v>Category 49</c:v>
                </c:pt>
                <c:pt idx="49">
                  <c:v>Category 50</c:v>
                </c:pt>
                <c:pt idx="50">
                  <c:v>Category 51</c:v>
                </c:pt>
                <c:pt idx="51">
                  <c:v>Category 52</c:v>
                </c:pt>
                <c:pt idx="52">
                  <c:v>Category 53</c:v>
                </c:pt>
                <c:pt idx="53">
                  <c:v>Category 54</c:v>
                </c:pt>
                <c:pt idx="54">
                  <c:v>Category 55</c:v>
                </c:pt>
                <c:pt idx="55">
                  <c:v>Category 56</c:v>
                </c:pt>
                <c:pt idx="56">
                  <c:v>Category 57</c:v>
                </c:pt>
                <c:pt idx="57">
                  <c:v>Category 58</c:v>
                </c:pt>
                <c:pt idx="58">
                  <c:v>Category 59</c:v>
                </c:pt>
                <c:pt idx="59">
                  <c:v>Category 60</c:v>
                </c:pt>
                <c:pt idx="60">
                  <c:v>Category 61</c:v>
                </c:pt>
                <c:pt idx="61">
                  <c:v>Category 62</c:v>
                </c:pt>
                <c:pt idx="62">
                  <c:v>Category 63</c:v>
                </c:pt>
                <c:pt idx="63">
                  <c:v>Category 64</c:v>
                </c:pt>
                <c:pt idx="64">
                  <c:v>Category 65</c:v>
                </c:pt>
                <c:pt idx="65">
                  <c:v>Category 66</c:v>
                </c:pt>
                <c:pt idx="66">
                  <c:v>Category 67</c:v>
                </c:pt>
                <c:pt idx="67">
                  <c:v>Category 68</c:v>
                </c:pt>
                <c:pt idx="68">
                  <c:v>Category 69</c:v>
                </c:pt>
                <c:pt idx="69">
                  <c:v>Category 70</c:v>
                </c:pt>
                <c:pt idx="70">
                  <c:v>Category 71</c:v>
                </c:pt>
                <c:pt idx="71">
                  <c:v>Category 72</c:v>
                </c:pt>
                <c:pt idx="72">
                  <c:v>Category 73</c:v>
                </c:pt>
                <c:pt idx="73">
                  <c:v>Category 74</c:v>
                </c:pt>
                <c:pt idx="74">
                  <c:v>Category 75</c:v>
                </c:pt>
                <c:pt idx="75">
                  <c:v>Category 76</c:v>
                </c:pt>
                <c:pt idx="76">
                  <c:v>Category 77</c:v>
                </c:pt>
                <c:pt idx="77">
                  <c:v>Category 78</c:v>
                </c:pt>
                <c:pt idx="78">
                  <c:v>Category 79</c:v>
                </c:pt>
                <c:pt idx="79">
                  <c:v>Category 80</c:v>
                </c:pt>
                <c:pt idx="80">
                  <c:v>Category 81</c:v>
                </c:pt>
              </c:strCache>
            </c:strRef>
          </c:cat>
          <c:val>
            <c:numRef>
              <c:f>Sheet1!$B$2:$B$82</c:f>
              <c:numCache>
                <c:formatCode>General</c:formatCode>
                <c:ptCount val="81"/>
                <c:pt idx="0">
                  <c:v>28</c:v>
                </c:pt>
                <c:pt idx="1">
                  <c:v>27.21</c:v>
                </c:pt>
                <c:pt idx="2">
                  <c:v>26.44</c:v>
                </c:pt>
                <c:pt idx="3">
                  <c:v>25.69</c:v>
                </c:pt>
                <c:pt idx="4">
                  <c:v>24.96</c:v>
                </c:pt>
                <c:pt idx="5">
                  <c:v>24.25</c:v>
                </c:pt>
                <c:pt idx="6">
                  <c:v>23.56</c:v>
                </c:pt>
                <c:pt idx="7">
                  <c:v>22.89</c:v>
                </c:pt>
                <c:pt idx="8">
                  <c:v>22.24</c:v>
                </c:pt>
                <c:pt idx="9">
                  <c:v>21.61</c:v>
                </c:pt>
                <c:pt idx="10">
                  <c:v>21</c:v>
                </c:pt>
                <c:pt idx="11">
                  <c:v>20.41</c:v>
                </c:pt>
                <c:pt idx="12">
                  <c:v>19.84</c:v>
                </c:pt>
                <c:pt idx="13">
                  <c:v>19.29</c:v>
                </c:pt>
                <c:pt idx="14">
                  <c:v>18.76</c:v>
                </c:pt>
                <c:pt idx="15">
                  <c:v>18.25</c:v>
                </c:pt>
                <c:pt idx="16">
                  <c:v>17.76</c:v>
                </c:pt>
                <c:pt idx="17">
                  <c:v>17.29</c:v>
                </c:pt>
                <c:pt idx="18">
                  <c:v>16.84</c:v>
                </c:pt>
                <c:pt idx="19">
                  <c:v>16.41</c:v>
                </c:pt>
                <c:pt idx="20">
                  <c:v>16</c:v>
                </c:pt>
                <c:pt idx="21">
                  <c:v>15.61</c:v>
                </c:pt>
                <c:pt idx="22">
                  <c:v>15.24</c:v>
                </c:pt>
                <c:pt idx="23">
                  <c:v>14.89</c:v>
                </c:pt>
                <c:pt idx="24">
                  <c:v>14.56</c:v>
                </c:pt>
                <c:pt idx="25">
                  <c:v>14.25</c:v>
                </c:pt>
                <c:pt idx="26">
                  <c:v>13.96</c:v>
                </c:pt>
                <c:pt idx="27">
                  <c:v>13.69</c:v>
                </c:pt>
                <c:pt idx="28">
                  <c:v>13.44</c:v>
                </c:pt>
                <c:pt idx="29">
                  <c:v>13.21</c:v>
                </c:pt>
                <c:pt idx="30">
                  <c:v>13</c:v>
                </c:pt>
                <c:pt idx="31">
                  <c:v>12.81</c:v>
                </c:pt>
                <c:pt idx="32">
                  <c:v>12.64</c:v>
                </c:pt>
                <c:pt idx="33">
                  <c:v>12.49</c:v>
                </c:pt>
                <c:pt idx="34">
                  <c:v>12.36</c:v>
                </c:pt>
                <c:pt idx="35">
                  <c:v>12.25</c:v>
                </c:pt>
                <c:pt idx="36">
                  <c:v>12.16</c:v>
                </c:pt>
                <c:pt idx="37">
                  <c:v>12.09</c:v>
                </c:pt>
                <c:pt idx="38">
                  <c:v>12.04</c:v>
                </c:pt>
                <c:pt idx="39">
                  <c:v>12.01</c:v>
                </c:pt>
                <c:pt idx="40">
                  <c:v>12</c:v>
                </c:pt>
                <c:pt idx="41">
                  <c:v>12.01</c:v>
                </c:pt>
                <c:pt idx="42">
                  <c:v>12.04</c:v>
                </c:pt>
                <c:pt idx="43">
                  <c:v>12.09</c:v>
                </c:pt>
                <c:pt idx="44">
                  <c:v>12.16</c:v>
                </c:pt>
                <c:pt idx="45">
                  <c:v>12.25</c:v>
                </c:pt>
                <c:pt idx="46">
                  <c:v>12.36</c:v>
                </c:pt>
                <c:pt idx="47">
                  <c:v>12.49</c:v>
                </c:pt>
                <c:pt idx="48">
                  <c:v>12.64</c:v>
                </c:pt>
                <c:pt idx="49">
                  <c:v>12.81</c:v>
                </c:pt>
                <c:pt idx="50">
                  <c:v>13</c:v>
                </c:pt>
                <c:pt idx="51">
                  <c:v>13.21</c:v>
                </c:pt>
                <c:pt idx="52">
                  <c:v>13.44</c:v>
                </c:pt>
                <c:pt idx="53">
                  <c:v>13.69</c:v>
                </c:pt>
                <c:pt idx="54">
                  <c:v>13.96</c:v>
                </c:pt>
                <c:pt idx="55">
                  <c:v>14.25</c:v>
                </c:pt>
                <c:pt idx="56">
                  <c:v>14.56</c:v>
                </c:pt>
                <c:pt idx="57">
                  <c:v>14.89</c:v>
                </c:pt>
                <c:pt idx="58">
                  <c:v>15.24</c:v>
                </c:pt>
                <c:pt idx="59">
                  <c:v>15.61</c:v>
                </c:pt>
                <c:pt idx="60">
                  <c:v>16</c:v>
                </c:pt>
                <c:pt idx="61">
                  <c:v>16.41</c:v>
                </c:pt>
                <c:pt idx="62">
                  <c:v>16.84</c:v>
                </c:pt>
                <c:pt idx="63">
                  <c:v>17.29</c:v>
                </c:pt>
                <c:pt idx="64">
                  <c:v>17.76</c:v>
                </c:pt>
                <c:pt idx="65">
                  <c:v>18.25</c:v>
                </c:pt>
                <c:pt idx="66">
                  <c:v>18.76</c:v>
                </c:pt>
                <c:pt idx="67">
                  <c:v>19.29</c:v>
                </c:pt>
                <c:pt idx="68">
                  <c:v>19.84</c:v>
                </c:pt>
                <c:pt idx="69">
                  <c:v>20.41</c:v>
                </c:pt>
                <c:pt idx="70">
                  <c:v>21</c:v>
                </c:pt>
                <c:pt idx="71">
                  <c:v>21.61</c:v>
                </c:pt>
                <c:pt idx="72">
                  <c:v>22.24</c:v>
                </c:pt>
                <c:pt idx="73">
                  <c:v>22.89</c:v>
                </c:pt>
                <c:pt idx="74">
                  <c:v>23.56</c:v>
                </c:pt>
                <c:pt idx="75">
                  <c:v>24.25</c:v>
                </c:pt>
                <c:pt idx="76">
                  <c:v>24.96</c:v>
                </c:pt>
                <c:pt idx="77">
                  <c:v>25.69</c:v>
                </c:pt>
                <c:pt idx="78">
                  <c:v>26.44</c:v>
                </c:pt>
                <c:pt idx="79">
                  <c:v>27.21</c:v>
                </c:pt>
                <c:pt idx="80">
                  <c:v>28</c:v>
                </c:pt>
              </c:numCache>
            </c:numRef>
          </c:val>
          <c:smooth val="1"/>
        </c:ser>
        <c:axId val="111111111"/>
        <c:axId val="222222222"/>
      </c:lineChart>
      <c:catAx>
        <c:axId val="111111111"/>
        <c:scaling>
          <c:orientation val="minMax"/>
        </c:scaling>
        <c:delete val="0"/>
        <c:axPos val="b"/>
        <c:majorGridlines>
          <c:spPr>
            <a:ln w="7144">
              <a:solidFill>
                <a:srgbClr val="D6D0C4"/>
              </a:solidFill>
              <a:prstDash val="dash"/>
            </a:ln>
          </c:spPr>
        </c:majorGridlines>
        <c:tickLblPos val="low"/>
        <c:spPr>
          <a:ln w="7144">
            <a:solidFill>
              <a:srgbClr val="8B8476"/>
            </a:solidFill>
          </a:ln>
        </c:spPr>
        <c:txPr>
          <a:bodyPr/>
          <a:lstStyle/>
          <a:p>
            <a:pPr>
              <a:defRPr sz="1013">
                <a:solidFill>
                  <a:srgbClr val="2A2A2A"/>
                </a:solidFill>
              </a:defRPr>
            </a:pPr>
            <a:endParaRPr lang="zh-CN"/>
          </a:p>
        </c:txPr>
        <c:crossAx val="222222222"/>
        <c:crosses val="autoZero"/>
        <c:lblOffset val="0"/>
        <c:tickLblSkip val="27"/>
        <c:tickMarkSkip val="27"/>
      </c:catAx>
      <c:valAx>
        <c:axId val="222222222"/>
        <c:scaling>
          <c:orientation val="minMax"/>
          <c:max val="30"/>
          <c:min val="10"/>
        </c:scaling>
        <c:delete val="0"/>
        <c:axPos val="l"/>
        <c:majorGridlines>
          <c:spPr>
            <a:ln w="7144">
              <a:solidFill>
                <a:srgbClr val="D6D0C4"/>
              </a:solidFill>
              <a:prstDash val="dash"/>
            </a:ln>
          </c:spPr>
        </c:majorGridlines>
        <c:title>
          <c:layout>
            <c:manualLayout>
              <c:xMode val="edge"/>
              <c:yMode val="edge"/>
              <c:x val="0.04699999999999999"/>
              <c:y val="0"/>
            </c:manualLayout>
          </c:layout>
          <c:tx>
            <c:rich>
              <a:bodyPr rot="0" vert="horz" wrap="none"/>
              <a:lstStyle/>
              <a:p>
                <a:pPr>
                  <a:defRPr sz="1013">
                    <a:solidFill>
                      <a:srgbClr val="2A2A2A"/>
                    </a:solidFill>
                  </a:defRPr>
                </a:pPr>
                <a:r>
                  <a:rPr lang="zh-CN" sz="1013">
                    <a:solidFill>
                      <a:srgbClr val="2A2A2A"/>
                    </a:solidFill>
                  </a:rPr>
                  <a:t>y</a:t>
                </a:r>
              </a:p>
            </c:rich>
          </c:tx>
          <c:overlay val="0"/>
        </c:title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013">
                <a:solidFill>
                  <a:srgbClr val="2A2A2A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5"/>
      </c:valAx>
    </c:plotArea>
    <c:plotVisOnly val="1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084"/>
          <c:y val="0.056"/>
          <c:w val="0.874"/>
          <c:h val="0.854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noFill/>
            <a:ln w="16073">
              <a:solidFill>
                <a:srgbClr val="1A6B5C"/>
              </a:solidFill>
            </a:ln>
          </c:spPr>
          <c:marker>
            <c:symbol val="none"/>
          </c:marker>
          <c:cat>
            <c:strRef>
              <c:f>Sheet1!$A$2:$A$61</c:f>
              <c:strCache>
                <c:ptCount val="60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  <c:pt idx="5">
                  <c:v>Category 6</c:v>
                </c:pt>
                <c:pt idx="6">
                  <c:v>Category 7</c:v>
                </c:pt>
                <c:pt idx="7">
                  <c:v>Category 8</c:v>
                </c:pt>
                <c:pt idx="8">
                  <c:v>Category 9</c:v>
                </c:pt>
                <c:pt idx="9">
                  <c:v>Category 10</c:v>
                </c:pt>
                <c:pt idx="10">
                  <c:v>Category 11</c:v>
                </c:pt>
                <c:pt idx="11">
                  <c:v>Category 12</c:v>
                </c:pt>
                <c:pt idx="12">
                  <c:v>Category 13</c:v>
                </c:pt>
                <c:pt idx="13">
                  <c:v>Category 14</c:v>
                </c:pt>
                <c:pt idx="14">
                  <c:v>Category 15</c:v>
                </c:pt>
                <c:pt idx="15">
                  <c:v>Category 16</c:v>
                </c:pt>
                <c:pt idx="16">
                  <c:v>Category 17</c:v>
                </c:pt>
                <c:pt idx="17">
                  <c:v>Category 18</c:v>
                </c:pt>
                <c:pt idx="18">
                  <c:v>Category 19</c:v>
                </c:pt>
                <c:pt idx="19">
                  <c:v>Category 20</c:v>
                </c:pt>
                <c:pt idx="20">
                  <c:v>Category 21</c:v>
                </c:pt>
                <c:pt idx="21">
                  <c:v>Category 22</c:v>
                </c:pt>
                <c:pt idx="22">
                  <c:v>Category 23</c:v>
                </c:pt>
                <c:pt idx="23">
                  <c:v>Category 24</c:v>
                </c:pt>
                <c:pt idx="24">
                  <c:v>Category 25</c:v>
                </c:pt>
                <c:pt idx="25">
                  <c:v>Category 26</c:v>
                </c:pt>
                <c:pt idx="26">
                  <c:v>Category 27</c:v>
                </c:pt>
                <c:pt idx="27">
                  <c:v>Category 28</c:v>
                </c:pt>
                <c:pt idx="28">
                  <c:v>Category 29</c:v>
                </c:pt>
                <c:pt idx="29">
                  <c:v>Category 30</c:v>
                </c:pt>
                <c:pt idx="30">
                  <c:v>Category 31</c:v>
                </c:pt>
                <c:pt idx="31">
                  <c:v>Category 32</c:v>
                </c:pt>
                <c:pt idx="32">
                  <c:v>Category 33</c:v>
                </c:pt>
                <c:pt idx="33">
                  <c:v>Category 34</c:v>
                </c:pt>
                <c:pt idx="34">
                  <c:v>Category 35</c:v>
                </c:pt>
                <c:pt idx="35">
                  <c:v>Category 36</c:v>
                </c:pt>
                <c:pt idx="36">
                  <c:v>Category 37</c:v>
                </c:pt>
                <c:pt idx="37">
                  <c:v>Category 38</c:v>
                </c:pt>
                <c:pt idx="38">
                  <c:v>Category 39</c:v>
                </c:pt>
                <c:pt idx="39">
                  <c:v>Category 40</c:v>
                </c:pt>
                <c:pt idx="40">
                  <c:v>Category 41</c:v>
                </c:pt>
                <c:pt idx="41">
                  <c:v>Category 42</c:v>
                </c:pt>
                <c:pt idx="42">
                  <c:v>Category 43</c:v>
                </c:pt>
                <c:pt idx="43">
                  <c:v>Category 44</c:v>
                </c:pt>
                <c:pt idx="44">
                  <c:v>Category 45</c:v>
                </c:pt>
                <c:pt idx="45">
                  <c:v>Category 46</c:v>
                </c:pt>
                <c:pt idx="46">
                  <c:v>Category 47</c:v>
                </c:pt>
                <c:pt idx="47">
                  <c:v>Category 48</c:v>
                </c:pt>
                <c:pt idx="48">
                  <c:v>Category 49</c:v>
                </c:pt>
                <c:pt idx="49">
                  <c:v>Category 50</c:v>
                </c:pt>
                <c:pt idx="50">
                  <c:v>Category 51</c:v>
                </c:pt>
                <c:pt idx="51">
                  <c:v>Category 52</c:v>
                </c:pt>
                <c:pt idx="52">
                  <c:v>Category 53</c:v>
                </c:pt>
                <c:pt idx="53">
                  <c:v>Category 54</c:v>
                </c:pt>
                <c:pt idx="54">
                  <c:v>Category 55</c:v>
                </c:pt>
                <c:pt idx="55">
                  <c:v>Category 56</c:v>
                </c:pt>
                <c:pt idx="56">
                  <c:v>Category 57</c:v>
                </c:pt>
                <c:pt idx="57">
                  <c:v>Category 58</c:v>
                </c:pt>
                <c:pt idx="58">
                  <c:v>Category 59</c:v>
                </c:pt>
                <c:pt idx="59">
                  <c:v>Category 60</c:v>
                </c:pt>
              </c:strCache>
            </c:strRef>
          </c:cat>
          <c:val>
            <c:numRef>
              <c:f>Sheet1!$B$2:$B$61</c:f>
              <c:numCache>
                <c:formatCode>General</c:formatCode>
                <c:ptCount val="60"/>
                <c:pt idx="0">
                  <c:v>12</c:v>
                </c:pt>
                <c:pt idx="1">
                  <c:v>11.21</c:v>
                </c:pt>
                <c:pt idx="2">
                  <c:v>10.44</c:v>
                </c:pt>
                <c:pt idx="3">
                  <c:v>9.69</c:v>
                </c:pt>
                <c:pt idx="4">
                  <c:v>8.96</c:v>
                </c:pt>
                <c:pt idx="5">
                  <c:v>8.25</c:v>
                </c:pt>
                <c:pt idx="6">
                  <c:v>7.56</c:v>
                </c:pt>
                <c:pt idx="7">
                  <c:v>6.89</c:v>
                </c:pt>
                <c:pt idx="8">
                  <c:v>6.24</c:v>
                </c:pt>
                <c:pt idx="9">
                  <c:v>5.61</c:v>
                </c:pt>
                <c:pt idx="10">
                  <c:v>5</c:v>
                </c:pt>
                <c:pt idx="11">
                  <c:v>4.41</c:v>
                </c:pt>
                <c:pt idx="12">
                  <c:v>3.84</c:v>
                </c:pt>
                <c:pt idx="13">
                  <c:v>3.29</c:v>
                </c:pt>
                <c:pt idx="14">
                  <c:v>2.76</c:v>
                </c:pt>
                <c:pt idx="15">
                  <c:v>2.25</c:v>
                </c:pt>
                <c:pt idx="16">
                  <c:v>1.76</c:v>
                </c:pt>
                <c:pt idx="17">
                  <c:v>1.29</c:v>
                </c:pt>
                <c:pt idx="18">
                  <c:v>0.84</c:v>
                </c:pt>
                <c:pt idx="19">
                  <c:v>0.41</c:v>
                </c:pt>
                <c:pt idx="20">
                  <c:v>0</c:v>
                </c:pt>
                <c:pt idx="21">
                  <c:v>-0.39</c:v>
                </c:pt>
                <c:pt idx="22">
                  <c:v>-0.76</c:v>
                </c:pt>
                <c:pt idx="23">
                  <c:v>-1.11</c:v>
                </c:pt>
                <c:pt idx="24">
                  <c:v>-1.44</c:v>
                </c:pt>
                <c:pt idx="25">
                  <c:v>-1.75</c:v>
                </c:pt>
                <c:pt idx="26">
                  <c:v>-2.04</c:v>
                </c:pt>
                <c:pt idx="27">
                  <c:v>-2.31</c:v>
                </c:pt>
                <c:pt idx="28">
                  <c:v>-2.56</c:v>
                </c:pt>
                <c:pt idx="29">
                  <c:v>-2.79</c:v>
                </c:pt>
                <c:pt idx="30">
                  <c:v>-3</c:v>
                </c:pt>
                <c:pt idx="31">
                  <c:v>-3.19</c:v>
                </c:pt>
                <c:pt idx="32">
                  <c:v>-3.36</c:v>
                </c:pt>
                <c:pt idx="33">
                  <c:v>-3.51</c:v>
                </c:pt>
                <c:pt idx="34">
                  <c:v>-3.64</c:v>
                </c:pt>
                <c:pt idx="35">
                  <c:v>-3.75</c:v>
                </c:pt>
                <c:pt idx="36">
                  <c:v>-3.84</c:v>
                </c:pt>
                <c:pt idx="37">
                  <c:v>-3.91</c:v>
                </c:pt>
                <c:pt idx="38">
                  <c:v>-3.96</c:v>
                </c:pt>
                <c:pt idx="39">
                  <c:v>-3.99</c:v>
                </c:pt>
                <c:pt idx="40">
                  <c:v>-4</c:v>
                </c:pt>
                <c:pt idx="41">
                  <c:v>-3.99</c:v>
                </c:pt>
                <c:pt idx="42">
                  <c:v>-3.96</c:v>
                </c:pt>
                <c:pt idx="43">
                  <c:v>-3.91</c:v>
                </c:pt>
                <c:pt idx="44">
                  <c:v>-3.84</c:v>
                </c:pt>
                <c:pt idx="45">
                  <c:v>-3.75</c:v>
                </c:pt>
                <c:pt idx="46">
                  <c:v>-3.64</c:v>
                </c:pt>
                <c:pt idx="47">
                  <c:v>-3.51</c:v>
                </c:pt>
                <c:pt idx="48">
                  <c:v>-3.36</c:v>
                </c:pt>
                <c:pt idx="49">
                  <c:v>-3.19</c:v>
                </c:pt>
                <c:pt idx="50">
                  <c:v>-3</c:v>
                </c:pt>
                <c:pt idx="51">
                  <c:v>-2.79</c:v>
                </c:pt>
                <c:pt idx="52">
                  <c:v>-2.56</c:v>
                </c:pt>
                <c:pt idx="53">
                  <c:v>-2.31</c:v>
                </c:pt>
                <c:pt idx="54">
                  <c:v>-2.04</c:v>
                </c:pt>
                <c:pt idx="55">
                  <c:v>-1.75</c:v>
                </c:pt>
                <c:pt idx="56">
                  <c:v>-1.44</c:v>
                </c:pt>
                <c:pt idx="57">
                  <c:v>-1.11</c:v>
                </c:pt>
                <c:pt idx="58">
                  <c:v>-0.76</c:v>
                </c:pt>
                <c:pt idx="59">
                  <c:v>-0.39</c:v>
                </c:pt>
              </c:numCache>
            </c:numRef>
          </c:val>
          <c:smooth val="1"/>
        </c:ser>
        <c:axId val="111111111"/>
        <c:axId val="222222222"/>
      </c:lineChart>
      <c:catAx>
        <c:axId val="111111111"/>
        <c:scaling>
          <c:orientation val="minMax"/>
        </c:scaling>
        <c:delete val="0"/>
        <c:axPos val="b"/>
        <c:majorGridlines>
          <c:spPr>
            <a:ln w="7144">
              <a:solidFill>
                <a:srgbClr val="D6D0C4"/>
              </a:solidFill>
              <a:prstDash val="dash"/>
            </a:ln>
          </c:spPr>
        </c:majorGridlines>
        <c:tickLblPos val="low"/>
        <c:spPr>
          <a:ln w="7144">
            <a:solidFill>
              <a:srgbClr val="8B8476"/>
            </a:solidFill>
          </a:ln>
        </c:spPr>
        <c:txPr>
          <a:bodyPr/>
          <a:lstStyle/>
          <a:p>
            <a:pPr>
              <a:defRPr sz="900">
                <a:solidFill>
                  <a:srgbClr val="2A2A2A"/>
                </a:solidFill>
              </a:defRPr>
            </a:pPr>
            <a:endParaRPr lang="zh-CN"/>
          </a:p>
        </c:txPr>
        <c:crossAx val="222222222"/>
        <c:crosses val="autoZero"/>
        <c:lblOffset val="0"/>
        <c:tickLblSkip val="30"/>
        <c:tickMarkSkip val="30"/>
      </c:catAx>
      <c:valAx>
        <c:axId val="222222222"/>
        <c:scaling>
          <c:orientation val="minMax"/>
          <c:max val="5"/>
          <c:min val="-2.5"/>
        </c:scaling>
        <c:delete val="0"/>
        <c:axPos val="l"/>
        <c:majorGridlines>
          <c:spPr>
            <a:ln w="7144">
              <a:solidFill>
                <a:srgbClr val="D6D0C4"/>
              </a:solidFill>
              <a:prstDash val="dash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2A2A2A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2"/>
      </c:valAx>
    </c:plotArea>
    <c:plotVisOnly val="1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084"/>
          <c:y val="0.056"/>
          <c:w val="0.874"/>
          <c:h val="0.854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noFill/>
            <a:ln w="16073">
              <a:solidFill>
                <a:srgbClr val="1A6B5C"/>
              </a:solidFill>
            </a:ln>
          </c:spPr>
          <c:marker>
            <c:symbol val="none"/>
          </c:marker>
          <c:cat>
            <c:strRef>
              <c:f>Sheet1!$A$2:$A$61</c:f>
              <c:strCache>
                <c:ptCount val="60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  <c:pt idx="5">
                  <c:v>Category 6</c:v>
                </c:pt>
                <c:pt idx="6">
                  <c:v>Category 7</c:v>
                </c:pt>
                <c:pt idx="7">
                  <c:v>Category 8</c:v>
                </c:pt>
                <c:pt idx="8">
                  <c:v>Category 9</c:v>
                </c:pt>
                <c:pt idx="9">
                  <c:v>Category 10</c:v>
                </c:pt>
                <c:pt idx="10">
                  <c:v>Category 11</c:v>
                </c:pt>
                <c:pt idx="11">
                  <c:v>Category 12</c:v>
                </c:pt>
                <c:pt idx="12">
                  <c:v>Category 13</c:v>
                </c:pt>
                <c:pt idx="13">
                  <c:v>Category 14</c:v>
                </c:pt>
                <c:pt idx="14">
                  <c:v>Category 15</c:v>
                </c:pt>
                <c:pt idx="15">
                  <c:v>Category 16</c:v>
                </c:pt>
                <c:pt idx="16">
                  <c:v>Category 17</c:v>
                </c:pt>
                <c:pt idx="17">
                  <c:v>Category 18</c:v>
                </c:pt>
                <c:pt idx="18">
                  <c:v>Category 19</c:v>
                </c:pt>
                <c:pt idx="19">
                  <c:v>Category 20</c:v>
                </c:pt>
                <c:pt idx="20">
                  <c:v>Category 21</c:v>
                </c:pt>
                <c:pt idx="21">
                  <c:v>Category 22</c:v>
                </c:pt>
                <c:pt idx="22">
                  <c:v>Category 23</c:v>
                </c:pt>
                <c:pt idx="23">
                  <c:v>Category 24</c:v>
                </c:pt>
                <c:pt idx="24">
                  <c:v>Category 25</c:v>
                </c:pt>
                <c:pt idx="25">
                  <c:v>Category 26</c:v>
                </c:pt>
                <c:pt idx="26">
                  <c:v>Category 27</c:v>
                </c:pt>
                <c:pt idx="27">
                  <c:v>Category 28</c:v>
                </c:pt>
                <c:pt idx="28">
                  <c:v>Category 29</c:v>
                </c:pt>
                <c:pt idx="29">
                  <c:v>Category 30</c:v>
                </c:pt>
                <c:pt idx="30">
                  <c:v>Category 31</c:v>
                </c:pt>
                <c:pt idx="31">
                  <c:v>Category 32</c:v>
                </c:pt>
                <c:pt idx="32">
                  <c:v>Category 33</c:v>
                </c:pt>
                <c:pt idx="33">
                  <c:v>Category 34</c:v>
                </c:pt>
                <c:pt idx="34">
                  <c:v>Category 35</c:v>
                </c:pt>
                <c:pt idx="35">
                  <c:v>Category 36</c:v>
                </c:pt>
                <c:pt idx="36">
                  <c:v>Category 37</c:v>
                </c:pt>
                <c:pt idx="37">
                  <c:v>Category 38</c:v>
                </c:pt>
                <c:pt idx="38">
                  <c:v>Category 39</c:v>
                </c:pt>
                <c:pt idx="39">
                  <c:v>Category 40</c:v>
                </c:pt>
                <c:pt idx="40">
                  <c:v>Category 41</c:v>
                </c:pt>
                <c:pt idx="41">
                  <c:v>Category 42</c:v>
                </c:pt>
                <c:pt idx="42">
                  <c:v>Category 43</c:v>
                </c:pt>
                <c:pt idx="43">
                  <c:v>Category 44</c:v>
                </c:pt>
                <c:pt idx="44">
                  <c:v>Category 45</c:v>
                </c:pt>
                <c:pt idx="45">
                  <c:v>Category 46</c:v>
                </c:pt>
                <c:pt idx="46">
                  <c:v>Category 47</c:v>
                </c:pt>
                <c:pt idx="47">
                  <c:v>Category 48</c:v>
                </c:pt>
                <c:pt idx="48">
                  <c:v>Category 49</c:v>
                </c:pt>
                <c:pt idx="49">
                  <c:v>Category 50</c:v>
                </c:pt>
                <c:pt idx="50">
                  <c:v>Category 51</c:v>
                </c:pt>
                <c:pt idx="51">
                  <c:v>Category 52</c:v>
                </c:pt>
                <c:pt idx="52">
                  <c:v>Category 53</c:v>
                </c:pt>
                <c:pt idx="53">
                  <c:v>Category 54</c:v>
                </c:pt>
                <c:pt idx="54">
                  <c:v>Category 55</c:v>
                </c:pt>
                <c:pt idx="55">
                  <c:v>Category 56</c:v>
                </c:pt>
                <c:pt idx="56">
                  <c:v>Category 57</c:v>
                </c:pt>
                <c:pt idx="57">
                  <c:v>Category 58</c:v>
                </c:pt>
                <c:pt idx="58">
                  <c:v>Category 59</c:v>
                </c:pt>
                <c:pt idx="59">
                  <c:v>Category 60</c:v>
                </c:pt>
              </c:strCache>
            </c:strRef>
          </c:cat>
          <c:val>
            <c:numRef>
              <c:f>Sheet1!$B$2:$B$61</c:f>
              <c:numCache>
                <c:formatCode>General</c:formatCode>
                <c:ptCount val="60"/>
                <c:pt idx="0">
                  <c:v>16</c:v>
                </c:pt>
                <c:pt idx="1">
                  <c:v>15.21</c:v>
                </c:pt>
                <c:pt idx="2">
                  <c:v>14.44</c:v>
                </c:pt>
                <c:pt idx="3">
                  <c:v>13.69</c:v>
                </c:pt>
                <c:pt idx="4">
                  <c:v>12.96</c:v>
                </c:pt>
                <c:pt idx="5">
                  <c:v>12.25</c:v>
                </c:pt>
                <c:pt idx="6">
                  <c:v>11.56</c:v>
                </c:pt>
                <c:pt idx="7">
                  <c:v>10.89</c:v>
                </c:pt>
                <c:pt idx="8">
                  <c:v>10.24</c:v>
                </c:pt>
                <c:pt idx="9">
                  <c:v>9.61</c:v>
                </c:pt>
                <c:pt idx="10">
                  <c:v>9</c:v>
                </c:pt>
                <c:pt idx="11">
                  <c:v>8.41</c:v>
                </c:pt>
                <c:pt idx="12">
                  <c:v>7.84</c:v>
                </c:pt>
                <c:pt idx="13">
                  <c:v>7.29</c:v>
                </c:pt>
                <c:pt idx="14">
                  <c:v>6.76</c:v>
                </c:pt>
                <c:pt idx="15">
                  <c:v>6.25</c:v>
                </c:pt>
                <c:pt idx="16">
                  <c:v>5.76</c:v>
                </c:pt>
                <c:pt idx="17">
                  <c:v>5.29</c:v>
                </c:pt>
                <c:pt idx="18">
                  <c:v>4.84</c:v>
                </c:pt>
                <c:pt idx="19">
                  <c:v>4.41</c:v>
                </c:pt>
                <c:pt idx="20">
                  <c:v>4</c:v>
                </c:pt>
                <c:pt idx="21">
                  <c:v>3.61</c:v>
                </c:pt>
                <c:pt idx="22">
                  <c:v>3.24</c:v>
                </c:pt>
                <c:pt idx="23">
                  <c:v>2.89</c:v>
                </c:pt>
                <c:pt idx="24">
                  <c:v>2.56</c:v>
                </c:pt>
                <c:pt idx="25">
                  <c:v>2.25</c:v>
                </c:pt>
                <c:pt idx="26">
                  <c:v>1.96</c:v>
                </c:pt>
                <c:pt idx="27">
                  <c:v>1.69</c:v>
                </c:pt>
                <c:pt idx="28">
                  <c:v>1.44</c:v>
                </c:pt>
                <c:pt idx="29">
                  <c:v>1.21</c:v>
                </c:pt>
                <c:pt idx="30">
                  <c:v>1</c:v>
                </c:pt>
                <c:pt idx="31">
                  <c:v>0.81</c:v>
                </c:pt>
                <c:pt idx="32">
                  <c:v>0.64</c:v>
                </c:pt>
                <c:pt idx="33">
                  <c:v>0.49</c:v>
                </c:pt>
                <c:pt idx="34">
                  <c:v>0.36</c:v>
                </c:pt>
                <c:pt idx="35">
                  <c:v>0.25</c:v>
                </c:pt>
                <c:pt idx="36">
                  <c:v>0.16</c:v>
                </c:pt>
                <c:pt idx="37">
                  <c:v>0.09</c:v>
                </c:pt>
                <c:pt idx="38">
                  <c:v>0.04</c:v>
                </c:pt>
                <c:pt idx="39">
                  <c:v>0.01</c:v>
                </c:pt>
                <c:pt idx="40">
                  <c:v>0</c:v>
                </c:pt>
                <c:pt idx="41">
                  <c:v>0.01</c:v>
                </c:pt>
                <c:pt idx="42">
                  <c:v>0.04</c:v>
                </c:pt>
                <c:pt idx="43">
                  <c:v>0.09</c:v>
                </c:pt>
                <c:pt idx="44">
                  <c:v>0.16</c:v>
                </c:pt>
                <c:pt idx="45">
                  <c:v>0.25</c:v>
                </c:pt>
                <c:pt idx="46">
                  <c:v>0.36</c:v>
                </c:pt>
                <c:pt idx="47">
                  <c:v>0.49</c:v>
                </c:pt>
                <c:pt idx="48">
                  <c:v>0.64</c:v>
                </c:pt>
                <c:pt idx="49">
                  <c:v>0.81</c:v>
                </c:pt>
                <c:pt idx="50">
                  <c:v>1</c:v>
                </c:pt>
                <c:pt idx="51">
                  <c:v>1.21</c:v>
                </c:pt>
                <c:pt idx="52">
                  <c:v>1.44</c:v>
                </c:pt>
                <c:pt idx="53">
                  <c:v>1.69</c:v>
                </c:pt>
                <c:pt idx="54">
                  <c:v>1.96</c:v>
                </c:pt>
                <c:pt idx="55">
                  <c:v>2.25</c:v>
                </c:pt>
                <c:pt idx="56">
                  <c:v>2.56</c:v>
                </c:pt>
                <c:pt idx="57">
                  <c:v>2.89</c:v>
                </c:pt>
                <c:pt idx="58">
                  <c:v>3.24</c:v>
                </c:pt>
                <c:pt idx="59">
                  <c:v>3.61</c:v>
                </c:pt>
              </c:numCache>
            </c:numRef>
          </c:val>
          <c:smooth val="1"/>
        </c:ser>
        <c:axId val="111111111"/>
        <c:axId val="222222222"/>
      </c:lineChart>
      <c:catAx>
        <c:axId val="111111111"/>
        <c:scaling>
          <c:orientation val="minMax"/>
        </c:scaling>
        <c:delete val="0"/>
        <c:axPos val="b"/>
        <c:majorGridlines>
          <c:spPr>
            <a:ln w="7144">
              <a:solidFill>
                <a:srgbClr val="D6D0C4"/>
              </a:solidFill>
              <a:prstDash val="dash"/>
            </a:ln>
          </c:spPr>
        </c:majorGridlines>
        <c:tickLblPos val="low"/>
        <c:spPr>
          <a:ln w="7144">
            <a:solidFill>
              <a:srgbClr val="8B8476"/>
            </a:solidFill>
          </a:ln>
        </c:spPr>
        <c:txPr>
          <a:bodyPr/>
          <a:lstStyle/>
          <a:p>
            <a:pPr>
              <a:defRPr sz="900">
                <a:solidFill>
                  <a:srgbClr val="2A2A2A"/>
                </a:solidFill>
              </a:defRPr>
            </a:pPr>
            <a:endParaRPr lang="zh-CN"/>
          </a:p>
        </c:txPr>
        <c:crossAx val="222222222"/>
        <c:crosses val="autoZero"/>
        <c:lblOffset val="0"/>
        <c:tickLblSkip val="30"/>
        <c:tickMarkSkip val="30"/>
      </c:catAx>
      <c:valAx>
        <c:axId val="222222222"/>
        <c:scaling>
          <c:orientation val="minMax"/>
          <c:max val="5"/>
          <c:min val="-2.5"/>
        </c:scaling>
        <c:delete val="0"/>
        <c:axPos val="l"/>
        <c:majorGridlines>
          <c:spPr>
            <a:ln w="7144">
              <a:solidFill>
                <a:srgbClr val="D6D0C4"/>
              </a:solidFill>
              <a:prstDash val="dash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2A2A2A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2"/>
      </c:valAx>
    </c:plotArea>
    <c:plotVisOnly val="1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084"/>
          <c:y val="0.056"/>
          <c:w val="0.874"/>
          <c:h val="0.854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noFill/>
            <a:ln w="16073">
              <a:solidFill>
                <a:srgbClr val="1A6B5C"/>
              </a:solidFill>
            </a:ln>
          </c:spPr>
          <c:marker>
            <c:symbol val="none"/>
          </c:marker>
          <c:cat>
            <c:strRef>
              <c:f>Sheet1!$A$2:$A$61</c:f>
              <c:strCache>
                <c:ptCount val="60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  <c:pt idx="5">
                  <c:v>Category 6</c:v>
                </c:pt>
                <c:pt idx="6">
                  <c:v>Category 7</c:v>
                </c:pt>
                <c:pt idx="7">
                  <c:v>Category 8</c:v>
                </c:pt>
                <c:pt idx="8">
                  <c:v>Category 9</c:v>
                </c:pt>
                <c:pt idx="9">
                  <c:v>Category 10</c:v>
                </c:pt>
                <c:pt idx="10">
                  <c:v>Category 11</c:v>
                </c:pt>
                <c:pt idx="11">
                  <c:v>Category 12</c:v>
                </c:pt>
                <c:pt idx="12">
                  <c:v>Category 13</c:v>
                </c:pt>
                <c:pt idx="13">
                  <c:v>Category 14</c:v>
                </c:pt>
                <c:pt idx="14">
                  <c:v>Category 15</c:v>
                </c:pt>
                <c:pt idx="15">
                  <c:v>Category 16</c:v>
                </c:pt>
                <c:pt idx="16">
                  <c:v>Category 17</c:v>
                </c:pt>
                <c:pt idx="17">
                  <c:v>Category 18</c:v>
                </c:pt>
                <c:pt idx="18">
                  <c:v>Category 19</c:v>
                </c:pt>
                <c:pt idx="19">
                  <c:v>Category 20</c:v>
                </c:pt>
                <c:pt idx="20">
                  <c:v>Category 21</c:v>
                </c:pt>
                <c:pt idx="21">
                  <c:v>Category 22</c:v>
                </c:pt>
                <c:pt idx="22">
                  <c:v>Category 23</c:v>
                </c:pt>
                <c:pt idx="23">
                  <c:v>Category 24</c:v>
                </c:pt>
                <c:pt idx="24">
                  <c:v>Category 25</c:v>
                </c:pt>
                <c:pt idx="25">
                  <c:v>Category 26</c:v>
                </c:pt>
                <c:pt idx="26">
                  <c:v>Category 27</c:v>
                </c:pt>
                <c:pt idx="27">
                  <c:v>Category 28</c:v>
                </c:pt>
                <c:pt idx="28">
                  <c:v>Category 29</c:v>
                </c:pt>
                <c:pt idx="29">
                  <c:v>Category 30</c:v>
                </c:pt>
                <c:pt idx="30">
                  <c:v>Category 31</c:v>
                </c:pt>
                <c:pt idx="31">
                  <c:v>Category 32</c:v>
                </c:pt>
                <c:pt idx="32">
                  <c:v>Category 33</c:v>
                </c:pt>
                <c:pt idx="33">
                  <c:v>Category 34</c:v>
                </c:pt>
                <c:pt idx="34">
                  <c:v>Category 35</c:v>
                </c:pt>
                <c:pt idx="35">
                  <c:v>Category 36</c:v>
                </c:pt>
                <c:pt idx="36">
                  <c:v>Category 37</c:v>
                </c:pt>
                <c:pt idx="37">
                  <c:v>Category 38</c:v>
                </c:pt>
                <c:pt idx="38">
                  <c:v>Category 39</c:v>
                </c:pt>
                <c:pt idx="39">
                  <c:v>Category 40</c:v>
                </c:pt>
                <c:pt idx="40">
                  <c:v>Category 41</c:v>
                </c:pt>
                <c:pt idx="41">
                  <c:v>Category 42</c:v>
                </c:pt>
                <c:pt idx="42">
                  <c:v>Category 43</c:v>
                </c:pt>
                <c:pt idx="43">
                  <c:v>Category 44</c:v>
                </c:pt>
                <c:pt idx="44">
                  <c:v>Category 45</c:v>
                </c:pt>
                <c:pt idx="45">
                  <c:v>Category 46</c:v>
                </c:pt>
                <c:pt idx="46">
                  <c:v>Category 47</c:v>
                </c:pt>
                <c:pt idx="47">
                  <c:v>Category 48</c:v>
                </c:pt>
                <c:pt idx="48">
                  <c:v>Category 49</c:v>
                </c:pt>
                <c:pt idx="49">
                  <c:v>Category 50</c:v>
                </c:pt>
                <c:pt idx="50">
                  <c:v>Category 51</c:v>
                </c:pt>
                <c:pt idx="51">
                  <c:v>Category 52</c:v>
                </c:pt>
                <c:pt idx="52">
                  <c:v>Category 53</c:v>
                </c:pt>
                <c:pt idx="53">
                  <c:v>Category 54</c:v>
                </c:pt>
                <c:pt idx="54">
                  <c:v>Category 55</c:v>
                </c:pt>
                <c:pt idx="55">
                  <c:v>Category 56</c:v>
                </c:pt>
                <c:pt idx="56">
                  <c:v>Category 57</c:v>
                </c:pt>
                <c:pt idx="57">
                  <c:v>Category 58</c:v>
                </c:pt>
                <c:pt idx="58">
                  <c:v>Category 59</c:v>
                </c:pt>
                <c:pt idx="59">
                  <c:v>Category 60</c:v>
                </c:pt>
              </c:strCache>
            </c:strRef>
          </c:cat>
          <c:val>
            <c:numRef>
              <c:f>Sheet1!$B$2:$B$61</c:f>
              <c:numCache>
                <c:formatCode>General</c:formatCode>
                <c:ptCount val="60"/>
                <c:pt idx="0">
                  <c:v>18</c:v>
                </c:pt>
                <c:pt idx="1">
                  <c:v>17.21</c:v>
                </c:pt>
                <c:pt idx="2">
                  <c:v>16.44</c:v>
                </c:pt>
                <c:pt idx="3">
                  <c:v>15.69</c:v>
                </c:pt>
                <c:pt idx="4">
                  <c:v>14.96</c:v>
                </c:pt>
                <c:pt idx="5">
                  <c:v>14.25</c:v>
                </c:pt>
                <c:pt idx="6">
                  <c:v>13.56</c:v>
                </c:pt>
                <c:pt idx="7">
                  <c:v>12.89</c:v>
                </c:pt>
                <c:pt idx="8">
                  <c:v>12.24</c:v>
                </c:pt>
                <c:pt idx="9">
                  <c:v>11.61</c:v>
                </c:pt>
                <c:pt idx="10">
                  <c:v>11</c:v>
                </c:pt>
                <c:pt idx="11">
                  <c:v>10.41</c:v>
                </c:pt>
                <c:pt idx="12">
                  <c:v>9.84</c:v>
                </c:pt>
                <c:pt idx="13">
                  <c:v>9.29</c:v>
                </c:pt>
                <c:pt idx="14">
                  <c:v>8.76</c:v>
                </c:pt>
                <c:pt idx="15">
                  <c:v>8.25</c:v>
                </c:pt>
                <c:pt idx="16">
                  <c:v>7.76</c:v>
                </c:pt>
                <c:pt idx="17">
                  <c:v>7.29</c:v>
                </c:pt>
                <c:pt idx="18">
                  <c:v>6.84</c:v>
                </c:pt>
                <c:pt idx="19">
                  <c:v>6.41</c:v>
                </c:pt>
                <c:pt idx="20">
                  <c:v>6</c:v>
                </c:pt>
                <c:pt idx="21">
                  <c:v>5.61</c:v>
                </c:pt>
                <c:pt idx="22">
                  <c:v>5.24</c:v>
                </c:pt>
                <c:pt idx="23">
                  <c:v>4.89</c:v>
                </c:pt>
                <c:pt idx="24">
                  <c:v>4.56</c:v>
                </c:pt>
                <c:pt idx="25">
                  <c:v>4.25</c:v>
                </c:pt>
                <c:pt idx="26">
                  <c:v>3.96</c:v>
                </c:pt>
                <c:pt idx="27">
                  <c:v>3.69</c:v>
                </c:pt>
                <c:pt idx="28">
                  <c:v>3.44</c:v>
                </c:pt>
                <c:pt idx="29">
                  <c:v>3.21</c:v>
                </c:pt>
                <c:pt idx="30">
                  <c:v>3</c:v>
                </c:pt>
                <c:pt idx="31">
                  <c:v>2.81</c:v>
                </c:pt>
                <c:pt idx="32">
                  <c:v>2.64</c:v>
                </c:pt>
                <c:pt idx="33">
                  <c:v>2.49</c:v>
                </c:pt>
                <c:pt idx="34">
                  <c:v>2.36</c:v>
                </c:pt>
                <c:pt idx="35">
                  <c:v>2.25</c:v>
                </c:pt>
                <c:pt idx="36">
                  <c:v>2.16</c:v>
                </c:pt>
                <c:pt idx="37">
                  <c:v>2.09</c:v>
                </c:pt>
                <c:pt idx="38">
                  <c:v>2.04</c:v>
                </c:pt>
                <c:pt idx="39">
                  <c:v>2.01</c:v>
                </c:pt>
                <c:pt idx="40">
                  <c:v>2</c:v>
                </c:pt>
                <c:pt idx="41">
                  <c:v>2.01</c:v>
                </c:pt>
                <c:pt idx="42">
                  <c:v>2.04</c:v>
                </c:pt>
                <c:pt idx="43">
                  <c:v>2.09</c:v>
                </c:pt>
                <c:pt idx="44">
                  <c:v>2.16</c:v>
                </c:pt>
                <c:pt idx="45">
                  <c:v>2.25</c:v>
                </c:pt>
                <c:pt idx="46">
                  <c:v>2.36</c:v>
                </c:pt>
                <c:pt idx="47">
                  <c:v>2.49</c:v>
                </c:pt>
                <c:pt idx="48">
                  <c:v>2.64</c:v>
                </c:pt>
                <c:pt idx="49">
                  <c:v>2.81</c:v>
                </c:pt>
                <c:pt idx="50">
                  <c:v>3</c:v>
                </c:pt>
                <c:pt idx="51">
                  <c:v>3.21</c:v>
                </c:pt>
                <c:pt idx="52">
                  <c:v>3.44</c:v>
                </c:pt>
                <c:pt idx="53">
                  <c:v>3.69</c:v>
                </c:pt>
                <c:pt idx="54">
                  <c:v>3.96</c:v>
                </c:pt>
                <c:pt idx="55">
                  <c:v>4.25</c:v>
                </c:pt>
                <c:pt idx="56">
                  <c:v>4.56</c:v>
                </c:pt>
                <c:pt idx="57">
                  <c:v>4.89</c:v>
                </c:pt>
                <c:pt idx="58">
                  <c:v>5.24</c:v>
                </c:pt>
                <c:pt idx="59">
                  <c:v>5.61</c:v>
                </c:pt>
              </c:numCache>
            </c:numRef>
          </c:val>
          <c:smooth val="1"/>
        </c:ser>
        <c:axId val="111111111"/>
        <c:axId val="222222222"/>
      </c:lineChart>
      <c:catAx>
        <c:axId val="111111111"/>
        <c:scaling>
          <c:orientation val="minMax"/>
        </c:scaling>
        <c:delete val="0"/>
        <c:axPos val="b"/>
        <c:majorGridlines>
          <c:spPr>
            <a:ln w="7144">
              <a:solidFill>
                <a:srgbClr val="D6D0C4"/>
              </a:solidFill>
              <a:prstDash val="dash"/>
            </a:ln>
          </c:spPr>
        </c:majorGridlines>
        <c:tickLblPos val="low"/>
        <c:spPr>
          <a:ln w="7144">
            <a:solidFill>
              <a:srgbClr val="8B8476"/>
            </a:solidFill>
          </a:ln>
        </c:spPr>
        <c:txPr>
          <a:bodyPr/>
          <a:lstStyle/>
          <a:p>
            <a:pPr>
              <a:defRPr sz="900">
                <a:solidFill>
                  <a:srgbClr val="2A2A2A"/>
                </a:solidFill>
              </a:defRPr>
            </a:pPr>
            <a:endParaRPr lang="zh-CN"/>
          </a:p>
        </c:txPr>
        <c:crossAx val="222222222"/>
        <c:crosses val="autoZero"/>
        <c:lblOffset val="0"/>
        <c:tickLblSkip val="30"/>
        <c:tickMarkSkip val="30"/>
      </c:catAx>
      <c:valAx>
        <c:axId val="222222222"/>
        <c:scaling>
          <c:orientation val="minMax"/>
          <c:max val="5"/>
          <c:min val="-2.5"/>
        </c:scaling>
        <c:delete val="0"/>
        <c:axPos val="l"/>
        <c:majorGridlines>
          <c:spPr>
            <a:ln w="7144">
              <a:solidFill>
                <a:srgbClr val="D6D0C4"/>
              </a:solidFill>
              <a:prstDash val="dash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2A2A2A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2"/>
      </c:valAx>
    </c:plotArea>
    <c:plotVisOnly val="1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"/>
          <c:y val="0.098"/>
          <c:w val="0.845"/>
          <c:h val="0.816"/>
        </c:manualLayout>
      </c:layout>
      <c:areaChart>
        <c:grouping val="standard"/>
        <c:varyColors val="0"/>
        <c:ser>
          <c:idx val="0"/>
          <c:order val="0"/>
          <c:tx>
            <c:strRef>
              <c:f/>
              <c:strCache>
                <c:ptCount val="1"/>
                <c:pt idx="0">
                  <c:v> </c:v>
                </c:pt>
              </c:strCache>
            </c:strRef>
          </c:tx>
          <c:spPr>
            <a:gradFill>
              <a:gsLst>
                <a:gs pos="0">
                  <a:srgbClr val="1A6B5C">
                    <a:alpha val="25000"/>
                  </a:srgbClr>
                </a:gs>
                <a:gs pos="100000">
                  <a:srgbClr val="1A6B5C">
                    <a:alpha val="2000"/>
                  </a:srgbClr>
                </a:gs>
              </a:gsLst>
              <a:lin ang="5400000" scaled="0"/>
            </a:gradFill>
            <a:ln>
              <a:noFill/>
            </a:ln>
          </c:spPr>
          <c:cat>
            <c:strRef>
              <c:f>Sheet1!$A$2:$A$62</c:f>
              <c:strCache>
                <c:ptCount val="61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  <c:pt idx="5">
                  <c:v>Category 6</c:v>
                </c:pt>
                <c:pt idx="6">
                  <c:v>Category 7</c:v>
                </c:pt>
                <c:pt idx="7">
                  <c:v>Category 8</c:v>
                </c:pt>
                <c:pt idx="8">
                  <c:v>Category 9</c:v>
                </c:pt>
                <c:pt idx="9">
                  <c:v>Category 10</c:v>
                </c:pt>
                <c:pt idx="10">
                  <c:v>Category 11</c:v>
                </c:pt>
                <c:pt idx="11">
                  <c:v>Category 12</c:v>
                </c:pt>
                <c:pt idx="12">
                  <c:v>Category 13</c:v>
                </c:pt>
                <c:pt idx="13">
                  <c:v>Category 14</c:v>
                </c:pt>
                <c:pt idx="14">
                  <c:v>Category 15</c:v>
                </c:pt>
                <c:pt idx="15">
                  <c:v>Category 16</c:v>
                </c:pt>
                <c:pt idx="16">
                  <c:v>Category 17</c:v>
                </c:pt>
                <c:pt idx="17">
                  <c:v>Category 18</c:v>
                </c:pt>
                <c:pt idx="18">
                  <c:v>Category 19</c:v>
                </c:pt>
                <c:pt idx="19">
                  <c:v>Category 20</c:v>
                </c:pt>
                <c:pt idx="20">
                  <c:v>Category 21</c:v>
                </c:pt>
                <c:pt idx="21">
                  <c:v>Category 22</c:v>
                </c:pt>
                <c:pt idx="22">
                  <c:v>Category 23</c:v>
                </c:pt>
                <c:pt idx="23">
                  <c:v>Category 24</c:v>
                </c:pt>
                <c:pt idx="24">
                  <c:v>Category 25</c:v>
                </c:pt>
                <c:pt idx="25">
                  <c:v>Category 26</c:v>
                </c:pt>
                <c:pt idx="26">
                  <c:v>Category 27</c:v>
                </c:pt>
                <c:pt idx="27">
                  <c:v>Category 28</c:v>
                </c:pt>
                <c:pt idx="28">
                  <c:v>Category 29</c:v>
                </c:pt>
                <c:pt idx="29">
                  <c:v>Category 30</c:v>
                </c:pt>
                <c:pt idx="30">
                  <c:v>Category 31</c:v>
                </c:pt>
                <c:pt idx="31">
                  <c:v>Category 32</c:v>
                </c:pt>
                <c:pt idx="32">
                  <c:v>Category 33</c:v>
                </c:pt>
                <c:pt idx="33">
                  <c:v>Category 34</c:v>
                </c:pt>
                <c:pt idx="34">
                  <c:v>Category 35</c:v>
                </c:pt>
                <c:pt idx="35">
                  <c:v>Category 36</c:v>
                </c:pt>
                <c:pt idx="36">
                  <c:v>Category 37</c:v>
                </c:pt>
                <c:pt idx="37">
                  <c:v>Category 38</c:v>
                </c:pt>
                <c:pt idx="38">
                  <c:v>Category 39</c:v>
                </c:pt>
                <c:pt idx="39">
                  <c:v>Category 40</c:v>
                </c:pt>
                <c:pt idx="40">
                  <c:v>Category 41</c:v>
                </c:pt>
                <c:pt idx="41">
                  <c:v>Category 42</c:v>
                </c:pt>
                <c:pt idx="42">
                  <c:v>Category 43</c:v>
                </c:pt>
                <c:pt idx="43">
                  <c:v>Category 44</c:v>
                </c:pt>
                <c:pt idx="44">
                  <c:v>Category 45</c:v>
                </c:pt>
                <c:pt idx="45">
                  <c:v>Category 46</c:v>
                </c:pt>
                <c:pt idx="46">
                  <c:v>Category 47</c:v>
                </c:pt>
                <c:pt idx="47">
                  <c:v>Category 48</c:v>
                </c:pt>
                <c:pt idx="48">
                  <c:v>Category 49</c:v>
                </c:pt>
                <c:pt idx="49">
                  <c:v>Category 50</c:v>
                </c:pt>
                <c:pt idx="50">
                  <c:v>Category 51</c:v>
                </c:pt>
                <c:pt idx="51">
                  <c:v>Category 52</c:v>
                </c:pt>
                <c:pt idx="52">
                  <c:v>Category 53</c:v>
                </c:pt>
                <c:pt idx="53">
                  <c:v>Category 54</c:v>
                </c:pt>
                <c:pt idx="54">
                  <c:v>Category 55</c:v>
                </c:pt>
                <c:pt idx="55">
                  <c:v>Category 56</c:v>
                </c:pt>
                <c:pt idx="56">
                  <c:v>Category 57</c:v>
                </c:pt>
                <c:pt idx="57">
                  <c:v>Category 58</c:v>
                </c:pt>
                <c:pt idx="58">
                  <c:v>Category 59</c:v>
                </c:pt>
                <c:pt idx="59">
                  <c:v>Category 60</c:v>
                </c:pt>
                <c:pt idx="60">
                  <c:v>Category 61</c:v>
                </c:pt>
              </c:strCache>
            </c:str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6000</c:v>
                </c:pt>
                <c:pt idx="1">
                  <c:v>6047.5</c:v>
                </c:pt>
                <c:pt idx="2">
                  <c:v>6090</c:v>
                </c:pt>
                <c:pt idx="3">
                  <c:v>6127.5</c:v>
                </c:pt>
                <c:pt idx="4">
                  <c:v>6160</c:v>
                </c:pt>
                <c:pt idx="5">
                  <c:v>6187.5</c:v>
                </c:pt>
                <c:pt idx="6">
                  <c:v>6210</c:v>
                </c:pt>
                <c:pt idx="7">
                  <c:v>6227.5</c:v>
                </c:pt>
                <c:pt idx="8">
                  <c:v>6240</c:v>
                </c:pt>
                <c:pt idx="9">
                  <c:v>6247.5</c:v>
                </c:pt>
                <c:pt idx="10">
                  <c:v>6250</c:v>
                </c:pt>
                <c:pt idx="11">
                  <c:v>6247.5</c:v>
                </c:pt>
                <c:pt idx="12">
                  <c:v>6240</c:v>
                </c:pt>
                <c:pt idx="13">
                  <c:v>6227.5</c:v>
                </c:pt>
                <c:pt idx="14">
                  <c:v>6210</c:v>
                </c:pt>
                <c:pt idx="15">
                  <c:v>6187.5</c:v>
                </c:pt>
                <c:pt idx="16">
                  <c:v>6160</c:v>
                </c:pt>
                <c:pt idx="17">
                  <c:v>6127.5</c:v>
                </c:pt>
                <c:pt idx="18">
                  <c:v>6090</c:v>
                </c:pt>
                <c:pt idx="19">
                  <c:v>6047.5</c:v>
                </c:pt>
                <c:pt idx="20">
                  <c:v>6000</c:v>
                </c:pt>
                <c:pt idx="21">
                  <c:v>5947.5</c:v>
                </c:pt>
                <c:pt idx="22">
                  <c:v>5890</c:v>
                </c:pt>
                <c:pt idx="23">
                  <c:v>5827.5</c:v>
                </c:pt>
                <c:pt idx="24">
                  <c:v>5760</c:v>
                </c:pt>
                <c:pt idx="25">
                  <c:v>5687.5</c:v>
                </c:pt>
                <c:pt idx="26">
                  <c:v>5610</c:v>
                </c:pt>
                <c:pt idx="27">
                  <c:v>5527.5</c:v>
                </c:pt>
                <c:pt idx="28">
                  <c:v>5440</c:v>
                </c:pt>
                <c:pt idx="29">
                  <c:v>5347.5</c:v>
                </c:pt>
                <c:pt idx="30">
                  <c:v>5250</c:v>
                </c:pt>
                <c:pt idx="31">
                  <c:v>5147.5</c:v>
                </c:pt>
                <c:pt idx="32">
                  <c:v>5040</c:v>
                </c:pt>
                <c:pt idx="33">
                  <c:v>4927.5</c:v>
                </c:pt>
                <c:pt idx="34">
                  <c:v>4810</c:v>
                </c:pt>
                <c:pt idx="35">
                  <c:v>4687.5</c:v>
                </c:pt>
                <c:pt idx="36">
                  <c:v>4560</c:v>
                </c:pt>
                <c:pt idx="37">
                  <c:v>4427.5</c:v>
                </c:pt>
                <c:pt idx="38">
                  <c:v>4290</c:v>
                </c:pt>
                <c:pt idx="39">
                  <c:v>4147.5</c:v>
                </c:pt>
                <c:pt idx="40">
                  <c:v>4000</c:v>
                </c:pt>
                <c:pt idx="41">
                  <c:v>3847.5</c:v>
                </c:pt>
                <c:pt idx="42">
                  <c:v>3690</c:v>
                </c:pt>
                <c:pt idx="43">
                  <c:v>3527.5</c:v>
                </c:pt>
                <c:pt idx="44">
                  <c:v>3360</c:v>
                </c:pt>
                <c:pt idx="45">
                  <c:v>3187.5</c:v>
                </c:pt>
                <c:pt idx="46">
                  <c:v>3010</c:v>
                </c:pt>
                <c:pt idx="47">
                  <c:v>2827.5</c:v>
                </c:pt>
                <c:pt idx="48">
                  <c:v>2640</c:v>
                </c:pt>
                <c:pt idx="49">
                  <c:v>2447.5</c:v>
                </c:pt>
                <c:pt idx="50">
                  <c:v>2250</c:v>
                </c:pt>
                <c:pt idx="51">
                  <c:v>2047.5</c:v>
                </c:pt>
                <c:pt idx="52">
                  <c:v>1840</c:v>
                </c:pt>
                <c:pt idx="53">
                  <c:v>1627.5</c:v>
                </c:pt>
                <c:pt idx="54">
                  <c:v>1410</c:v>
                </c:pt>
                <c:pt idx="55">
                  <c:v>1187.5</c:v>
                </c:pt>
                <c:pt idx="56">
                  <c:v>960</c:v>
                </c:pt>
                <c:pt idx="57">
                  <c:v>727.5</c:v>
                </c:pt>
                <c:pt idx="58">
                  <c:v>490</c:v>
                </c:pt>
                <c:pt idx="59">
                  <c:v>247.5</c:v>
                </c:pt>
                <c:pt idx="60">
                  <c:v>0</c:v>
                </c:pt>
              </c:numCache>
            </c:numRef>
          </c:val>
        </c:ser>
        <c:axId val="111111111"/>
        <c:axId val="222222222"/>
      </c:areaChart>
      <c:lineChart>
        <c:grouping val="standard"/>
        <c:varyColors val="0"/>
        <c:ser>
          <c:idx val="1"/>
          <c:order val="1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noFill/>
            <a:ln w="21431">
              <a:solidFill>
                <a:srgbClr val="1A6B5C"/>
              </a:solidFill>
            </a:ln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  <c:pt idx="5">
                  <c:v>Category 6</c:v>
                </c:pt>
                <c:pt idx="6">
                  <c:v>Category 7</c:v>
                </c:pt>
                <c:pt idx="7">
                  <c:v>Category 8</c:v>
                </c:pt>
                <c:pt idx="8">
                  <c:v>Category 9</c:v>
                </c:pt>
                <c:pt idx="9">
                  <c:v>Category 10</c:v>
                </c:pt>
                <c:pt idx="10">
                  <c:v>Category 11</c:v>
                </c:pt>
                <c:pt idx="11">
                  <c:v>Category 12</c:v>
                </c:pt>
                <c:pt idx="12">
                  <c:v>Category 13</c:v>
                </c:pt>
                <c:pt idx="13">
                  <c:v>Category 14</c:v>
                </c:pt>
                <c:pt idx="14">
                  <c:v>Category 15</c:v>
                </c:pt>
                <c:pt idx="15">
                  <c:v>Category 16</c:v>
                </c:pt>
                <c:pt idx="16">
                  <c:v>Category 17</c:v>
                </c:pt>
                <c:pt idx="17">
                  <c:v>Category 18</c:v>
                </c:pt>
                <c:pt idx="18">
                  <c:v>Category 19</c:v>
                </c:pt>
                <c:pt idx="19">
                  <c:v>Category 20</c:v>
                </c:pt>
                <c:pt idx="20">
                  <c:v>Category 21</c:v>
                </c:pt>
                <c:pt idx="21">
                  <c:v>Category 22</c:v>
                </c:pt>
                <c:pt idx="22">
                  <c:v>Category 23</c:v>
                </c:pt>
                <c:pt idx="23">
                  <c:v>Category 24</c:v>
                </c:pt>
                <c:pt idx="24">
                  <c:v>Category 25</c:v>
                </c:pt>
                <c:pt idx="25">
                  <c:v>Category 26</c:v>
                </c:pt>
                <c:pt idx="26">
                  <c:v>Category 27</c:v>
                </c:pt>
                <c:pt idx="27">
                  <c:v>Category 28</c:v>
                </c:pt>
                <c:pt idx="28">
                  <c:v>Category 29</c:v>
                </c:pt>
                <c:pt idx="29">
                  <c:v>Category 30</c:v>
                </c:pt>
                <c:pt idx="30">
                  <c:v>Category 31</c:v>
                </c:pt>
                <c:pt idx="31">
                  <c:v>Category 32</c:v>
                </c:pt>
                <c:pt idx="32">
                  <c:v>Category 33</c:v>
                </c:pt>
                <c:pt idx="33">
                  <c:v>Category 34</c:v>
                </c:pt>
                <c:pt idx="34">
                  <c:v>Category 35</c:v>
                </c:pt>
                <c:pt idx="35">
                  <c:v>Category 36</c:v>
                </c:pt>
                <c:pt idx="36">
                  <c:v>Category 37</c:v>
                </c:pt>
                <c:pt idx="37">
                  <c:v>Category 38</c:v>
                </c:pt>
                <c:pt idx="38">
                  <c:v>Category 39</c:v>
                </c:pt>
                <c:pt idx="39">
                  <c:v>Category 40</c:v>
                </c:pt>
                <c:pt idx="40">
                  <c:v>Category 41</c:v>
                </c:pt>
                <c:pt idx="41">
                  <c:v>Category 42</c:v>
                </c:pt>
                <c:pt idx="42">
                  <c:v>Category 43</c:v>
                </c:pt>
                <c:pt idx="43">
                  <c:v>Category 44</c:v>
                </c:pt>
                <c:pt idx="44">
                  <c:v>Category 45</c:v>
                </c:pt>
                <c:pt idx="45">
                  <c:v>Category 46</c:v>
                </c:pt>
                <c:pt idx="46">
                  <c:v>Category 47</c:v>
                </c:pt>
                <c:pt idx="47">
                  <c:v>Category 48</c:v>
                </c:pt>
                <c:pt idx="48">
                  <c:v>Category 49</c:v>
                </c:pt>
                <c:pt idx="49">
                  <c:v>Category 50</c:v>
                </c:pt>
                <c:pt idx="50">
                  <c:v>Category 51</c:v>
                </c:pt>
                <c:pt idx="51">
                  <c:v>Category 52</c:v>
                </c:pt>
                <c:pt idx="52">
                  <c:v>Category 53</c:v>
                </c:pt>
                <c:pt idx="53">
                  <c:v>Category 54</c:v>
                </c:pt>
                <c:pt idx="54">
                  <c:v>Category 55</c:v>
                </c:pt>
                <c:pt idx="55">
                  <c:v>Category 56</c:v>
                </c:pt>
                <c:pt idx="56">
                  <c:v>Category 57</c:v>
                </c:pt>
                <c:pt idx="57">
                  <c:v>Category 58</c:v>
                </c:pt>
                <c:pt idx="58">
                  <c:v>Category 59</c:v>
                </c:pt>
                <c:pt idx="59">
                  <c:v>Category 60</c:v>
                </c:pt>
                <c:pt idx="60">
                  <c:v>Category 61</c:v>
                </c:pt>
              </c:strCache>
            </c:str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6000</c:v>
                </c:pt>
                <c:pt idx="1">
                  <c:v>6047.5</c:v>
                </c:pt>
                <c:pt idx="2">
                  <c:v>6090</c:v>
                </c:pt>
                <c:pt idx="3">
                  <c:v>6127.5</c:v>
                </c:pt>
                <c:pt idx="4">
                  <c:v>6160</c:v>
                </c:pt>
                <c:pt idx="5">
                  <c:v>6187.5</c:v>
                </c:pt>
                <c:pt idx="6">
                  <c:v>6210</c:v>
                </c:pt>
                <c:pt idx="7">
                  <c:v>6227.5</c:v>
                </c:pt>
                <c:pt idx="8">
                  <c:v>6240</c:v>
                </c:pt>
                <c:pt idx="9">
                  <c:v>6247.5</c:v>
                </c:pt>
                <c:pt idx="10">
                  <c:v>6250</c:v>
                </c:pt>
                <c:pt idx="11">
                  <c:v>6247.5</c:v>
                </c:pt>
                <c:pt idx="12">
                  <c:v>6240</c:v>
                </c:pt>
                <c:pt idx="13">
                  <c:v>6227.5</c:v>
                </c:pt>
                <c:pt idx="14">
                  <c:v>6210</c:v>
                </c:pt>
                <c:pt idx="15">
                  <c:v>6187.5</c:v>
                </c:pt>
                <c:pt idx="16">
                  <c:v>6160</c:v>
                </c:pt>
                <c:pt idx="17">
                  <c:v>6127.5</c:v>
                </c:pt>
                <c:pt idx="18">
                  <c:v>6090</c:v>
                </c:pt>
                <c:pt idx="19">
                  <c:v>6047.5</c:v>
                </c:pt>
                <c:pt idx="20">
                  <c:v>6000</c:v>
                </c:pt>
                <c:pt idx="21">
                  <c:v>5947.5</c:v>
                </c:pt>
                <c:pt idx="22">
                  <c:v>5890</c:v>
                </c:pt>
                <c:pt idx="23">
                  <c:v>5827.5</c:v>
                </c:pt>
                <c:pt idx="24">
                  <c:v>5760</c:v>
                </c:pt>
                <c:pt idx="25">
                  <c:v>5687.5</c:v>
                </c:pt>
                <c:pt idx="26">
                  <c:v>5610</c:v>
                </c:pt>
                <c:pt idx="27">
                  <c:v>5527.5</c:v>
                </c:pt>
                <c:pt idx="28">
                  <c:v>5440</c:v>
                </c:pt>
                <c:pt idx="29">
                  <c:v>5347.5</c:v>
                </c:pt>
                <c:pt idx="30">
                  <c:v>5250</c:v>
                </c:pt>
                <c:pt idx="31">
                  <c:v>5147.5</c:v>
                </c:pt>
                <c:pt idx="32">
                  <c:v>5040</c:v>
                </c:pt>
                <c:pt idx="33">
                  <c:v>4927.5</c:v>
                </c:pt>
                <c:pt idx="34">
                  <c:v>4810</c:v>
                </c:pt>
                <c:pt idx="35">
                  <c:v>4687.5</c:v>
                </c:pt>
                <c:pt idx="36">
                  <c:v>4560</c:v>
                </c:pt>
                <c:pt idx="37">
                  <c:v>4427.5</c:v>
                </c:pt>
                <c:pt idx="38">
                  <c:v>4290</c:v>
                </c:pt>
                <c:pt idx="39">
                  <c:v>4147.5</c:v>
                </c:pt>
                <c:pt idx="40">
                  <c:v>4000</c:v>
                </c:pt>
                <c:pt idx="41">
                  <c:v>3847.5</c:v>
                </c:pt>
                <c:pt idx="42">
                  <c:v>3690</c:v>
                </c:pt>
                <c:pt idx="43">
                  <c:v>3527.5</c:v>
                </c:pt>
                <c:pt idx="44">
                  <c:v>3360</c:v>
                </c:pt>
                <c:pt idx="45">
                  <c:v>3187.5</c:v>
                </c:pt>
                <c:pt idx="46">
                  <c:v>3010</c:v>
                </c:pt>
                <c:pt idx="47">
                  <c:v>2827.5</c:v>
                </c:pt>
                <c:pt idx="48">
                  <c:v>2640</c:v>
                </c:pt>
                <c:pt idx="49">
                  <c:v>2447.5</c:v>
                </c:pt>
                <c:pt idx="50">
                  <c:v>2250</c:v>
                </c:pt>
                <c:pt idx="51">
                  <c:v>2047.5</c:v>
                </c:pt>
                <c:pt idx="52">
                  <c:v>1840</c:v>
                </c:pt>
                <c:pt idx="53">
                  <c:v>1627.5</c:v>
                </c:pt>
                <c:pt idx="54">
                  <c:v>1410</c:v>
                </c:pt>
                <c:pt idx="55">
                  <c:v>1187.5</c:v>
                </c:pt>
                <c:pt idx="56">
                  <c:v>960</c:v>
                </c:pt>
                <c:pt idx="57">
                  <c:v>727.5</c:v>
                </c:pt>
                <c:pt idx="58">
                  <c:v>490</c:v>
                </c:pt>
                <c:pt idx="59">
                  <c:v>247.5</c:v>
                </c:pt>
                <c:pt idx="60">
                  <c:v>0</c:v>
                </c:pt>
              </c:numCache>
            </c:numRef>
          </c:val>
          <c:smooth val="0"/>
        </c:ser>
        <c:axId val="111111111"/>
        <c:axId val="222222222"/>
      </c:lineChart>
      <c:catAx>
        <c:axId val="111111111"/>
        <c:scaling>
          <c:orientation val="minMax"/>
        </c:scaling>
        <c:delete val="0"/>
        <c:axPos val="b"/>
        <c:majorGridlines>
          <c:spPr>
            <a:ln w="7144">
              <a:solidFill>
                <a:srgbClr val="D6D0C4"/>
              </a:solidFill>
              <a:prstDash val="dash"/>
            </a:ln>
          </c:spPr>
        </c:majorGridlines>
        <c:tickLblPos val="low"/>
        <c:spPr>
          <a:ln w="7144">
            <a:solidFill>
              <a:srgbClr val="8B8476"/>
            </a:solidFill>
          </a:ln>
        </c:spPr>
        <c:txPr>
          <a:bodyPr/>
          <a:lstStyle/>
          <a:p>
            <a:pPr>
              <a:defRPr sz="1013">
                <a:solidFill>
                  <a:srgbClr val="2A2A2A"/>
                </a:solidFill>
              </a:defRPr>
            </a:pPr>
            <a:endParaRPr lang="zh-CN"/>
          </a:p>
        </c:txPr>
        <c:crossAx val="222222222"/>
        <c:crosses val="autoZero"/>
        <c:lblOffset val="0"/>
        <c:tickLblSkip val="21"/>
        <c:tickMarkSkip val="21"/>
      </c:catAx>
      <c:valAx>
        <c:axId val="222222222"/>
        <c:scaling>
          <c:orientation val="minMax"/>
          <c:max val="6500"/>
          <c:min val="5800"/>
        </c:scaling>
        <c:delete val="0"/>
        <c:axPos val="l"/>
        <c:majorGridlines>
          <c:spPr>
            <a:ln w="7144">
              <a:solidFill>
                <a:srgbClr val="D6D0C4"/>
              </a:solidFill>
              <a:prstDash val="dash"/>
            </a:ln>
          </c:spPr>
        </c:majorGridlines>
        <c:title>
          <c:layout>
            <c:manualLayout>
              <c:xMode val="edge"/>
              <c:yMode val="edge"/>
              <c:x val="0"/>
              <c:y val="0"/>
            </c:manualLayout>
          </c:layout>
          <c:tx>
            <c:rich>
              <a:bodyPr rot="0" vert="horz" wrap="none"/>
              <a:lstStyle/>
              <a:p>
                <a:pPr>
                  <a:defRPr sz="1013">
                    <a:solidFill>
                      <a:srgbClr val="2A2A2A"/>
                    </a:solidFill>
                  </a:defRPr>
                </a:pPr>
                <a:r>
                  <a:rPr lang="zh-CN" sz="1013">
                    <a:solidFill>
                      <a:srgbClr val="2A2A2A"/>
                    </a:solidFill>
                  </a:rPr>
                  <a:t>利润 y（元）</a:t>
                </a:r>
              </a:p>
            </c:rich>
          </c:tx>
          <c:overlay val="0"/>
        </c:title>
        <c:numFmt formatCode="0.#,&quot;k&quot;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013">
                <a:solidFill>
                  <a:srgbClr val="2A2A2A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100"/>
      </c:valAx>
    </c:plotArea>
    <c:plotVisOnly val="1"/>
  </c:chart>
  <c:externalData r:id="rId1">
    <c:autoUpdate val="0"/>
  </c:externalData>
</c:chartSpace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svg"/><Relationship Id="rId3" Type="http://schemas.openxmlformats.org/officeDocument/2006/relationships/image" Target="../media/image5.svg"/><Relationship Id="rId4" Type="http://schemas.openxmlformats.org/officeDocument/2006/relationships/image" Target="../media/image6.jpe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svg"/><Relationship Id="rId3" Type="http://schemas.openxmlformats.org/officeDocument/2006/relationships/image" Target="../media/image5.sv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svg"/><Relationship Id="rId3" Type="http://schemas.openxmlformats.org/officeDocument/2006/relationships/image" Target="../media/image5.sv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svg"/><Relationship Id="rId3" Type="http://schemas.openxmlformats.org/officeDocument/2006/relationships/image" Target="../media/image5.sv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svg"/><Relationship Id="rId3" Type="http://schemas.openxmlformats.org/officeDocument/2006/relationships/image" Target="../media/image5.svg"/><Relationship Id="rId4" Type="http://schemas.openxmlformats.org/officeDocument/2006/relationships/chart" Target="../charts/char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3" Type="http://schemas.openxmlformats.org/officeDocument/2006/relationships/image" Target="../media/image9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chart" Target="../charts/chart2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svg"/><Relationship Id="rId3" Type="http://schemas.openxmlformats.org/officeDocument/2006/relationships/image" Target="../media/image5.sv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svg"/><Relationship Id="rId3" Type="http://schemas.openxmlformats.org/officeDocument/2006/relationships/image" Target="../media/image5.svg"/><Relationship Id="rId4" Type="http://schemas.openxmlformats.org/officeDocument/2006/relationships/chart" Target="../charts/chart3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svg"/><Relationship Id="rId3" Type="http://schemas.openxmlformats.org/officeDocument/2006/relationships/image" Target="../media/image5.svg"/><Relationship Id="rId4" Type="http://schemas.openxmlformats.org/officeDocument/2006/relationships/chart" Target="../charts/chart4.xml"/><Relationship Id="rId5" Type="http://schemas.openxmlformats.org/officeDocument/2006/relationships/chart" Target="../charts/chart5.xml"/><Relationship Id="rId6" Type="http://schemas.openxmlformats.org/officeDocument/2006/relationships/chart" Target="../charts/chart6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svg"/><Relationship Id="rId3" Type="http://schemas.openxmlformats.org/officeDocument/2006/relationships/image" Target="../media/image5.svg"/><Relationship Id="rId4" Type="http://schemas.openxmlformats.org/officeDocument/2006/relationships/chart" Target="../charts/chart7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3" Type="http://schemas.openxmlformats.org/officeDocument/2006/relationships/image" Target="../media/image12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220394-3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639219538-1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20000">
                <a:srgbClr val="F5F0E8">
                  <a:alpha val="25000"/>
                </a:srgbClr>
              </a:gs>
              <a:gs pos="80000">
                <a:srgbClr val="F5F0E8">
                  <a:alpha val="7000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9219682-19"/>
          <p:cNvSpPr/>
          <p:nvPr/>
        </p:nvSpPr>
        <p:spPr>
          <a:xfrm>
            <a:off x="7286625" y="3286125"/>
            <a:ext cx="1857375" cy="1857375"/>
          </a:xfrm>
          <a:prstGeom prst="ellipse">
            <a:avLst/>
          </a:prstGeom>
          <a:gradFill rotWithShape="1">
            <a:gsLst>
              <a:gs pos="0">
                <a:srgbClr val="1A6B5C">
                  <a:alpha val="15000"/>
                </a:srgbClr>
              </a:gs>
              <a:gs pos="70000">
                <a:srgbClr val="1A6B5C">
                  <a:alpha val="0"/>
                </a:srgbClr>
              </a:gs>
            </a:gsLst>
            <a:path path="circle">
              <a:fillToRect l="80000" t="80000" r="20000" b="2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219683-20"/>
          <p:cNvSpPr/>
          <p:nvPr/>
        </p:nvSpPr>
        <p:spPr>
          <a:xfrm>
            <a:off x="0" y="0"/>
            <a:ext cx="1428750" cy="1428750"/>
          </a:xfrm>
          <a:prstGeom prst="ellipse">
            <a:avLst/>
          </a:prstGeom>
          <a:gradFill rotWithShape="1">
            <a:gsLst>
              <a:gs pos="0">
                <a:srgbClr val="1A6B5C">
                  <a:alpha val="10000"/>
                </a:srgbClr>
              </a:gs>
              <a:gs pos="60000">
                <a:srgbClr val="1A6B5C">
                  <a:alpha val="0"/>
                </a:srgbClr>
              </a:gs>
            </a:gsLst>
            <a:path path="circle">
              <a:fillToRect l="20000" t="20000" r="80000" b="8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219539-2"/>
          <p:cNvSpPr/>
          <p:nvPr/>
        </p:nvSpPr>
        <p:spPr>
          <a:xfrm>
            <a:off x="1785938" y="3714750"/>
            <a:ext cx="5572125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28" y="95000"/>
                </a:moveTo>
                <a:cubicBezTo>
                  <a:pt x="18803" y="41667"/>
                  <a:pt x="33761" y="13333"/>
                  <a:pt x="50000" y="10000"/>
                </a:cubicBezTo>
                <a:cubicBezTo>
                  <a:pt x="66239" y="13333"/>
                  <a:pt x="81197" y="41667"/>
                  <a:pt x="94872" y="95000"/>
                </a:cubicBezTo>
              </a:path>
            </a:pathLst>
          </a:custGeom>
          <a:noFill/>
          <a:ln w="21431" algn="ctr">
            <a:solidFill>
              <a:srgbClr val="1A6B5C">
                <a:alpha val="14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7" name="el-1785639219539-3"/>
          <p:cNvCxnSpPr/>
          <p:nvPr/>
        </p:nvCxnSpPr>
        <p:spPr>
          <a:xfrm>
            <a:off x="2357438" y="5072063"/>
            <a:ext cx="4429125" cy="914"/>
          </a:xfrm>
          <a:prstGeom prst="line">
            <a:avLst/>
          </a:prstGeom>
          <a:ln w="7144" cap="flat">
            <a:solidFill>
              <a:srgbClr val="C4BBA8">
                <a:alpha val="10000"/>
              </a:srgb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5639219539-4"/>
          <p:cNvCxnSpPr/>
          <p:nvPr/>
        </p:nvCxnSpPr>
        <p:spPr>
          <a:xfrm>
            <a:off x="4572000" y="3857625"/>
            <a:ext cx="914" cy="1214438"/>
          </a:xfrm>
          <a:prstGeom prst="line">
            <a:avLst/>
          </a:prstGeom>
          <a:ln w="7144" cap="flat">
            <a:solidFill>
              <a:srgbClr val="C4BBA8">
                <a:alpha val="10000"/>
              </a:srgb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639219539-5"/>
          <p:cNvSpPr/>
          <p:nvPr/>
        </p:nvSpPr>
        <p:spPr>
          <a:xfrm>
            <a:off x="1785938" y="3714750"/>
            <a:ext cx="5572125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513" y="11000"/>
                </a:moveTo>
                <a:cubicBezTo>
                  <a:pt x="50513" y="12105"/>
                  <a:pt x="50283" y="13000"/>
                  <a:pt x="50000" y="13000"/>
                </a:cubicBezTo>
                <a:cubicBezTo>
                  <a:pt x="49717" y="13000"/>
                  <a:pt x="49487" y="12105"/>
                  <a:pt x="49487" y="11000"/>
                </a:cubicBezTo>
                <a:cubicBezTo>
                  <a:pt x="49487" y="9895"/>
                  <a:pt x="49717" y="9000"/>
                  <a:pt x="50000" y="9000"/>
                </a:cubicBezTo>
                <a:cubicBezTo>
                  <a:pt x="50283" y="9000"/>
                  <a:pt x="50513" y="9895"/>
                  <a:pt x="50513" y="11000"/>
                </a:cubicBezTo>
                <a:close/>
              </a:path>
            </a:pathLst>
          </a:custGeom>
          <a:solidFill>
            <a:srgbClr val="1A6B5C">
              <a:alpha val="12000"/>
            </a:srgbClr>
          </a:solidFill>
          <a:ln w="14288" algn="ctr">
            <a:solidFill>
              <a:srgbClr val="1A6B5C">
                <a:alpha val="12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0" name="el-1785639219540-9"/>
          <p:cNvCxnSpPr/>
          <p:nvPr/>
        </p:nvCxnSpPr>
        <p:spPr>
          <a:xfrm>
            <a:off x="3442097" y="1409030"/>
            <a:ext cx="2259732" cy="914"/>
          </a:xfrm>
          <a:prstGeom prst="line">
            <a:avLst/>
          </a:prstGeom>
          <a:ln w="7144" cap="flat">
            <a:solidFill>
              <a:srgbClr val="C4BBA8">
                <a:alpha val="8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5639219541-12"/>
          <p:cNvCxnSpPr/>
          <p:nvPr/>
        </p:nvCxnSpPr>
        <p:spPr>
          <a:xfrm>
            <a:off x="3707606" y="3696370"/>
            <a:ext cx="1728788" cy="914"/>
          </a:xfrm>
          <a:prstGeom prst="line">
            <a:avLst/>
          </a:prstGeom>
          <a:ln w="7144" cap="flat">
            <a:solidFill>
              <a:srgbClr val="C4BBA8">
                <a:alpha val="8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5639219539-6"/>
          <p:cNvSpPr txBox="1"/>
          <p:nvPr/>
        </p:nvSpPr>
        <p:spPr>
          <a:xfrm>
            <a:off x="3363516" y="1124471"/>
            <a:ext cx="2416894" cy="209550"/>
          </a:xfrm>
          <a:prstGeom prst="rect">
            <a:avLst/>
          </a:prstGeom>
          <a:noFill/>
          <a:ln>
            <a:noFill/>
          </a:ln>
          <a:effectLst>
            <a:outerShdw blurRad="42863" dist="7144" dir="5400000" sx="100000" sy="100000" kx="0" ky="0" algn="ctr">
              <a:srgbClr val="F5F0E8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338">
                <a:solidFill>
                  <a:srgbClr val="4A4A4A">
                    <a:alpha val="85000"/>
                  </a:srgbClr>
                </a:solidFill>
                <a:latin typeface="Microsoft YaHei"/>
                <a:ea typeface="Microsoft YaHei"/>
                <a:cs typeface="Microsoft YaHei"/>
              </a:rPr>
              <a:t>九年级数学 · 第二十二章</a:t>
            </a:r>
            <a:endParaRPr/>
          </a:p>
        </p:txBody>
      </p:sp>
      <p:sp>
        <p:nvSpPr>
          <p:cNvPr id="13" name="el-1785639219539-8"/>
          <p:cNvSpPr txBox="1"/>
          <p:nvPr/>
        </p:nvSpPr>
        <p:spPr>
          <a:xfrm>
            <a:off x="3636169" y="3828529"/>
            <a:ext cx="1871663" cy="190500"/>
          </a:xfrm>
          <a:prstGeom prst="rect">
            <a:avLst/>
          </a:prstGeom>
          <a:noFill/>
          <a:ln>
            <a:noFill/>
          </a:ln>
          <a:effectLst>
            <a:outerShdw blurRad="42863" dist="7144" dir="5400000" sx="100000" sy="100000" kx="0" ky="0" algn="ctr">
              <a:srgbClr val="F5F0E8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113">
                <a:solidFill>
                  <a:srgbClr val="4A4A4A">
                    <a:alpha val="80000"/>
                  </a:srgbClr>
                </a:solidFill>
                <a:latin typeface="Microsoft YaHei"/>
                <a:ea typeface="Microsoft YaHei"/>
                <a:cs typeface="Microsoft YaHei"/>
              </a:rPr>
              <a:t>用传统文化理解数学之美</a:t>
            </a:r>
            <a:endParaRPr/>
          </a:p>
        </p:txBody>
      </p:sp>
      <p:sp>
        <p:nvSpPr>
          <p:cNvPr id="14" name="el-1785639219540-10"/>
          <p:cNvSpPr txBox="1"/>
          <p:nvPr/>
        </p:nvSpPr>
        <p:spPr>
          <a:xfrm>
            <a:off x="4310360" y="1612627"/>
            <a:ext cx="637580" cy="2971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800" spc="225">
                <a:solidFill>
                  <a:srgbClr val="C4BBA8">
                    <a:alpha val="50000"/>
                  </a:srgbClr>
                </a:solidFill>
                <a:latin typeface="SimSun"/>
                <a:ea typeface="SimSun"/>
                <a:cs typeface="SimSun"/>
              </a:rPr>
              <a:t>——</a:t>
            </a:r>
            <a:endParaRPr/>
          </a:p>
        </p:txBody>
      </p:sp>
      <p:sp>
        <p:nvSpPr>
          <p:cNvPr id="15" name="el-1785639219541-11"/>
          <p:cNvSpPr txBox="1"/>
          <p:nvPr/>
        </p:nvSpPr>
        <p:spPr>
          <a:xfrm>
            <a:off x="4310360" y="3081263"/>
            <a:ext cx="637580" cy="2971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800" spc="225">
                <a:solidFill>
                  <a:srgbClr val="C4BBA8">
                    <a:alpha val="50000"/>
                  </a:srgbClr>
                </a:solidFill>
                <a:latin typeface="SimSun"/>
                <a:ea typeface="SimSun"/>
                <a:cs typeface="SimSun"/>
              </a:rPr>
              <a:t>——</a:t>
            </a:r>
            <a:endParaRPr/>
          </a:p>
        </p:txBody>
      </p:sp>
      <p:sp>
        <p:nvSpPr>
          <p:cNvPr id="16" name="el-1785639219539-7"/>
          <p:cNvSpPr txBox="1"/>
          <p:nvPr/>
        </p:nvSpPr>
        <p:spPr>
          <a:xfrm>
            <a:off x="1857375" y="1612627"/>
            <a:ext cx="5429250" cy="1765846"/>
          </a:xfrm>
          <a:prstGeom prst="rect">
            <a:avLst/>
          </a:prstGeom>
          <a:noFill/>
          <a:ln>
            <a:noFill/>
          </a:ln>
          <a:effectLst>
            <a:outerShdw blurRad="85725" dist="14288" dir="5400000" sx="100000" sy="100000" kx="0" ky="0" algn="ctr">
              <a:srgbClr val="1A6B5C">
                <a:alpha val="12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ts val="4381"/>
              </a:lnSpc>
            </a:pPr>
            <a:r>
              <a:rPr b="1" sz="3370" spc="450">
                <a:solidFill>
                  <a:srgbClr val="1A6B5C"/>
                </a:solidFill>
                <a:latin typeface="SimSun"/>
                <a:ea typeface="SimSun"/>
                <a:cs typeface="SimSun"/>
              </a:rPr>
              <a:t>二次函数</a:t>
            </a:r>
            <a:endParaRPr/>
          </a:p>
          <a:p>
            <a:pPr algn="ctr">
              <a:lnSpc>
                <a:spcPts val="4381"/>
              </a:lnSpc>
            </a:pPr>
            <a:r>
              <a:rPr b="1" sz="3370" spc="450">
                <a:solidFill>
                  <a:srgbClr val="1A6B5C"/>
                </a:solidFill>
                <a:latin typeface="SimSun"/>
                <a:ea typeface="SimSun"/>
                <a:cs typeface="SimSun"/>
              </a:rPr>
              <a:t>——从抛物线到函数之美</a:t>
            </a:r>
            <a:endParaRPr/>
          </a:p>
        </p:txBody>
      </p:sp>
      <p:sp>
        <p:nvSpPr>
          <p:cNvPr id="17" name="el-1785639219557-16"/>
          <p:cNvSpPr/>
          <p:nvPr/>
        </p:nvSpPr>
        <p:spPr>
          <a:xfrm>
            <a:off x="2507517" y="4807716"/>
            <a:ext cx="142903" cy="10006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cubicBezTo>
                  <a:pt x="48756" y="0"/>
                  <a:pt x="47511" y="273"/>
                  <a:pt x="46267" y="818"/>
                </a:cubicBezTo>
                <a:lnTo>
                  <a:pt x="46267" y="818"/>
                </a:lnTo>
                <a:lnTo>
                  <a:pt x="2533" y="22364"/>
                </a:lnTo>
                <a:cubicBezTo>
                  <a:pt x="978" y="23394"/>
                  <a:pt x="133" y="25030"/>
                  <a:pt x="0" y="27273"/>
                </a:cubicBezTo>
                <a:lnTo>
                  <a:pt x="0" y="27273"/>
                </a:lnTo>
                <a:cubicBezTo>
                  <a:pt x="133" y="29576"/>
                  <a:pt x="978" y="31212"/>
                  <a:pt x="2533" y="32182"/>
                </a:cubicBezTo>
                <a:lnTo>
                  <a:pt x="2533" y="32182"/>
                </a:lnTo>
                <a:lnTo>
                  <a:pt x="11600" y="36636"/>
                </a:lnTo>
                <a:cubicBezTo>
                  <a:pt x="8978" y="42212"/>
                  <a:pt x="7622" y="48455"/>
                  <a:pt x="7533" y="55364"/>
                </a:cubicBezTo>
                <a:lnTo>
                  <a:pt x="7533" y="55364"/>
                </a:lnTo>
                <a:lnTo>
                  <a:pt x="7533" y="61364"/>
                </a:lnTo>
                <a:cubicBezTo>
                  <a:pt x="7222" y="67606"/>
                  <a:pt x="6067" y="73364"/>
                  <a:pt x="4067" y="78636"/>
                </a:cubicBezTo>
                <a:lnTo>
                  <a:pt x="4067" y="78636"/>
                </a:lnTo>
                <a:cubicBezTo>
                  <a:pt x="3044" y="81303"/>
                  <a:pt x="1844" y="83939"/>
                  <a:pt x="467" y="86545"/>
                </a:cubicBezTo>
                <a:lnTo>
                  <a:pt x="467" y="86545"/>
                </a:lnTo>
                <a:cubicBezTo>
                  <a:pt x="-22" y="87515"/>
                  <a:pt x="-111" y="88576"/>
                  <a:pt x="200" y="89727"/>
                </a:cubicBezTo>
                <a:lnTo>
                  <a:pt x="200" y="89727"/>
                </a:lnTo>
                <a:cubicBezTo>
                  <a:pt x="511" y="90818"/>
                  <a:pt x="1067" y="91606"/>
                  <a:pt x="1867" y="92091"/>
                </a:cubicBezTo>
                <a:lnTo>
                  <a:pt x="1867" y="92091"/>
                </a:lnTo>
                <a:lnTo>
                  <a:pt x="11867" y="95455"/>
                </a:lnTo>
                <a:cubicBezTo>
                  <a:pt x="12622" y="95576"/>
                  <a:pt x="13311" y="95424"/>
                  <a:pt x="13933" y="95000"/>
                </a:cubicBezTo>
                <a:lnTo>
                  <a:pt x="13933" y="95000"/>
                </a:lnTo>
                <a:cubicBezTo>
                  <a:pt x="14467" y="94455"/>
                  <a:pt x="14822" y="93697"/>
                  <a:pt x="15000" y="92727"/>
                </a:cubicBezTo>
                <a:lnTo>
                  <a:pt x="15000" y="92727"/>
                </a:lnTo>
                <a:cubicBezTo>
                  <a:pt x="16067" y="83333"/>
                  <a:pt x="15978" y="75636"/>
                  <a:pt x="14733" y="69636"/>
                </a:cubicBezTo>
                <a:lnTo>
                  <a:pt x="14733" y="69636"/>
                </a:lnTo>
                <a:cubicBezTo>
                  <a:pt x="14200" y="66545"/>
                  <a:pt x="13467" y="63576"/>
                  <a:pt x="12533" y="60727"/>
                </a:cubicBezTo>
                <a:lnTo>
                  <a:pt x="12533" y="60727"/>
                </a:lnTo>
                <a:lnTo>
                  <a:pt x="12533" y="55364"/>
                </a:lnTo>
                <a:cubicBezTo>
                  <a:pt x="12622" y="48879"/>
                  <a:pt x="14067" y="43061"/>
                  <a:pt x="16867" y="37909"/>
                </a:cubicBezTo>
                <a:lnTo>
                  <a:pt x="16867" y="37909"/>
                </a:lnTo>
                <a:cubicBezTo>
                  <a:pt x="18867" y="34636"/>
                  <a:pt x="21422" y="32152"/>
                  <a:pt x="24533" y="30455"/>
                </a:cubicBezTo>
                <a:lnTo>
                  <a:pt x="24533" y="30455"/>
                </a:lnTo>
                <a:lnTo>
                  <a:pt x="49067" y="17273"/>
                </a:lnTo>
                <a:cubicBezTo>
                  <a:pt x="50533" y="16667"/>
                  <a:pt x="51622" y="17303"/>
                  <a:pt x="52333" y="19182"/>
                </a:cubicBezTo>
                <a:lnTo>
                  <a:pt x="52333" y="19182"/>
                </a:lnTo>
                <a:cubicBezTo>
                  <a:pt x="52778" y="21182"/>
                  <a:pt x="52311" y="22667"/>
                  <a:pt x="50933" y="23636"/>
                </a:cubicBezTo>
                <a:lnTo>
                  <a:pt x="50933" y="23636"/>
                </a:lnTo>
                <a:lnTo>
                  <a:pt x="26400" y="36636"/>
                </a:lnTo>
                <a:cubicBezTo>
                  <a:pt x="24444" y="37788"/>
                  <a:pt x="22778" y="39364"/>
                  <a:pt x="21400" y="41364"/>
                </a:cubicBezTo>
                <a:lnTo>
                  <a:pt x="21400" y="41364"/>
                </a:lnTo>
                <a:lnTo>
                  <a:pt x="46267" y="53727"/>
                </a:lnTo>
                <a:cubicBezTo>
                  <a:pt x="47511" y="54273"/>
                  <a:pt x="48756" y="54545"/>
                  <a:pt x="50000" y="54545"/>
                </a:cubicBezTo>
                <a:lnTo>
                  <a:pt x="50000" y="54545"/>
                </a:lnTo>
                <a:cubicBezTo>
                  <a:pt x="51244" y="54545"/>
                  <a:pt x="52511" y="54273"/>
                  <a:pt x="53800" y="53727"/>
                </a:cubicBezTo>
                <a:lnTo>
                  <a:pt x="53800" y="53727"/>
                </a:lnTo>
                <a:lnTo>
                  <a:pt x="97533" y="32182"/>
                </a:lnTo>
                <a:cubicBezTo>
                  <a:pt x="99089" y="31212"/>
                  <a:pt x="99911" y="29576"/>
                  <a:pt x="100000" y="27273"/>
                </a:cubicBezTo>
                <a:lnTo>
                  <a:pt x="100000" y="27273"/>
                </a:lnTo>
                <a:cubicBezTo>
                  <a:pt x="99911" y="25030"/>
                  <a:pt x="99089" y="23394"/>
                  <a:pt x="97533" y="22364"/>
                </a:cubicBezTo>
                <a:lnTo>
                  <a:pt x="97533" y="22364"/>
                </a:lnTo>
                <a:lnTo>
                  <a:pt x="53800" y="818"/>
                </a:lnTo>
                <a:cubicBezTo>
                  <a:pt x="52511" y="273"/>
                  <a:pt x="51244" y="0"/>
                  <a:pt x="50000" y="0"/>
                </a:cubicBezTo>
                <a:lnTo>
                  <a:pt x="50000" y="0"/>
                </a:lnTo>
                <a:moveTo>
                  <a:pt x="20000" y="80091"/>
                </a:moveTo>
                <a:lnTo>
                  <a:pt x="20000" y="80091"/>
                </a:lnTo>
                <a:cubicBezTo>
                  <a:pt x="20222" y="84091"/>
                  <a:pt x="23156" y="87576"/>
                  <a:pt x="28800" y="90545"/>
                </a:cubicBezTo>
                <a:lnTo>
                  <a:pt x="28800" y="90545"/>
                </a:lnTo>
                <a:lnTo>
                  <a:pt x="28800" y="90545"/>
                </a:lnTo>
                <a:cubicBezTo>
                  <a:pt x="34400" y="93697"/>
                  <a:pt x="41467" y="95333"/>
                  <a:pt x="50000" y="95455"/>
                </a:cubicBezTo>
                <a:lnTo>
                  <a:pt x="50000" y="95455"/>
                </a:lnTo>
                <a:cubicBezTo>
                  <a:pt x="58533" y="95333"/>
                  <a:pt x="65622" y="93697"/>
                  <a:pt x="71267" y="90545"/>
                </a:cubicBezTo>
                <a:lnTo>
                  <a:pt x="71267" y="90545"/>
                </a:lnTo>
                <a:cubicBezTo>
                  <a:pt x="76911" y="87576"/>
                  <a:pt x="79822" y="84091"/>
                  <a:pt x="80000" y="80091"/>
                </a:cubicBezTo>
                <a:lnTo>
                  <a:pt x="80000" y="80091"/>
                </a:lnTo>
                <a:lnTo>
                  <a:pt x="77667" y="49182"/>
                </a:lnTo>
                <a:lnTo>
                  <a:pt x="55467" y="60091"/>
                </a:lnTo>
                <a:cubicBezTo>
                  <a:pt x="53689" y="60939"/>
                  <a:pt x="51867" y="61364"/>
                  <a:pt x="50000" y="61364"/>
                </a:cubicBezTo>
                <a:lnTo>
                  <a:pt x="50000" y="61364"/>
                </a:lnTo>
                <a:cubicBezTo>
                  <a:pt x="48133" y="61364"/>
                  <a:pt x="46378" y="60939"/>
                  <a:pt x="44733" y="60091"/>
                </a:cubicBezTo>
                <a:lnTo>
                  <a:pt x="44733" y="60091"/>
                </a:lnTo>
                <a:lnTo>
                  <a:pt x="22333" y="49182"/>
                </a:lnTo>
                <a:lnTo>
                  <a:pt x="20000" y="80091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639219558-17"/>
          <p:cNvSpPr/>
          <p:nvPr/>
        </p:nvSpPr>
        <p:spPr>
          <a:xfrm>
            <a:off x="3407643" y="4808573"/>
            <a:ext cx="128588" cy="9835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1857" y="103100"/>
                </a:moveTo>
                <a:lnTo>
                  <a:pt x="41857" y="103100"/>
                </a:lnTo>
                <a:cubicBezTo>
                  <a:pt x="42762" y="103433"/>
                  <a:pt x="43595" y="103200"/>
                  <a:pt x="44357" y="102400"/>
                </a:cubicBezTo>
                <a:lnTo>
                  <a:pt x="44357" y="102400"/>
                </a:lnTo>
                <a:lnTo>
                  <a:pt x="44357" y="102400"/>
                </a:lnTo>
                <a:cubicBezTo>
                  <a:pt x="45167" y="101800"/>
                  <a:pt x="45571" y="100800"/>
                  <a:pt x="45571" y="99400"/>
                </a:cubicBezTo>
                <a:lnTo>
                  <a:pt x="45571" y="99400"/>
                </a:lnTo>
                <a:lnTo>
                  <a:pt x="45571" y="11000"/>
                </a:lnTo>
                <a:cubicBezTo>
                  <a:pt x="45571" y="9933"/>
                  <a:pt x="45286" y="9067"/>
                  <a:pt x="44714" y="8400"/>
                </a:cubicBezTo>
                <a:lnTo>
                  <a:pt x="44714" y="8400"/>
                </a:lnTo>
                <a:cubicBezTo>
                  <a:pt x="43048" y="6400"/>
                  <a:pt x="40429" y="4533"/>
                  <a:pt x="36857" y="2800"/>
                </a:cubicBezTo>
                <a:lnTo>
                  <a:pt x="36857" y="2800"/>
                </a:lnTo>
                <a:cubicBezTo>
                  <a:pt x="33286" y="1067"/>
                  <a:pt x="29048" y="133"/>
                  <a:pt x="24143" y="0"/>
                </a:cubicBezTo>
                <a:lnTo>
                  <a:pt x="24143" y="0"/>
                </a:lnTo>
                <a:cubicBezTo>
                  <a:pt x="19857" y="0"/>
                  <a:pt x="15881" y="633"/>
                  <a:pt x="12214" y="1900"/>
                </a:cubicBezTo>
                <a:lnTo>
                  <a:pt x="12214" y="1900"/>
                </a:lnTo>
                <a:cubicBezTo>
                  <a:pt x="8548" y="3167"/>
                  <a:pt x="5476" y="4400"/>
                  <a:pt x="3000" y="5600"/>
                </a:cubicBezTo>
                <a:lnTo>
                  <a:pt x="3000" y="5600"/>
                </a:lnTo>
                <a:cubicBezTo>
                  <a:pt x="1095" y="6867"/>
                  <a:pt x="95" y="9067"/>
                  <a:pt x="0" y="12200"/>
                </a:cubicBezTo>
                <a:lnTo>
                  <a:pt x="0" y="12200"/>
                </a:lnTo>
                <a:lnTo>
                  <a:pt x="0" y="98900"/>
                </a:lnTo>
                <a:cubicBezTo>
                  <a:pt x="0" y="100300"/>
                  <a:pt x="452" y="101400"/>
                  <a:pt x="1357" y="102200"/>
                </a:cubicBezTo>
                <a:lnTo>
                  <a:pt x="1357" y="102200"/>
                </a:lnTo>
                <a:cubicBezTo>
                  <a:pt x="2119" y="103000"/>
                  <a:pt x="3000" y="103233"/>
                  <a:pt x="4000" y="102900"/>
                </a:cubicBezTo>
                <a:lnTo>
                  <a:pt x="4000" y="102900"/>
                </a:lnTo>
                <a:cubicBezTo>
                  <a:pt x="6810" y="101500"/>
                  <a:pt x="10000" y="100233"/>
                  <a:pt x="13571" y="99100"/>
                </a:cubicBezTo>
                <a:lnTo>
                  <a:pt x="13571" y="99100"/>
                </a:lnTo>
                <a:cubicBezTo>
                  <a:pt x="17238" y="98033"/>
                  <a:pt x="20762" y="97500"/>
                  <a:pt x="24143" y="97500"/>
                </a:cubicBezTo>
                <a:lnTo>
                  <a:pt x="24143" y="97500"/>
                </a:lnTo>
                <a:cubicBezTo>
                  <a:pt x="27000" y="97633"/>
                  <a:pt x="30119" y="98267"/>
                  <a:pt x="33500" y="99400"/>
                </a:cubicBezTo>
                <a:lnTo>
                  <a:pt x="33500" y="99400"/>
                </a:lnTo>
                <a:cubicBezTo>
                  <a:pt x="36738" y="100667"/>
                  <a:pt x="39524" y="101900"/>
                  <a:pt x="41857" y="103100"/>
                </a:cubicBezTo>
                <a:lnTo>
                  <a:pt x="41857" y="103100"/>
                </a:lnTo>
                <a:moveTo>
                  <a:pt x="54571" y="103100"/>
                </a:moveTo>
                <a:lnTo>
                  <a:pt x="54571" y="103100"/>
                </a:lnTo>
                <a:cubicBezTo>
                  <a:pt x="56905" y="101900"/>
                  <a:pt x="59690" y="100667"/>
                  <a:pt x="62929" y="99400"/>
                </a:cubicBezTo>
                <a:lnTo>
                  <a:pt x="62929" y="99400"/>
                </a:lnTo>
                <a:lnTo>
                  <a:pt x="62929" y="99400"/>
                </a:lnTo>
                <a:cubicBezTo>
                  <a:pt x="66310" y="98267"/>
                  <a:pt x="69452" y="97633"/>
                  <a:pt x="72357" y="97500"/>
                </a:cubicBezTo>
                <a:lnTo>
                  <a:pt x="72357" y="97500"/>
                </a:lnTo>
                <a:cubicBezTo>
                  <a:pt x="75690" y="97500"/>
                  <a:pt x="79190" y="98033"/>
                  <a:pt x="82857" y="99100"/>
                </a:cubicBezTo>
                <a:lnTo>
                  <a:pt x="82857" y="99100"/>
                </a:lnTo>
                <a:cubicBezTo>
                  <a:pt x="86429" y="100233"/>
                  <a:pt x="89619" y="101500"/>
                  <a:pt x="92429" y="102900"/>
                </a:cubicBezTo>
                <a:lnTo>
                  <a:pt x="92429" y="102900"/>
                </a:lnTo>
                <a:cubicBezTo>
                  <a:pt x="93429" y="103233"/>
                  <a:pt x="94310" y="103000"/>
                  <a:pt x="95071" y="102200"/>
                </a:cubicBezTo>
                <a:lnTo>
                  <a:pt x="95071" y="102200"/>
                </a:lnTo>
                <a:cubicBezTo>
                  <a:pt x="95976" y="101400"/>
                  <a:pt x="96429" y="100300"/>
                  <a:pt x="96429" y="98900"/>
                </a:cubicBezTo>
                <a:lnTo>
                  <a:pt x="96429" y="98900"/>
                </a:lnTo>
                <a:lnTo>
                  <a:pt x="96429" y="12200"/>
                </a:lnTo>
                <a:cubicBezTo>
                  <a:pt x="96333" y="9067"/>
                  <a:pt x="95333" y="6867"/>
                  <a:pt x="93429" y="5600"/>
                </a:cubicBezTo>
                <a:lnTo>
                  <a:pt x="93429" y="5600"/>
                </a:lnTo>
                <a:cubicBezTo>
                  <a:pt x="90952" y="4400"/>
                  <a:pt x="87881" y="3167"/>
                  <a:pt x="84214" y="1900"/>
                </a:cubicBezTo>
                <a:lnTo>
                  <a:pt x="84214" y="1900"/>
                </a:lnTo>
                <a:cubicBezTo>
                  <a:pt x="80548" y="633"/>
                  <a:pt x="76595" y="0"/>
                  <a:pt x="72357" y="0"/>
                </a:cubicBezTo>
                <a:lnTo>
                  <a:pt x="72357" y="0"/>
                </a:lnTo>
                <a:cubicBezTo>
                  <a:pt x="67405" y="133"/>
                  <a:pt x="63143" y="1067"/>
                  <a:pt x="59571" y="2800"/>
                </a:cubicBezTo>
                <a:lnTo>
                  <a:pt x="59571" y="2800"/>
                </a:lnTo>
                <a:cubicBezTo>
                  <a:pt x="56000" y="4533"/>
                  <a:pt x="53381" y="6400"/>
                  <a:pt x="51714" y="8400"/>
                </a:cubicBezTo>
                <a:lnTo>
                  <a:pt x="51714" y="8400"/>
                </a:lnTo>
                <a:cubicBezTo>
                  <a:pt x="51190" y="9067"/>
                  <a:pt x="50929" y="9933"/>
                  <a:pt x="50929" y="11000"/>
                </a:cubicBezTo>
                <a:lnTo>
                  <a:pt x="50929" y="11000"/>
                </a:lnTo>
                <a:lnTo>
                  <a:pt x="50929" y="99400"/>
                </a:lnTo>
                <a:cubicBezTo>
                  <a:pt x="50929" y="100800"/>
                  <a:pt x="51310" y="101800"/>
                  <a:pt x="52071" y="102400"/>
                </a:cubicBezTo>
                <a:lnTo>
                  <a:pt x="52071" y="102400"/>
                </a:lnTo>
                <a:cubicBezTo>
                  <a:pt x="52833" y="103200"/>
                  <a:pt x="53667" y="103433"/>
                  <a:pt x="54571" y="103100"/>
                </a:cubicBezTo>
                <a:lnTo>
                  <a:pt x="54571" y="103100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639219558-18"/>
          <p:cNvSpPr/>
          <p:nvPr/>
        </p:nvSpPr>
        <p:spPr>
          <a:xfrm>
            <a:off x="5300663" y="4807744"/>
            <a:ext cx="114300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167" y="13636"/>
                </a:moveTo>
                <a:lnTo>
                  <a:pt x="53167" y="13636"/>
                </a:lnTo>
                <a:cubicBezTo>
                  <a:pt x="45333" y="13758"/>
                  <a:pt x="38472" y="16242"/>
                  <a:pt x="32583" y="21091"/>
                </a:cubicBezTo>
                <a:lnTo>
                  <a:pt x="32583" y="21091"/>
                </a:lnTo>
                <a:lnTo>
                  <a:pt x="32583" y="21091"/>
                </a:lnTo>
                <a:cubicBezTo>
                  <a:pt x="26750" y="25758"/>
                  <a:pt x="22667" y="32000"/>
                  <a:pt x="20333" y="39818"/>
                </a:cubicBezTo>
                <a:lnTo>
                  <a:pt x="20333" y="39818"/>
                </a:lnTo>
                <a:cubicBezTo>
                  <a:pt x="26944" y="36121"/>
                  <a:pt x="34222" y="34212"/>
                  <a:pt x="42167" y="34091"/>
                </a:cubicBezTo>
                <a:lnTo>
                  <a:pt x="42167" y="34091"/>
                </a:lnTo>
                <a:lnTo>
                  <a:pt x="59417" y="34091"/>
                </a:lnTo>
                <a:cubicBezTo>
                  <a:pt x="61361" y="34212"/>
                  <a:pt x="62389" y="35364"/>
                  <a:pt x="62500" y="37545"/>
                </a:cubicBezTo>
                <a:lnTo>
                  <a:pt x="62500" y="37545"/>
                </a:lnTo>
                <a:cubicBezTo>
                  <a:pt x="62389" y="39667"/>
                  <a:pt x="61361" y="40788"/>
                  <a:pt x="59417" y="40909"/>
                </a:cubicBezTo>
                <a:lnTo>
                  <a:pt x="59417" y="40909"/>
                </a:lnTo>
                <a:lnTo>
                  <a:pt x="56250" y="40909"/>
                </a:lnTo>
                <a:lnTo>
                  <a:pt x="42167" y="40909"/>
                </a:lnTo>
                <a:cubicBezTo>
                  <a:pt x="42167" y="40909"/>
                  <a:pt x="42167" y="40909"/>
                  <a:pt x="42167" y="40909"/>
                </a:cubicBezTo>
                <a:lnTo>
                  <a:pt x="42167" y="40909"/>
                </a:lnTo>
                <a:cubicBezTo>
                  <a:pt x="42167" y="40909"/>
                  <a:pt x="42167" y="40909"/>
                  <a:pt x="42167" y="40909"/>
                </a:cubicBezTo>
                <a:lnTo>
                  <a:pt x="42167" y="40909"/>
                </a:lnTo>
                <a:cubicBezTo>
                  <a:pt x="38944" y="40909"/>
                  <a:pt x="35833" y="41273"/>
                  <a:pt x="32833" y="42000"/>
                </a:cubicBezTo>
                <a:lnTo>
                  <a:pt x="32833" y="42000"/>
                </a:lnTo>
                <a:cubicBezTo>
                  <a:pt x="27722" y="43273"/>
                  <a:pt x="23028" y="45455"/>
                  <a:pt x="18750" y="48545"/>
                </a:cubicBezTo>
                <a:lnTo>
                  <a:pt x="18750" y="48545"/>
                </a:lnTo>
                <a:cubicBezTo>
                  <a:pt x="18750" y="48545"/>
                  <a:pt x="18750" y="48545"/>
                  <a:pt x="18750" y="48545"/>
                </a:cubicBezTo>
                <a:lnTo>
                  <a:pt x="18750" y="48545"/>
                </a:lnTo>
                <a:cubicBezTo>
                  <a:pt x="13028" y="52848"/>
                  <a:pt x="8472" y="58273"/>
                  <a:pt x="5083" y="64818"/>
                </a:cubicBezTo>
                <a:lnTo>
                  <a:pt x="5083" y="64818"/>
                </a:lnTo>
                <a:cubicBezTo>
                  <a:pt x="1806" y="71485"/>
                  <a:pt x="111" y="78848"/>
                  <a:pt x="0" y="86909"/>
                </a:cubicBezTo>
                <a:lnTo>
                  <a:pt x="0" y="86909"/>
                </a:lnTo>
                <a:lnTo>
                  <a:pt x="0" y="90364"/>
                </a:lnTo>
                <a:cubicBezTo>
                  <a:pt x="278" y="93455"/>
                  <a:pt x="1833" y="95152"/>
                  <a:pt x="4667" y="95455"/>
                </a:cubicBezTo>
                <a:lnTo>
                  <a:pt x="4667" y="95455"/>
                </a:lnTo>
                <a:cubicBezTo>
                  <a:pt x="7556" y="95152"/>
                  <a:pt x="9139" y="93455"/>
                  <a:pt x="9417" y="90364"/>
                </a:cubicBezTo>
                <a:lnTo>
                  <a:pt x="9417" y="90364"/>
                </a:lnTo>
                <a:lnTo>
                  <a:pt x="9417" y="86909"/>
                </a:lnTo>
                <a:cubicBezTo>
                  <a:pt x="9639" y="76242"/>
                  <a:pt x="13139" y="67515"/>
                  <a:pt x="19917" y="60727"/>
                </a:cubicBezTo>
                <a:lnTo>
                  <a:pt x="19917" y="60727"/>
                </a:lnTo>
                <a:cubicBezTo>
                  <a:pt x="22028" y="68970"/>
                  <a:pt x="26056" y="75636"/>
                  <a:pt x="32000" y="80727"/>
                </a:cubicBezTo>
                <a:lnTo>
                  <a:pt x="32000" y="80727"/>
                </a:lnTo>
                <a:cubicBezTo>
                  <a:pt x="38000" y="85879"/>
                  <a:pt x="45056" y="88515"/>
                  <a:pt x="53167" y="88636"/>
                </a:cubicBezTo>
                <a:lnTo>
                  <a:pt x="53167" y="88636"/>
                </a:lnTo>
                <a:lnTo>
                  <a:pt x="53333" y="88636"/>
                </a:lnTo>
                <a:cubicBezTo>
                  <a:pt x="62056" y="88515"/>
                  <a:pt x="69917" y="85667"/>
                  <a:pt x="76917" y="80091"/>
                </a:cubicBezTo>
                <a:lnTo>
                  <a:pt x="76917" y="80091"/>
                </a:lnTo>
                <a:cubicBezTo>
                  <a:pt x="83972" y="74576"/>
                  <a:pt x="89528" y="67121"/>
                  <a:pt x="93583" y="57727"/>
                </a:cubicBezTo>
                <a:lnTo>
                  <a:pt x="93583" y="57727"/>
                </a:lnTo>
                <a:cubicBezTo>
                  <a:pt x="97750" y="48515"/>
                  <a:pt x="99889" y="38152"/>
                  <a:pt x="100000" y="26636"/>
                </a:cubicBezTo>
                <a:lnTo>
                  <a:pt x="100000" y="26636"/>
                </a:lnTo>
                <a:cubicBezTo>
                  <a:pt x="100000" y="17424"/>
                  <a:pt x="98639" y="8909"/>
                  <a:pt x="95917" y="1091"/>
                </a:cubicBezTo>
                <a:lnTo>
                  <a:pt x="95917" y="1091"/>
                </a:lnTo>
                <a:cubicBezTo>
                  <a:pt x="95639" y="364"/>
                  <a:pt x="95111" y="0"/>
                  <a:pt x="94333" y="0"/>
                </a:cubicBezTo>
                <a:lnTo>
                  <a:pt x="94333" y="0"/>
                </a:lnTo>
                <a:cubicBezTo>
                  <a:pt x="93667" y="0"/>
                  <a:pt x="93139" y="364"/>
                  <a:pt x="92750" y="1091"/>
                </a:cubicBezTo>
                <a:lnTo>
                  <a:pt x="92750" y="1091"/>
                </a:lnTo>
                <a:cubicBezTo>
                  <a:pt x="90806" y="4909"/>
                  <a:pt x="88139" y="7970"/>
                  <a:pt x="84750" y="10273"/>
                </a:cubicBezTo>
                <a:lnTo>
                  <a:pt x="84750" y="10273"/>
                </a:lnTo>
                <a:cubicBezTo>
                  <a:pt x="81361" y="12515"/>
                  <a:pt x="77583" y="13636"/>
                  <a:pt x="73417" y="13636"/>
                </a:cubicBezTo>
                <a:lnTo>
                  <a:pt x="73417" y="13636"/>
                </a:lnTo>
                <a:lnTo>
                  <a:pt x="53167" y="13636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639219541-13"/>
          <p:cNvSpPr txBox="1"/>
          <p:nvPr/>
        </p:nvSpPr>
        <p:spPr>
          <a:xfrm>
            <a:off x="2721843" y="4772025"/>
            <a:ext cx="492919" cy="171450"/>
          </a:xfrm>
          <a:prstGeom prst="rect">
            <a:avLst/>
          </a:prstGeom>
          <a:noFill/>
          <a:ln>
            <a:noFill/>
          </a:ln>
          <a:effectLst>
            <a:outerShdw blurRad="42863" dist="7144" dir="5400000" sx="100000" sy="100000" kx="0" ky="0" algn="ctr">
              <a:srgbClr val="F5F0E8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3">
                <a:solidFill>
                  <a:srgbClr val="5A5A5A"/>
                </a:solidFill>
                <a:latin typeface="Microsoft YaHei"/>
                <a:ea typeface="Microsoft YaHei"/>
                <a:cs typeface="Microsoft YaHei"/>
              </a:rPr>
              <a:t>九年级</a:t>
            </a:r>
            <a:endParaRPr/>
          </a:p>
        </p:txBody>
      </p:sp>
      <p:sp>
        <p:nvSpPr>
          <p:cNvPr id="21" name="el-1785639219541-14"/>
          <p:cNvSpPr txBox="1"/>
          <p:nvPr/>
        </p:nvSpPr>
        <p:spPr>
          <a:xfrm>
            <a:off x="3607668" y="4772025"/>
            <a:ext cx="1500113" cy="171450"/>
          </a:xfrm>
          <a:prstGeom prst="rect">
            <a:avLst/>
          </a:prstGeom>
          <a:noFill/>
          <a:ln>
            <a:noFill/>
          </a:ln>
          <a:effectLst>
            <a:outerShdw blurRad="42863" dist="7144" dir="5400000" sx="100000" sy="100000" kx="0" ky="0" algn="ctr">
              <a:srgbClr val="F5F0E8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3">
                <a:solidFill>
                  <a:srgbClr val="5A5A5A"/>
                </a:solidFill>
                <a:latin typeface="Microsoft YaHei"/>
                <a:ea typeface="Microsoft YaHei"/>
                <a:cs typeface="Microsoft YaHei"/>
              </a:rPr>
              <a:t>第二十二章 · 二次函数</a:t>
            </a:r>
            <a:endParaRPr/>
          </a:p>
        </p:txBody>
      </p:sp>
      <p:sp>
        <p:nvSpPr>
          <p:cNvPr id="22" name="el-1785639219542-15"/>
          <p:cNvSpPr txBox="1"/>
          <p:nvPr/>
        </p:nvSpPr>
        <p:spPr>
          <a:xfrm>
            <a:off x="5486400" y="4772025"/>
            <a:ext cx="1214363" cy="171450"/>
          </a:xfrm>
          <a:prstGeom prst="rect">
            <a:avLst/>
          </a:prstGeom>
          <a:noFill/>
          <a:ln>
            <a:noFill/>
          </a:ln>
          <a:effectLst>
            <a:outerShdw blurRad="42863" dist="7144" dir="5400000" sx="100000" sy="100000" kx="0" ky="0" algn="ctr">
              <a:srgbClr val="F5F0E8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3">
                <a:solidFill>
                  <a:srgbClr val="5A5A5A"/>
                </a:solidFill>
                <a:latin typeface="Microsoft YaHei"/>
                <a:ea typeface="Microsoft YaHei"/>
                <a:cs typeface="Microsoft YaHei"/>
              </a:rPr>
              <a:t>古典园林 · 抛物线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EBE5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17894-2"/>
          <p:cNvSpPr/>
          <p:nvPr/>
        </p:nvSpPr>
        <p:spPr>
          <a:xfrm rot="-599999">
            <a:off x="6229435" y="3665657"/>
            <a:ext cx="2400130" cy="12411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100000" y="0"/>
                </a:lnTo>
                <a:cubicBezTo>
                  <a:pt x="100000" y="55228"/>
                  <a:pt x="76904" y="100000"/>
                  <a:pt x="48413" y="100000"/>
                </a:cubicBezTo>
                <a:lnTo>
                  <a:pt x="0" y="100000"/>
                </a:lnTo>
              </a:path>
            </a:pathLst>
          </a:custGeom>
          <a:noFill/>
          <a:ln w="14288" algn="in">
            <a:solidFill>
              <a:srgbClr val="1A6B5C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el-1785639217894-3"/>
          <p:cNvSpPr/>
          <p:nvPr/>
        </p:nvSpPr>
        <p:spPr>
          <a:xfrm rot="480000">
            <a:off x="459390" y="445728"/>
            <a:ext cx="1938721" cy="9659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100000"/>
                </a:lnTo>
                <a:cubicBezTo>
                  <a:pt x="0" y="44772"/>
                  <a:pt x="22166" y="0"/>
                  <a:pt x="49510" y="0"/>
                </a:cubicBezTo>
                <a:lnTo>
                  <a:pt x="100000" y="0"/>
                </a:lnTo>
              </a:path>
            </a:pathLst>
          </a:custGeom>
          <a:noFill/>
          <a:ln w="14288" algn="in">
            <a:solidFill>
              <a:srgbClr val="1A6B5C">
                <a:alpha val="12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4" name="el-1785639217918-13"/>
          <p:cNvPicPr/>
          <p:nvPr/>
        </p:nvPicPr>
        <p:blipFill>
          <a:blip r:embed="rId2"/>
          <a:stretch>
            <a:fillRect/>
          </a:stretch>
        </p:blipFill>
        <p:spPr>
          <a:xfrm>
            <a:off x="2450306" y="942975"/>
            <a:ext cx="4243388" cy="2857500"/>
          </a:xfrm>
          <a:prstGeom prst="rect">
            <a:avLst/>
          </a:prstGeom>
          <a:ln>
            <a:noFill/>
          </a:ln>
        </p:spPr>
      </p:pic>
      <p:pic>
        <p:nvPicPr>
          <p:cNvPr id="5" name="el-1785639217957-14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6" name="el-1785639217959-15"/>
          <p:cNvSpPr txBox="1"/>
          <p:nvPr/>
        </p:nvSpPr>
        <p:spPr>
          <a:xfrm rot="-900000">
            <a:off x="214238" y="4067101"/>
            <a:ext cx="1204317" cy="8620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5060">
                <a:solidFill>
                  <a:srgbClr val="1A6B5C">
                    <a:alpha val="8000"/>
                  </a:srgbClr>
                </a:solidFill>
                <a:latin typeface="Microsoft YaHei"/>
                <a:ea typeface="Microsoft YaHei"/>
                <a:cs typeface="Microsoft YaHei"/>
              </a:rPr>
              <a:t>🌿</a:t>
            </a:r>
            <a:endParaRPr/>
          </a:p>
        </p:txBody>
      </p:sp>
      <p:sp>
        <p:nvSpPr>
          <p:cNvPr id="7" name="el-1785639217891-1"/>
          <p:cNvSpPr txBox="1"/>
          <p:nvPr/>
        </p:nvSpPr>
        <p:spPr>
          <a:xfrm rot="9600001">
            <a:off x="8172041" y="215503"/>
            <a:ext cx="935831" cy="6643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3929">
                <a:solidFill>
                  <a:srgbClr val="1A6B5C">
                    <a:alpha val="7000"/>
                  </a:srgbClr>
                </a:solidFill>
                <a:latin typeface="Microsoft YaHei"/>
                <a:ea typeface="Microsoft YaHei"/>
                <a:cs typeface="Microsoft YaHei"/>
              </a:rPr>
              <a:t>🌿</a:t>
            </a:r>
            <a:endParaRPr/>
          </a:p>
        </p:txBody>
      </p:sp>
      <p:cxnSp>
        <p:nvCxnSpPr>
          <p:cNvPr id="8" name="el-1785639217901-8"/>
          <p:cNvCxnSpPr/>
          <p:nvPr/>
        </p:nvCxnSpPr>
        <p:spPr>
          <a:xfrm>
            <a:off x="4433441" y="-1295698"/>
            <a:ext cx="914" cy="714375"/>
          </a:xfrm>
          <a:prstGeom prst="line">
            <a:avLst/>
          </a:prstGeom>
          <a:ln w="14288" cap="flat">
            <a:solidFill>
              <a:srgbClr val="1A6B5C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5639217901-9"/>
          <p:cNvCxnSpPr/>
          <p:nvPr/>
        </p:nvCxnSpPr>
        <p:spPr>
          <a:xfrm>
            <a:off x="4966320" y="-295573"/>
            <a:ext cx="914" cy="4973166"/>
          </a:xfrm>
          <a:prstGeom prst="line">
            <a:avLst/>
          </a:prstGeom>
          <a:ln w="14288" cap="flat">
            <a:solidFill>
              <a:srgbClr val="1A6B5C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5639217901-7"/>
          <p:cNvCxnSpPr/>
          <p:nvPr/>
        </p:nvCxnSpPr>
        <p:spPr>
          <a:xfrm>
            <a:off x="2786063" y="4938340"/>
            <a:ext cx="3571875" cy="914"/>
          </a:xfrm>
          <a:prstGeom prst="line">
            <a:avLst/>
          </a:prstGeom>
          <a:ln w="7144" cap="flat">
            <a:solidFill>
              <a:srgbClr val="C4BBA8">
                <a:alpha val="8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5639217900-5"/>
          <p:cNvSpPr txBox="1"/>
          <p:nvPr/>
        </p:nvSpPr>
        <p:spPr>
          <a:xfrm>
            <a:off x="4512022" y="-1252835"/>
            <a:ext cx="205680" cy="6929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vert="eaVert"/>
          <a:lstStyle/>
          <a:p>
            <a:pPr algn="ctr">
              <a:lnSpc>
                <a:spcPts val="1616"/>
              </a:lnSpc>
            </a:pPr>
            <a:r>
              <a:rPr sz="1010" spc="450">
                <a:solidFill>
                  <a:srgbClr val="1A6B5C">
                    <a:alpha val="50000"/>
                  </a:srgbClr>
                </a:solidFill>
                <a:latin typeface="宋体"/>
                <a:ea typeface="宋体"/>
                <a:cs typeface="宋体"/>
              </a:rPr>
              <a:t>引 子</a:t>
            </a:r>
            <a:endParaRPr/>
          </a:p>
        </p:txBody>
      </p:sp>
      <p:sp>
        <p:nvSpPr>
          <p:cNvPr id="12" name="el-1785639217900-6"/>
          <p:cNvSpPr txBox="1"/>
          <p:nvPr/>
        </p:nvSpPr>
        <p:spPr>
          <a:xfrm>
            <a:off x="4213399" y="-295573"/>
            <a:ext cx="660053" cy="5208910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1A6B5C">
                <a:alpha val="10000"/>
              </a:srgbClr>
            </a:outerShdw>
          </a:effectLst>
        </p:spPr>
        <p:txBody>
          <a:bodyPr lIns="0" tIns="0" rIns="0" bIns="0" vert="eaVert"/>
          <a:lstStyle/>
          <a:p>
            <a:pPr algn="ctr">
              <a:lnSpc>
                <a:spcPts val="5194"/>
              </a:lnSpc>
            </a:pPr>
            <a:r>
              <a:rPr b="1" sz="3710" spc="675">
                <a:solidFill>
                  <a:srgbClr val="1A6B5C"/>
                </a:solidFill>
                <a:latin typeface="宋体"/>
                <a:ea typeface="宋体"/>
                <a:cs typeface="宋体"/>
              </a:rPr>
              <a:t>从飞檐到抛物线</a:t>
            </a:r>
            <a:endParaRPr/>
          </a:p>
        </p:txBody>
      </p:sp>
      <p:sp>
        <p:nvSpPr>
          <p:cNvPr id="13" name="el-1785639217900-4"/>
          <p:cNvSpPr txBox="1"/>
          <p:nvPr/>
        </p:nvSpPr>
        <p:spPr>
          <a:xfrm>
            <a:off x="2786063" y="5099075"/>
            <a:ext cx="3571875" cy="9257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2430"/>
              </a:lnSpc>
            </a:pPr>
            <a:r>
              <a:rPr sz="1350" spc="113">
                <a:solidFill>
                  <a:srgbClr val="2A2A2A">
                    <a:alpha val="80000"/>
                  </a:srgbClr>
                </a:solidFill>
                <a:latin typeface="Microsoft YaHei"/>
                <a:ea typeface="Microsoft YaHei"/>
                <a:cs typeface="Microsoft YaHei"/>
              </a:rPr>
              <a:t>中国古建筑的飞檐翘角，勾勒出优美的曲线……</a:t>
            </a:r>
            <a:endParaRPr/>
          </a:p>
          <a:p>
            <a:pPr algn="ctr">
              <a:lnSpc>
                <a:spcPts val="2430"/>
              </a:lnSpc>
            </a:pPr>
            <a:r>
              <a:rPr sz="1350" spc="113">
                <a:solidFill>
                  <a:srgbClr val="2A2A2A">
                    <a:alpha val="80000"/>
                  </a:srgbClr>
                </a:solidFill>
                <a:latin typeface="Microsoft YaHei"/>
                <a:ea typeface="Microsoft YaHei"/>
                <a:cs typeface="Microsoft YaHei"/>
              </a:rPr>
              <a:t>这其中，是否蕴藏着</a:t>
            </a:r>
            <a:r>
              <a:rPr sz="1350" spc="113">
                <a:solidFill>
                  <a:srgbClr val="1A6B5C">
                    <a:alpha val="80000"/>
                  </a:srgbClr>
                </a:solidFill>
                <a:latin typeface="Microsoft YaHei"/>
                <a:ea typeface="Microsoft YaHei"/>
                <a:cs typeface="Microsoft YaHei"/>
              </a:rPr>
              <a:t>函数的奥秘</a:t>
            </a:r>
            <a:r>
              <a:rPr sz="1350" spc="113">
                <a:solidFill>
                  <a:srgbClr val="2A2A2A">
                    <a:alpha val="80000"/>
                  </a:srgbClr>
                </a:solidFill>
                <a:latin typeface="Microsoft YaHei"/>
                <a:ea typeface="Microsoft YaHei"/>
                <a:cs typeface="Microsoft YaHei"/>
              </a:rPr>
              <a:t>？</a:t>
            </a:r>
            <a:endParaRPr/>
          </a:p>
        </p:txBody>
      </p:sp>
      <p:sp>
        <p:nvSpPr>
          <p:cNvPr id="14" name="el-1785639217902-10"/>
          <p:cNvSpPr txBox="1"/>
          <p:nvPr/>
        </p:nvSpPr>
        <p:spPr>
          <a:xfrm>
            <a:off x="4180582" y="6239173"/>
            <a:ext cx="342900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450">
                <a:solidFill>
                  <a:srgbClr val="1A6B5C">
                    <a:alpha val="30000"/>
                  </a:srgbClr>
                </a:solidFill>
                <a:latin typeface="Microsoft YaHei"/>
                <a:ea typeface="Microsoft YaHei"/>
                <a:cs typeface="Microsoft YaHei"/>
              </a:rPr>
              <a:t>⏤</a:t>
            </a:r>
            <a:endParaRPr/>
          </a:p>
        </p:txBody>
      </p:sp>
      <p:sp>
        <p:nvSpPr>
          <p:cNvPr id="15" name="el-1785639217902-11"/>
          <p:cNvSpPr txBox="1"/>
          <p:nvPr/>
        </p:nvSpPr>
        <p:spPr>
          <a:xfrm>
            <a:off x="4423470" y="6239173"/>
            <a:ext cx="297061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450">
                <a:solidFill>
                  <a:srgbClr val="1A6B5C">
                    <a:alpha val="30000"/>
                  </a:srgbClr>
                </a:solidFill>
                <a:latin typeface="Microsoft YaHei"/>
                <a:ea typeface="Microsoft YaHei"/>
                <a:cs typeface="Microsoft YaHei"/>
              </a:rPr>
              <a:t>⟡</a:t>
            </a:r>
            <a:endParaRPr/>
          </a:p>
        </p:txBody>
      </p:sp>
      <p:sp>
        <p:nvSpPr>
          <p:cNvPr id="16" name="el-1785639217902-12"/>
          <p:cNvSpPr txBox="1"/>
          <p:nvPr/>
        </p:nvSpPr>
        <p:spPr>
          <a:xfrm>
            <a:off x="4620518" y="6239173"/>
            <a:ext cx="342900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450">
                <a:solidFill>
                  <a:srgbClr val="1A6B5C">
                    <a:alpha val="30000"/>
                  </a:srgbClr>
                </a:solidFill>
                <a:latin typeface="Microsoft YaHei"/>
                <a:ea typeface="Microsoft YaHei"/>
                <a:cs typeface="Microsoft YaHei"/>
              </a:rPr>
              <a:t>⏤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20492-1"/>
          <p:cNvSpPr/>
          <p:nvPr/>
        </p:nvSpPr>
        <p:spPr>
          <a:xfrm>
            <a:off x="171450" y="571500"/>
            <a:ext cx="14288" cy="41719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BA8">
                  <a:alpha val="0"/>
                </a:srgbClr>
              </a:gs>
              <a:gs pos="20000">
                <a:srgbClr val="C4BBA8">
                  <a:alpha val="40000"/>
                </a:srgbClr>
              </a:gs>
              <a:gs pos="80000">
                <a:srgbClr val="C4BBA8">
                  <a:alpha val="40000"/>
                </a:srgbClr>
              </a:gs>
              <a:gs pos="100000">
                <a:srgbClr val="C4BBA8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3" name="el-1785639220551-21"/>
          <p:cNvPicPr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 rot="900000">
            <a:off x="7915275" y="57150"/>
            <a:ext cx="1143000" cy="1143000"/>
          </a:xfrm>
          <a:prstGeom prst="rect">
            <a:avLst/>
          </a:prstGeom>
          <a:ln>
            <a:noFill/>
          </a:ln>
        </p:spPr>
      </p:pic>
      <p:pic>
        <p:nvPicPr>
          <p:cNvPr id="4" name="el-1785639220554-22"/>
          <p:cNvPicPr/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 rot="-599999">
            <a:off x="57150" y="4229100"/>
            <a:ext cx="857250" cy="857250"/>
          </a:xfrm>
          <a:prstGeom prst="rect">
            <a:avLst/>
          </a:prstGeom>
          <a:ln>
            <a:noFill/>
          </a:ln>
        </p:spPr>
      </p:pic>
      <p:cxnSp>
        <p:nvCxnSpPr>
          <p:cNvPr id="5" name="el-1785639220492-2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5639220492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5639220492-4"/>
          <p:cNvCxnSpPr/>
          <p:nvPr/>
        </p:nvCxnSpPr>
        <p:spPr>
          <a:xfrm>
            <a:off x="8315325" y="253603"/>
            <a:ext cx="428625" cy="914"/>
          </a:xfrm>
          <a:prstGeom prst="line">
            <a:avLst/>
          </a:prstGeom>
          <a:ln w="14288" cap="flat">
            <a:solidFill>
              <a:srgbClr val="1A6B5C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639220494-9"/>
          <p:cNvSpPr/>
          <p:nvPr/>
        </p:nvSpPr>
        <p:spPr>
          <a:xfrm>
            <a:off x="400050" y="1141214"/>
            <a:ext cx="4043363" cy="303252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59" y="0"/>
                </a:moveTo>
                <a:lnTo>
                  <a:pt x="98941" y="0"/>
                </a:lnTo>
                <a:lnTo>
                  <a:pt x="99045" y="6"/>
                </a:lnTo>
                <a:lnTo>
                  <a:pt x="99148" y="28"/>
                </a:lnTo>
                <a:lnTo>
                  <a:pt x="99249" y="60"/>
                </a:lnTo>
                <a:lnTo>
                  <a:pt x="99346" y="107"/>
                </a:lnTo>
                <a:lnTo>
                  <a:pt x="99440" y="167"/>
                </a:lnTo>
                <a:lnTo>
                  <a:pt x="99529" y="239"/>
                </a:lnTo>
                <a:lnTo>
                  <a:pt x="99612" y="321"/>
                </a:lnTo>
                <a:lnTo>
                  <a:pt x="99689" y="415"/>
                </a:lnTo>
                <a:lnTo>
                  <a:pt x="99760" y="519"/>
                </a:lnTo>
                <a:lnTo>
                  <a:pt x="99821" y="629"/>
                </a:lnTo>
                <a:lnTo>
                  <a:pt x="99875" y="748"/>
                </a:lnTo>
                <a:lnTo>
                  <a:pt x="99920" y="874"/>
                </a:lnTo>
                <a:lnTo>
                  <a:pt x="99955" y="1003"/>
                </a:lnTo>
                <a:lnTo>
                  <a:pt x="99979" y="1138"/>
                </a:lnTo>
                <a:lnTo>
                  <a:pt x="99995" y="1277"/>
                </a:lnTo>
                <a:lnTo>
                  <a:pt x="100000" y="1415"/>
                </a:lnTo>
                <a:lnTo>
                  <a:pt x="100000" y="98585"/>
                </a:lnTo>
                <a:lnTo>
                  <a:pt x="99995" y="98723"/>
                </a:lnTo>
                <a:lnTo>
                  <a:pt x="99979" y="98862"/>
                </a:lnTo>
                <a:lnTo>
                  <a:pt x="99955" y="98997"/>
                </a:lnTo>
                <a:lnTo>
                  <a:pt x="99920" y="99126"/>
                </a:lnTo>
                <a:lnTo>
                  <a:pt x="99875" y="99252"/>
                </a:lnTo>
                <a:lnTo>
                  <a:pt x="99821" y="99371"/>
                </a:lnTo>
                <a:lnTo>
                  <a:pt x="99760" y="99481"/>
                </a:lnTo>
                <a:lnTo>
                  <a:pt x="99689" y="99585"/>
                </a:lnTo>
                <a:lnTo>
                  <a:pt x="99612" y="99679"/>
                </a:lnTo>
                <a:lnTo>
                  <a:pt x="99529" y="99761"/>
                </a:lnTo>
                <a:lnTo>
                  <a:pt x="99440" y="99833"/>
                </a:lnTo>
                <a:lnTo>
                  <a:pt x="99346" y="99893"/>
                </a:lnTo>
                <a:lnTo>
                  <a:pt x="99249" y="99940"/>
                </a:lnTo>
                <a:lnTo>
                  <a:pt x="99148" y="99972"/>
                </a:lnTo>
                <a:lnTo>
                  <a:pt x="99045" y="99994"/>
                </a:lnTo>
                <a:lnTo>
                  <a:pt x="98941" y="100000"/>
                </a:lnTo>
                <a:lnTo>
                  <a:pt x="1059" y="100000"/>
                </a:lnTo>
                <a:lnTo>
                  <a:pt x="955" y="99994"/>
                </a:lnTo>
                <a:lnTo>
                  <a:pt x="852" y="99972"/>
                </a:lnTo>
                <a:lnTo>
                  <a:pt x="751" y="99940"/>
                </a:lnTo>
                <a:lnTo>
                  <a:pt x="654" y="99893"/>
                </a:lnTo>
                <a:lnTo>
                  <a:pt x="560" y="99833"/>
                </a:lnTo>
                <a:lnTo>
                  <a:pt x="471" y="99761"/>
                </a:lnTo>
                <a:lnTo>
                  <a:pt x="388" y="99679"/>
                </a:lnTo>
                <a:lnTo>
                  <a:pt x="311" y="99585"/>
                </a:lnTo>
                <a:lnTo>
                  <a:pt x="240" y="99481"/>
                </a:lnTo>
                <a:lnTo>
                  <a:pt x="179" y="99371"/>
                </a:lnTo>
                <a:lnTo>
                  <a:pt x="125" y="99252"/>
                </a:lnTo>
                <a:lnTo>
                  <a:pt x="80" y="99126"/>
                </a:lnTo>
                <a:lnTo>
                  <a:pt x="45" y="98997"/>
                </a:lnTo>
                <a:lnTo>
                  <a:pt x="21" y="98862"/>
                </a:lnTo>
                <a:lnTo>
                  <a:pt x="5" y="98723"/>
                </a:lnTo>
                <a:lnTo>
                  <a:pt x="0" y="98585"/>
                </a:lnTo>
                <a:lnTo>
                  <a:pt x="0" y="1415"/>
                </a:lnTo>
                <a:lnTo>
                  <a:pt x="5" y="1277"/>
                </a:lnTo>
                <a:lnTo>
                  <a:pt x="21" y="1138"/>
                </a:lnTo>
                <a:lnTo>
                  <a:pt x="45" y="1003"/>
                </a:lnTo>
                <a:lnTo>
                  <a:pt x="80" y="874"/>
                </a:lnTo>
                <a:lnTo>
                  <a:pt x="125" y="748"/>
                </a:lnTo>
                <a:lnTo>
                  <a:pt x="179" y="629"/>
                </a:lnTo>
                <a:lnTo>
                  <a:pt x="240" y="519"/>
                </a:lnTo>
                <a:lnTo>
                  <a:pt x="311" y="415"/>
                </a:lnTo>
                <a:lnTo>
                  <a:pt x="388" y="321"/>
                </a:lnTo>
                <a:lnTo>
                  <a:pt x="471" y="239"/>
                </a:lnTo>
                <a:lnTo>
                  <a:pt x="560" y="167"/>
                </a:lnTo>
                <a:lnTo>
                  <a:pt x="654" y="107"/>
                </a:lnTo>
                <a:lnTo>
                  <a:pt x="751" y="60"/>
                </a:lnTo>
                <a:lnTo>
                  <a:pt x="852" y="28"/>
                </a:lnTo>
                <a:lnTo>
                  <a:pt x="955" y="6"/>
                </a:lnTo>
                <a:lnTo>
                  <a:pt x="1059" y="0"/>
                </a:lnTo>
                <a:close/>
              </a:path>
            </a:pathLst>
          </a:custGeom>
          <a:solidFill>
            <a:srgbClr val="EBE5D8"/>
          </a:solidFill>
          <a:ln>
            <a:noFill/>
          </a:ln>
          <a:effectLst>
            <a:outerShdw blurRad="114300" dist="28575" dir="5400000" sx="100000" sy="100000" kx="0" ky="0" algn="ctr">
              <a:srgbClr val="2A2A2A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9" name="el-1785639220497-10"/>
          <p:cNvPicPr/>
          <p:nvPr/>
        </p:nvPicPr>
        <p:blipFill>
          <a:blip r:embed="rId4"/>
          <a:srcRect l="59" t="0" r="59" b="0"/>
          <a:stretch>
            <a:fillRect/>
          </a:stretch>
        </p:blipFill>
        <p:spPr>
          <a:xfrm>
            <a:off x="400050" y="1141214"/>
            <a:ext cx="4043363" cy="3032522"/>
          </a:xfrm>
          <a:prstGeom prst="roundRect">
            <a:avLst>
              <a:gd name="adj" fmla="val 1413"/>
            </a:avLst>
          </a:prstGeom>
          <a:ln>
            <a:noFill/>
          </a:ln>
        </p:spPr>
      </p:pic>
      <p:cxnSp>
        <p:nvCxnSpPr>
          <p:cNvPr id="10" name="el-1785639220497-11"/>
          <p:cNvCxnSpPr/>
          <p:nvPr/>
        </p:nvCxnSpPr>
        <p:spPr>
          <a:xfrm>
            <a:off x="4700588" y="2152650"/>
            <a:ext cx="4043363" cy="914"/>
          </a:xfrm>
          <a:prstGeom prst="line">
            <a:avLst/>
          </a:prstGeom>
          <a:ln w="7144" cap="flat">
            <a:solidFill>
              <a:srgbClr val="EBE5D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5639220526-18"/>
          <p:cNvSpPr/>
          <p:nvPr/>
        </p:nvSpPr>
        <p:spPr>
          <a:xfrm>
            <a:off x="4714875" y="1837135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3444" y="0"/>
                </a:moveTo>
                <a:lnTo>
                  <a:pt x="23444" y="0"/>
                </a:lnTo>
                <a:cubicBezTo>
                  <a:pt x="26296" y="259"/>
                  <a:pt x="27852" y="1815"/>
                  <a:pt x="28111" y="4667"/>
                </a:cubicBezTo>
                <a:lnTo>
                  <a:pt x="28111" y="4667"/>
                </a:lnTo>
                <a:lnTo>
                  <a:pt x="28111" y="6278"/>
                </a:lnTo>
                <a:lnTo>
                  <a:pt x="35944" y="6278"/>
                </a:lnTo>
                <a:lnTo>
                  <a:pt x="35944" y="4667"/>
                </a:lnTo>
                <a:cubicBezTo>
                  <a:pt x="36204" y="1815"/>
                  <a:pt x="37759" y="259"/>
                  <a:pt x="40611" y="0"/>
                </a:cubicBezTo>
                <a:lnTo>
                  <a:pt x="40611" y="0"/>
                </a:lnTo>
                <a:cubicBezTo>
                  <a:pt x="43500" y="259"/>
                  <a:pt x="45074" y="1815"/>
                  <a:pt x="45333" y="4667"/>
                </a:cubicBezTo>
                <a:lnTo>
                  <a:pt x="45333" y="4667"/>
                </a:lnTo>
                <a:lnTo>
                  <a:pt x="45333" y="6278"/>
                </a:lnTo>
                <a:lnTo>
                  <a:pt x="54667" y="6278"/>
                </a:lnTo>
                <a:lnTo>
                  <a:pt x="54667" y="4667"/>
                </a:lnTo>
                <a:cubicBezTo>
                  <a:pt x="54926" y="1815"/>
                  <a:pt x="56500" y="259"/>
                  <a:pt x="59389" y="0"/>
                </a:cubicBezTo>
                <a:lnTo>
                  <a:pt x="59389" y="0"/>
                </a:lnTo>
                <a:cubicBezTo>
                  <a:pt x="62241" y="259"/>
                  <a:pt x="63796" y="1815"/>
                  <a:pt x="64056" y="4667"/>
                </a:cubicBezTo>
                <a:lnTo>
                  <a:pt x="64056" y="4667"/>
                </a:lnTo>
                <a:lnTo>
                  <a:pt x="64056" y="6278"/>
                </a:lnTo>
                <a:lnTo>
                  <a:pt x="71889" y="6278"/>
                </a:lnTo>
                <a:lnTo>
                  <a:pt x="71889" y="4667"/>
                </a:lnTo>
                <a:cubicBezTo>
                  <a:pt x="72148" y="1815"/>
                  <a:pt x="73704" y="259"/>
                  <a:pt x="76556" y="0"/>
                </a:cubicBezTo>
                <a:lnTo>
                  <a:pt x="76556" y="0"/>
                </a:lnTo>
                <a:cubicBezTo>
                  <a:pt x="79407" y="259"/>
                  <a:pt x="80981" y="1815"/>
                  <a:pt x="81278" y="4667"/>
                </a:cubicBezTo>
                <a:lnTo>
                  <a:pt x="81278" y="4667"/>
                </a:lnTo>
                <a:lnTo>
                  <a:pt x="81278" y="6278"/>
                </a:lnTo>
                <a:lnTo>
                  <a:pt x="81278" y="12500"/>
                </a:lnTo>
                <a:lnTo>
                  <a:pt x="81278" y="25000"/>
                </a:lnTo>
                <a:cubicBezTo>
                  <a:pt x="83093" y="25000"/>
                  <a:pt x="84574" y="25593"/>
                  <a:pt x="85722" y="26778"/>
                </a:cubicBezTo>
                <a:lnTo>
                  <a:pt x="85722" y="26778"/>
                </a:lnTo>
                <a:cubicBezTo>
                  <a:pt x="86907" y="27926"/>
                  <a:pt x="87500" y="29426"/>
                  <a:pt x="87500" y="31278"/>
                </a:cubicBezTo>
                <a:lnTo>
                  <a:pt x="87500" y="31278"/>
                </a:lnTo>
                <a:lnTo>
                  <a:pt x="87500" y="43778"/>
                </a:lnTo>
                <a:cubicBezTo>
                  <a:pt x="89315" y="43778"/>
                  <a:pt x="90815" y="44352"/>
                  <a:pt x="92000" y="45500"/>
                </a:cubicBezTo>
                <a:lnTo>
                  <a:pt x="92000" y="45500"/>
                </a:lnTo>
                <a:cubicBezTo>
                  <a:pt x="93185" y="46685"/>
                  <a:pt x="93778" y="48185"/>
                  <a:pt x="93778" y="50000"/>
                </a:cubicBezTo>
                <a:lnTo>
                  <a:pt x="93778" y="50000"/>
                </a:lnTo>
                <a:lnTo>
                  <a:pt x="93778" y="68778"/>
                </a:lnTo>
                <a:cubicBezTo>
                  <a:pt x="95593" y="68778"/>
                  <a:pt x="97074" y="69352"/>
                  <a:pt x="98222" y="70500"/>
                </a:cubicBezTo>
                <a:lnTo>
                  <a:pt x="98222" y="70500"/>
                </a:lnTo>
                <a:cubicBezTo>
                  <a:pt x="99407" y="71685"/>
                  <a:pt x="100000" y="73185"/>
                  <a:pt x="100000" y="75000"/>
                </a:cubicBezTo>
                <a:lnTo>
                  <a:pt x="100000" y="75000"/>
                </a:lnTo>
                <a:lnTo>
                  <a:pt x="100000" y="93778"/>
                </a:lnTo>
                <a:cubicBezTo>
                  <a:pt x="100000" y="95593"/>
                  <a:pt x="99407" y="97074"/>
                  <a:pt x="98222" y="98222"/>
                </a:cubicBezTo>
                <a:lnTo>
                  <a:pt x="98222" y="98222"/>
                </a:lnTo>
                <a:cubicBezTo>
                  <a:pt x="97074" y="99407"/>
                  <a:pt x="95593" y="100000"/>
                  <a:pt x="93778" y="100000"/>
                </a:cubicBezTo>
                <a:lnTo>
                  <a:pt x="93778" y="100000"/>
                </a:lnTo>
                <a:lnTo>
                  <a:pt x="81278" y="100000"/>
                </a:lnTo>
                <a:lnTo>
                  <a:pt x="81278" y="68778"/>
                </a:lnTo>
                <a:lnTo>
                  <a:pt x="75000" y="68778"/>
                </a:lnTo>
                <a:lnTo>
                  <a:pt x="75000" y="43778"/>
                </a:lnTo>
                <a:lnTo>
                  <a:pt x="68778" y="43778"/>
                </a:lnTo>
                <a:lnTo>
                  <a:pt x="68778" y="25000"/>
                </a:lnTo>
                <a:lnTo>
                  <a:pt x="62500" y="25000"/>
                </a:lnTo>
                <a:lnTo>
                  <a:pt x="62500" y="43778"/>
                </a:lnTo>
                <a:lnTo>
                  <a:pt x="68778" y="43778"/>
                </a:lnTo>
                <a:lnTo>
                  <a:pt x="68778" y="68778"/>
                </a:lnTo>
                <a:lnTo>
                  <a:pt x="75000" y="68778"/>
                </a:lnTo>
                <a:lnTo>
                  <a:pt x="75000" y="100000"/>
                </a:lnTo>
                <a:lnTo>
                  <a:pt x="59389" y="100000"/>
                </a:lnTo>
                <a:lnTo>
                  <a:pt x="59389" y="90611"/>
                </a:lnTo>
                <a:cubicBezTo>
                  <a:pt x="59241" y="88019"/>
                  <a:pt x="58333" y="85815"/>
                  <a:pt x="56667" y="84000"/>
                </a:cubicBezTo>
                <a:lnTo>
                  <a:pt x="56667" y="84000"/>
                </a:lnTo>
                <a:cubicBezTo>
                  <a:pt x="54815" y="82296"/>
                  <a:pt x="52593" y="81389"/>
                  <a:pt x="50000" y="81278"/>
                </a:cubicBezTo>
                <a:lnTo>
                  <a:pt x="50000" y="81278"/>
                </a:lnTo>
                <a:cubicBezTo>
                  <a:pt x="47407" y="81389"/>
                  <a:pt x="45185" y="82296"/>
                  <a:pt x="43333" y="84000"/>
                </a:cubicBezTo>
                <a:lnTo>
                  <a:pt x="43333" y="84000"/>
                </a:lnTo>
                <a:cubicBezTo>
                  <a:pt x="41667" y="85815"/>
                  <a:pt x="40759" y="88019"/>
                  <a:pt x="40611" y="90611"/>
                </a:cubicBezTo>
                <a:lnTo>
                  <a:pt x="40611" y="90611"/>
                </a:lnTo>
                <a:lnTo>
                  <a:pt x="40611" y="100000"/>
                </a:lnTo>
                <a:lnTo>
                  <a:pt x="25000" y="100000"/>
                </a:lnTo>
                <a:lnTo>
                  <a:pt x="25000" y="68778"/>
                </a:lnTo>
                <a:lnTo>
                  <a:pt x="31278" y="68778"/>
                </a:lnTo>
                <a:lnTo>
                  <a:pt x="31278" y="43778"/>
                </a:lnTo>
                <a:lnTo>
                  <a:pt x="37500" y="43778"/>
                </a:lnTo>
                <a:lnTo>
                  <a:pt x="37500" y="25000"/>
                </a:lnTo>
                <a:lnTo>
                  <a:pt x="31278" y="25000"/>
                </a:lnTo>
                <a:lnTo>
                  <a:pt x="31278" y="43778"/>
                </a:lnTo>
                <a:lnTo>
                  <a:pt x="25000" y="43778"/>
                </a:lnTo>
                <a:lnTo>
                  <a:pt x="25000" y="68778"/>
                </a:lnTo>
                <a:lnTo>
                  <a:pt x="18778" y="68778"/>
                </a:lnTo>
                <a:lnTo>
                  <a:pt x="18778" y="100000"/>
                </a:lnTo>
                <a:lnTo>
                  <a:pt x="6278" y="100000"/>
                </a:lnTo>
                <a:cubicBezTo>
                  <a:pt x="4426" y="100000"/>
                  <a:pt x="2926" y="99407"/>
                  <a:pt x="1778" y="98222"/>
                </a:cubicBezTo>
                <a:lnTo>
                  <a:pt x="1778" y="98222"/>
                </a:lnTo>
                <a:cubicBezTo>
                  <a:pt x="593" y="97074"/>
                  <a:pt x="0" y="95593"/>
                  <a:pt x="0" y="93778"/>
                </a:cubicBezTo>
                <a:lnTo>
                  <a:pt x="0" y="93778"/>
                </a:lnTo>
                <a:lnTo>
                  <a:pt x="0" y="75000"/>
                </a:lnTo>
                <a:cubicBezTo>
                  <a:pt x="0" y="73185"/>
                  <a:pt x="593" y="71685"/>
                  <a:pt x="1778" y="70500"/>
                </a:cubicBezTo>
                <a:lnTo>
                  <a:pt x="1778" y="70500"/>
                </a:lnTo>
                <a:cubicBezTo>
                  <a:pt x="2926" y="69352"/>
                  <a:pt x="4426" y="68778"/>
                  <a:pt x="6278" y="68778"/>
                </a:cubicBezTo>
                <a:lnTo>
                  <a:pt x="6278" y="68778"/>
                </a:lnTo>
                <a:lnTo>
                  <a:pt x="6278" y="50000"/>
                </a:lnTo>
                <a:cubicBezTo>
                  <a:pt x="6278" y="48185"/>
                  <a:pt x="6852" y="46685"/>
                  <a:pt x="8000" y="45500"/>
                </a:cubicBezTo>
                <a:lnTo>
                  <a:pt x="8000" y="45500"/>
                </a:lnTo>
                <a:cubicBezTo>
                  <a:pt x="9185" y="44352"/>
                  <a:pt x="10685" y="43778"/>
                  <a:pt x="12500" y="43778"/>
                </a:cubicBezTo>
                <a:lnTo>
                  <a:pt x="12500" y="43778"/>
                </a:lnTo>
                <a:lnTo>
                  <a:pt x="12500" y="31278"/>
                </a:lnTo>
                <a:cubicBezTo>
                  <a:pt x="12500" y="29426"/>
                  <a:pt x="13093" y="27926"/>
                  <a:pt x="14278" y="26778"/>
                </a:cubicBezTo>
                <a:lnTo>
                  <a:pt x="14278" y="26778"/>
                </a:lnTo>
                <a:cubicBezTo>
                  <a:pt x="15426" y="25593"/>
                  <a:pt x="16926" y="25000"/>
                  <a:pt x="18778" y="25000"/>
                </a:cubicBezTo>
                <a:lnTo>
                  <a:pt x="18778" y="25000"/>
                </a:lnTo>
                <a:lnTo>
                  <a:pt x="18778" y="12500"/>
                </a:lnTo>
                <a:lnTo>
                  <a:pt x="18778" y="6278"/>
                </a:lnTo>
                <a:lnTo>
                  <a:pt x="18778" y="4667"/>
                </a:lnTo>
                <a:cubicBezTo>
                  <a:pt x="19037" y="1815"/>
                  <a:pt x="20593" y="259"/>
                  <a:pt x="23444" y="0"/>
                </a:cubicBezTo>
                <a:lnTo>
                  <a:pt x="23444" y="0"/>
                </a:lnTo>
                <a:moveTo>
                  <a:pt x="50000" y="53111"/>
                </a:moveTo>
                <a:lnTo>
                  <a:pt x="50000" y="53111"/>
                </a:lnTo>
                <a:cubicBezTo>
                  <a:pt x="48185" y="53111"/>
                  <a:pt x="46685" y="53704"/>
                  <a:pt x="45500" y="54889"/>
                </a:cubicBezTo>
                <a:lnTo>
                  <a:pt x="45500" y="54889"/>
                </a:lnTo>
                <a:lnTo>
                  <a:pt x="45500" y="54889"/>
                </a:lnTo>
                <a:cubicBezTo>
                  <a:pt x="44352" y="56074"/>
                  <a:pt x="43778" y="57574"/>
                  <a:pt x="43778" y="59389"/>
                </a:cubicBezTo>
                <a:lnTo>
                  <a:pt x="43778" y="59389"/>
                </a:lnTo>
                <a:lnTo>
                  <a:pt x="43778" y="68778"/>
                </a:lnTo>
                <a:lnTo>
                  <a:pt x="56278" y="68778"/>
                </a:lnTo>
                <a:lnTo>
                  <a:pt x="56278" y="59389"/>
                </a:lnTo>
                <a:cubicBezTo>
                  <a:pt x="56278" y="57574"/>
                  <a:pt x="55685" y="56074"/>
                  <a:pt x="54500" y="54889"/>
                </a:cubicBezTo>
                <a:lnTo>
                  <a:pt x="54500" y="54889"/>
                </a:lnTo>
                <a:cubicBezTo>
                  <a:pt x="53315" y="53704"/>
                  <a:pt x="51815" y="53111"/>
                  <a:pt x="50000" y="53111"/>
                </a:cubicBezTo>
                <a:lnTo>
                  <a:pt x="50000" y="53111"/>
                </a:lnTo>
                <a:moveTo>
                  <a:pt x="43778" y="37500"/>
                </a:moveTo>
                <a:lnTo>
                  <a:pt x="43778" y="37500"/>
                </a:lnTo>
                <a:lnTo>
                  <a:pt x="43778" y="43778"/>
                </a:lnTo>
                <a:lnTo>
                  <a:pt x="56278" y="43778"/>
                </a:lnTo>
                <a:lnTo>
                  <a:pt x="56278" y="37500"/>
                </a:lnTo>
                <a:cubicBezTo>
                  <a:pt x="56278" y="35685"/>
                  <a:pt x="55685" y="34185"/>
                  <a:pt x="54500" y="33000"/>
                </a:cubicBezTo>
                <a:lnTo>
                  <a:pt x="54500" y="33000"/>
                </a:lnTo>
                <a:cubicBezTo>
                  <a:pt x="53315" y="31852"/>
                  <a:pt x="51815" y="31278"/>
                  <a:pt x="50000" y="31278"/>
                </a:cubicBezTo>
                <a:lnTo>
                  <a:pt x="50000" y="31278"/>
                </a:lnTo>
                <a:cubicBezTo>
                  <a:pt x="48185" y="31278"/>
                  <a:pt x="46685" y="31852"/>
                  <a:pt x="45500" y="33000"/>
                </a:cubicBezTo>
                <a:lnTo>
                  <a:pt x="45500" y="33000"/>
                </a:lnTo>
                <a:cubicBezTo>
                  <a:pt x="44352" y="34185"/>
                  <a:pt x="43778" y="35685"/>
                  <a:pt x="43778" y="37500"/>
                </a:cubicBezTo>
                <a:lnTo>
                  <a:pt x="43778" y="37500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5639220497-12"/>
          <p:cNvCxnSpPr/>
          <p:nvPr/>
        </p:nvCxnSpPr>
        <p:spPr>
          <a:xfrm>
            <a:off x="4700588" y="2628900"/>
            <a:ext cx="4043363" cy="914"/>
          </a:xfrm>
          <a:prstGeom prst="line">
            <a:avLst/>
          </a:prstGeom>
          <a:ln w="7144" cap="flat">
            <a:solidFill>
              <a:srgbClr val="EBE5D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-1785639220498-13"/>
          <p:cNvCxnSpPr/>
          <p:nvPr/>
        </p:nvCxnSpPr>
        <p:spPr>
          <a:xfrm>
            <a:off x="4700588" y="3105150"/>
            <a:ext cx="4043363" cy="914"/>
          </a:xfrm>
          <a:prstGeom prst="line">
            <a:avLst/>
          </a:prstGeom>
          <a:ln w="7144" cap="flat">
            <a:solidFill>
              <a:srgbClr val="EBE5D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5639220547-19"/>
          <p:cNvSpPr/>
          <p:nvPr/>
        </p:nvSpPr>
        <p:spPr>
          <a:xfrm>
            <a:off x="4714875" y="2789634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000" y="12500"/>
                </a:moveTo>
                <a:lnTo>
                  <a:pt x="17000" y="12500"/>
                </a:lnTo>
                <a:lnTo>
                  <a:pt x="33611" y="29111"/>
                </a:lnTo>
                <a:cubicBezTo>
                  <a:pt x="38167" y="23630"/>
                  <a:pt x="40500" y="17056"/>
                  <a:pt x="40611" y="9389"/>
                </a:cubicBezTo>
                <a:lnTo>
                  <a:pt x="40611" y="9389"/>
                </a:lnTo>
                <a:cubicBezTo>
                  <a:pt x="40611" y="6500"/>
                  <a:pt x="40222" y="3759"/>
                  <a:pt x="39444" y="1167"/>
                </a:cubicBezTo>
                <a:lnTo>
                  <a:pt x="39444" y="1167"/>
                </a:lnTo>
                <a:cubicBezTo>
                  <a:pt x="30852" y="2981"/>
                  <a:pt x="23370" y="6759"/>
                  <a:pt x="17000" y="12500"/>
                </a:cubicBezTo>
                <a:lnTo>
                  <a:pt x="17000" y="12500"/>
                </a:lnTo>
                <a:moveTo>
                  <a:pt x="12500" y="17000"/>
                </a:moveTo>
                <a:lnTo>
                  <a:pt x="12500" y="17000"/>
                </a:lnTo>
                <a:cubicBezTo>
                  <a:pt x="6759" y="23370"/>
                  <a:pt x="2981" y="30852"/>
                  <a:pt x="1167" y="39444"/>
                </a:cubicBezTo>
                <a:lnTo>
                  <a:pt x="1167" y="39444"/>
                </a:lnTo>
                <a:cubicBezTo>
                  <a:pt x="3759" y="40222"/>
                  <a:pt x="6500" y="40611"/>
                  <a:pt x="9389" y="40611"/>
                </a:cubicBezTo>
                <a:lnTo>
                  <a:pt x="9389" y="40611"/>
                </a:lnTo>
                <a:cubicBezTo>
                  <a:pt x="17056" y="40500"/>
                  <a:pt x="23630" y="38167"/>
                  <a:pt x="29111" y="33611"/>
                </a:cubicBezTo>
                <a:lnTo>
                  <a:pt x="29111" y="33611"/>
                </a:lnTo>
                <a:lnTo>
                  <a:pt x="12500" y="17000"/>
                </a:lnTo>
                <a:moveTo>
                  <a:pt x="50000" y="0"/>
                </a:moveTo>
                <a:lnTo>
                  <a:pt x="50000" y="0"/>
                </a:lnTo>
                <a:cubicBezTo>
                  <a:pt x="48556" y="0"/>
                  <a:pt x="47130" y="74"/>
                  <a:pt x="45722" y="222"/>
                </a:cubicBezTo>
                <a:lnTo>
                  <a:pt x="45722" y="222"/>
                </a:lnTo>
                <a:cubicBezTo>
                  <a:pt x="46500" y="3185"/>
                  <a:pt x="46889" y="6241"/>
                  <a:pt x="46889" y="9389"/>
                </a:cubicBezTo>
                <a:lnTo>
                  <a:pt x="46889" y="9389"/>
                </a:lnTo>
                <a:cubicBezTo>
                  <a:pt x="46741" y="18759"/>
                  <a:pt x="43815" y="26833"/>
                  <a:pt x="38111" y="33611"/>
                </a:cubicBezTo>
                <a:lnTo>
                  <a:pt x="38111" y="33611"/>
                </a:lnTo>
                <a:lnTo>
                  <a:pt x="50000" y="45500"/>
                </a:lnTo>
                <a:lnTo>
                  <a:pt x="83000" y="12500"/>
                </a:lnTo>
                <a:cubicBezTo>
                  <a:pt x="73889" y="4426"/>
                  <a:pt x="62889" y="259"/>
                  <a:pt x="50000" y="0"/>
                </a:cubicBezTo>
                <a:lnTo>
                  <a:pt x="50000" y="0"/>
                </a:lnTo>
                <a:moveTo>
                  <a:pt x="9389" y="46889"/>
                </a:moveTo>
                <a:lnTo>
                  <a:pt x="9389" y="46889"/>
                </a:lnTo>
                <a:cubicBezTo>
                  <a:pt x="6241" y="46889"/>
                  <a:pt x="3185" y="46500"/>
                  <a:pt x="222" y="45722"/>
                </a:cubicBezTo>
                <a:lnTo>
                  <a:pt x="222" y="45722"/>
                </a:lnTo>
                <a:cubicBezTo>
                  <a:pt x="74" y="47130"/>
                  <a:pt x="0" y="48556"/>
                  <a:pt x="0" y="50000"/>
                </a:cubicBezTo>
                <a:lnTo>
                  <a:pt x="0" y="50000"/>
                </a:lnTo>
                <a:cubicBezTo>
                  <a:pt x="259" y="62889"/>
                  <a:pt x="4426" y="73889"/>
                  <a:pt x="12500" y="83000"/>
                </a:cubicBezTo>
                <a:lnTo>
                  <a:pt x="12500" y="83000"/>
                </a:lnTo>
                <a:lnTo>
                  <a:pt x="45500" y="50000"/>
                </a:lnTo>
                <a:lnTo>
                  <a:pt x="33611" y="38111"/>
                </a:lnTo>
                <a:cubicBezTo>
                  <a:pt x="26833" y="43815"/>
                  <a:pt x="18759" y="46741"/>
                  <a:pt x="9389" y="46889"/>
                </a:cubicBezTo>
                <a:lnTo>
                  <a:pt x="9389" y="46889"/>
                </a:lnTo>
                <a:moveTo>
                  <a:pt x="99778" y="54278"/>
                </a:moveTo>
                <a:lnTo>
                  <a:pt x="99778" y="54278"/>
                </a:lnTo>
                <a:cubicBezTo>
                  <a:pt x="99926" y="52870"/>
                  <a:pt x="100000" y="51444"/>
                  <a:pt x="100000" y="50000"/>
                </a:cubicBezTo>
                <a:lnTo>
                  <a:pt x="100000" y="50000"/>
                </a:lnTo>
                <a:cubicBezTo>
                  <a:pt x="99741" y="37111"/>
                  <a:pt x="95574" y="26111"/>
                  <a:pt x="87500" y="17000"/>
                </a:cubicBezTo>
                <a:lnTo>
                  <a:pt x="87500" y="17000"/>
                </a:lnTo>
                <a:lnTo>
                  <a:pt x="54500" y="50000"/>
                </a:lnTo>
                <a:lnTo>
                  <a:pt x="66389" y="61889"/>
                </a:lnTo>
                <a:cubicBezTo>
                  <a:pt x="73167" y="56185"/>
                  <a:pt x="81241" y="53259"/>
                  <a:pt x="90611" y="53111"/>
                </a:cubicBezTo>
                <a:lnTo>
                  <a:pt x="90611" y="53111"/>
                </a:lnTo>
                <a:cubicBezTo>
                  <a:pt x="93759" y="53111"/>
                  <a:pt x="96815" y="53500"/>
                  <a:pt x="99778" y="54278"/>
                </a:cubicBezTo>
                <a:lnTo>
                  <a:pt x="99778" y="54278"/>
                </a:lnTo>
                <a:moveTo>
                  <a:pt x="98833" y="60556"/>
                </a:moveTo>
                <a:lnTo>
                  <a:pt x="98833" y="60556"/>
                </a:lnTo>
                <a:cubicBezTo>
                  <a:pt x="96241" y="59778"/>
                  <a:pt x="93500" y="59389"/>
                  <a:pt x="90611" y="59389"/>
                </a:cubicBezTo>
                <a:lnTo>
                  <a:pt x="90611" y="59389"/>
                </a:lnTo>
                <a:cubicBezTo>
                  <a:pt x="82944" y="59500"/>
                  <a:pt x="76370" y="61833"/>
                  <a:pt x="70889" y="66389"/>
                </a:cubicBezTo>
                <a:lnTo>
                  <a:pt x="70889" y="66389"/>
                </a:lnTo>
                <a:lnTo>
                  <a:pt x="87500" y="83000"/>
                </a:lnTo>
                <a:cubicBezTo>
                  <a:pt x="93241" y="76630"/>
                  <a:pt x="97019" y="69148"/>
                  <a:pt x="98833" y="60556"/>
                </a:cubicBezTo>
                <a:lnTo>
                  <a:pt x="98833" y="60556"/>
                </a:lnTo>
                <a:moveTo>
                  <a:pt x="66389" y="70889"/>
                </a:moveTo>
                <a:lnTo>
                  <a:pt x="66389" y="70889"/>
                </a:lnTo>
                <a:cubicBezTo>
                  <a:pt x="61833" y="76370"/>
                  <a:pt x="59500" y="82944"/>
                  <a:pt x="59389" y="90611"/>
                </a:cubicBezTo>
                <a:lnTo>
                  <a:pt x="59389" y="90611"/>
                </a:lnTo>
                <a:cubicBezTo>
                  <a:pt x="59389" y="93500"/>
                  <a:pt x="59778" y="96241"/>
                  <a:pt x="60556" y="98833"/>
                </a:cubicBezTo>
                <a:lnTo>
                  <a:pt x="60556" y="98833"/>
                </a:lnTo>
                <a:cubicBezTo>
                  <a:pt x="69148" y="97019"/>
                  <a:pt x="76630" y="93241"/>
                  <a:pt x="83000" y="87500"/>
                </a:cubicBezTo>
                <a:lnTo>
                  <a:pt x="83000" y="87500"/>
                </a:lnTo>
                <a:lnTo>
                  <a:pt x="66389" y="70889"/>
                </a:lnTo>
                <a:moveTo>
                  <a:pt x="61889" y="66389"/>
                </a:moveTo>
                <a:lnTo>
                  <a:pt x="61889" y="66389"/>
                </a:lnTo>
                <a:lnTo>
                  <a:pt x="50000" y="54500"/>
                </a:lnTo>
                <a:lnTo>
                  <a:pt x="17000" y="87500"/>
                </a:lnTo>
                <a:cubicBezTo>
                  <a:pt x="25963" y="95574"/>
                  <a:pt x="36963" y="99741"/>
                  <a:pt x="50000" y="100000"/>
                </a:cubicBezTo>
                <a:lnTo>
                  <a:pt x="50000" y="100000"/>
                </a:lnTo>
                <a:cubicBezTo>
                  <a:pt x="51444" y="100000"/>
                  <a:pt x="52870" y="99926"/>
                  <a:pt x="54278" y="99778"/>
                </a:cubicBezTo>
                <a:lnTo>
                  <a:pt x="54278" y="99778"/>
                </a:lnTo>
                <a:cubicBezTo>
                  <a:pt x="53500" y="96815"/>
                  <a:pt x="53111" y="93759"/>
                  <a:pt x="53111" y="90611"/>
                </a:cubicBezTo>
                <a:lnTo>
                  <a:pt x="53111" y="90611"/>
                </a:lnTo>
                <a:cubicBezTo>
                  <a:pt x="53259" y="81241"/>
                  <a:pt x="56185" y="73167"/>
                  <a:pt x="61889" y="66389"/>
                </a:cubicBezTo>
                <a:lnTo>
                  <a:pt x="61889" y="66389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220548-20"/>
          <p:cNvSpPr/>
          <p:nvPr/>
        </p:nvSpPr>
        <p:spPr>
          <a:xfrm>
            <a:off x="4704159" y="3276591"/>
            <a:ext cx="192881" cy="15003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750" y="10125"/>
                </a:moveTo>
                <a:lnTo>
                  <a:pt x="49750" y="10125"/>
                </a:lnTo>
                <a:cubicBezTo>
                  <a:pt x="50450" y="7042"/>
                  <a:pt x="51800" y="4625"/>
                  <a:pt x="53800" y="2875"/>
                </a:cubicBezTo>
                <a:lnTo>
                  <a:pt x="53800" y="2875"/>
                </a:lnTo>
                <a:lnTo>
                  <a:pt x="53800" y="2875"/>
                </a:lnTo>
                <a:cubicBezTo>
                  <a:pt x="55667" y="958"/>
                  <a:pt x="57883" y="0"/>
                  <a:pt x="60450" y="0"/>
                </a:cubicBezTo>
                <a:lnTo>
                  <a:pt x="60450" y="0"/>
                </a:lnTo>
                <a:lnTo>
                  <a:pt x="95650" y="0"/>
                </a:lnTo>
                <a:cubicBezTo>
                  <a:pt x="97283" y="0"/>
                  <a:pt x="98617" y="667"/>
                  <a:pt x="99650" y="2000"/>
                </a:cubicBezTo>
                <a:lnTo>
                  <a:pt x="99650" y="2000"/>
                </a:lnTo>
                <a:cubicBezTo>
                  <a:pt x="100717" y="3292"/>
                  <a:pt x="101250" y="4979"/>
                  <a:pt x="101250" y="7062"/>
                </a:cubicBezTo>
                <a:lnTo>
                  <a:pt x="101250" y="7062"/>
                </a:lnTo>
                <a:cubicBezTo>
                  <a:pt x="101250" y="9104"/>
                  <a:pt x="100717" y="10771"/>
                  <a:pt x="99650" y="12063"/>
                </a:cubicBezTo>
                <a:lnTo>
                  <a:pt x="99650" y="12063"/>
                </a:lnTo>
                <a:cubicBezTo>
                  <a:pt x="98617" y="13396"/>
                  <a:pt x="97283" y="14063"/>
                  <a:pt x="95650" y="14063"/>
                </a:cubicBezTo>
                <a:lnTo>
                  <a:pt x="95650" y="14063"/>
                </a:lnTo>
                <a:lnTo>
                  <a:pt x="60450" y="14063"/>
                </a:lnTo>
                <a:lnTo>
                  <a:pt x="42000" y="93375"/>
                </a:lnTo>
                <a:cubicBezTo>
                  <a:pt x="41200" y="96167"/>
                  <a:pt x="39617" y="97854"/>
                  <a:pt x="37250" y="98438"/>
                </a:cubicBezTo>
                <a:lnTo>
                  <a:pt x="37250" y="98438"/>
                </a:lnTo>
                <a:cubicBezTo>
                  <a:pt x="34783" y="98604"/>
                  <a:pt x="32917" y="97438"/>
                  <a:pt x="31650" y="94938"/>
                </a:cubicBezTo>
                <a:lnTo>
                  <a:pt x="31650" y="94938"/>
                </a:lnTo>
                <a:lnTo>
                  <a:pt x="13700" y="56250"/>
                </a:lnTo>
                <a:lnTo>
                  <a:pt x="5650" y="56250"/>
                </a:lnTo>
                <a:cubicBezTo>
                  <a:pt x="3983" y="56250"/>
                  <a:pt x="2633" y="55583"/>
                  <a:pt x="1600" y="54250"/>
                </a:cubicBezTo>
                <a:lnTo>
                  <a:pt x="1600" y="54250"/>
                </a:lnTo>
                <a:cubicBezTo>
                  <a:pt x="533" y="52958"/>
                  <a:pt x="0" y="51292"/>
                  <a:pt x="0" y="49250"/>
                </a:cubicBezTo>
                <a:lnTo>
                  <a:pt x="0" y="49250"/>
                </a:lnTo>
                <a:cubicBezTo>
                  <a:pt x="0" y="47167"/>
                  <a:pt x="533" y="45479"/>
                  <a:pt x="1600" y="44188"/>
                </a:cubicBezTo>
                <a:lnTo>
                  <a:pt x="1600" y="44188"/>
                </a:lnTo>
                <a:cubicBezTo>
                  <a:pt x="2633" y="42854"/>
                  <a:pt x="3983" y="42188"/>
                  <a:pt x="5650" y="42188"/>
                </a:cubicBezTo>
                <a:lnTo>
                  <a:pt x="5650" y="42188"/>
                </a:lnTo>
                <a:lnTo>
                  <a:pt x="13700" y="42188"/>
                </a:lnTo>
                <a:cubicBezTo>
                  <a:pt x="17933" y="42354"/>
                  <a:pt x="21167" y="44708"/>
                  <a:pt x="23400" y="49250"/>
                </a:cubicBezTo>
                <a:lnTo>
                  <a:pt x="23400" y="49250"/>
                </a:lnTo>
                <a:lnTo>
                  <a:pt x="34800" y="73813"/>
                </a:lnTo>
                <a:lnTo>
                  <a:pt x="49750" y="10125"/>
                </a:lnTo>
                <a:moveTo>
                  <a:pt x="69100" y="44188"/>
                </a:moveTo>
                <a:lnTo>
                  <a:pt x="69100" y="44188"/>
                </a:lnTo>
                <a:cubicBezTo>
                  <a:pt x="70267" y="42854"/>
                  <a:pt x="71617" y="42188"/>
                  <a:pt x="73150" y="42188"/>
                </a:cubicBezTo>
                <a:lnTo>
                  <a:pt x="73150" y="42188"/>
                </a:lnTo>
                <a:lnTo>
                  <a:pt x="73150" y="42188"/>
                </a:lnTo>
                <a:cubicBezTo>
                  <a:pt x="74650" y="42188"/>
                  <a:pt x="75983" y="42854"/>
                  <a:pt x="77150" y="44188"/>
                </a:cubicBezTo>
                <a:lnTo>
                  <a:pt x="77150" y="44188"/>
                </a:lnTo>
                <a:lnTo>
                  <a:pt x="84400" y="53375"/>
                </a:lnTo>
                <a:lnTo>
                  <a:pt x="91600" y="44188"/>
                </a:lnTo>
                <a:cubicBezTo>
                  <a:pt x="92767" y="42854"/>
                  <a:pt x="94117" y="42188"/>
                  <a:pt x="95650" y="42188"/>
                </a:cubicBezTo>
                <a:lnTo>
                  <a:pt x="95650" y="42188"/>
                </a:lnTo>
                <a:cubicBezTo>
                  <a:pt x="97150" y="42188"/>
                  <a:pt x="98483" y="42854"/>
                  <a:pt x="99650" y="44188"/>
                </a:cubicBezTo>
                <a:lnTo>
                  <a:pt x="99650" y="44188"/>
                </a:lnTo>
                <a:cubicBezTo>
                  <a:pt x="100717" y="45646"/>
                  <a:pt x="101250" y="47333"/>
                  <a:pt x="101250" y="49250"/>
                </a:cubicBezTo>
                <a:lnTo>
                  <a:pt x="101250" y="49250"/>
                </a:lnTo>
                <a:cubicBezTo>
                  <a:pt x="101250" y="51125"/>
                  <a:pt x="100717" y="52792"/>
                  <a:pt x="99650" y="54250"/>
                </a:cubicBezTo>
                <a:lnTo>
                  <a:pt x="99650" y="54250"/>
                </a:lnTo>
                <a:lnTo>
                  <a:pt x="92300" y="63313"/>
                </a:lnTo>
                <a:lnTo>
                  <a:pt x="99650" y="72313"/>
                </a:lnTo>
                <a:cubicBezTo>
                  <a:pt x="100717" y="73771"/>
                  <a:pt x="101250" y="75458"/>
                  <a:pt x="101250" y="77375"/>
                </a:cubicBezTo>
                <a:lnTo>
                  <a:pt x="101250" y="77375"/>
                </a:lnTo>
                <a:cubicBezTo>
                  <a:pt x="101250" y="79250"/>
                  <a:pt x="100717" y="80917"/>
                  <a:pt x="99650" y="82375"/>
                </a:cubicBezTo>
                <a:lnTo>
                  <a:pt x="99650" y="82375"/>
                </a:lnTo>
                <a:cubicBezTo>
                  <a:pt x="98483" y="83708"/>
                  <a:pt x="97150" y="84375"/>
                  <a:pt x="95650" y="84375"/>
                </a:cubicBezTo>
                <a:lnTo>
                  <a:pt x="95650" y="84375"/>
                </a:lnTo>
                <a:cubicBezTo>
                  <a:pt x="94117" y="84375"/>
                  <a:pt x="92767" y="83708"/>
                  <a:pt x="91600" y="82375"/>
                </a:cubicBezTo>
                <a:lnTo>
                  <a:pt x="91600" y="82375"/>
                </a:lnTo>
                <a:lnTo>
                  <a:pt x="84400" y="73188"/>
                </a:lnTo>
                <a:lnTo>
                  <a:pt x="77150" y="82375"/>
                </a:lnTo>
                <a:cubicBezTo>
                  <a:pt x="75983" y="83708"/>
                  <a:pt x="74650" y="84375"/>
                  <a:pt x="73150" y="84375"/>
                </a:cubicBezTo>
                <a:lnTo>
                  <a:pt x="73150" y="84375"/>
                </a:lnTo>
                <a:cubicBezTo>
                  <a:pt x="71617" y="84375"/>
                  <a:pt x="70267" y="83708"/>
                  <a:pt x="69100" y="82375"/>
                </a:cubicBezTo>
                <a:lnTo>
                  <a:pt x="69100" y="82375"/>
                </a:lnTo>
                <a:cubicBezTo>
                  <a:pt x="68033" y="80917"/>
                  <a:pt x="67500" y="79250"/>
                  <a:pt x="67500" y="77375"/>
                </a:cubicBezTo>
                <a:lnTo>
                  <a:pt x="67500" y="77375"/>
                </a:lnTo>
                <a:cubicBezTo>
                  <a:pt x="67500" y="75458"/>
                  <a:pt x="68033" y="73771"/>
                  <a:pt x="69100" y="72313"/>
                </a:cubicBezTo>
                <a:lnTo>
                  <a:pt x="69100" y="72313"/>
                </a:lnTo>
                <a:lnTo>
                  <a:pt x="76450" y="63313"/>
                </a:lnTo>
                <a:lnTo>
                  <a:pt x="69100" y="54250"/>
                </a:lnTo>
                <a:cubicBezTo>
                  <a:pt x="68033" y="52792"/>
                  <a:pt x="67500" y="51125"/>
                  <a:pt x="67500" y="49250"/>
                </a:cubicBezTo>
                <a:lnTo>
                  <a:pt x="67500" y="49250"/>
                </a:lnTo>
                <a:cubicBezTo>
                  <a:pt x="67500" y="47333"/>
                  <a:pt x="68033" y="45646"/>
                  <a:pt x="69100" y="44188"/>
                </a:cubicBezTo>
                <a:lnTo>
                  <a:pt x="69100" y="44188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220493-5"/>
          <p:cNvSpPr txBox="1"/>
          <p:nvPr/>
        </p:nvSpPr>
        <p:spPr>
          <a:xfrm>
            <a:off x="400050" y="151209"/>
            <a:ext cx="302047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113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03</a:t>
            </a:r>
            <a:endParaRPr/>
          </a:p>
        </p:txBody>
      </p:sp>
      <p:sp>
        <p:nvSpPr>
          <p:cNvPr id="17" name="el-1785639220493-6"/>
          <p:cNvSpPr txBox="1"/>
          <p:nvPr/>
        </p:nvSpPr>
        <p:spPr>
          <a:xfrm>
            <a:off x="737815" y="139303"/>
            <a:ext cx="1335881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spc="56">
                <a:solidFill>
                  <a:srgbClr val="2A2A2A"/>
                </a:solidFill>
                <a:latin typeface="Songti SC"/>
                <a:ea typeface="Songti SC"/>
                <a:cs typeface="Songti SC"/>
              </a:rPr>
              <a:t>生活中的抛物线</a:t>
            </a:r>
            <a:endParaRPr/>
          </a:p>
        </p:txBody>
      </p:sp>
      <p:sp>
        <p:nvSpPr>
          <p:cNvPr id="18" name="el-1785639220499-14"/>
          <p:cNvSpPr txBox="1"/>
          <p:nvPr/>
        </p:nvSpPr>
        <p:spPr>
          <a:xfrm>
            <a:off x="5000625" y="1822847"/>
            <a:ext cx="3821906" cy="2405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中国古建筑的</a:t>
            </a:r>
            <a:r>
              <a:rPr b="1" sz="123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飞檐</a:t>
            </a: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——优美的向上曲线</a:t>
            </a:r>
            <a:endParaRPr/>
          </a:p>
        </p:txBody>
      </p:sp>
      <p:sp>
        <p:nvSpPr>
          <p:cNvPr id="19" name="el-1785639220499-15"/>
          <p:cNvSpPr txBox="1"/>
          <p:nvPr/>
        </p:nvSpPr>
        <p:spPr>
          <a:xfrm>
            <a:off x="5000625" y="2299097"/>
            <a:ext cx="3821906" cy="2405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喷泉的</a:t>
            </a:r>
            <a:r>
              <a:rPr b="1" sz="123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水柱</a:t>
            </a: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——在空中划出抛物线</a:t>
            </a:r>
            <a:endParaRPr/>
          </a:p>
        </p:txBody>
      </p:sp>
      <p:sp>
        <p:nvSpPr>
          <p:cNvPr id="20" name="el-1785639220499-16"/>
          <p:cNvSpPr txBox="1"/>
          <p:nvPr/>
        </p:nvSpPr>
        <p:spPr>
          <a:xfrm>
            <a:off x="5000625" y="2775347"/>
            <a:ext cx="3821906" cy="2405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掷铅球、投篮——球在空中沿</a:t>
            </a:r>
            <a:r>
              <a:rPr b="1" sz="123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抛物线</a:t>
            </a: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运动</a:t>
            </a:r>
            <a:endParaRPr/>
          </a:p>
        </p:txBody>
      </p:sp>
      <p:sp>
        <p:nvSpPr>
          <p:cNvPr id="21" name="el-1785639220500-17"/>
          <p:cNvSpPr txBox="1"/>
          <p:nvPr/>
        </p:nvSpPr>
        <p:spPr>
          <a:xfrm>
            <a:off x="5000625" y="3251597"/>
            <a:ext cx="3821906" cy="2405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这些曲线背后，隐藏着同一个数学概念——</a:t>
            </a:r>
            <a:r>
              <a:rPr b="1" sz="123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二次函数</a:t>
            </a:r>
            <a:endParaRPr/>
          </a:p>
        </p:txBody>
      </p:sp>
      <p:sp>
        <p:nvSpPr>
          <p:cNvPr id="22" name="el-1785639220493-7"/>
          <p:cNvSpPr txBox="1"/>
          <p:nvPr/>
        </p:nvSpPr>
        <p:spPr>
          <a:xfrm>
            <a:off x="400050" y="4894660"/>
            <a:ext cx="1444303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7568"/>
                </a:solidFill>
                <a:latin typeface="Songti SC"/>
                <a:ea typeface="Songti SC"/>
                <a:cs typeface="Songti SC"/>
              </a:rPr>
              <a:t>✦ 用传统文化理解数学之美</a:t>
            </a:r>
            <a:endParaRPr/>
          </a:p>
        </p:txBody>
      </p:sp>
      <p:sp>
        <p:nvSpPr>
          <p:cNvPr id="23" name="el-1785639220493-8"/>
          <p:cNvSpPr txBox="1"/>
          <p:nvPr/>
        </p:nvSpPr>
        <p:spPr>
          <a:xfrm>
            <a:off x="7243316" y="4901803"/>
            <a:ext cx="1557784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7568"/>
                </a:solidFill>
                <a:latin typeface="Microsoft YaHei"/>
                <a:ea typeface="Microsoft YaHei"/>
                <a:cs typeface="Microsoft YaHei"/>
              </a:rPr>
              <a:t>九年级 · 第二十二章 二次函数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18121-1"/>
          <p:cNvSpPr/>
          <p:nvPr/>
        </p:nvSpPr>
        <p:spPr>
          <a:xfrm>
            <a:off x="171450" y="571500"/>
            <a:ext cx="14288" cy="41719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BA8">
                  <a:alpha val="0"/>
                </a:srgbClr>
              </a:gs>
              <a:gs pos="20000">
                <a:srgbClr val="C4BBA8">
                  <a:alpha val="40000"/>
                </a:srgbClr>
              </a:gs>
              <a:gs pos="80000">
                <a:srgbClr val="C4BBA8">
                  <a:alpha val="40000"/>
                </a:srgbClr>
              </a:gs>
              <a:gs pos="100000">
                <a:srgbClr val="C4BBA8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3" name="el-1785639218149-45"/>
          <p:cNvPicPr/>
          <p:nvPr/>
        </p:nvPicPr>
        <p:blipFill>
          <a:blip r:embed="rId2">
            <a:alphaModFix amt="18000"/>
          </a:blip>
          <a:stretch>
            <a:fillRect/>
          </a:stretch>
        </p:blipFill>
        <p:spPr>
          <a:xfrm rot="900000">
            <a:off x="8086725" y="42862"/>
            <a:ext cx="1000125" cy="1000125"/>
          </a:xfrm>
          <a:prstGeom prst="rect">
            <a:avLst/>
          </a:prstGeom>
          <a:ln>
            <a:noFill/>
          </a:ln>
        </p:spPr>
      </p:pic>
      <p:pic>
        <p:nvPicPr>
          <p:cNvPr id="4" name="el-1785639218152-46"/>
          <p:cNvPicPr/>
          <p:nvPr/>
        </p:nvPicPr>
        <p:blipFill>
          <a:blip r:embed="rId3">
            <a:alphaModFix amt="18000"/>
          </a:blip>
          <a:stretch>
            <a:fillRect/>
          </a:stretch>
        </p:blipFill>
        <p:spPr>
          <a:xfrm rot="-599999">
            <a:off x="42862" y="4386262"/>
            <a:ext cx="714375" cy="714375"/>
          </a:xfrm>
          <a:prstGeom prst="rect">
            <a:avLst/>
          </a:prstGeom>
          <a:ln>
            <a:noFill/>
          </a:ln>
        </p:spPr>
      </p:pic>
      <p:cxnSp>
        <p:nvCxnSpPr>
          <p:cNvPr id="5" name="el-1785639218121-2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5639218122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5639218122-4"/>
          <p:cNvCxnSpPr/>
          <p:nvPr/>
        </p:nvCxnSpPr>
        <p:spPr>
          <a:xfrm>
            <a:off x="8315325" y="253603"/>
            <a:ext cx="428625" cy="914"/>
          </a:xfrm>
          <a:prstGeom prst="line">
            <a:avLst/>
          </a:prstGeom>
          <a:ln w="14288" cap="flat">
            <a:solidFill>
              <a:srgbClr val="1A6B5C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639218125-15"/>
          <p:cNvSpPr/>
          <p:nvPr/>
        </p:nvSpPr>
        <p:spPr>
          <a:xfrm>
            <a:off x="400050" y="1554212"/>
            <a:ext cx="2647950" cy="171115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58" y="0"/>
                </a:moveTo>
                <a:lnTo>
                  <a:pt x="97842" y="0"/>
                </a:lnTo>
                <a:lnTo>
                  <a:pt x="98054" y="17"/>
                </a:lnTo>
                <a:lnTo>
                  <a:pt x="98263" y="67"/>
                </a:lnTo>
                <a:lnTo>
                  <a:pt x="98468" y="144"/>
                </a:lnTo>
                <a:lnTo>
                  <a:pt x="98669" y="256"/>
                </a:lnTo>
                <a:lnTo>
                  <a:pt x="98860" y="394"/>
                </a:lnTo>
                <a:lnTo>
                  <a:pt x="99040" y="561"/>
                </a:lnTo>
                <a:lnTo>
                  <a:pt x="99212" y="756"/>
                </a:lnTo>
                <a:lnTo>
                  <a:pt x="99367" y="978"/>
                </a:lnTo>
                <a:lnTo>
                  <a:pt x="99511" y="1217"/>
                </a:lnTo>
                <a:lnTo>
                  <a:pt x="99637" y="1483"/>
                </a:lnTo>
                <a:lnTo>
                  <a:pt x="99745" y="1761"/>
                </a:lnTo>
                <a:lnTo>
                  <a:pt x="99835" y="2056"/>
                </a:lnTo>
                <a:lnTo>
                  <a:pt x="99906" y="2367"/>
                </a:lnTo>
                <a:lnTo>
                  <a:pt x="99957" y="2683"/>
                </a:lnTo>
                <a:lnTo>
                  <a:pt x="99989" y="3006"/>
                </a:lnTo>
                <a:lnTo>
                  <a:pt x="100000" y="3333"/>
                </a:lnTo>
                <a:lnTo>
                  <a:pt x="100000" y="96667"/>
                </a:lnTo>
                <a:lnTo>
                  <a:pt x="99989" y="96994"/>
                </a:lnTo>
                <a:lnTo>
                  <a:pt x="99957" y="97317"/>
                </a:lnTo>
                <a:lnTo>
                  <a:pt x="99906" y="97633"/>
                </a:lnTo>
                <a:lnTo>
                  <a:pt x="99835" y="97944"/>
                </a:lnTo>
                <a:lnTo>
                  <a:pt x="99745" y="98239"/>
                </a:lnTo>
                <a:lnTo>
                  <a:pt x="99637" y="98517"/>
                </a:lnTo>
                <a:lnTo>
                  <a:pt x="99511" y="98783"/>
                </a:lnTo>
                <a:lnTo>
                  <a:pt x="99367" y="99022"/>
                </a:lnTo>
                <a:lnTo>
                  <a:pt x="99212" y="99244"/>
                </a:lnTo>
                <a:lnTo>
                  <a:pt x="99040" y="99439"/>
                </a:lnTo>
                <a:lnTo>
                  <a:pt x="98860" y="99606"/>
                </a:lnTo>
                <a:lnTo>
                  <a:pt x="98669" y="99744"/>
                </a:lnTo>
                <a:lnTo>
                  <a:pt x="98468" y="99856"/>
                </a:lnTo>
                <a:lnTo>
                  <a:pt x="98263" y="99933"/>
                </a:lnTo>
                <a:lnTo>
                  <a:pt x="98054" y="99983"/>
                </a:lnTo>
                <a:lnTo>
                  <a:pt x="97842" y="100000"/>
                </a:lnTo>
                <a:lnTo>
                  <a:pt x="2158" y="100000"/>
                </a:lnTo>
                <a:lnTo>
                  <a:pt x="1946" y="99983"/>
                </a:lnTo>
                <a:lnTo>
                  <a:pt x="1737" y="99933"/>
                </a:lnTo>
                <a:lnTo>
                  <a:pt x="1532" y="99856"/>
                </a:lnTo>
                <a:lnTo>
                  <a:pt x="1331" y="99744"/>
                </a:lnTo>
                <a:lnTo>
                  <a:pt x="1140" y="99606"/>
                </a:lnTo>
                <a:lnTo>
                  <a:pt x="960" y="99439"/>
                </a:lnTo>
                <a:lnTo>
                  <a:pt x="788" y="99244"/>
                </a:lnTo>
                <a:lnTo>
                  <a:pt x="633" y="99022"/>
                </a:lnTo>
                <a:lnTo>
                  <a:pt x="489" y="98783"/>
                </a:lnTo>
                <a:lnTo>
                  <a:pt x="363" y="98517"/>
                </a:lnTo>
                <a:lnTo>
                  <a:pt x="255" y="98239"/>
                </a:lnTo>
                <a:lnTo>
                  <a:pt x="165" y="97944"/>
                </a:lnTo>
                <a:lnTo>
                  <a:pt x="94" y="97633"/>
                </a:lnTo>
                <a:lnTo>
                  <a:pt x="43" y="97317"/>
                </a:lnTo>
                <a:lnTo>
                  <a:pt x="11" y="96994"/>
                </a:lnTo>
                <a:lnTo>
                  <a:pt x="0" y="96667"/>
                </a:lnTo>
                <a:lnTo>
                  <a:pt x="0" y="3333"/>
                </a:lnTo>
                <a:lnTo>
                  <a:pt x="11" y="3006"/>
                </a:lnTo>
                <a:lnTo>
                  <a:pt x="43" y="2683"/>
                </a:lnTo>
                <a:lnTo>
                  <a:pt x="94" y="2367"/>
                </a:lnTo>
                <a:lnTo>
                  <a:pt x="165" y="2056"/>
                </a:lnTo>
                <a:lnTo>
                  <a:pt x="255" y="1761"/>
                </a:lnTo>
                <a:lnTo>
                  <a:pt x="363" y="1483"/>
                </a:lnTo>
                <a:lnTo>
                  <a:pt x="489" y="1217"/>
                </a:lnTo>
                <a:lnTo>
                  <a:pt x="633" y="978"/>
                </a:lnTo>
                <a:lnTo>
                  <a:pt x="788" y="756"/>
                </a:lnTo>
                <a:lnTo>
                  <a:pt x="960" y="561"/>
                </a:lnTo>
                <a:lnTo>
                  <a:pt x="1140" y="394"/>
                </a:lnTo>
                <a:lnTo>
                  <a:pt x="1331" y="256"/>
                </a:lnTo>
                <a:lnTo>
                  <a:pt x="1532" y="144"/>
                </a:lnTo>
                <a:lnTo>
                  <a:pt x="1737" y="67"/>
                </a:lnTo>
                <a:lnTo>
                  <a:pt x="1946" y="17"/>
                </a:lnTo>
                <a:lnTo>
                  <a:pt x="215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85725" dist="28575" dir="5400000" sx="100000" sy="100000" kx="0" ky="0" algn="ctr">
              <a:srgbClr val="2A2A2A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el-1785639218126-18"/>
          <p:cNvSpPr/>
          <p:nvPr/>
        </p:nvSpPr>
        <p:spPr>
          <a:xfrm>
            <a:off x="400050" y="1554212"/>
            <a:ext cx="57150" cy="171115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6"/>
                </a:lnTo>
                <a:lnTo>
                  <a:pt x="80491" y="64"/>
                </a:lnTo>
                <a:lnTo>
                  <a:pt x="70972" y="144"/>
                </a:lnTo>
                <a:lnTo>
                  <a:pt x="61732" y="254"/>
                </a:lnTo>
                <a:lnTo>
                  <a:pt x="52860" y="394"/>
                </a:lnTo>
                <a:lnTo>
                  <a:pt x="44443" y="563"/>
                </a:lnTo>
                <a:lnTo>
                  <a:pt x="36561" y="758"/>
                </a:lnTo>
                <a:lnTo>
                  <a:pt x="29289" y="978"/>
                </a:lnTo>
                <a:lnTo>
                  <a:pt x="22699" y="1221"/>
                </a:lnTo>
                <a:lnTo>
                  <a:pt x="16853" y="1484"/>
                </a:lnTo>
                <a:lnTo>
                  <a:pt x="11808" y="1765"/>
                </a:lnTo>
                <a:lnTo>
                  <a:pt x="7612" y="2062"/>
                </a:lnTo>
                <a:lnTo>
                  <a:pt x="4306" y="2370"/>
                </a:lnTo>
                <a:lnTo>
                  <a:pt x="1921" y="2688"/>
                </a:lnTo>
                <a:lnTo>
                  <a:pt x="482" y="3012"/>
                </a:lnTo>
                <a:lnTo>
                  <a:pt x="0" y="3340"/>
                </a:lnTo>
                <a:lnTo>
                  <a:pt x="0" y="96660"/>
                </a:lnTo>
                <a:lnTo>
                  <a:pt x="482" y="96988"/>
                </a:lnTo>
                <a:lnTo>
                  <a:pt x="1921" y="97312"/>
                </a:lnTo>
                <a:lnTo>
                  <a:pt x="4306" y="97630"/>
                </a:lnTo>
                <a:lnTo>
                  <a:pt x="7612" y="97938"/>
                </a:lnTo>
                <a:lnTo>
                  <a:pt x="11808" y="98235"/>
                </a:lnTo>
                <a:lnTo>
                  <a:pt x="16853" y="98516"/>
                </a:lnTo>
                <a:lnTo>
                  <a:pt x="22699" y="98779"/>
                </a:lnTo>
                <a:lnTo>
                  <a:pt x="29289" y="99022"/>
                </a:lnTo>
                <a:lnTo>
                  <a:pt x="36561" y="99242"/>
                </a:lnTo>
                <a:lnTo>
                  <a:pt x="44443" y="99437"/>
                </a:lnTo>
                <a:lnTo>
                  <a:pt x="52860" y="99606"/>
                </a:lnTo>
                <a:lnTo>
                  <a:pt x="61732" y="99746"/>
                </a:lnTo>
                <a:lnTo>
                  <a:pt x="70972" y="99856"/>
                </a:lnTo>
                <a:lnTo>
                  <a:pt x="80491" y="99936"/>
                </a:lnTo>
                <a:lnTo>
                  <a:pt x="90198" y="9998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5099" y="99984"/>
                </a:lnTo>
                <a:lnTo>
                  <a:pt x="90245" y="99936"/>
                </a:lnTo>
                <a:lnTo>
                  <a:pt x="85486" y="99856"/>
                </a:lnTo>
                <a:lnTo>
                  <a:pt x="80866" y="99746"/>
                </a:lnTo>
                <a:lnTo>
                  <a:pt x="76430" y="99606"/>
                </a:lnTo>
                <a:lnTo>
                  <a:pt x="72221" y="99437"/>
                </a:lnTo>
                <a:lnTo>
                  <a:pt x="68280" y="99242"/>
                </a:lnTo>
                <a:lnTo>
                  <a:pt x="64645" y="99022"/>
                </a:lnTo>
                <a:lnTo>
                  <a:pt x="61349" y="98779"/>
                </a:lnTo>
                <a:lnTo>
                  <a:pt x="58427" y="98516"/>
                </a:lnTo>
                <a:lnTo>
                  <a:pt x="55904" y="98235"/>
                </a:lnTo>
                <a:lnTo>
                  <a:pt x="53806" y="97938"/>
                </a:lnTo>
                <a:lnTo>
                  <a:pt x="52153" y="97630"/>
                </a:lnTo>
                <a:lnTo>
                  <a:pt x="50961" y="97312"/>
                </a:lnTo>
                <a:lnTo>
                  <a:pt x="50241" y="96988"/>
                </a:lnTo>
                <a:lnTo>
                  <a:pt x="50000" y="96660"/>
                </a:lnTo>
                <a:lnTo>
                  <a:pt x="50000" y="3340"/>
                </a:lnTo>
                <a:lnTo>
                  <a:pt x="50241" y="3012"/>
                </a:lnTo>
                <a:lnTo>
                  <a:pt x="50961" y="2688"/>
                </a:lnTo>
                <a:lnTo>
                  <a:pt x="52153" y="2370"/>
                </a:lnTo>
                <a:lnTo>
                  <a:pt x="53806" y="2062"/>
                </a:lnTo>
                <a:lnTo>
                  <a:pt x="55904" y="1765"/>
                </a:lnTo>
                <a:lnTo>
                  <a:pt x="58427" y="1484"/>
                </a:lnTo>
                <a:lnTo>
                  <a:pt x="61349" y="1221"/>
                </a:lnTo>
                <a:lnTo>
                  <a:pt x="64645" y="978"/>
                </a:lnTo>
                <a:lnTo>
                  <a:pt x="68280" y="758"/>
                </a:lnTo>
                <a:lnTo>
                  <a:pt x="72221" y="563"/>
                </a:lnTo>
                <a:lnTo>
                  <a:pt x="76430" y="394"/>
                </a:lnTo>
                <a:lnTo>
                  <a:pt x="80866" y="254"/>
                </a:lnTo>
                <a:lnTo>
                  <a:pt x="85486" y="144"/>
                </a:lnTo>
                <a:lnTo>
                  <a:pt x="90245" y="64"/>
                </a:lnTo>
                <a:lnTo>
                  <a:pt x="95099" y="16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639218146-42"/>
          <p:cNvSpPr/>
          <p:nvPr/>
        </p:nvSpPr>
        <p:spPr>
          <a:xfrm>
            <a:off x="600075" y="1785696"/>
            <a:ext cx="128588" cy="12758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4286" y="846"/>
                </a:moveTo>
                <a:lnTo>
                  <a:pt x="44286" y="846"/>
                </a:lnTo>
                <a:cubicBezTo>
                  <a:pt x="46905" y="-282"/>
                  <a:pt x="49595" y="-282"/>
                  <a:pt x="52357" y="846"/>
                </a:cubicBezTo>
                <a:lnTo>
                  <a:pt x="52357" y="846"/>
                </a:lnTo>
                <a:lnTo>
                  <a:pt x="88500" y="14615"/>
                </a:lnTo>
                <a:cubicBezTo>
                  <a:pt x="90881" y="15692"/>
                  <a:pt x="92762" y="17308"/>
                  <a:pt x="94143" y="19462"/>
                </a:cubicBezTo>
                <a:lnTo>
                  <a:pt x="94143" y="19462"/>
                </a:lnTo>
                <a:cubicBezTo>
                  <a:pt x="95667" y="21615"/>
                  <a:pt x="96429" y="24128"/>
                  <a:pt x="96429" y="27000"/>
                </a:cubicBezTo>
                <a:lnTo>
                  <a:pt x="96429" y="27000"/>
                </a:lnTo>
                <a:lnTo>
                  <a:pt x="96429" y="76077"/>
                </a:lnTo>
                <a:cubicBezTo>
                  <a:pt x="96429" y="78897"/>
                  <a:pt x="95667" y="81385"/>
                  <a:pt x="94143" y="83538"/>
                </a:cubicBezTo>
                <a:lnTo>
                  <a:pt x="94143" y="83538"/>
                </a:lnTo>
                <a:cubicBezTo>
                  <a:pt x="92762" y="85744"/>
                  <a:pt x="90881" y="87385"/>
                  <a:pt x="88500" y="88462"/>
                </a:cubicBezTo>
                <a:lnTo>
                  <a:pt x="88500" y="88462"/>
                </a:lnTo>
                <a:lnTo>
                  <a:pt x="52357" y="102231"/>
                </a:lnTo>
                <a:cubicBezTo>
                  <a:pt x="49595" y="103308"/>
                  <a:pt x="46833" y="103308"/>
                  <a:pt x="44071" y="102231"/>
                </a:cubicBezTo>
                <a:lnTo>
                  <a:pt x="44071" y="102231"/>
                </a:lnTo>
                <a:lnTo>
                  <a:pt x="7929" y="88462"/>
                </a:lnTo>
                <a:cubicBezTo>
                  <a:pt x="5548" y="87487"/>
                  <a:pt x="3667" y="85846"/>
                  <a:pt x="2286" y="83538"/>
                </a:cubicBezTo>
                <a:lnTo>
                  <a:pt x="2286" y="83538"/>
                </a:lnTo>
                <a:cubicBezTo>
                  <a:pt x="762" y="81385"/>
                  <a:pt x="0" y="78897"/>
                  <a:pt x="0" y="76077"/>
                </a:cubicBezTo>
                <a:lnTo>
                  <a:pt x="0" y="76077"/>
                </a:lnTo>
                <a:lnTo>
                  <a:pt x="0" y="27000"/>
                </a:lnTo>
                <a:cubicBezTo>
                  <a:pt x="0" y="24128"/>
                  <a:pt x="762" y="21615"/>
                  <a:pt x="2286" y="19462"/>
                </a:cubicBezTo>
                <a:lnTo>
                  <a:pt x="2286" y="19462"/>
                </a:lnTo>
                <a:cubicBezTo>
                  <a:pt x="3667" y="17308"/>
                  <a:pt x="5595" y="15692"/>
                  <a:pt x="8071" y="14615"/>
                </a:cubicBezTo>
                <a:lnTo>
                  <a:pt x="8071" y="14615"/>
                </a:lnTo>
                <a:lnTo>
                  <a:pt x="44286" y="846"/>
                </a:lnTo>
                <a:moveTo>
                  <a:pt x="48214" y="13000"/>
                </a:moveTo>
                <a:lnTo>
                  <a:pt x="48214" y="13000"/>
                </a:lnTo>
                <a:lnTo>
                  <a:pt x="15429" y="25538"/>
                </a:lnTo>
                <a:lnTo>
                  <a:pt x="48214" y="38154"/>
                </a:lnTo>
                <a:lnTo>
                  <a:pt x="81000" y="25538"/>
                </a:lnTo>
                <a:lnTo>
                  <a:pt x="48214" y="13000"/>
                </a:lnTo>
                <a:moveTo>
                  <a:pt x="54214" y="87846"/>
                </a:moveTo>
                <a:lnTo>
                  <a:pt x="54214" y="87846"/>
                </a:lnTo>
                <a:lnTo>
                  <a:pt x="84357" y="76231"/>
                </a:lnTo>
                <a:lnTo>
                  <a:pt x="84357" y="38154"/>
                </a:lnTo>
                <a:lnTo>
                  <a:pt x="54214" y="49692"/>
                </a:lnTo>
                <a:lnTo>
                  <a:pt x="54214" y="87846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218128-23"/>
          <p:cNvSpPr/>
          <p:nvPr/>
        </p:nvSpPr>
        <p:spPr>
          <a:xfrm>
            <a:off x="600075" y="2359075"/>
            <a:ext cx="2276475" cy="390525"/>
          </a:xfrm>
          <a:prstGeom prst="roundRect">
            <a:avLst>
              <a:gd name="adj" fmla="val 14634"/>
            </a:avLst>
          </a:prstGeom>
          <a:solidFill>
            <a:srgbClr val="EBE5D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5639218131-33"/>
          <p:cNvCxnSpPr/>
          <p:nvPr/>
        </p:nvCxnSpPr>
        <p:spPr>
          <a:xfrm>
            <a:off x="600075" y="2838897"/>
            <a:ext cx="2276475" cy="914"/>
          </a:xfrm>
          <a:prstGeom prst="line">
            <a:avLst/>
          </a:prstGeom>
          <a:ln w="7144" cap="flat">
            <a:solidFill>
              <a:srgbClr val="EBE5D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5639218141-39"/>
          <p:cNvSpPr/>
          <p:nvPr/>
        </p:nvSpPr>
        <p:spPr>
          <a:xfrm>
            <a:off x="600075" y="2978795"/>
            <a:ext cx="87511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5125"/>
                </a:moveTo>
                <a:lnTo>
                  <a:pt x="100000" y="55125"/>
                </a:lnTo>
                <a:cubicBezTo>
                  <a:pt x="101407" y="53375"/>
                  <a:pt x="102111" y="51417"/>
                  <a:pt x="102111" y="49250"/>
                </a:cubicBezTo>
                <a:lnTo>
                  <a:pt x="102111" y="49250"/>
                </a:lnTo>
                <a:lnTo>
                  <a:pt x="102111" y="49250"/>
                </a:lnTo>
                <a:cubicBezTo>
                  <a:pt x="102111" y="47000"/>
                  <a:pt x="101407" y="45042"/>
                  <a:pt x="100000" y="43375"/>
                </a:cubicBezTo>
                <a:lnTo>
                  <a:pt x="100000" y="43375"/>
                </a:lnTo>
                <a:lnTo>
                  <a:pt x="63556" y="2250"/>
                </a:lnTo>
                <a:cubicBezTo>
                  <a:pt x="62074" y="750"/>
                  <a:pt x="60333" y="0"/>
                  <a:pt x="58333" y="0"/>
                </a:cubicBezTo>
                <a:lnTo>
                  <a:pt x="58333" y="0"/>
                </a:lnTo>
                <a:cubicBezTo>
                  <a:pt x="56333" y="0"/>
                  <a:pt x="54593" y="750"/>
                  <a:pt x="53111" y="2250"/>
                </a:cubicBezTo>
                <a:lnTo>
                  <a:pt x="53111" y="2250"/>
                </a:lnTo>
                <a:cubicBezTo>
                  <a:pt x="51704" y="4000"/>
                  <a:pt x="51000" y="6000"/>
                  <a:pt x="51000" y="8250"/>
                </a:cubicBezTo>
                <a:lnTo>
                  <a:pt x="51000" y="8250"/>
                </a:lnTo>
                <a:cubicBezTo>
                  <a:pt x="51000" y="10417"/>
                  <a:pt x="51704" y="12375"/>
                  <a:pt x="53111" y="14125"/>
                </a:cubicBezTo>
                <a:lnTo>
                  <a:pt x="53111" y="14125"/>
                </a:lnTo>
                <a:lnTo>
                  <a:pt x="77222" y="41000"/>
                </a:lnTo>
                <a:lnTo>
                  <a:pt x="7333" y="41000"/>
                </a:lnTo>
                <a:cubicBezTo>
                  <a:pt x="5185" y="41000"/>
                  <a:pt x="3407" y="41792"/>
                  <a:pt x="2000" y="43375"/>
                </a:cubicBezTo>
                <a:lnTo>
                  <a:pt x="2000" y="43375"/>
                </a:lnTo>
                <a:cubicBezTo>
                  <a:pt x="667" y="44875"/>
                  <a:pt x="0" y="46833"/>
                  <a:pt x="0" y="49250"/>
                </a:cubicBezTo>
                <a:lnTo>
                  <a:pt x="0" y="49250"/>
                </a:lnTo>
                <a:cubicBezTo>
                  <a:pt x="0" y="51583"/>
                  <a:pt x="667" y="53542"/>
                  <a:pt x="2000" y="55125"/>
                </a:cubicBezTo>
                <a:lnTo>
                  <a:pt x="2000" y="55125"/>
                </a:lnTo>
                <a:cubicBezTo>
                  <a:pt x="3407" y="56625"/>
                  <a:pt x="5185" y="57375"/>
                  <a:pt x="7333" y="57375"/>
                </a:cubicBezTo>
                <a:lnTo>
                  <a:pt x="7333" y="57375"/>
                </a:lnTo>
                <a:lnTo>
                  <a:pt x="77222" y="57375"/>
                </a:lnTo>
                <a:lnTo>
                  <a:pt x="53111" y="84375"/>
                </a:lnTo>
                <a:cubicBezTo>
                  <a:pt x="51704" y="86042"/>
                  <a:pt x="51000" y="88000"/>
                  <a:pt x="51000" y="90250"/>
                </a:cubicBezTo>
                <a:lnTo>
                  <a:pt x="51000" y="90250"/>
                </a:lnTo>
                <a:cubicBezTo>
                  <a:pt x="51000" y="92500"/>
                  <a:pt x="51704" y="94458"/>
                  <a:pt x="53111" y="96125"/>
                </a:cubicBezTo>
                <a:lnTo>
                  <a:pt x="53111" y="96125"/>
                </a:lnTo>
                <a:cubicBezTo>
                  <a:pt x="54593" y="97708"/>
                  <a:pt x="56333" y="98500"/>
                  <a:pt x="58333" y="98500"/>
                </a:cubicBezTo>
                <a:lnTo>
                  <a:pt x="58333" y="98500"/>
                </a:lnTo>
                <a:cubicBezTo>
                  <a:pt x="60333" y="98500"/>
                  <a:pt x="62074" y="97708"/>
                  <a:pt x="63556" y="96125"/>
                </a:cubicBezTo>
                <a:lnTo>
                  <a:pt x="63556" y="96125"/>
                </a:lnTo>
                <a:lnTo>
                  <a:pt x="100000" y="55125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218125-16"/>
          <p:cNvSpPr/>
          <p:nvPr/>
        </p:nvSpPr>
        <p:spPr>
          <a:xfrm>
            <a:off x="3248025" y="1554212"/>
            <a:ext cx="2647950" cy="171115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58" y="0"/>
                </a:moveTo>
                <a:lnTo>
                  <a:pt x="97842" y="0"/>
                </a:lnTo>
                <a:lnTo>
                  <a:pt x="98054" y="17"/>
                </a:lnTo>
                <a:lnTo>
                  <a:pt x="98263" y="67"/>
                </a:lnTo>
                <a:lnTo>
                  <a:pt x="98468" y="144"/>
                </a:lnTo>
                <a:lnTo>
                  <a:pt x="98669" y="256"/>
                </a:lnTo>
                <a:lnTo>
                  <a:pt x="98860" y="394"/>
                </a:lnTo>
                <a:lnTo>
                  <a:pt x="99040" y="561"/>
                </a:lnTo>
                <a:lnTo>
                  <a:pt x="99212" y="756"/>
                </a:lnTo>
                <a:lnTo>
                  <a:pt x="99367" y="978"/>
                </a:lnTo>
                <a:lnTo>
                  <a:pt x="99511" y="1217"/>
                </a:lnTo>
                <a:lnTo>
                  <a:pt x="99637" y="1483"/>
                </a:lnTo>
                <a:lnTo>
                  <a:pt x="99745" y="1761"/>
                </a:lnTo>
                <a:lnTo>
                  <a:pt x="99835" y="2056"/>
                </a:lnTo>
                <a:lnTo>
                  <a:pt x="99906" y="2367"/>
                </a:lnTo>
                <a:lnTo>
                  <a:pt x="99957" y="2683"/>
                </a:lnTo>
                <a:lnTo>
                  <a:pt x="99989" y="3006"/>
                </a:lnTo>
                <a:lnTo>
                  <a:pt x="100000" y="3333"/>
                </a:lnTo>
                <a:lnTo>
                  <a:pt x="100000" y="96667"/>
                </a:lnTo>
                <a:lnTo>
                  <a:pt x="99989" y="96994"/>
                </a:lnTo>
                <a:lnTo>
                  <a:pt x="99957" y="97317"/>
                </a:lnTo>
                <a:lnTo>
                  <a:pt x="99906" y="97633"/>
                </a:lnTo>
                <a:lnTo>
                  <a:pt x="99835" y="97944"/>
                </a:lnTo>
                <a:lnTo>
                  <a:pt x="99745" y="98239"/>
                </a:lnTo>
                <a:lnTo>
                  <a:pt x="99637" y="98517"/>
                </a:lnTo>
                <a:lnTo>
                  <a:pt x="99511" y="98783"/>
                </a:lnTo>
                <a:lnTo>
                  <a:pt x="99367" y="99022"/>
                </a:lnTo>
                <a:lnTo>
                  <a:pt x="99212" y="99244"/>
                </a:lnTo>
                <a:lnTo>
                  <a:pt x="99040" y="99439"/>
                </a:lnTo>
                <a:lnTo>
                  <a:pt x="98860" y="99606"/>
                </a:lnTo>
                <a:lnTo>
                  <a:pt x="98669" y="99744"/>
                </a:lnTo>
                <a:lnTo>
                  <a:pt x="98468" y="99856"/>
                </a:lnTo>
                <a:lnTo>
                  <a:pt x="98263" y="99933"/>
                </a:lnTo>
                <a:lnTo>
                  <a:pt x="98054" y="99983"/>
                </a:lnTo>
                <a:lnTo>
                  <a:pt x="97842" y="100000"/>
                </a:lnTo>
                <a:lnTo>
                  <a:pt x="2158" y="100000"/>
                </a:lnTo>
                <a:lnTo>
                  <a:pt x="1946" y="99983"/>
                </a:lnTo>
                <a:lnTo>
                  <a:pt x="1737" y="99933"/>
                </a:lnTo>
                <a:lnTo>
                  <a:pt x="1532" y="99856"/>
                </a:lnTo>
                <a:lnTo>
                  <a:pt x="1331" y="99744"/>
                </a:lnTo>
                <a:lnTo>
                  <a:pt x="1140" y="99606"/>
                </a:lnTo>
                <a:lnTo>
                  <a:pt x="960" y="99439"/>
                </a:lnTo>
                <a:lnTo>
                  <a:pt x="788" y="99244"/>
                </a:lnTo>
                <a:lnTo>
                  <a:pt x="633" y="99022"/>
                </a:lnTo>
                <a:lnTo>
                  <a:pt x="489" y="98783"/>
                </a:lnTo>
                <a:lnTo>
                  <a:pt x="363" y="98517"/>
                </a:lnTo>
                <a:lnTo>
                  <a:pt x="255" y="98239"/>
                </a:lnTo>
                <a:lnTo>
                  <a:pt x="165" y="97944"/>
                </a:lnTo>
                <a:lnTo>
                  <a:pt x="94" y="97633"/>
                </a:lnTo>
                <a:lnTo>
                  <a:pt x="43" y="97317"/>
                </a:lnTo>
                <a:lnTo>
                  <a:pt x="11" y="96994"/>
                </a:lnTo>
                <a:lnTo>
                  <a:pt x="0" y="96667"/>
                </a:lnTo>
                <a:lnTo>
                  <a:pt x="0" y="3333"/>
                </a:lnTo>
                <a:lnTo>
                  <a:pt x="11" y="3006"/>
                </a:lnTo>
                <a:lnTo>
                  <a:pt x="43" y="2683"/>
                </a:lnTo>
                <a:lnTo>
                  <a:pt x="94" y="2367"/>
                </a:lnTo>
                <a:lnTo>
                  <a:pt x="165" y="2056"/>
                </a:lnTo>
                <a:lnTo>
                  <a:pt x="255" y="1761"/>
                </a:lnTo>
                <a:lnTo>
                  <a:pt x="363" y="1483"/>
                </a:lnTo>
                <a:lnTo>
                  <a:pt x="489" y="1217"/>
                </a:lnTo>
                <a:lnTo>
                  <a:pt x="633" y="978"/>
                </a:lnTo>
                <a:lnTo>
                  <a:pt x="788" y="756"/>
                </a:lnTo>
                <a:lnTo>
                  <a:pt x="960" y="561"/>
                </a:lnTo>
                <a:lnTo>
                  <a:pt x="1140" y="394"/>
                </a:lnTo>
                <a:lnTo>
                  <a:pt x="1331" y="256"/>
                </a:lnTo>
                <a:lnTo>
                  <a:pt x="1532" y="144"/>
                </a:lnTo>
                <a:lnTo>
                  <a:pt x="1737" y="67"/>
                </a:lnTo>
                <a:lnTo>
                  <a:pt x="1946" y="17"/>
                </a:lnTo>
                <a:lnTo>
                  <a:pt x="215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85725" dist="28575" dir="5400000" sx="100000" sy="100000" kx="0" ky="0" algn="ctr">
              <a:srgbClr val="2A2A2A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el-1785639218126-19"/>
          <p:cNvSpPr/>
          <p:nvPr/>
        </p:nvSpPr>
        <p:spPr>
          <a:xfrm>
            <a:off x="3248025" y="1554212"/>
            <a:ext cx="57150" cy="171115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6"/>
                </a:lnTo>
                <a:lnTo>
                  <a:pt x="80491" y="64"/>
                </a:lnTo>
                <a:lnTo>
                  <a:pt x="70972" y="144"/>
                </a:lnTo>
                <a:lnTo>
                  <a:pt x="61732" y="254"/>
                </a:lnTo>
                <a:lnTo>
                  <a:pt x="52860" y="394"/>
                </a:lnTo>
                <a:lnTo>
                  <a:pt x="44443" y="563"/>
                </a:lnTo>
                <a:lnTo>
                  <a:pt x="36561" y="758"/>
                </a:lnTo>
                <a:lnTo>
                  <a:pt x="29289" y="978"/>
                </a:lnTo>
                <a:lnTo>
                  <a:pt x="22699" y="1221"/>
                </a:lnTo>
                <a:lnTo>
                  <a:pt x="16853" y="1484"/>
                </a:lnTo>
                <a:lnTo>
                  <a:pt x="11808" y="1765"/>
                </a:lnTo>
                <a:lnTo>
                  <a:pt x="7612" y="2062"/>
                </a:lnTo>
                <a:lnTo>
                  <a:pt x="4306" y="2370"/>
                </a:lnTo>
                <a:lnTo>
                  <a:pt x="1921" y="2688"/>
                </a:lnTo>
                <a:lnTo>
                  <a:pt x="482" y="3012"/>
                </a:lnTo>
                <a:lnTo>
                  <a:pt x="0" y="3340"/>
                </a:lnTo>
                <a:lnTo>
                  <a:pt x="0" y="96660"/>
                </a:lnTo>
                <a:lnTo>
                  <a:pt x="482" y="96988"/>
                </a:lnTo>
                <a:lnTo>
                  <a:pt x="1921" y="97312"/>
                </a:lnTo>
                <a:lnTo>
                  <a:pt x="4306" y="97630"/>
                </a:lnTo>
                <a:lnTo>
                  <a:pt x="7612" y="97938"/>
                </a:lnTo>
                <a:lnTo>
                  <a:pt x="11808" y="98235"/>
                </a:lnTo>
                <a:lnTo>
                  <a:pt x="16853" y="98516"/>
                </a:lnTo>
                <a:lnTo>
                  <a:pt x="22699" y="98779"/>
                </a:lnTo>
                <a:lnTo>
                  <a:pt x="29289" y="99022"/>
                </a:lnTo>
                <a:lnTo>
                  <a:pt x="36561" y="99242"/>
                </a:lnTo>
                <a:lnTo>
                  <a:pt x="44443" y="99437"/>
                </a:lnTo>
                <a:lnTo>
                  <a:pt x="52860" y="99606"/>
                </a:lnTo>
                <a:lnTo>
                  <a:pt x="61732" y="99746"/>
                </a:lnTo>
                <a:lnTo>
                  <a:pt x="70972" y="99856"/>
                </a:lnTo>
                <a:lnTo>
                  <a:pt x="80491" y="99936"/>
                </a:lnTo>
                <a:lnTo>
                  <a:pt x="90198" y="9998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5099" y="99984"/>
                </a:lnTo>
                <a:lnTo>
                  <a:pt x="90245" y="99936"/>
                </a:lnTo>
                <a:lnTo>
                  <a:pt x="85486" y="99856"/>
                </a:lnTo>
                <a:lnTo>
                  <a:pt x="80866" y="99746"/>
                </a:lnTo>
                <a:lnTo>
                  <a:pt x="76430" y="99606"/>
                </a:lnTo>
                <a:lnTo>
                  <a:pt x="72221" y="99437"/>
                </a:lnTo>
                <a:lnTo>
                  <a:pt x="68280" y="99242"/>
                </a:lnTo>
                <a:lnTo>
                  <a:pt x="64645" y="99022"/>
                </a:lnTo>
                <a:lnTo>
                  <a:pt x="61349" y="98779"/>
                </a:lnTo>
                <a:lnTo>
                  <a:pt x="58427" y="98516"/>
                </a:lnTo>
                <a:lnTo>
                  <a:pt x="55904" y="98235"/>
                </a:lnTo>
                <a:lnTo>
                  <a:pt x="53806" y="97938"/>
                </a:lnTo>
                <a:lnTo>
                  <a:pt x="52153" y="97630"/>
                </a:lnTo>
                <a:lnTo>
                  <a:pt x="50961" y="97312"/>
                </a:lnTo>
                <a:lnTo>
                  <a:pt x="50241" y="96988"/>
                </a:lnTo>
                <a:lnTo>
                  <a:pt x="50000" y="96660"/>
                </a:lnTo>
                <a:lnTo>
                  <a:pt x="50000" y="3340"/>
                </a:lnTo>
                <a:lnTo>
                  <a:pt x="50241" y="3012"/>
                </a:lnTo>
                <a:lnTo>
                  <a:pt x="50961" y="2688"/>
                </a:lnTo>
                <a:lnTo>
                  <a:pt x="52153" y="2370"/>
                </a:lnTo>
                <a:lnTo>
                  <a:pt x="53806" y="2062"/>
                </a:lnTo>
                <a:lnTo>
                  <a:pt x="55904" y="1765"/>
                </a:lnTo>
                <a:lnTo>
                  <a:pt x="58427" y="1484"/>
                </a:lnTo>
                <a:lnTo>
                  <a:pt x="61349" y="1221"/>
                </a:lnTo>
                <a:lnTo>
                  <a:pt x="64645" y="978"/>
                </a:lnTo>
                <a:lnTo>
                  <a:pt x="68280" y="758"/>
                </a:lnTo>
                <a:lnTo>
                  <a:pt x="72221" y="563"/>
                </a:lnTo>
                <a:lnTo>
                  <a:pt x="76430" y="394"/>
                </a:lnTo>
                <a:lnTo>
                  <a:pt x="80866" y="254"/>
                </a:lnTo>
                <a:lnTo>
                  <a:pt x="85486" y="144"/>
                </a:lnTo>
                <a:lnTo>
                  <a:pt x="90245" y="64"/>
                </a:lnTo>
                <a:lnTo>
                  <a:pt x="95099" y="16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218146-43"/>
          <p:cNvSpPr/>
          <p:nvPr/>
        </p:nvSpPr>
        <p:spPr>
          <a:xfrm>
            <a:off x="3448050" y="1793230"/>
            <a:ext cx="160734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176" y="12333"/>
                </a:moveTo>
                <a:lnTo>
                  <a:pt x="11176" y="12333"/>
                </a:lnTo>
                <a:cubicBezTo>
                  <a:pt x="11255" y="7611"/>
                  <a:pt x="12706" y="4083"/>
                  <a:pt x="15529" y="1750"/>
                </a:cubicBezTo>
                <a:lnTo>
                  <a:pt x="15529" y="1750"/>
                </a:lnTo>
                <a:cubicBezTo>
                  <a:pt x="18431" y="-583"/>
                  <a:pt x="21314" y="-583"/>
                  <a:pt x="24176" y="1750"/>
                </a:cubicBezTo>
                <a:lnTo>
                  <a:pt x="24176" y="1750"/>
                </a:lnTo>
                <a:cubicBezTo>
                  <a:pt x="27000" y="4083"/>
                  <a:pt x="28451" y="7611"/>
                  <a:pt x="28529" y="12333"/>
                </a:cubicBezTo>
                <a:lnTo>
                  <a:pt x="28529" y="12333"/>
                </a:lnTo>
                <a:cubicBezTo>
                  <a:pt x="28451" y="17000"/>
                  <a:pt x="27000" y="20500"/>
                  <a:pt x="24176" y="22833"/>
                </a:cubicBezTo>
                <a:lnTo>
                  <a:pt x="24176" y="22833"/>
                </a:lnTo>
                <a:cubicBezTo>
                  <a:pt x="21314" y="25167"/>
                  <a:pt x="18431" y="25167"/>
                  <a:pt x="15529" y="22833"/>
                </a:cubicBezTo>
                <a:lnTo>
                  <a:pt x="15529" y="22833"/>
                </a:lnTo>
                <a:cubicBezTo>
                  <a:pt x="12706" y="20500"/>
                  <a:pt x="11255" y="17000"/>
                  <a:pt x="11176" y="12333"/>
                </a:cubicBezTo>
                <a:lnTo>
                  <a:pt x="11176" y="12333"/>
                </a:lnTo>
                <a:moveTo>
                  <a:pt x="9941" y="47000"/>
                </a:moveTo>
                <a:lnTo>
                  <a:pt x="9941" y="47000"/>
                </a:lnTo>
                <a:cubicBezTo>
                  <a:pt x="8373" y="49500"/>
                  <a:pt x="7549" y="52583"/>
                  <a:pt x="7471" y="56250"/>
                </a:cubicBezTo>
                <a:lnTo>
                  <a:pt x="7471" y="56250"/>
                </a:lnTo>
                <a:cubicBezTo>
                  <a:pt x="7549" y="59917"/>
                  <a:pt x="8373" y="63000"/>
                  <a:pt x="9941" y="65500"/>
                </a:cubicBezTo>
                <a:lnTo>
                  <a:pt x="9941" y="65500"/>
                </a:lnTo>
                <a:lnTo>
                  <a:pt x="9941" y="47000"/>
                </a:lnTo>
                <a:moveTo>
                  <a:pt x="32235" y="36000"/>
                </a:moveTo>
                <a:lnTo>
                  <a:pt x="32235" y="36000"/>
                </a:lnTo>
                <a:cubicBezTo>
                  <a:pt x="27490" y="42167"/>
                  <a:pt x="25020" y="50083"/>
                  <a:pt x="24824" y="59750"/>
                </a:cubicBezTo>
                <a:lnTo>
                  <a:pt x="24824" y="59750"/>
                </a:lnTo>
                <a:cubicBezTo>
                  <a:pt x="24941" y="67361"/>
                  <a:pt x="26588" y="74028"/>
                  <a:pt x="29765" y="79750"/>
                </a:cubicBezTo>
                <a:lnTo>
                  <a:pt x="29765" y="79750"/>
                </a:lnTo>
                <a:lnTo>
                  <a:pt x="29765" y="84417"/>
                </a:lnTo>
                <a:cubicBezTo>
                  <a:pt x="29765" y="86417"/>
                  <a:pt x="29314" y="88083"/>
                  <a:pt x="28412" y="89417"/>
                </a:cubicBezTo>
                <a:lnTo>
                  <a:pt x="28412" y="89417"/>
                </a:lnTo>
                <a:cubicBezTo>
                  <a:pt x="27471" y="90750"/>
                  <a:pt x="26275" y="91417"/>
                  <a:pt x="24824" y="91417"/>
                </a:cubicBezTo>
                <a:lnTo>
                  <a:pt x="24824" y="91417"/>
                </a:lnTo>
                <a:lnTo>
                  <a:pt x="14882" y="91417"/>
                </a:lnTo>
                <a:cubicBezTo>
                  <a:pt x="13431" y="91417"/>
                  <a:pt x="12235" y="90750"/>
                  <a:pt x="11294" y="89417"/>
                </a:cubicBezTo>
                <a:lnTo>
                  <a:pt x="11294" y="89417"/>
                </a:lnTo>
                <a:cubicBezTo>
                  <a:pt x="10392" y="88083"/>
                  <a:pt x="9941" y="86417"/>
                  <a:pt x="9941" y="84417"/>
                </a:cubicBezTo>
                <a:lnTo>
                  <a:pt x="9941" y="84417"/>
                </a:lnTo>
                <a:lnTo>
                  <a:pt x="9941" y="78417"/>
                </a:lnTo>
                <a:cubicBezTo>
                  <a:pt x="6922" y="76361"/>
                  <a:pt x="4529" y="73444"/>
                  <a:pt x="2765" y="69667"/>
                </a:cubicBezTo>
                <a:lnTo>
                  <a:pt x="2765" y="69667"/>
                </a:lnTo>
                <a:cubicBezTo>
                  <a:pt x="922" y="65722"/>
                  <a:pt x="0" y="61250"/>
                  <a:pt x="0" y="56250"/>
                </a:cubicBezTo>
                <a:lnTo>
                  <a:pt x="0" y="56250"/>
                </a:lnTo>
                <a:cubicBezTo>
                  <a:pt x="118" y="49194"/>
                  <a:pt x="1824" y="43417"/>
                  <a:pt x="5118" y="38917"/>
                </a:cubicBezTo>
                <a:lnTo>
                  <a:pt x="5118" y="38917"/>
                </a:lnTo>
                <a:cubicBezTo>
                  <a:pt x="8333" y="34194"/>
                  <a:pt x="12412" y="31778"/>
                  <a:pt x="17353" y="31667"/>
                </a:cubicBezTo>
                <a:lnTo>
                  <a:pt x="17353" y="31667"/>
                </a:lnTo>
                <a:lnTo>
                  <a:pt x="22353" y="31667"/>
                </a:lnTo>
                <a:cubicBezTo>
                  <a:pt x="26157" y="31778"/>
                  <a:pt x="29451" y="33222"/>
                  <a:pt x="32235" y="36000"/>
                </a:cubicBezTo>
                <a:lnTo>
                  <a:pt x="32235" y="36000"/>
                </a:lnTo>
                <a:moveTo>
                  <a:pt x="69471" y="84417"/>
                </a:moveTo>
                <a:lnTo>
                  <a:pt x="69471" y="84417"/>
                </a:lnTo>
                <a:lnTo>
                  <a:pt x="69471" y="79750"/>
                </a:lnTo>
                <a:cubicBezTo>
                  <a:pt x="72686" y="74028"/>
                  <a:pt x="74353" y="67361"/>
                  <a:pt x="74471" y="59750"/>
                </a:cubicBezTo>
                <a:lnTo>
                  <a:pt x="74471" y="59750"/>
                </a:lnTo>
                <a:cubicBezTo>
                  <a:pt x="74235" y="50083"/>
                  <a:pt x="71745" y="42167"/>
                  <a:pt x="67000" y="36000"/>
                </a:cubicBezTo>
                <a:lnTo>
                  <a:pt x="67000" y="36000"/>
                </a:lnTo>
                <a:cubicBezTo>
                  <a:pt x="69784" y="33222"/>
                  <a:pt x="73098" y="31778"/>
                  <a:pt x="76941" y="31667"/>
                </a:cubicBezTo>
                <a:lnTo>
                  <a:pt x="76941" y="31667"/>
                </a:lnTo>
                <a:lnTo>
                  <a:pt x="81882" y="31667"/>
                </a:lnTo>
                <a:cubicBezTo>
                  <a:pt x="86863" y="31778"/>
                  <a:pt x="90941" y="34194"/>
                  <a:pt x="94118" y="38917"/>
                </a:cubicBezTo>
                <a:lnTo>
                  <a:pt x="94118" y="38917"/>
                </a:lnTo>
                <a:cubicBezTo>
                  <a:pt x="97451" y="43417"/>
                  <a:pt x="99176" y="49194"/>
                  <a:pt x="99294" y="56250"/>
                </a:cubicBezTo>
                <a:lnTo>
                  <a:pt x="99294" y="56250"/>
                </a:lnTo>
                <a:cubicBezTo>
                  <a:pt x="99294" y="61250"/>
                  <a:pt x="98353" y="65722"/>
                  <a:pt x="96471" y="69667"/>
                </a:cubicBezTo>
                <a:lnTo>
                  <a:pt x="96471" y="69667"/>
                </a:lnTo>
                <a:cubicBezTo>
                  <a:pt x="94706" y="73444"/>
                  <a:pt x="92333" y="76361"/>
                  <a:pt x="89353" y="78417"/>
                </a:cubicBezTo>
                <a:lnTo>
                  <a:pt x="89353" y="78417"/>
                </a:lnTo>
                <a:lnTo>
                  <a:pt x="89353" y="84417"/>
                </a:lnTo>
                <a:cubicBezTo>
                  <a:pt x="89353" y="86417"/>
                  <a:pt x="88882" y="88083"/>
                  <a:pt x="87941" y="89417"/>
                </a:cubicBezTo>
                <a:lnTo>
                  <a:pt x="87941" y="89417"/>
                </a:lnTo>
                <a:cubicBezTo>
                  <a:pt x="87000" y="90750"/>
                  <a:pt x="85804" y="91417"/>
                  <a:pt x="84353" y="91417"/>
                </a:cubicBezTo>
                <a:lnTo>
                  <a:pt x="84353" y="91417"/>
                </a:lnTo>
                <a:lnTo>
                  <a:pt x="74471" y="91417"/>
                </a:lnTo>
                <a:cubicBezTo>
                  <a:pt x="73020" y="91417"/>
                  <a:pt x="71824" y="90750"/>
                  <a:pt x="70882" y="89417"/>
                </a:cubicBezTo>
                <a:lnTo>
                  <a:pt x="70882" y="89417"/>
                </a:lnTo>
                <a:cubicBezTo>
                  <a:pt x="69941" y="88083"/>
                  <a:pt x="69471" y="86417"/>
                  <a:pt x="69471" y="84417"/>
                </a:cubicBezTo>
                <a:lnTo>
                  <a:pt x="69471" y="84417"/>
                </a:lnTo>
                <a:moveTo>
                  <a:pt x="70706" y="12333"/>
                </a:moveTo>
                <a:lnTo>
                  <a:pt x="70706" y="12333"/>
                </a:lnTo>
                <a:cubicBezTo>
                  <a:pt x="70824" y="7611"/>
                  <a:pt x="72275" y="4083"/>
                  <a:pt x="75059" y="1750"/>
                </a:cubicBezTo>
                <a:lnTo>
                  <a:pt x="75059" y="1750"/>
                </a:lnTo>
                <a:cubicBezTo>
                  <a:pt x="77961" y="-583"/>
                  <a:pt x="80863" y="-583"/>
                  <a:pt x="83765" y="1750"/>
                </a:cubicBezTo>
                <a:lnTo>
                  <a:pt x="83765" y="1750"/>
                </a:lnTo>
                <a:cubicBezTo>
                  <a:pt x="86549" y="4083"/>
                  <a:pt x="88000" y="7611"/>
                  <a:pt x="88118" y="12333"/>
                </a:cubicBezTo>
                <a:lnTo>
                  <a:pt x="88118" y="12333"/>
                </a:lnTo>
                <a:cubicBezTo>
                  <a:pt x="88000" y="17000"/>
                  <a:pt x="86549" y="20500"/>
                  <a:pt x="83765" y="22833"/>
                </a:cubicBezTo>
                <a:lnTo>
                  <a:pt x="83765" y="22833"/>
                </a:lnTo>
                <a:cubicBezTo>
                  <a:pt x="80863" y="25167"/>
                  <a:pt x="77961" y="25167"/>
                  <a:pt x="75059" y="22833"/>
                </a:cubicBezTo>
                <a:lnTo>
                  <a:pt x="75059" y="22833"/>
                </a:lnTo>
                <a:cubicBezTo>
                  <a:pt x="72275" y="20500"/>
                  <a:pt x="70824" y="17000"/>
                  <a:pt x="70706" y="12333"/>
                </a:cubicBezTo>
                <a:lnTo>
                  <a:pt x="70706" y="12333"/>
                </a:lnTo>
                <a:moveTo>
                  <a:pt x="89353" y="47000"/>
                </a:moveTo>
                <a:lnTo>
                  <a:pt x="89353" y="47000"/>
                </a:lnTo>
                <a:lnTo>
                  <a:pt x="89353" y="65500"/>
                </a:lnTo>
                <a:cubicBezTo>
                  <a:pt x="91000" y="63000"/>
                  <a:pt x="91824" y="59917"/>
                  <a:pt x="91824" y="56250"/>
                </a:cubicBezTo>
                <a:lnTo>
                  <a:pt x="91824" y="56250"/>
                </a:lnTo>
                <a:cubicBezTo>
                  <a:pt x="91824" y="52583"/>
                  <a:pt x="91000" y="49500"/>
                  <a:pt x="89353" y="47000"/>
                </a:cubicBezTo>
                <a:lnTo>
                  <a:pt x="89353" y="47000"/>
                </a:lnTo>
                <a:moveTo>
                  <a:pt x="49647" y="0"/>
                </a:moveTo>
                <a:lnTo>
                  <a:pt x="49647" y="0"/>
                </a:lnTo>
                <a:cubicBezTo>
                  <a:pt x="53373" y="167"/>
                  <a:pt x="56216" y="2500"/>
                  <a:pt x="58176" y="7000"/>
                </a:cubicBezTo>
                <a:lnTo>
                  <a:pt x="58176" y="7000"/>
                </a:lnTo>
                <a:cubicBezTo>
                  <a:pt x="60020" y="11722"/>
                  <a:pt x="60020" y="16417"/>
                  <a:pt x="58176" y="21083"/>
                </a:cubicBezTo>
                <a:lnTo>
                  <a:pt x="58176" y="21083"/>
                </a:lnTo>
                <a:cubicBezTo>
                  <a:pt x="56216" y="25639"/>
                  <a:pt x="53373" y="28000"/>
                  <a:pt x="49647" y="28167"/>
                </a:cubicBezTo>
                <a:lnTo>
                  <a:pt x="49647" y="28167"/>
                </a:lnTo>
                <a:cubicBezTo>
                  <a:pt x="45922" y="28000"/>
                  <a:pt x="43078" y="25639"/>
                  <a:pt x="41118" y="21083"/>
                </a:cubicBezTo>
                <a:lnTo>
                  <a:pt x="41118" y="21083"/>
                </a:lnTo>
                <a:cubicBezTo>
                  <a:pt x="39235" y="16417"/>
                  <a:pt x="39235" y="11722"/>
                  <a:pt x="41118" y="7000"/>
                </a:cubicBezTo>
                <a:lnTo>
                  <a:pt x="41118" y="7000"/>
                </a:lnTo>
                <a:cubicBezTo>
                  <a:pt x="43078" y="2500"/>
                  <a:pt x="45922" y="167"/>
                  <a:pt x="49647" y="0"/>
                </a:cubicBezTo>
                <a:lnTo>
                  <a:pt x="49647" y="0"/>
                </a:lnTo>
                <a:moveTo>
                  <a:pt x="37235" y="59750"/>
                </a:moveTo>
                <a:lnTo>
                  <a:pt x="37235" y="59750"/>
                </a:lnTo>
                <a:cubicBezTo>
                  <a:pt x="37314" y="63417"/>
                  <a:pt x="38137" y="66500"/>
                  <a:pt x="39706" y="69000"/>
                </a:cubicBezTo>
                <a:lnTo>
                  <a:pt x="39706" y="69000"/>
                </a:lnTo>
                <a:lnTo>
                  <a:pt x="39706" y="50500"/>
                </a:lnTo>
                <a:cubicBezTo>
                  <a:pt x="38137" y="53000"/>
                  <a:pt x="37314" y="56083"/>
                  <a:pt x="37235" y="59750"/>
                </a:cubicBezTo>
                <a:lnTo>
                  <a:pt x="37235" y="59750"/>
                </a:lnTo>
                <a:moveTo>
                  <a:pt x="59588" y="50500"/>
                </a:moveTo>
                <a:lnTo>
                  <a:pt x="59588" y="50500"/>
                </a:lnTo>
                <a:lnTo>
                  <a:pt x="59588" y="69000"/>
                </a:lnTo>
                <a:cubicBezTo>
                  <a:pt x="61235" y="66500"/>
                  <a:pt x="62059" y="63417"/>
                  <a:pt x="62059" y="59750"/>
                </a:cubicBezTo>
                <a:lnTo>
                  <a:pt x="62059" y="59750"/>
                </a:lnTo>
                <a:cubicBezTo>
                  <a:pt x="62059" y="56083"/>
                  <a:pt x="61235" y="53000"/>
                  <a:pt x="59588" y="50500"/>
                </a:cubicBezTo>
                <a:lnTo>
                  <a:pt x="59588" y="50500"/>
                </a:lnTo>
                <a:moveTo>
                  <a:pt x="69471" y="59750"/>
                </a:moveTo>
                <a:lnTo>
                  <a:pt x="69471" y="59750"/>
                </a:lnTo>
                <a:cubicBezTo>
                  <a:pt x="69471" y="64750"/>
                  <a:pt x="68549" y="69222"/>
                  <a:pt x="66706" y="73167"/>
                </a:cubicBezTo>
                <a:lnTo>
                  <a:pt x="66706" y="73167"/>
                </a:lnTo>
                <a:lnTo>
                  <a:pt x="66706" y="73167"/>
                </a:lnTo>
                <a:cubicBezTo>
                  <a:pt x="64941" y="77000"/>
                  <a:pt x="62569" y="79917"/>
                  <a:pt x="59588" y="81917"/>
                </a:cubicBezTo>
                <a:lnTo>
                  <a:pt x="59588" y="81917"/>
                </a:lnTo>
                <a:lnTo>
                  <a:pt x="59588" y="91417"/>
                </a:lnTo>
                <a:cubicBezTo>
                  <a:pt x="59588" y="93472"/>
                  <a:pt x="59118" y="95167"/>
                  <a:pt x="58176" y="96500"/>
                </a:cubicBezTo>
                <a:lnTo>
                  <a:pt x="58176" y="96500"/>
                </a:lnTo>
                <a:cubicBezTo>
                  <a:pt x="57235" y="97778"/>
                  <a:pt x="56039" y="98417"/>
                  <a:pt x="54588" y="98417"/>
                </a:cubicBezTo>
                <a:lnTo>
                  <a:pt x="54588" y="98417"/>
                </a:lnTo>
                <a:lnTo>
                  <a:pt x="44647" y="98417"/>
                </a:lnTo>
                <a:cubicBezTo>
                  <a:pt x="43196" y="98417"/>
                  <a:pt x="42020" y="97778"/>
                  <a:pt x="41118" y="96500"/>
                </a:cubicBezTo>
                <a:lnTo>
                  <a:pt x="41118" y="96500"/>
                </a:lnTo>
                <a:cubicBezTo>
                  <a:pt x="40176" y="95167"/>
                  <a:pt x="39706" y="93472"/>
                  <a:pt x="39706" y="91417"/>
                </a:cubicBezTo>
                <a:lnTo>
                  <a:pt x="39706" y="91417"/>
                </a:lnTo>
                <a:lnTo>
                  <a:pt x="39706" y="81917"/>
                </a:lnTo>
                <a:cubicBezTo>
                  <a:pt x="36725" y="79917"/>
                  <a:pt x="34353" y="77000"/>
                  <a:pt x="32588" y="73167"/>
                </a:cubicBezTo>
                <a:lnTo>
                  <a:pt x="32588" y="73167"/>
                </a:lnTo>
                <a:cubicBezTo>
                  <a:pt x="30706" y="69222"/>
                  <a:pt x="29765" y="64750"/>
                  <a:pt x="29765" y="59750"/>
                </a:cubicBezTo>
                <a:lnTo>
                  <a:pt x="29765" y="59750"/>
                </a:lnTo>
                <a:cubicBezTo>
                  <a:pt x="29882" y="52750"/>
                  <a:pt x="31588" y="46972"/>
                  <a:pt x="34882" y="42417"/>
                </a:cubicBezTo>
                <a:lnTo>
                  <a:pt x="34882" y="42417"/>
                </a:lnTo>
                <a:cubicBezTo>
                  <a:pt x="38098" y="37750"/>
                  <a:pt x="42196" y="35333"/>
                  <a:pt x="47176" y="35167"/>
                </a:cubicBezTo>
                <a:lnTo>
                  <a:pt x="47176" y="35167"/>
                </a:lnTo>
                <a:lnTo>
                  <a:pt x="52118" y="35167"/>
                </a:lnTo>
                <a:cubicBezTo>
                  <a:pt x="57098" y="35333"/>
                  <a:pt x="61176" y="37750"/>
                  <a:pt x="64353" y="42417"/>
                </a:cubicBezTo>
                <a:lnTo>
                  <a:pt x="64353" y="42417"/>
                </a:lnTo>
                <a:cubicBezTo>
                  <a:pt x="67686" y="46972"/>
                  <a:pt x="69392" y="52750"/>
                  <a:pt x="69471" y="59750"/>
                </a:cubicBezTo>
                <a:lnTo>
                  <a:pt x="69471" y="59750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9218130-27"/>
          <p:cNvSpPr/>
          <p:nvPr/>
        </p:nvSpPr>
        <p:spPr>
          <a:xfrm>
            <a:off x="3448050" y="2359075"/>
            <a:ext cx="2276475" cy="390525"/>
          </a:xfrm>
          <a:prstGeom prst="roundRect">
            <a:avLst>
              <a:gd name="adj" fmla="val 14634"/>
            </a:avLst>
          </a:prstGeom>
          <a:solidFill>
            <a:srgbClr val="EBE5D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5639218131-34"/>
          <p:cNvCxnSpPr/>
          <p:nvPr/>
        </p:nvCxnSpPr>
        <p:spPr>
          <a:xfrm>
            <a:off x="3448050" y="2838897"/>
            <a:ext cx="2276475" cy="914"/>
          </a:xfrm>
          <a:prstGeom prst="line">
            <a:avLst/>
          </a:prstGeom>
          <a:ln w="7144" cap="flat">
            <a:solidFill>
              <a:srgbClr val="EBE5D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5639218145-41"/>
          <p:cNvSpPr/>
          <p:nvPr/>
        </p:nvSpPr>
        <p:spPr>
          <a:xfrm>
            <a:off x="3448050" y="2978795"/>
            <a:ext cx="87511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5125"/>
                </a:moveTo>
                <a:lnTo>
                  <a:pt x="100000" y="55125"/>
                </a:lnTo>
                <a:cubicBezTo>
                  <a:pt x="101407" y="53375"/>
                  <a:pt x="102111" y="51417"/>
                  <a:pt x="102111" y="49250"/>
                </a:cubicBezTo>
                <a:lnTo>
                  <a:pt x="102111" y="49250"/>
                </a:lnTo>
                <a:lnTo>
                  <a:pt x="102111" y="49250"/>
                </a:lnTo>
                <a:cubicBezTo>
                  <a:pt x="102111" y="47000"/>
                  <a:pt x="101407" y="45042"/>
                  <a:pt x="100000" y="43375"/>
                </a:cubicBezTo>
                <a:lnTo>
                  <a:pt x="100000" y="43375"/>
                </a:lnTo>
                <a:lnTo>
                  <a:pt x="63556" y="2250"/>
                </a:lnTo>
                <a:cubicBezTo>
                  <a:pt x="62074" y="750"/>
                  <a:pt x="60333" y="0"/>
                  <a:pt x="58333" y="0"/>
                </a:cubicBezTo>
                <a:lnTo>
                  <a:pt x="58333" y="0"/>
                </a:lnTo>
                <a:cubicBezTo>
                  <a:pt x="56333" y="0"/>
                  <a:pt x="54593" y="750"/>
                  <a:pt x="53111" y="2250"/>
                </a:cubicBezTo>
                <a:lnTo>
                  <a:pt x="53111" y="2250"/>
                </a:lnTo>
                <a:cubicBezTo>
                  <a:pt x="51704" y="4000"/>
                  <a:pt x="51000" y="6000"/>
                  <a:pt x="51000" y="8250"/>
                </a:cubicBezTo>
                <a:lnTo>
                  <a:pt x="51000" y="8250"/>
                </a:lnTo>
                <a:cubicBezTo>
                  <a:pt x="51000" y="10417"/>
                  <a:pt x="51704" y="12375"/>
                  <a:pt x="53111" y="14125"/>
                </a:cubicBezTo>
                <a:lnTo>
                  <a:pt x="53111" y="14125"/>
                </a:lnTo>
                <a:lnTo>
                  <a:pt x="77222" y="41000"/>
                </a:lnTo>
                <a:lnTo>
                  <a:pt x="7333" y="41000"/>
                </a:lnTo>
                <a:cubicBezTo>
                  <a:pt x="5185" y="41000"/>
                  <a:pt x="3407" y="41792"/>
                  <a:pt x="2000" y="43375"/>
                </a:cubicBezTo>
                <a:lnTo>
                  <a:pt x="2000" y="43375"/>
                </a:lnTo>
                <a:cubicBezTo>
                  <a:pt x="667" y="44875"/>
                  <a:pt x="0" y="46833"/>
                  <a:pt x="0" y="49250"/>
                </a:cubicBezTo>
                <a:lnTo>
                  <a:pt x="0" y="49250"/>
                </a:lnTo>
                <a:cubicBezTo>
                  <a:pt x="0" y="51583"/>
                  <a:pt x="667" y="53542"/>
                  <a:pt x="2000" y="55125"/>
                </a:cubicBezTo>
                <a:lnTo>
                  <a:pt x="2000" y="55125"/>
                </a:lnTo>
                <a:cubicBezTo>
                  <a:pt x="3407" y="56625"/>
                  <a:pt x="5185" y="57375"/>
                  <a:pt x="7333" y="57375"/>
                </a:cubicBezTo>
                <a:lnTo>
                  <a:pt x="7333" y="57375"/>
                </a:lnTo>
                <a:lnTo>
                  <a:pt x="77222" y="57375"/>
                </a:lnTo>
                <a:lnTo>
                  <a:pt x="53111" y="84375"/>
                </a:lnTo>
                <a:cubicBezTo>
                  <a:pt x="51704" y="86042"/>
                  <a:pt x="51000" y="88000"/>
                  <a:pt x="51000" y="90250"/>
                </a:cubicBezTo>
                <a:lnTo>
                  <a:pt x="51000" y="90250"/>
                </a:lnTo>
                <a:cubicBezTo>
                  <a:pt x="51000" y="92500"/>
                  <a:pt x="51704" y="94458"/>
                  <a:pt x="53111" y="96125"/>
                </a:cubicBezTo>
                <a:lnTo>
                  <a:pt x="53111" y="96125"/>
                </a:lnTo>
                <a:cubicBezTo>
                  <a:pt x="54593" y="97708"/>
                  <a:pt x="56333" y="98500"/>
                  <a:pt x="58333" y="98500"/>
                </a:cubicBezTo>
                <a:lnTo>
                  <a:pt x="58333" y="98500"/>
                </a:lnTo>
                <a:cubicBezTo>
                  <a:pt x="60333" y="98500"/>
                  <a:pt x="62074" y="97708"/>
                  <a:pt x="63556" y="96125"/>
                </a:cubicBezTo>
                <a:lnTo>
                  <a:pt x="63556" y="96125"/>
                </a:lnTo>
                <a:lnTo>
                  <a:pt x="100000" y="55125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639218126-17"/>
          <p:cNvSpPr/>
          <p:nvPr/>
        </p:nvSpPr>
        <p:spPr>
          <a:xfrm>
            <a:off x="6096000" y="1554212"/>
            <a:ext cx="2647950" cy="171115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58" y="0"/>
                </a:moveTo>
                <a:lnTo>
                  <a:pt x="97842" y="0"/>
                </a:lnTo>
                <a:lnTo>
                  <a:pt x="98054" y="17"/>
                </a:lnTo>
                <a:lnTo>
                  <a:pt x="98263" y="67"/>
                </a:lnTo>
                <a:lnTo>
                  <a:pt x="98468" y="144"/>
                </a:lnTo>
                <a:lnTo>
                  <a:pt x="98669" y="256"/>
                </a:lnTo>
                <a:lnTo>
                  <a:pt x="98860" y="394"/>
                </a:lnTo>
                <a:lnTo>
                  <a:pt x="99040" y="561"/>
                </a:lnTo>
                <a:lnTo>
                  <a:pt x="99212" y="756"/>
                </a:lnTo>
                <a:lnTo>
                  <a:pt x="99367" y="978"/>
                </a:lnTo>
                <a:lnTo>
                  <a:pt x="99511" y="1217"/>
                </a:lnTo>
                <a:lnTo>
                  <a:pt x="99637" y="1483"/>
                </a:lnTo>
                <a:lnTo>
                  <a:pt x="99745" y="1761"/>
                </a:lnTo>
                <a:lnTo>
                  <a:pt x="99835" y="2056"/>
                </a:lnTo>
                <a:lnTo>
                  <a:pt x="99906" y="2367"/>
                </a:lnTo>
                <a:lnTo>
                  <a:pt x="99957" y="2683"/>
                </a:lnTo>
                <a:lnTo>
                  <a:pt x="99989" y="3006"/>
                </a:lnTo>
                <a:lnTo>
                  <a:pt x="100000" y="3333"/>
                </a:lnTo>
                <a:lnTo>
                  <a:pt x="100000" y="96667"/>
                </a:lnTo>
                <a:lnTo>
                  <a:pt x="99989" y="96994"/>
                </a:lnTo>
                <a:lnTo>
                  <a:pt x="99957" y="97317"/>
                </a:lnTo>
                <a:lnTo>
                  <a:pt x="99906" y="97633"/>
                </a:lnTo>
                <a:lnTo>
                  <a:pt x="99835" y="97944"/>
                </a:lnTo>
                <a:lnTo>
                  <a:pt x="99745" y="98239"/>
                </a:lnTo>
                <a:lnTo>
                  <a:pt x="99637" y="98517"/>
                </a:lnTo>
                <a:lnTo>
                  <a:pt x="99511" y="98783"/>
                </a:lnTo>
                <a:lnTo>
                  <a:pt x="99367" y="99022"/>
                </a:lnTo>
                <a:lnTo>
                  <a:pt x="99212" y="99244"/>
                </a:lnTo>
                <a:lnTo>
                  <a:pt x="99040" y="99439"/>
                </a:lnTo>
                <a:lnTo>
                  <a:pt x="98860" y="99606"/>
                </a:lnTo>
                <a:lnTo>
                  <a:pt x="98669" y="99744"/>
                </a:lnTo>
                <a:lnTo>
                  <a:pt x="98468" y="99856"/>
                </a:lnTo>
                <a:lnTo>
                  <a:pt x="98263" y="99933"/>
                </a:lnTo>
                <a:lnTo>
                  <a:pt x="98054" y="99983"/>
                </a:lnTo>
                <a:lnTo>
                  <a:pt x="97842" y="100000"/>
                </a:lnTo>
                <a:lnTo>
                  <a:pt x="2158" y="100000"/>
                </a:lnTo>
                <a:lnTo>
                  <a:pt x="1946" y="99983"/>
                </a:lnTo>
                <a:lnTo>
                  <a:pt x="1737" y="99933"/>
                </a:lnTo>
                <a:lnTo>
                  <a:pt x="1532" y="99856"/>
                </a:lnTo>
                <a:lnTo>
                  <a:pt x="1331" y="99744"/>
                </a:lnTo>
                <a:lnTo>
                  <a:pt x="1140" y="99606"/>
                </a:lnTo>
                <a:lnTo>
                  <a:pt x="960" y="99439"/>
                </a:lnTo>
                <a:lnTo>
                  <a:pt x="788" y="99244"/>
                </a:lnTo>
                <a:lnTo>
                  <a:pt x="633" y="99022"/>
                </a:lnTo>
                <a:lnTo>
                  <a:pt x="489" y="98783"/>
                </a:lnTo>
                <a:lnTo>
                  <a:pt x="363" y="98517"/>
                </a:lnTo>
                <a:lnTo>
                  <a:pt x="255" y="98239"/>
                </a:lnTo>
                <a:lnTo>
                  <a:pt x="165" y="97944"/>
                </a:lnTo>
                <a:lnTo>
                  <a:pt x="94" y="97633"/>
                </a:lnTo>
                <a:lnTo>
                  <a:pt x="43" y="97317"/>
                </a:lnTo>
                <a:lnTo>
                  <a:pt x="11" y="96994"/>
                </a:lnTo>
                <a:lnTo>
                  <a:pt x="0" y="96667"/>
                </a:lnTo>
                <a:lnTo>
                  <a:pt x="0" y="3333"/>
                </a:lnTo>
                <a:lnTo>
                  <a:pt x="11" y="3006"/>
                </a:lnTo>
                <a:lnTo>
                  <a:pt x="43" y="2683"/>
                </a:lnTo>
                <a:lnTo>
                  <a:pt x="94" y="2367"/>
                </a:lnTo>
                <a:lnTo>
                  <a:pt x="165" y="2056"/>
                </a:lnTo>
                <a:lnTo>
                  <a:pt x="255" y="1761"/>
                </a:lnTo>
                <a:lnTo>
                  <a:pt x="363" y="1483"/>
                </a:lnTo>
                <a:lnTo>
                  <a:pt x="489" y="1217"/>
                </a:lnTo>
                <a:lnTo>
                  <a:pt x="633" y="978"/>
                </a:lnTo>
                <a:lnTo>
                  <a:pt x="788" y="756"/>
                </a:lnTo>
                <a:lnTo>
                  <a:pt x="960" y="561"/>
                </a:lnTo>
                <a:lnTo>
                  <a:pt x="1140" y="394"/>
                </a:lnTo>
                <a:lnTo>
                  <a:pt x="1331" y="256"/>
                </a:lnTo>
                <a:lnTo>
                  <a:pt x="1532" y="144"/>
                </a:lnTo>
                <a:lnTo>
                  <a:pt x="1737" y="67"/>
                </a:lnTo>
                <a:lnTo>
                  <a:pt x="1946" y="17"/>
                </a:lnTo>
                <a:lnTo>
                  <a:pt x="215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85725" dist="28575" dir="5400000" sx="100000" sy="100000" kx="0" ky="0" algn="ctr">
              <a:srgbClr val="2A2A2A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el-1785639218126-20"/>
          <p:cNvSpPr/>
          <p:nvPr/>
        </p:nvSpPr>
        <p:spPr>
          <a:xfrm>
            <a:off x="6096000" y="1554212"/>
            <a:ext cx="57150" cy="171115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6"/>
                </a:lnTo>
                <a:lnTo>
                  <a:pt x="80491" y="64"/>
                </a:lnTo>
                <a:lnTo>
                  <a:pt x="70972" y="144"/>
                </a:lnTo>
                <a:lnTo>
                  <a:pt x="61732" y="254"/>
                </a:lnTo>
                <a:lnTo>
                  <a:pt x="52860" y="394"/>
                </a:lnTo>
                <a:lnTo>
                  <a:pt x="44443" y="563"/>
                </a:lnTo>
                <a:lnTo>
                  <a:pt x="36561" y="758"/>
                </a:lnTo>
                <a:lnTo>
                  <a:pt x="29289" y="978"/>
                </a:lnTo>
                <a:lnTo>
                  <a:pt x="22699" y="1221"/>
                </a:lnTo>
                <a:lnTo>
                  <a:pt x="16853" y="1484"/>
                </a:lnTo>
                <a:lnTo>
                  <a:pt x="11808" y="1765"/>
                </a:lnTo>
                <a:lnTo>
                  <a:pt x="7612" y="2062"/>
                </a:lnTo>
                <a:lnTo>
                  <a:pt x="4306" y="2370"/>
                </a:lnTo>
                <a:lnTo>
                  <a:pt x="1921" y="2688"/>
                </a:lnTo>
                <a:lnTo>
                  <a:pt x="482" y="3012"/>
                </a:lnTo>
                <a:lnTo>
                  <a:pt x="0" y="3340"/>
                </a:lnTo>
                <a:lnTo>
                  <a:pt x="0" y="96660"/>
                </a:lnTo>
                <a:lnTo>
                  <a:pt x="482" y="96988"/>
                </a:lnTo>
                <a:lnTo>
                  <a:pt x="1921" y="97312"/>
                </a:lnTo>
                <a:lnTo>
                  <a:pt x="4306" y="97630"/>
                </a:lnTo>
                <a:lnTo>
                  <a:pt x="7612" y="97938"/>
                </a:lnTo>
                <a:lnTo>
                  <a:pt x="11808" y="98235"/>
                </a:lnTo>
                <a:lnTo>
                  <a:pt x="16853" y="98516"/>
                </a:lnTo>
                <a:lnTo>
                  <a:pt x="22699" y="98779"/>
                </a:lnTo>
                <a:lnTo>
                  <a:pt x="29289" y="99022"/>
                </a:lnTo>
                <a:lnTo>
                  <a:pt x="36561" y="99242"/>
                </a:lnTo>
                <a:lnTo>
                  <a:pt x="44443" y="99437"/>
                </a:lnTo>
                <a:lnTo>
                  <a:pt x="52860" y="99606"/>
                </a:lnTo>
                <a:lnTo>
                  <a:pt x="61732" y="99746"/>
                </a:lnTo>
                <a:lnTo>
                  <a:pt x="70972" y="99856"/>
                </a:lnTo>
                <a:lnTo>
                  <a:pt x="80491" y="99936"/>
                </a:lnTo>
                <a:lnTo>
                  <a:pt x="90198" y="9998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5099" y="99984"/>
                </a:lnTo>
                <a:lnTo>
                  <a:pt x="90245" y="99936"/>
                </a:lnTo>
                <a:lnTo>
                  <a:pt x="85486" y="99856"/>
                </a:lnTo>
                <a:lnTo>
                  <a:pt x="80866" y="99746"/>
                </a:lnTo>
                <a:lnTo>
                  <a:pt x="76430" y="99606"/>
                </a:lnTo>
                <a:lnTo>
                  <a:pt x="72221" y="99437"/>
                </a:lnTo>
                <a:lnTo>
                  <a:pt x="68280" y="99242"/>
                </a:lnTo>
                <a:lnTo>
                  <a:pt x="64645" y="99022"/>
                </a:lnTo>
                <a:lnTo>
                  <a:pt x="61349" y="98779"/>
                </a:lnTo>
                <a:lnTo>
                  <a:pt x="58427" y="98516"/>
                </a:lnTo>
                <a:lnTo>
                  <a:pt x="55904" y="98235"/>
                </a:lnTo>
                <a:lnTo>
                  <a:pt x="53806" y="97938"/>
                </a:lnTo>
                <a:lnTo>
                  <a:pt x="52153" y="97630"/>
                </a:lnTo>
                <a:lnTo>
                  <a:pt x="50961" y="97312"/>
                </a:lnTo>
                <a:lnTo>
                  <a:pt x="50241" y="96988"/>
                </a:lnTo>
                <a:lnTo>
                  <a:pt x="50000" y="96660"/>
                </a:lnTo>
                <a:lnTo>
                  <a:pt x="50000" y="3340"/>
                </a:lnTo>
                <a:lnTo>
                  <a:pt x="50241" y="3012"/>
                </a:lnTo>
                <a:lnTo>
                  <a:pt x="50961" y="2688"/>
                </a:lnTo>
                <a:lnTo>
                  <a:pt x="52153" y="2370"/>
                </a:lnTo>
                <a:lnTo>
                  <a:pt x="53806" y="2062"/>
                </a:lnTo>
                <a:lnTo>
                  <a:pt x="55904" y="1765"/>
                </a:lnTo>
                <a:lnTo>
                  <a:pt x="58427" y="1484"/>
                </a:lnTo>
                <a:lnTo>
                  <a:pt x="61349" y="1221"/>
                </a:lnTo>
                <a:lnTo>
                  <a:pt x="64645" y="978"/>
                </a:lnTo>
                <a:lnTo>
                  <a:pt x="68280" y="758"/>
                </a:lnTo>
                <a:lnTo>
                  <a:pt x="72221" y="563"/>
                </a:lnTo>
                <a:lnTo>
                  <a:pt x="76430" y="394"/>
                </a:lnTo>
                <a:lnTo>
                  <a:pt x="80866" y="254"/>
                </a:lnTo>
                <a:lnTo>
                  <a:pt x="85486" y="144"/>
                </a:lnTo>
                <a:lnTo>
                  <a:pt x="90245" y="64"/>
                </a:lnTo>
                <a:lnTo>
                  <a:pt x="95099" y="16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639218149-44"/>
          <p:cNvSpPr/>
          <p:nvPr/>
        </p:nvSpPr>
        <p:spPr>
          <a:xfrm>
            <a:off x="6296025" y="1793230"/>
            <a:ext cx="128588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071" y="7000"/>
                </a:moveTo>
                <a:lnTo>
                  <a:pt x="12071" y="7000"/>
                </a:lnTo>
                <a:cubicBezTo>
                  <a:pt x="12071" y="4944"/>
                  <a:pt x="11500" y="3278"/>
                  <a:pt x="10357" y="2000"/>
                </a:cubicBezTo>
                <a:lnTo>
                  <a:pt x="10357" y="2000"/>
                </a:lnTo>
                <a:lnTo>
                  <a:pt x="10357" y="2000"/>
                </a:lnTo>
                <a:cubicBezTo>
                  <a:pt x="9214" y="667"/>
                  <a:pt x="7762" y="0"/>
                  <a:pt x="6000" y="0"/>
                </a:cubicBezTo>
                <a:lnTo>
                  <a:pt x="6000" y="0"/>
                </a:lnTo>
                <a:cubicBezTo>
                  <a:pt x="4238" y="0"/>
                  <a:pt x="2810" y="667"/>
                  <a:pt x="1714" y="2000"/>
                </a:cubicBezTo>
                <a:lnTo>
                  <a:pt x="1714" y="2000"/>
                </a:lnTo>
                <a:cubicBezTo>
                  <a:pt x="571" y="3278"/>
                  <a:pt x="0" y="4944"/>
                  <a:pt x="0" y="7000"/>
                </a:cubicBezTo>
                <a:lnTo>
                  <a:pt x="0" y="7000"/>
                </a:lnTo>
                <a:lnTo>
                  <a:pt x="0" y="80833"/>
                </a:lnTo>
                <a:cubicBezTo>
                  <a:pt x="143" y="85833"/>
                  <a:pt x="1595" y="90028"/>
                  <a:pt x="4357" y="93417"/>
                </a:cubicBezTo>
                <a:lnTo>
                  <a:pt x="4357" y="93417"/>
                </a:lnTo>
                <a:cubicBezTo>
                  <a:pt x="7214" y="96639"/>
                  <a:pt x="10786" y="98306"/>
                  <a:pt x="15071" y="98417"/>
                </a:cubicBezTo>
                <a:lnTo>
                  <a:pt x="15071" y="98417"/>
                </a:lnTo>
                <a:lnTo>
                  <a:pt x="90429" y="98417"/>
                </a:lnTo>
                <a:cubicBezTo>
                  <a:pt x="92190" y="98417"/>
                  <a:pt x="93619" y="97778"/>
                  <a:pt x="94714" y="96500"/>
                </a:cubicBezTo>
                <a:lnTo>
                  <a:pt x="94714" y="96500"/>
                </a:lnTo>
                <a:cubicBezTo>
                  <a:pt x="95857" y="95167"/>
                  <a:pt x="96429" y="93472"/>
                  <a:pt x="96429" y="91417"/>
                </a:cubicBezTo>
                <a:lnTo>
                  <a:pt x="96429" y="91417"/>
                </a:lnTo>
                <a:cubicBezTo>
                  <a:pt x="96429" y="89361"/>
                  <a:pt x="95857" y="87667"/>
                  <a:pt x="94714" y="86333"/>
                </a:cubicBezTo>
                <a:lnTo>
                  <a:pt x="94714" y="86333"/>
                </a:lnTo>
                <a:cubicBezTo>
                  <a:pt x="93619" y="85056"/>
                  <a:pt x="92190" y="84417"/>
                  <a:pt x="90429" y="84417"/>
                </a:cubicBezTo>
                <a:lnTo>
                  <a:pt x="90429" y="84417"/>
                </a:lnTo>
                <a:lnTo>
                  <a:pt x="15071" y="84417"/>
                </a:lnTo>
                <a:cubicBezTo>
                  <a:pt x="13167" y="84250"/>
                  <a:pt x="12167" y="83056"/>
                  <a:pt x="12071" y="80833"/>
                </a:cubicBezTo>
                <a:lnTo>
                  <a:pt x="12071" y="80833"/>
                </a:lnTo>
                <a:lnTo>
                  <a:pt x="12071" y="7000"/>
                </a:lnTo>
                <a:moveTo>
                  <a:pt x="88714" y="26167"/>
                </a:moveTo>
                <a:lnTo>
                  <a:pt x="88714" y="26167"/>
                </a:lnTo>
                <a:cubicBezTo>
                  <a:pt x="89857" y="24667"/>
                  <a:pt x="90429" y="22972"/>
                  <a:pt x="90429" y="21083"/>
                </a:cubicBezTo>
                <a:lnTo>
                  <a:pt x="90429" y="21083"/>
                </a:lnTo>
                <a:lnTo>
                  <a:pt x="90429" y="21083"/>
                </a:lnTo>
                <a:cubicBezTo>
                  <a:pt x="90429" y="19194"/>
                  <a:pt x="89857" y="17500"/>
                  <a:pt x="88714" y="16000"/>
                </a:cubicBezTo>
                <a:lnTo>
                  <a:pt x="88714" y="16000"/>
                </a:lnTo>
                <a:cubicBezTo>
                  <a:pt x="87476" y="14722"/>
                  <a:pt x="86024" y="14083"/>
                  <a:pt x="84357" y="14083"/>
                </a:cubicBezTo>
                <a:lnTo>
                  <a:pt x="84357" y="14083"/>
                </a:lnTo>
                <a:cubicBezTo>
                  <a:pt x="82738" y="14083"/>
                  <a:pt x="81310" y="14722"/>
                  <a:pt x="80071" y="16000"/>
                </a:cubicBezTo>
                <a:lnTo>
                  <a:pt x="80071" y="16000"/>
                </a:lnTo>
                <a:lnTo>
                  <a:pt x="60286" y="39333"/>
                </a:lnTo>
                <a:lnTo>
                  <a:pt x="49500" y="26583"/>
                </a:lnTo>
                <a:cubicBezTo>
                  <a:pt x="48262" y="25250"/>
                  <a:pt x="46833" y="24583"/>
                  <a:pt x="45214" y="24583"/>
                </a:cubicBezTo>
                <a:lnTo>
                  <a:pt x="45214" y="24583"/>
                </a:lnTo>
                <a:cubicBezTo>
                  <a:pt x="43595" y="24583"/>
                  <a:pt x="42143" y="25250"/>
                  <a:pt x="40857" y="26583"/>
                </a:cubicBezTo>
                <a:lnTo>
                  <a:pt x="40857" y="26583"/>
                </a:lnTo>
                <a:lnTo>
                  <a:pt x="19786" y="51167"/>
                </a:lnTo>
                <a:cubicBezTo>
                  <a:pt x="18643" y="52667"/>
                  <a:pt x="18071" y="54361"/>
                  <a:pt x="18071" y="56250"/>
                </a:cubicBezTo>
                <a:lnTo>
                  <a:pt x="18071" y="56250"/>
                </a:lnTo>
                <a:cubicBezTo>
                  <a:pt x="18071" y="58139"/>
                  <a:pt x="18643" y="59833"/>
                  <a:pt x="19786" y="61333"/>
                </a:cubicBezTo>
                <a:lnTo>
                  <a:pt x="19786" y="61333"/>
                </a:lnTo>
                <a:cubicBezTo>
                  <a:pt x="21024" y="62611"/>
                  <a:pt x="22476" y="63250"/>
                  <a:pt x="24143" y="63250"/>
                </a:cubicBezTo>
                <a:lnTo>
                  <a:pt x="24143" y="63250"/>
                </a:lnTo>
                <a:cubicBezTo>
                  <a:pt x="25762" y="63250"/>
                  <a:pt x="27190" y="62611"/>
                  <a:pt x="28429" y="61333"/>
                </a:cubicBezTo>
                <a:lnTo>
                  <a:pt x="28429" y="61333"/>
                </a:lnTo>
                <a:lnTo>
                  <a:pt x="45214" y="41500"/>
                </a:lnTo>
                <a:lnTo>
                  <a:pt x="55929" y="54250"/>
                </a:lnTo>
                <a:cubicBezTo>
                  <a:pt x="57167" y="55583"/>
                  <a:pt x="58619" y="56250"/>
                  <a:pt x="60286" y="56250"/>
                </a:cubicBezTo>
                <a:lnTo>
                  <a:pt x="60286" y="56250"/>
                </a:lnTo>
                <a:cubicBezTo>
                  <a:pt x="61905" y="56250"/>
                  <a:pt x="63333" y="55583"/>
                  <a:pt x="64571" y="54250"/>
                </a:cubicBezTo>
                <a:lnTo>
                  <a:pt x="64571" y="54250"/>
                </a:lnTo>
                <a:lnTo>
                  <a:pt x="88714" y="26167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639218131-31"/>
          <p:cNvSpPr/>
          <p:nvPr/>
        </p:nvSpPr>
        <p:spPr>
          <a:xfrm>
            <a:off x="6296025" y="2359075"/>
            <a:ext cx="2276475" cy="390525"/>
          </a:xfrm>
          <a:prstGeom prst="roundRect">
            <a:avLst>
              <a:gd name="adj" fmla="val 14634"/>
            </a:avLst>
          </a:prstGeom>
          <a:solidFill>
            <a:srgbClr val="EBE5D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4" name="el-1785639218131-35"/>
          <p:cNvCxnSpPr/>
          <p:nvPr/>
        </p:nvCxnSpPr>
        <p:spPr>
          <a:xfrm>
            <a:off x="6296025" y="2838897"/>
            <a:ext cx="2276475" cy="914"/>
          </a:xfrm>
          <a:prstGeom prst="line">
            <a:avLst/>
          </a:prstGeom>
          <a:ln w="7144" cap="flat">
            <a:solidFill>
              <a:srgbClr val="EBE5D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5639218142-40"/>
          <p:cNvSpPr/>
          <p:nvPr/>
        </p:nvSpPr>
        <p:spPr>
          <a:xfrm>
            <a:off x="6296025" y="2978795"/>
            <a:ext cx="87511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5125"/>
                </a:moveTo>
                <a:lnTo>
                  <a:pt x="100000" y="55125"/>
                </a:lnTo>
                <a:cubicBezTo>
                  <a:pt x="101407" y="53375"/>
                  <a:pt x="102111" y="51417"/>
                  <a:pt x="102111" y="49250"/>
                </a:cubicBezTo>
                <a:lnTo>
                  <a:pt x="102111" y="49250"/>
                </a:lnTo>
                <a:lnTo>
                  <a:pt x="102111" y="49250"/>
                </a:lnTo>
                <a:cubicBezTo>
                  <a:pt x="102111" y="47000"/>
                  <a:pt x="101407" y="45042"/>
                  <a:pt x="100000" y="43375"/>
                </a:cubicBezTo>
                <a:lnTo>
                  <a:pt x="100000" y="43375"/>
                </a:lnTo>
                <a:lnTo>
                  <a:pt x="63556" y="2250"/>
                </a:lnTo>
                <a:cubicBezTo>
                  <a:pt x="62074" y="750"/>
                  <a:pt x="60333" y="0"/>
                  <a:pt x="58333" y="0"/>
                </a:cubicBezTo>
                <a:lnTo>
                  <a:pt x="58333" y="0"/>
                </a:lnTo>
                <a:cubicBezTo>
                  <a:pt x="56333" y="0"/>
                  <a:pt x="54593" y="750"/>
                  <a:pt x="53111" y="2250"/>
                </a:cubicBezTo>
                <a:lnTo>
                  <a:pt x="53111" y="2250"/>
                </a:lnTo>
                <a:cubicBezTo>
                  <a:pt x="51704" y="4000"/>
                  <a:pt x="51000" y="6000"/>
                  <a:pt x="51000" y="8250"/>
                </a:cubicBezTo>
                <a:lnTo>
                  <a:pt x="51000" y="8250"/>
                </a:lnTo>
                <a:cubicBezTo>
                  <a:pt x="51000" y="10417"/>
                  <a:pt x="51704" y="12375"/>
                  <a:pt x="53111" y="14125"/>
                </a:cubicBezTo>
                <a:lnTo>
                  <a:pt x="53111" y="14125"/>
                </a:lnTo>
                <a:lnTo>
                  <a:pt x="77222" y="41000"/>
                </a:lnTo>
                <a:lnTo>
                  <a:pt x="7333" y="41000"/>
                </a:lnTo>
                <a:cubicBezTo>
                  <a:pt x="5185" y="41000"/>
                  <a:pt x="3407" y="41792"/>
                  <a:pt x="2000" y="43375"/>
                </a:cubicBezTo>
                <a:lnTo>
                  <a:pt x="2000" y="43375"/>
                </a:lnTo>
                <a:cubicBezTo>
                  <a:pt x="667" y="44875"/>
                  <a:pt x="0" y="46833"/>
                  <a:pt x="0" y="49250"/>
                </a:cubicBezTo>
                <a:lnTo>
                  <a:pt x="0" y="49250"/>
                </a:lnTo>
                <a:cubicBezTo>
                  <a:pt x="0" y="51583"/>
                  <a:pt x="667" y="53542"/>
                  <a:pt x="2000" y="55125"/>
                </a:cubicBezTo>
                <a:lnTo>
                  <a:pt x="2000" y="55125"/>
                </a:lnTo>
                <a:cubicBezTo>
                  <a:pt x="3407" y="56625"/>
                  <a:pt x="5185" y="57375"/>
                  <a:pt x="7333" y="57375"/>
                </a:cubicBezTo>
                <a:lnTo>
                  <a:pt x="7333" y="57375"/>
                </a:lnTo>
                <a:lnTo>
                  <a:pt x="77222" y="57375"/>
                </a:lnTo>
                <a:lnTo>
                  <a:pt x="53111" y="84375"/>
                </a:lnTo>
                <a:cubicBezTo>
                  <a:pt x="51704" y="86042"/>
                  <a:pt x="51000" y="88000"/>
                  <a:pt x="51000" y="90250"/>
                </a:cubicBezTo>
                <a:lnTo>
                  <a:pt x="51000" y="90250"/>
                </a:lnTo>
                <a:cubicBezTo>
                  <a:pt x="51000" y="92500"/>
                  <a:pt x="51704" y="94458"/>
                  <a:pt x="53111" y="96125"/>
                </a:cubicBezTo>
                <a:lnTo>
                  <a:pt x="53111" y="96125"/>
                </a:lnTo>
                <a:cubicBezTo>
                  <a:pt x="54593" y="97708"/>
                  <a:pt x="56333" y="98500"/>
                  <a:pt x="58333" y="98500"/>
                </a:cubicBezTo>
                <a:lnTo>
                  <a:pt x="58333" y="98500"/>
                </a:lnTo>
                <a:cubicBezTo>
                  <a:pt x="60333" y="98500"/>
                  <a:pt x="62074" y="97708"/>
                  <a:pt x="63556" y="96125"/>
                </a:cubicBezTo>
                <a:lnTo>
                  <a:pt x="63556" y="96125"/>
                </a:lnTo>
                <a:lnTo>
                  <a:pt x="100000" y="55125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639218124-12"/>
          <p:cNvSpPr/>
          <p:nvPr/>
        </p:nvSpPr>
        <p:spPr>
          <a:xfrm>
            <a:off x="5072063" y="3508251"/>
            <a:ext cx="642938" cy="238125"/>
          </a:xfrm>
          <a:prstGeom prst="roundRect">
            <a:avLst>
              <a:gd name="adj" fmla="val 16000"/>
            </a:avLst>
          </a:prstGeom>
          <a:solidFill>
            <a:srgbClr val="EBE5D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639218122-5"/>
          <p:cNvSpPr txBox="1"/>
          <p:nvPr/>
        </p:nvSpPr>
        <p:spPr>
          <a:xfrm>
            <a:off x="400050" y="151209"/>
            <a:ext cx="302047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113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04</a:t>
            </a:r>
            <a:endParaRPr/>
          </a:p>
        </p:txBody>
      </p:sp>
      <p:sp>
        <p:nvSpPr>
          <p:cNvPr id="28" name="el-1785639218122-6"/>
          <p:cNvSpPr txBox="1"/>
          <p:nvPr/>
        </p:nvSpPr>
        <p:spPr>
          <a:xfrm>
            <a:off x="737815" y="139303"/>
            <a:ext cx="1871663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spc="56">
                <a:solidFill>
                  <a:srgbClr val="2A2A2A"/>
                </a:solidFill>
                <a:latin typeface="Songti SC"/>
                <a:ea typeface="Songti SC"/>
                <a:cs typeface="Songti SC"/>
              </a:rPr>
              <a:t>从实际问题到二次函数</a:t>
            </a:r>
            <a:endParaRPr/>
          </a:p>
        </p:txBody>
      </p:sp>
      <p:sp>
        <p:nvSpPr>
          <p:cNvPr id="29" name="el-1785639218133-36"/>
          <p:cNvSpPr txBox="1"/>
          <p:nvPr/>
        </p:nvSpPr>
        <p:spPr>
          <a:xfrm>
            <a:off x="792956" y="1768525"/>
            <a:ext cx="521494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56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问题一</a:t>
            </a:r>
            <a:endParaRPr/>
          </a:p>
        </p:txBody>
      </p:sp>
      <p:sp>
        <p:nvSpPr>
          <p:cNvPr id="30" name="el-1785639218127-21"/>
          <p:cNvSpPr txBox="1"/>
          <p:nvPr/>
        </p:nvSpPr>
        <p:spPr>
          <a:xfrm>
            <a:off x="600075" y="2030462"/>
            <a:ext cx="234791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正方体表面积（棱长 </a:t>
            </a:r>
            <a:r>
              <a:rPr i="1"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x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，表面积 </a:t>
            </a:r>
            <a:r>
              <a:rPr i="1"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y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）</a:t>
            </a:r>
            <a:endParaRPr/>
          </a:p>
        </p:txBody>
      </p:sp>
      <p:sp>
        <p:nvSpPr>
          <p:cNvPr id="31" name="el-1785639218128-22"/>
          <p:cNvSpPr txBox="1"/>
          <p:nvPr/>
        </p:nvSpPr>
        <p:spPr>
          <a:xfrm>
            <a:off x="621506" y="2430512"/>
            <a:ext cx="2233613" cy="2476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460" spc="28">
                <a:solidFill>
                  <a:srgbClr val="2A2A2A"/>
                </a:solidFill>
                <a:latin typeface="Songti SC"/>
                <a:ea typeface="Songti SC"/>
                <a:cs typeface="Songti SC"/>
              </a:rPr>
              <a:t>y = 6</a:t>
            </a:r>
            <a:r>
              <a:rPr b="1" sz="1460" spc="28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x²</a:t>
            </a:r>
            <a:endParaRPr/>
          </a:p>
        </p:txBody>
      </p:sp>
      <p:sp>
        <p:nvSpPr>
          <p:cNvPr id="32" name="el-1785639218128-24"/>
          <p:cNvSpPr txBox="1"/>
          <p:nvPr/>
        </p:nvSpPr>
        <p:spPr>
          <a:xfrm>
            <a:off x="600075" y="2913906"/>
            <a:ext cx="2340769" cy="18000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0373">
              <a:lnSpc>
                <a:spcPct val="100000"/>
              </a:lnSpc>
            </a:pPr>
            <a:r>
              <a:rPr sz="1010">
                <a:solidFill>
                  <a:srgbClr val="7A7568"/>
                </a:solidFill>
                <a:latin typeface="Microsoft YaHei"/>
                <a:ea typeface="Microsoft YaHei"/>
                <a:cs typeface="Microsoft YaHei"/>
              </a:rPr>
              <a:t>二次项系数 6</a:t>
            </a:r>
            <a:endParaRPr/>
          </a:p>
        </p:txBody>
      </p:sp>
      <p:sp>
        <p:nvSpPr>
          <p:cNvPr id="33" name="el-1785639218133-37"/>
          <p:cNvSpPr txBox="1"/>
          <p:nvPr/>
        </p:nvSpPr>
        <p:spPr>
          <a:xfrm>
            <a:off x="3673078" y="1768525"/>
            <a:ext cx="521494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56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问题二</a:t>
            </a:r>
            <a:endParaRPr/>
          </a:p>
        </p:txBody>
      </p:sp>
      <p:sp>
        <p:nvSpPr>
          <p:cNvPr id="34" name="el-1785639218129-25"/>
          <p:cNvSpPr txBox="1"/>
          <p:nvPr/>
        </p:nvSpPr>
        <p:spPr>
          <a:xfrm>
            <a:off x="3448050" y="2030462"/>
            <a:ext cx="234791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球队比赛场次 </a:t>
            </a:r>
            <a:r>
              <a:rPr i="1"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m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= </a:t>
            </a:r>
            <a:r>
              <a:rPr i="1"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n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(</a:t>
            </a:r>
            <a:r>
              <a:rPr i="1"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n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−1)/2</a:t>
            </a:r>
            <a:endParaRPr/>
          </a:p>
        </p:txBody>
      </p:sp>
      <p:sp>
        <p:nvSpPr>
          <p:cNvPr id="35" name="el-1785639218129-26"/>
          <p:cNvSpPr txBox="1"/>
          <p:nvPr/>
        </p:nvSpPr>
        <p:spPr>
          <a:xfrm>
            <a:off x="3469481" y="2430512"/>
            <a:ext cx="2233613" cy="2476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460" spc="28">
                <a:solidFill>
                  <a:srgbClr val="2A2A2A"/>
                </a:solidFill>
                <a:latin typeface="Songti SC"/>
                <a:ea typeface="Songti SC"/>
                <a:cs typeface="Songti SC"/>
              </a:rPr>
              <a:t>m = </a:t>
            </a:r>
            <a:r>
              <a:rPr b="1" sz="1460" spc="28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½</a:t>
            </a:r>
            <a:r>
              <a:rPr sz="1460" spc="28">
                <a:solidFill>
                  <a:srgbClr val="2A2A2A"/>
                </a:solidFill>
                <a:latin typeface="Songti SC"/>
                <a:ea typeface="Songti SC"/>
                <a:cs typeface="Songti SC"/>
              </a:rPr>
              <a:t>n² </a:t>
            </a:r>
            <a:r>
              <a:rPr b="1" sz="1460" spc="28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− ½</a:t>
            </a:r>
            <a:r>
              <a:rPr sz="1460" spc="28">
                <a:solidFill>
                  <a:srgbClr val="2A2A2A"/>
                </a:solidFill>
                <a:latin typeface="Songti SC"/>
                <a:ea typeface="Songti SC"/>
                <a:cs typeface="Songti SC"/>
              </a:rPr>
              <a:t>n</a:t>
            </a:r>
            <a:endParaRPr/>
          </a:p>
        </p:txBody>
      </p:sp>
      <p:sp>
        <p:nvSpPr>
          <p:cNvPr id="36" name="el-1785639218130-28"/>
          <p:cNvSpPr txBox="1"/>
          <p:nvPr/>
        </p:nvSpPr>
        <p:spPr>
          <a:xfrm>
            <a:off x="3448050" y="2913906"/>
            <a:ext cx="2340769" cy="18000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0373">
              <a:lnSpc>
                <a:spcPct val="100000"/>
              </a:lnSpc>
            </a:pPr>
            <a:r>
              <a:rPr sz="1010">
                <a:solidFill>
                  <a:srgbClr val="7A7568"/>
                </a:solidFill>
                <a:latin typeface="Microsoft YaHei"/>
                <a:ea typeface="Microsoft YaHei"/>
                <a:cs typeface="Microsoft YaHei"/>
              </a:rPr>
              <a:t>二次项系数 ½</a:t>
            </a:r>
            <a:endParaRPr/>
          </a:p>
        </p:txBody>
      </p:sp>
      <p:sp>
        <p:nvSpPr>
          <p:cNvPr id="37" name="el-1785639218133-38"/>
          <p:cNvSpPr txBox="1"/>
          <p:nvPr/>
        </p:nvSpPr>
        <p:spPr>
          <a:xfrm>
            <a:off x="6488907" y="1768525"/>
            <a:ext cx="521494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56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问题三</a:t>
            </a:r>
            <a:endParaRPr/>
          </a:p>
        </p:txBody>
      </p:sp>
      <p:sp>
        <p:nvSpPr>
          <p:cNvPr id="38" name="el-1785639218130-29"/>
          <p:cNvSpPr txBox="1"/>
          <p:nvPr/>
        </p:nvSpPr>
        <p:spPr>
          <a:xfrm>
            <a:off x="6296025" y="2030462"/>
            <a:ext cx="234791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产量增长 y = 20(1+</a:t>
            </a:r>
            <a:r>
              <a:rPr i="1"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x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)²</a:t>
            </a:r>
            <a:endParaRPr/>
          </a:p>
        </p:txBody>
      </p:sp>
      <p:sp>
        <p:nvSpPr>
          <p:cNvPr id="39" name="el-1785639218130-30"/>
          <p:cNvSpPr txBox="1"/>
          <p:nvPr/>
        </p:nvSpPr>
        <p:spPr>
          <a:xfrm>
            <a:off x="6317457" y="2430512"/>
            <a:ext cx="2233613" cy="2476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460" spc="28">
                <a:solidFill>
                  <a:srgbClr val="2A2A2A"/>
                </a:solidFill>
                <a:latin typeface="Songti SC"/>
                <a:ea typeface="Songti SC"/>
                <a:cs typeface="Songti SC"/>
              </a:rPr>
              <a:t>y = </a:t>
            </a:r>
            <a:r>
              <a:rPr b="1" sz="1460" spc="28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20</a:t>
            </a:r>
            <a:r>
              <a:rPr sz="1460" spc="28">
                <a:solidFill>
                  <a:srgbClr val="2A2A2A"/>
                </a:solidFill>
                <a:latin typeface="Songti SC"/>
                <a:ea typeface="Songti SC"/>
                <a:cs typeface="Songti SC"/>
              </a:rPr>
              <a:t>x² + </a:t>
            </a:r>
            <a:r>
              <a:rPr b="1" sz="1460" spc="28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40</a:t>
            </a:r>
            <a:r>
              <a:rPr sz="1460" spc="28">
                <a:solidFill>
                  <a:srgbClr val="2A2A2A"/>
                </a:solidFill>
                <a:latin typeface="Songti SC"/>
                <a:ea typeface="Songti SC"/>
                <a:cs typeface="Songti SC"/>
              </a:rPr>
              <a:t>x + 20</a:t>
            </a:r>
            <a:endParaRPr/>
          </a:p>
        </p:txBody>
      </p:sp>
      <p:sp>
        <p:nvSpPr>
          <p:cNvPr id="40" name="el-1785639218131-32"/>
          <p:cNvSpPr txBox="1"/>
          <p:nvPr/>
        </p:nvSpPr>
        <p:spPr>
          <a:xfrm>
            <a:off x="6296025" y="2913906"/>
            <a:ext cx="2340769" cy="18000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0373">
              <a:lnSpc>
                <a:spcPct val="100000"/>
              </a:lnSpc>
            </a:pPr>
            <a:r>
              <a:rPr sz="1010">
                <a:solidFill>
                  <a:srgbClr val="7A7568"/>
                </a:solidFill>
                <a:latin typeface="Microsoft YaHei"/>
                <a:ea typeface="Microsoft YaHei"/>
                <a:cs typeface="Microsoft YaHei"/>
              </a:rPr>
              <a:t>二次项系数 20</a:t>
            </a:r>
            <a:endParaRPr/>
          </a:p>
        </p:txBody>
      </p:sp>
      <p:sp>
        <p:nvSpPr>
          <p:cNvPr id="41" name="el-1785639218123-9"/>
          <p:cNvSpPr txBox="1"/>
          <p:nvPr/>
        </p:nvSpPr>
        <p:spPr>
          <a:xfrm>
            <a:off x="2567583" y="3513014"/>
            <a:ext cx="225623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>
                <a:solidFill>
                  <a:srgbClr val="1A6B5C"/>
                </a:solidFill>
                <a:latin typeface="Microsoft YaHei"/>
                <a:ea typeface="Microsoft YaHei"/>
                <a:cs typeface="Microsoft YaHei"/>
              </a:rPr>
              <a:t>✦</a:t>
            </a:r>
            <a:endParaRPr/>
          </a:p>
        </p:txBody>
      </p:sp>
      <p:sp>
        <p:nvSpPr>
          <p:cNvPr id="42" name="el-1785639218123-10"/>
          <p:cNvSpPr txBox="1"/>
          <p:nvPr/>
        </p:nvSpPr>
        <p:spPr>
          <a:xfrm>
            <a:off x="2821781" y="3524920"/>
            <a:ext cx="2214563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2A2A2A"/>
                </a:solidFill>
                <a:latin typeface="Songti SC"/>
                <a:ea typeface="Songti SC"/>
                <a:cs typeface="Songti SC"/>
              </a:rPr>
              <a:t>共同点：函数都是用自变量的</a:t>
            </a:r>
            <a:endParaRPr/>
          </a:p>
        </p:txBody>
      </p:sp>
      <p:sp>
        <p:nvSpPr>
          <p:cNvPr id="43" name="el-1785639218123-11"/>
          <p:cNvSpPr txBox="1"/>
          <p:nvPr/>
        </p:nvSpPr>
        <p:spPr>
          <a:xfrm>
            <a:off x="5157788" y="3522538"/>
            <a:ext cx="635794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A6B5C"/>
                </a:solidFill>
                <a:latin typeface="Microsoft YaHei"/>
                <a:ea typeface="Microsoft YaHei"/>
                <a:cs typeface="Microsoft YaHei"/>
              </a:rPr>
              <a:t>二次式</a:t>
            </a:r>
            <a:endParaRPr/>
          </a:p>
        </p:txBody>
      </p:sp>
      <p:sp>
        <p:nvSpPr>
          <p:cNvPr id="44" name="el-1785639218124-13"/>
          <p:cNvSpPr txBox="1"/>
          <p:nvPr/>
        </p:nvSpPr>
        <p:spPr>
          <a:xfrm>
            <a:off x="5829300" y="3524920"/>
            <a:ext cx="571500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2A2A2A"/>
                </a:solidFill>
                <a:latin typeface="Songti SC"/>
                <a:ea typeface="Songti SC"/>
                <a:cs typeface="Songti SC"/>
              </a:rPr>
              <a:t>表示的</a:t>
            </a:r>
            <a:endParaRPr/>
          </a:p>
        </p:txBody>
      </p:sp>
      <p:sp>
        <p:nvSpPr>
          <p:cNvPr id="45" name="el-1785639218124-14"/>
          <p:cNvSpPr txBox="1"/>
          <p:nvPr/>
        </p:nvSpPr>
        <p:spPr>
          <a:xfrm>
            <a:off x="6436519" y="3513014"/>
            <a:ext cx="225623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>
                <a:solidFill>
                  <a:srgbClr val="1A6B5C"/>
                </a:solidFill>
                <a:latin typeface="Microsoft YaHei"/>
                <a:ea typeface="Microsoft YaHei"/>
                <a:cs typeface="Microsoft YaHei"/>
              </a:rPr>
              <a:t>✦</a:t>
            </a:r>
            <a:endParaRPr/>
          </a:p>
        </p:txBody>
      </p:sp>
      <p:sp>
        <p:nvSpPr>
          <p:cNvPr id="46" name="el-1785639218122-7"/>
          <p:cNvSpPr txBox="1"/>
          <p:nvPr/>
        </p:nvSpPr>
        <p:spPr>
          <a:xfrm>
            <a:off x="400050" y="4894660"/>
            <a:ext cx="2015803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7568"/>
                </a:solidFill>
                <a:latin typeface="Songti SC"/>
                <a:ea typeface="Songti SC"/>
                <a:cs typeface="Songti SC"/>
              </a:rPr>
              <a:t>✦ 从具体到抽象，建立二次函数的概念</a:t>
            </a:r>
            <a:endParaRPr/>
          </a:p>
        </p:txBody>
      </p:sp>
      <p:sp>
        <p:nvSpPr>
          <p:cNvPr id="47" name="el-1785639218123-8"/>
          <p:cNvSpPr txBox="1"/>
          <p:nvPr/>
        </p:nvSpPr>
        <p:spPr>
          <a:xfrm>
            <a:off x="7243316" y="4901803"/>
            <a:ext cx="1557784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7568"/>
                </a:solidFill>
                <a:latin typeface="Microsoft YaHei"/>
                <a:ea typeface="Microsoft YaHei"/>
                <a:cs typeface="Microsoft YaHei"/>
              </a:rPr>
              <a:t>九年级 · 第二十二章 二次函数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EBE5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218319-14"/>
          <p:cNvPicPr/>
          <p:nvPr/>
        </p:nvPicPr>
        <p:blipFill>
          <a:blip r:embed="rId2"/>
          <a:stretch>
            <a:fillRect/>
          </a:stretch>
        </p:blipFill>
        <p:spPr>
          <a:xfrm>
            <a:off x="2628900" y="1004367"/>
            <a:ext cx="3886200" cy="2714625"/>
          </a:xfrm>
          <a:prstGeom prst="rect">
            <a:avLst/>
          </a:prstGeom>
          <a:ln>
            <a:noFill/>
          </a:ln>
        </p:spPr>
      </p:pic>
      <p:sp>
        <p:nvSpPr>
          <p:cNvPr id="3" name="el-1785639218297-3"/>
          <p:cNvSpPr/>
          <p:nvPr/>
        </p:nvSpPr>
        <p:spPr>
          <a:xfrm rot="359998">
            <a:off x="324547" y="340975"/>
            <a:ext cx="1779780" cy="88967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100000"/>
                </a:lnTo>
                <a:cubicBezTo>
                  <a:pt x="0" y="44772"/>
                  <a:pt x="22266" y="0"/>
                  <a:pt x="49733" y="0"/>
                </a:cubicBezTo>
                <a:lnTo>
                  <a:pt x="100000" y="0"/>
                </a:lnTo>
              </a:path>
            </a:pathLst>
          </a:custGeom>
          <a:noFill/>
          <a:ln w="14288" algn="in">
            <a:solidFill>
              <a:srgbClr val="1A6B5C">
                <a:alpha val="1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el-1785639218297-4"/>
          <p:cNvSpPr/>
          <p:nvPr/>
        </p:nvSpPr>
        <p:spPr>
          <a:xfrm rot="-480000">
            <a:off x="6527997" y="3712316"/>
            <a:ext cx="2231632" cy="107643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100000" y="0"/>
                </a:lnTo>
                <a:cubicBezTo>
                  <a:pt x="100000" y="55228"/>
                  <a:pt x="78380" y="100000"/>
                  <a:pt x="51709" y="100000"/>
                </a:cubicBezTo>
                <a:lnTo>
                  <a:pt x="0" y="100000"/>
                </a:lnTo>
              </a:path>
            </a:pathLst>
          </a:custGeom>
          <a:noFill/>
          <a:ln w="14288" algn="in">
            <a:solidFill>
              <a:srgbClr val="1A6B5C">
                <a:alpha val="12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" name="el-1785639218341-15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6" name="el-1785639218294-1"/>
          <p:cNvSpPr txBox="1"/>
          <p:nvPr/>
        </p:nvSpPr>
        <p:spPr>
          <a:xfrm rot="-599999">
            <a:off x="170892" y="4237434"/>
            <a:ext cx="1071563" cy="7643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4500">
                <a:solidFill>
                  <a:srgbClr val="1A6B5C">
                    <a:alpha val="7000"/>
                  </a:srgbClr>
                </a:solidFill>
                <a:latin typeface="Microsoft YaHei"/>
                <a:ea typeface="Microsoft YaHei"/>
                <a:cs typeface="Microsoft YaHei"/>
              </a:rPr>
              <a:t>🌿</a:t>
            </a:r>
            <a:endParaRPr/>
          </a:p>
        </p:txBody>
      </p:sp>
      <p:sp>
        <p:nvSpPr>
          <p:cNvPr id="7" name="el-1785639218295-2"/>
          <p:cNvSpPr txBox="1"/>
          <p:nvPr/>
        </p:nvSpPr>
        <p:spPr>
          <a:xfrm rot="8999999">
            <a:off x="8257766" y="172641"/>
            <a:ext cx="886234" cy="6643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3929">
                <a:solidFill>
                  <a:srgbClr val="1A6B5C">
                    <a:alpha val="6000"/>
                  </a:srgbClr>
                </a:solidFill>
                <a:latin typeface="Microsoft YaHei"/>
                <a:ea typeface="Microsoft YaHei"/>
                <a:cs typeface="Microsoft YaHei"/>
              </a:rPr>
              <a:t>🌿</a:t>
            </a:r>
            <a:endParaRPr/>
          </a:p>
        </p:txBody>
      </p:sp>
      <p:cxnSp>
        <p:nvCxnSpPr>
          <p:cNvPr id="8" name="el-1785639218300-9"/>
          <p:cNvCxnSpPr/>
          <p:nvPr/>
        </p:nvCxnSpPr>
        <p:spPr>
          <a:xfrm>
            <a:off x="4021931" y="-649337"/>
            <a:ext cx="914" cy="714375"/>
          </a:xfrm>
          <a:prstGeom prst="line">
            <a:avLst/>
          </a:prstGeom>
          <a:ln w="14288" cap="flat">
            <a:solidFill>
              <a:srgbClr val="1A6B5C">
                <a:alpha val="5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5639218300-10"/>
          <p:cNvCxnSpPr/>
          <p:nvPr/>
        </p:nvCxnSpPr>
        <p:spPr>
          <a:xfrm>
            <a:off x="4936331" y="236488"/>
            <a:ext cx="914" cy="4410596"/>
          </a:xfrm>
          <a:prstGeom prst="line">
            <a:avLst/>
          </a:prstGeom>
          <a:ln w="14288" cap="flat">
            <a:solidFill>
              <a:srgbClr val="1A6B5C">
                <a:alpha val="18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5639218300-8"/>
          <p:cNvCxnSpPr/>
          <p:nvPr/>
        </p:nvCxnSpPr>
        <p:spPr>
          <a:xfrm>
            <a:off x="2971800" y="4836393"/>
            <a:ext cx="3200400" cy="914"/>
          </a:xfrm>
          <a:prstGeom prst="line">
            <a:avLst/>
          </a:prstGeom>
          <a:ln w="7144" cap="flat">
            <a:solidFill>
              <a:srgbClr val="C4BBA8">
                <a:alpha val="8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5639218299-6"/>
          <p:cNvSpPr txBox="1"/>
          <p:nvPr/>
        </p:nvSpPr>
        <p:spPr>
          <a:xfrm>
            <a:off x="4029075" y="-422523"/>
            <a:ext cx="1171575" cy="332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vert="eaVert" anchor="ctr"/>
          <a:lstStyle/>
          <a:p>
            <a:pPr algn="ctr">
              <a:lnSpc>
                <a:spcPct val="100000"/>
              </a:lnSpc>
            </a:pPr>
            <a:r>
              <a:rPr sz="1120" spc="563">
                <a:solidFill>
                  <a:srgbClr val="1A6B5C">
                    <a:alpha val="55000"/>
                  </a:srgbClr>
                </a:solidFill>
                <a:latin typeface="宋体"/>
                <a:ea typeface="宋体"/>
                <a:cs typeface="宋体"/>
              </a:rPr>
              <a:t>概 念 建 构</a:t>
            </a:r>
            <a:endParaRPr/>
          </a:p>
        </p:txBody>
      </p:sp>
      <p:sp>
        <p:nvSpPr>
          <p:cNvPr id="12" name="el-1785639218300-7"/>
          <p:cNvSpPr txBox="1"/>
          <p:nvPr/>
        </p:nvSpPr>
        <p:spPr>
          <a:xfrm>
            <a:off x="4229100" y="236488"/>
            <a:ext cx="600075" cy="4610621"/>
          </a:xfrm>
          <a:prstGeom prst="rect">
            <a:avLst/>
          </a:prstGeom>
          <a:noFill/>
          <a:ln>
            <a:noFill/>
          </a:ln>
          <a:effectLst>
            <a:outerShdw blurRad="57150" dist="14288" dir="5400000" sx="100000" sy="100000" kx="0" ky="0" algn="ctr">
              <a:srgbClr val="1A6B5C">
                <a:alpha val="8000"/>
              </a:srgbClr>
            </a:outerShdw>
          </a:effectLst>
        </p:spPr>
        <p:txBody>
          <a:bodyPr lIns="0" tIns="0" rIns="0" bIns="0" vert="eaVert"/>
          <a:lstStyle/>
          <a:p>
            <a:pPr algn="ctr">
              <a:lnSpc>
                <a:spcPts val="4725"/>
              </a:lnSpc>
            </a:pPr>
            <a:r>
              <a:rPr b="1" sz="3150" spc="788">
                <a:solidFill>
                  <a:srgbClr val="1A6B5C"/>
                </a:solidFill>
                <a:latin typeface="宋体"/>
                <a:ea typeface="宋体"/>
                <a:cs typeface="宋体"/>
              </a:rPr>
              <a:t>二次函数的定义</a:t>
            </a:r>
            <a:endParaRPr/>
          </a:p>
        </p:txBody>
      </p:sp>
      <p:sp>
        <p:nvSpPr>
          <p:cNvPr id="13" name="el-1785639218299-5"/>
          <p:cNvSpPr txBox="1"/>
          <p:nvPr/>
        </p:nvSpPr>
        <p:spPr>
          <a:xfrm>
            <a:off x="2878931" y="4982840"/>
            <a:ext cx="3386138" cy="3528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460" spc="113">
                <a:solidFill>
                  <a:srgbClr val="2A2A2A">
                    <a:alpha val="85000"/>
                  </a:srgbClr>
                </a:solidFill>
                <a:latin typeface="Microsoft YaHei"/>
                <a:ea typeface="Microsoft YaHei"/>
                <a:cs typeface="Microsoft YaHei"/>
              </a:rPr>
              <a:t>从具体到抽象，建立</a:t>
            </a:r>
            <a:r>
              <a:rPr sz="1460" spc="113">
                <a:solidFill>
                  <a:srgbClr val="1A6B5C">
                    <a:alpha val="85000"/>
                  </a:srgbClr>
                </a:solidFill>
                <a:latin typeface="Microsoft YaHei"/>
                <a:ea typeface="Microsoft YaHei"/>
                <a:cs typeface="Microsoft YaHei"/>
              </a:rPr>
              <a:t>二次函数</a:t>
            </a:r>
            <a:r>
              <a:rPr sz="1460" spc="113">
                <a:solidFill>
                  <a:srgbClr val="2A2A2A">
                    <a:alpha val="85000"/>
                  </a:srgbClr>
                </a:solidFill>
                <a:latin typeface="Microsoft YaHei"/>
                <a:ea typeface="Microsoft YaHei"/>
                <a:cs typeface="Microsoft YaHei"/>
              </a:rPr>
              <a:t>的概念</a:t>
            </a:r>
            <a:endParaRPr/>
          </a:p>
        </p:txBody>
      </p:sp>
      <p:sp>
        <p:nvSpPr>
          <p:cNvPr id="14" name="el-1785639218302-11"/>
          <p:cNvSpPr txBox="1"/>
          <p:nvPr/>
        </p:nvSpPr>
        <p:spPr>
          <a:xfrm>
            <a:off x="4118595" y="5507162"/>
            <a:ext cx="38576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563">
                <a:solidFill>
                  <a:srgbClr val="1A6B5C">
                    <a:alpha val="25000"/>
                  </a:srgbClr>
                </a:solidFill>
                <a:latin typeface="Microsoft YaHei"/>
                <a:ea typeface="Microsoft YaHei"/>
                <a:cs typeface="Microsoft YaHei"/>
              </a:rPr>
              <a:t>⏤</a:t>
            </a:r>
            <a:endParaRPr/>
          </a:p>
        </p:txBody>
      </p:sp>
      <p:sp>
        <p:nvSpPr>
          <p:cNvPr id="15" name="el-1785639218302-12"/>
          <p:cNvSpPr txBox="1"/>
          <p:nvPr/>
        </p:nvSpPr>
        <p:spPr>
          <a:xfrm>
            <a:off x="4404345" y="5507162"/>
            <a:ext cx="335310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563">
                <a:solidFill>
                  <a:srgbClr val="1A6B5C">
                    <a:alpha val="25000"/>
                  </a:srgbClr>
                </a:solidFill>
                <a:latin typeface="Microsoft YaHei"/>
                <a:ea typeface="Microsoft YaHei"/>
                <a:cs typeface="Microsoft YaHei"/>
              </a:rPr>
              <a:t>⟡</a:t>
            </a:r>
            <a:endParaRPr/>
          </a:p>
        </p:txBody>
      </p:sp>
      <p:sp>
        <p:nvSpPr>
          <p:cNvPr id="16" name="el-1785639218302-13"/>
          <p:cNvSpPr txBox="1"/>
          <p:nvPr/>
        </p:nvSpPr>
        <p:spPr>
          <a:xfrm>
            <a:off x="4639642" y="5507162"/>
            <a:ext cx="38576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563">
                <a:solidFill>
                  <a:srgbClr val="1A6B5C">
                    <a:alpha val="25000"/>
                  </a:srgbClr>
                </a:solidFill>
                <a:latin typeface="Microsoft YaHei"/>
                <a:ea typeface="Microsoft YaHei"/>
                <a:cs typeface="Microsoft YaHei"/>
              </a:rPr>
              <a:t>⏤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18500-1"/>
          <p:cNvSpPr/>
          <p:nvPr/>
        </p:nvSpPr>
        <p:spPr>
          <a:xfrm>
            <a:off x="171450" y="571500"/>
            <a:ext cx="14288" cy="41719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BA8">
                  <a:alpha val="0"/>
                </a:srgbClr>
              </a:gs>
              <a:gs pos="20000">
                <a:srgbClr val="C4BBA8">
                  <a:alpha val="40000"/>
                </a:srgbClr>
              </a:gs>
              <a:gs pos="80000">
                <a:srgbClr val="C4BBA8">
                  <a:alpha val="40000"/>
                </a:srgbClr>
              </a:gs>
              <a:gs pos="100000">
                <a:srgbClr val="C4BBA8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3" name="el-1785639218534-48"/>
          <p:cNvPicPr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 rot="1199999">
            <a:off x="8072437" y="71437"/>
            <a:ext cx="1000125" cy="1000125"/>
          </a:xfrm>
          <a:prstGeom prst="rect">
            <a:avLst/>
          </a:prstGeom>
          <a:ln>
            <a:noFill/>
          </a:ln>
        </p:spPr>
      </p:pic>
      <p:pic>
        <p:nvPicPr>
          <p:cNvPr id="4" name="el-1785639218537-49"/>
          <p:cNvPicPr/>
          <p:nvPr/>
        </p:nvPicPr>
        <p:blipFill>
          <a:blip r:embed="rId3">
            <a:alphaModFix amt="12000"/>
          </a:blip>
          <a:stretch>
            <a:fillRect/>
          </a:stretch>
        </p:blipFill>
        <p:spPr>
          <a:xfrm rot="-900000">
            <a:off x="57150" y="4300537"/>
            <a:ext cx="785813" cy="785813"/>
          </a:xfrm>
          <a:prstGeom prst="rect">
            <a:avLst/>
          </a:prstGeom>
          <a:ln>
            <a:noFill/>
          </a:ln>
        </p:spPr>
      </p:pic>
      <p:cxnSp>
        <p:nvCxnSpPr>
          <p:cNvPr id="5" name="el-1785639218501-2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5639218501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5639218501-4"/>
          <p:cNvCxnSpPr/>
          <p:nvPr/>
        </p:nvCxnSpPr>
        <p:spPr>
          <a:xfrm>
            <a:off x="8315325" y="253603"/>
            <a:ext cx="428625" cy="914"/>
          </a:xfrm>
          <a:prstGeom prst="line">
            <a:avLst/>
          </a:prstGeom>
          <a:ln w="14288" cap="flat">
            <a:solidFill>
              <a:srgbClr val="1A6B5C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639218505-13"/>
          <p:cNvSpPr/>
          <p:nvPr/>
        </p:nvSpPr>
        <p:spPr>
          <a:xfrm>
            <a:off x="400050" y="1849710"/>
            <a:ext cx="4071938" cy="333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02" y="0"/>
                </a:moveTo>
                <a:lnTo>
                  <a:pt x="98598" y="0"/>
                </a:lnTo>
                <a:lnTo>
                  <a:pt x="98736" y="86"/>
                </a:lnTo>
                <a:lnTo>
                  <a:pt x="98871" y="343"/>
                </a:lnTo>
                <a:lnTo>
                  <a:pt x="99005" y="743"/>
                </a:lnTo>
                <a:lnTo>
                  <a:pt x="99136" y="1314"/>
                </a:lnTo>
                <a:lnTo>
                  <a:pt x="99259" y="2029"/>
                </a:lnTo>
                <a:lnTo>
                  <a:pt x="99376" y="2886"/>
                </a:lnTo>
                <a:lnTo>
                  <a:pt x="99488" y="3886"/>
                </a:lnTo>
                <a:lnTo>
                  <a:pt x="99589" y="5029"/>
                </a:lnTo>
                <a:lnTo>
                  <a:pt x="99682" y="6257"/>
                </a:lnTo>
                <a:lnTo>
                  <a:pt x="99764" y="7629"/>
                </a:lnTo>
                <a:lnTo>
                  <a:pt x="99834" y="9057"/>
                </a:lnTo>
                <a:lnTo>
                  <a:pt x="99893" y="10571"/>
                </a:lnTo>
                <a:lnTo>
                  <a:pt x="99939" y="12171"/>
                </a:lnTo>
                <a:lnTo>
                  <a:pt x="99972" y="13800"/>
                </a:lnTo>
                <a:lnTo>
                  <a:pt x="99993" y="15457"/>
                </a:lnTo>
                <a:lnTo>
                  <a:pt x="100000" y="17143"/>
                </a:lnTo>
                <a:lnTo>
                  <a:pt x="100000" y="82857"/>
                </a:lnTo>
                <a:lnTo>
                  <a:pt x="99993" y="84543"/>
                </a:lnTo>
                <a:lnTo>
                  <a:pt x="99972" y="86200"/>
                </a:lnTo>
                <a:lnTo>
                  <a:pt x="99939" y="87829"/>
                </a:lnTo>
                <a:lnTo>
                  <a:pt x="99893" y="89429"/>
                </a:lnTo>
                <a:lnTo>
                  <a:pt x="99834" y="90943"/>
                </a:lnTo>
                <a:lnTo>
                  <a:pt x="99764" y="92371"/>
                </a:lnTo>
                <a:lnTo>
                  <a:pt x="99682" y="93743"/>
                </a:lnTo>
                <a:lnTo>
                  <a:pt x="99589" y="94971"/>
                </a:lnTo>
                <a:lnTo>
                  <a:pt x="99488" y="96114"/>
                </a:lnTo>
                <a:lnTo>
                  <a:pt x="99376" y="97114"/>
                </a:lnTo>
                <a:lnTo>
                  <a:pt x="99259" y="97971"/>
                </a:lnTo>
                <a:lnTo>
                  <a:pt x="99136" y="98686"/>
                </a:lnTo>
                <a:lnTo>
                  <a:pt x="99005" y="99257"/>
                </a:lnTo>
                <a:lnTo>
                  <a:pt x="98871" y="99657"/>
                </a:lnTo>
                <a:lnTo>
                  <a:pt x="98736" y="99914"/>
                </a:lnTo>
                <a:lnTo>
                  <a:pt x="98598" y="100000"/>
                </a:lnTo>
                <a:lnTo>
                  <a:pt x="1402" y="100000"/>
                </a:lnTo>
                <a:lnTo>
                  <a:pt x="1264" y="99914"/>
                </a:lnTo>
                <a:lnTo>
                  <a:pt x="1129" y="99657"/>
                </a:lnTo>
                <a:lnTo>
                  <a:pt x="995" y="99257"/>
                </a:lnTo>
                <a:lnTo>
                  <a:pt x="864" y="98686"/>
                </a:lnTo>
                <a:lnTo>
                  <a:pt x="741" y="97971"/>
                </a:lnTo>
                <a:lnTo>
                  <a:pt x="624" y="97114"/>
                </a:lnTo>
                <a:lnTo>
                  <a:pt x="512" y="96114"/>
                </a:lnTo>
                <a:lnTo>
                  <a:pt x="411" y="94971"/>
                </a:lnTo>
                <a:lnTo>
                  <a:pt x="318" y="93743"/>
                </a:lnTo>
                <a:lnTo>
                  <a:pt x="236" y="92371"/>
                </a:lnTo>
                <a:lnTo>
                  <a:pt x="166" y="90943"/>
                </a:lnTo>
                <a:lnTo>
                  <a:pt x="107" y="89429"/>
                </a:lnTo>
                <a:lnTo>
                  <a:pt x="61" y="87829"/>
                </a:lnTo>
                <a:lnTo>
                  <a:pt x="28" y="86200"/>
                </a:lnTo>
                <a:lnTo>
                  <a:pt x="7" y="84543"/>
                </a:lnTo>
                <a:lnTo>
                  <a:pt x="0" y="82857"/>
                </a:lnTo>
                <a:lnTo>
                  <a:pt x="0" y="17143"/>
                </a:lnTo>
                <a:lnTo>
                  <a:pt x="7" y="15457"/>
                </a:lnTo>
                <a:lnTo>
                  <a:pt x="28" y="13800"/>
                </a:lnTo>
                <a:lnTo>
                  <a:pt x="61" y="12171"/>
                </a:lnTo>
                <a:lnTo>
                  <a:pt x="107" y="10571"/>
                </a:lnTo>
                <a:lnTo>
                  <a:pt x="166" y="9057"/>
                </a:lnTo>
                <a:lnTo>
                  <a:pt x="236" y="7629"/>
                </a:lnTo>
                <a:lnTo>
                  <a:pt x="318" y="6257"/>
                </a:lnTo>
                <a:lnTo>
                  <a:pt x="411" y="5029"/>
                </a:lnTo>
                <a:lnTo>
                  <a:pt x="512" y="3886"/>
                </a:lnTo>
                <a:lnTo>
                  <a:pt x="624" y="2886"/>
                </a:lnTo>
                <a:lnTo>
                  <a:pt x="741" y="2029"/>
                </a:lnTo>
                <a:lnTo>
                  <a:pt x="864" y="1314"/>
                </a:lnTo>
                <a:lnTo>
                  <a:pt x="995" y="743"/>
                </a:lnTo>
                <a:lnTo>
                  <a:pt x="1129" y="343"/>
                </a:lnTo>
                <a:lnTo>
                  <a:pt x="1264" y="86"/>
                </a:lnTo>
                <a:lnTo>
                  <a:pt x="1402" y="0"/>
                </a:lnTo>
                <a:close/>
              </a:path>
            </a:pathLst>
          </a:custGeom>
          <a:solidFill>
            <a:srgbClr val="EBE5D8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639218507-20"/>
          <p:cNvSpPr/>
          <p:nvPr/>
        </p:nvSpPr>
        <p:spPr>
          <a:xfrm>
            <a:off x="400050" y="1849710"/>
            <a:ext cx="57150" cy="333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83"/>
                </a:lnTo>
                <a:lnTo>
                  <a:pt x="80491" y="329"/>
                </a:lnTo>
                <a:lnTo>
                  <a:pt x="70972" y="738"/>
                </a:lnTo>
                <a:lnTo>
                  <a:pt x="61732" y="1305"/>
                </a:lnTo>
                <a:lnTo>
                  <a:pt x="52860" y="2024"/>
                </a:lnTo>
                <a:lnTo>
                  <a:pt x="44443" y="2889"/>
                </a:lnTo>
                <a:lnTo>
                  <a:pt x="36561" y="3891"/>
                </a:lnTo>
                <a:lnTo>
                  <a:pt x="29289" y="5021"/>
                </a:lnTo>
                <a:lnTo>
                  <a:pt x="22699" y="6268"/>
                </a:lnTo>
                <a:lnTo>
                  <a:pt x="16853" y="7619"/>
                </a:lnTo>
                <a:lnTo>
                  <a:pt x="11808" y="9062"/>
                </a:lnTo>
                <a:lnTo>
                  <a:pt x="7612" y="10583"/>
                </a:lnTo>
                <a:lnTo>
                  <a:pt x="4306" y="12167"/>
                </a:lnTo>
                <a:lnTo>
                  <a:pt x="1921" y="13798"/>
                </a:lnTo>
                <a:lnTo>
                  <a:pt x="482" y="15463"/>
                </a:lnTo>
                <a:lnTo>
                  <a:pt x="0" y="17143"/>
                </a:lnTo>
                <a:lnTo>
                  <a:pt x="0" y="82857"/>
                </a:lnTo>
                <a:lnTo>
                  <a:pt x="482" y="84537"/>
                </a:lnTo>
                <a:lnTo>
                  <a:pt x="1921" y="86202"/>
                </a:lnTo>
                <a:lnTo>
                  <a:pt x="4306" y="87833"/>
                </a:lnTo>
                <a:lnTo>
                  <a:pt x="7612" y="89417"/>
                </a:lnTo>
                <a:lnTo>
                  <a:pt x="11808" y="90938"/>
                </a:lnTo>
                <a:lnTo>
                  <a:pt x="16853" y="92381"/>
                </a:lnTo>
                <a:lnTo>
                  <a:pt x="22699" y="93732"/>
                </a:lnTo>
                <a:lnTo>
                  <a:pt x="29289" y="94979"/>
                </a:lnTo>
                <a:lnTo>
                  <a:pt x="36561" y="96109"/>
                </a:lnTo>
                <a:lnTo>
                  <a:pt x="44443" y="97111"/>
                </a:lnTo>
                <a:lnTo>
                  <a:pt x="52860" y="97976"/>
                </a:lnTo>
                <a:lnTo>
                  <a:pt x="61732" y="98695"/>
                </a:lnTo>
                <a:lnTo>
                  <a:pt x="70972" y="99262"/>
                </a:lnTo>
                <a:lnTo>
                  <a:pt x="80491" y="99671"/>
                </a:lnTo>
                <a:lnTo>
                  <a:pt x="90198" y="99917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5099" y="99917"/>
                </a:lnTo>
                <a:lnTo>
                  <a:pt x="90245" y="99671"/>
                </a:lnTo>
                <a:lnTo>
                  <a:pt x="85486" y="99262"/>
                </a:lnTo>
                <a:lnTo>
                  <a:pt x="80866" y="98695"/>
                </a:lnTo>
                <a:lnTo>
                  <a:pt x="76430" y="97976"/>
                </a:lnTo>
                <a:lnTo>
                  <a:pt x="72221" y="97111"/>
                </a:lnTo>
                <a:lnTo>
                  <a:pt x="68280" y="96109"/>
                </a:lnTo>
                <a:lnTo>
                  <a:pt x="64645" y="94979"/>
                </a:lnTo>
                <a:lnTo>
                  <a:pt x="61349" y="93732"/>
                </a:lnTo>
                <a:lnTo>
                  <a:pt x="58427" y="92381"/>
                </a:lnTo>
                <a:lnTo>
                  <a:pt x="55904" y="90938"/>
                </a:lnTo>
                <a:lnTo>
                  <a:pt x="53806" y="89417"/>
                </a:lnTo>
                <a:lnTo>
                  <a:pt x="52153" y="87833"/>
                </a:lnTo>
                <a:lnTo>
                  <a:pt x="50961" y="86202"/>
                </a:lnTo>
                <a:lnTo>
                  <a:pt x="50241" y="84537"/>
                </a:lnTo>
                <a:lnTo>
                  <a:pt x="50000" y="82857"/>
                </a:lnTo>
                <a:lnTo>
                  <a:pt x="50000" y="17143"/>
                </a:lnTo>
                <a:lnTo>
                  <a:pt x="50241" y="15463"/>
                </a:lnTo>
                <a:lnTo>
                  <a:pt x="50961" y="13798"/>
                </a:lnTo>
                <a:lnTo>
                  <a:pt x="52153" y="12167"/>
                </a:lnTo>
                <a:lnTo>
                  <a:pt x="53806" y="10583"/>
                </a:lnTo>
                <a:lnTo>
                  <a:pt x="55904" y="9062"/>
                </a:lnTo>
                <a:lnTo>
                  <a:pt x="58427" y="7619"/>
                </a:lnTo>
                <a:lnTo>
                  <a:pt x="61349" y="6268"/>
                </a:lnTo>
                <a:lnTo>
                  <a:pt x="64645" y="5021"/>
                </a:lnTo>
                <a:lnTo>
                  <a:pt x="68280" y="3891"/>
                </a:lnTo>
                <a:lnTo>
                  <a:pt x="72221" y="2889"/>
                </a:lnTo>
                <a:lnTo>
                  <a:pt x="76430" y="2024"/>
                </a:lnTo>
                <a:lnTo>
                  <a:pt x="80866" y="1305"/>
                </a:lnTo>
                <a:lnTo>
                  <a:pt x="85486" y="738"/>
                </a:lnTo>
                <a:lnTo>
                  <a:pt x="90245" y="329"/>
                </a:lnTo>
                <a:lnTo>
                  <a:pt x="95099" y="83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639218524-38"/>
          <p:cNvSpPr/>
          <p:nvPr/>
        </p:nvSpPr>
        <p:spPr>
          <a:xfrm>
            <a:off x="583967" y="1947606"/>
            <a:ext cx="117940" cy="13758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1250" y="12214"/>
                </a:moveTo>
                <a:lnTo>
                  <a:pt x="101250" y="12214"/>
                </a:lnTo>
                <a:cubicBezTo>
                  <a:pt x="102694" y="10548"/>
                  <a:pt x="103333" y="8714"/>
                  <a:pt x="103167" y="6714"/>
                </a:cubicBezTo>
                <a:lnTo>
                  <a:pt x="103167" y="6714"/>
                </a:lnTo>
                <a:lnTo>
                  <a:pt x="103167" y="6714"/>
                </a:lnTo>
                <a:cubicBezTo>
                  <a:pt x="103000" y="4714"/>
                  <a:pt x="102000" y="3024"/>
                  <a:pt x="100167" y="1643"/>
                </a:cubicBezTo>
                <a:lnTo>
                  <a:pt x="100167" y="1643"/>
                </a:lnTo>
                <a:cubicBezTo>
                  <a:pt x="98222" y="405"/>
                  <a:pt x="96083" y="-143"/>
                  <a:pt x="93750" y="0"/>
                </a:cubicBezTo>
                <a:lnTo>
                  <a:pt x="93750" y="0"/>
                </a:lnTo>
                <a:cubicBezTo>
                  <a:pt x="91417" y="190"/>
                  <a:pt x="89444" y="1119"/>
                  <a:pt x="87833" y="2786"/>
                </a:cubicBezTo>
                <a:lnTo>
                  <a:pt x="87833" y="2786"/>
                </a:lnTo>
                <a:lnTo>
                  <a:pt x="51583" y="40071"/>
                </a:lnTo>
                <a:lnTo>
                  <a:pt x="15333" y="2786"/>
                </a:lnTo>
                <a:cubicBezTo>
                  <a:pt x="13722" y="1119"/>
                  <a:pt x="11750" y="190"/>
                  <a:pt x="9417" y="0"/>
                </a:cubicBezTo>
                <a:lnTo>
                  <a:pt x="9417" y="0"/>
                </a:lnTo>
                <a:cubicBezTo>
                  <a:pt x="7083" y="-143"/>
                  <a:pt x="5028" y="405"/>
                  <a:pt x="3250" y="1643"/>
                </a:cubicBezTo>
                <a:lnTo>
                  <a:pt x="3250" y="1643"/>
                </a:lnTo>
                <a:cubicBezTo>
                  <a:pt x="1306" y="3024"/>
                  <a:pt x="222" y="4714"/>
                  <a:pt x="0" y="6714"/>
                </a:cubicBezTo>
                <a:lnTo>
                  <a:pt x="0" y="6714"/>
                </a:lnTo>
                <a:cubicBezTo>
                  <a:pt x="-167" y="8714"/>
                  <a:pt x="472" y="10548"/>
                  <a:pt x="1917" y="12214"/>
                </a:cubicBezTo>
                <a:lnTo>
                  <a:pt x="1917" y="12214"/>
                </a:lnTo>
                <a:lnTo>
                  <a:pt x="40333" y="51571"/>
                </a:lnTo>
                <a:lnTo>
                  <a:pt x="1917" y="91214"/>
                </a:lnTo>
                <a:cubicBezTo>
                  <a:pt x="472" y="92738"/>
                  <a:pt x="-167" y="94500"/>
                  <a:pt x="0" y="96500"/>
                </a:cubicBezTo>
                <a:lnTo>
                  <a:pt x="0" y="96500"/>
                </a:lnTo>
                <a:cubicBezTo>
                  <a:pt x="222" y="98500"/>
                  <a:pt x="1306" y="100190"/>
                  <a:pt x="3250" y="101571"/>
                </a:cubicBezTo>
                <a:lnTo>
                  <a:pt x="3250" y="101571"/>
                </a:lnTo>
                <a:cubicBezTo>
                  <a:pt x="5028" y="102762"/>
                  <a:pt x="7083" y="103286"/>
                  <a:pt x="9417" y="103143"/>
                </a:cubicBezTo>
                <a:lnTo>
                  <a:pt x="9417" y="103143"/>
                </a:lnTo>
                <a:cubicBezTo>
                  <a:pt x="11750" y="103000"/>
                  <a:pt x="13722" y="102167"/>
                  <a:pt x="15333" y="100643"/>
                </a:cubicBezTo>
                <a:lnTo>
                  <a:pt x="15333" y="100643"/>
                </a:lnTo>
                <a:lnTo>
                  <a:pt x="51583" y="63071"/>
                </a:lnTo>
                <a:lnTo>
                  <a:pt x="87833" y="100643"/>
                </a:lnTo>
                <a:cubicBezTo>
                  <a:pt x="89444" y="102167"/>
                  <a:pt x="91417" y="103000"/>
                  <a:pt x="93750" y="103143"/>
                </a:cubicBezTo>
                <a:lnTo>
                  <a:pt x="93750" y="103143"/>
                </a:lnTo>
                <a:cubicBezTo>
                  <a:pt x="96083" y="103286"/>
                  <a:pt x="98222" y="102762"/>
                  <a:pt x="100167" y="101571"/>
                </a:cubicBezTo>
                <a:lnTo>
                  <a:pt x="100167" y="101571"/>
                </a:lnTo>
                <a:cubicBezTo>
                  <a:pt x="102000" y="100190"/>
                  <a:pt x="103000" y="98500"/>
                  <a:pt x="103167" y="96500"/>
                </a:cubicBezTo>
                <a:lnTo>
                  <a:pt x="103167" y="96500"/>
                </a:lnTo>
                <a:cubicBezTo>
                  <a:pt x="103333" y="94500"/>
                  <a:pt x="102694" y="92738"/>
                  <a:pt x="101250" y="91214"/>
                </a:cubicBezTo>
                <a:lnTo>
                  <a:pt x="101250" y="91214"/>
                </a:lnTo>
                <a:lnTo>
                  <a:pt x="62833" y="51571"/>
                </a:lnTo>
                <a:lnTo>
                  <a:pt x="101250" y="12214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218505-14"/>
          <p:cNvSpPr/>
          <p:nvPr/>
        </p:nvSpPr>
        <p:spPr>
          <a:xfrm>
            <a:off x="400050" y="2297385"/>
            <a:ext cx="4071938" cy="333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02" y="0"/>
                </a:moveTo>
                <a:lnTo>
                  <a:pt x="98598" y="0"/>
                </a:lnTo>
                <a:lnTo>
                  <a:pt x="98736" y="86"/>
                </a:lnTo>
                <a:lnTo>
                  <a:pt x="98871" y="343"/>
                </a:lnTo>
                <a:lnTo>
                  <a:pt x="99005" y="743"/>
                </a:lnTo>
                <a:lnTo>
                  <a:pt x="99136" y="1314"/>
                </a:lnTo>
                <a:lnTo>
                  <a:pt x="99259" y="2029"/>
                </a:lnTo>
                <a:lnTo>
                  <a:pt x="99376" y="2886"/>
                </a:lnTo>
                <a:lnTo>
                  <a:pt x="99488" y="3886"/>
                </a:lnTo>
                <a:lnTo>
                  <a:pt x="99589" y="5029"/>
                </a:lnTo>
                <a:lnTo>
                  <a:pt x="99682" y="6257"/>
                </a:lnTo>
                <a:lnTo>
                  <a:pt x="99764" y="7629"/>
                </a:lnTo>
                <a:lnTo>
                  <a:pt x="99834" y="9057"/>
                </a:lnTo>
                <a:lnTo>
                  <a:pt x="99893" y="10571"/>
                </a:lnTo>
                <a:lnTo>
                  <a:pt x="99939" y="12171"/>
                </a:lnTo>
                <a:lnTo>
                  <a:pt x="99972" y="13800"/>
                </a:lnTo>
                <a:lnTo>
                  <a:pt x="99993" y="15457"/>
                </a:lnTo>
                <a:lnTo>
                  <a:pt x="100000" y="17143"/>
                </a:lnTo>
                <a:lnTo>
                  <a:pt x="100000" y="82857"/>
                </a:lnTo>
                <a:lnTo>
                  <a:pt x="99993" y="84543"/>
                </a:lnTo>
                <a:lnTo>
                  <a:pt x="99972" y="86200"/>
                </a:lnTo>
                <a:lnTo>
                  <a:pt x="99939" y="87829"/>
                </a:lnTo>
                <a:lnTo>
                  <a:pt x="99893" y="89429"/>
                </a:lnTo>
                <a:lnTo>
                  <a:pt x="99834" y="90943"/>
                </a:lnTo>
                <a:lnTo>
                  <a:pt x="99764" y="92371"/>
                </a:lnTo>
                <a:lnTo>
                  <a:pt x="99682" y="93743"/>
                </a:lnTo>
                <a:lnTo>
                  <a:pt x="99589" y="94971"/>
                </a:lnTo>
                <a:lnTo>
                  <a:pt x="99488" y="96114"/>
                </a:lnTo>
                <a:lnTo>
                  <a:pt x="99376" y="97114"/>
                </a:lnTo>
                <a:lnTo>
                  <a:pt x="99259" y="97971"/>
                </a:lnTo>
                <a:lnTo>
                  <a:pt x="99136" y="98686"/>
                </a:lnTo>
                <a:lnTo>
                  <a:pt x="99005" y="99257"/>
                </a:lnTo>
                <a:lnTo>
                  <a:pt x="98871" y="99657"/>
                </a:lnTo>
                <a:lnTo>
                  <a:pt x="98736" y="99914"/>
                </a:lnTo>
                <a:lnTo>
                  <a:pt x="98598" y="100000"/>
                </a:lnTo>
                <a:lnTo>
                  <a:pt x="1402" y="100000"/>
                </a:lnTo>
                <a:lnTo>
                  <a:pt x="1264" y="99914"/>
                </a:lnTo>
                <a:lnTo>
                  <a:pt x="1129" y="99657"/>
                </a:lnTo>
                <a:lnTo>
                  <a:pt x="995" y="99257"/>
                </a:lnTo>
                <a:lnTo>
                  <a:pt x="864" y="98686"/>
                </a:lnTo>
                <a:lnTo>
                  <a:pt x="741" y="97971"/>
                </a:lnTo>
                <a:lnTo>
                  <a:pt x="624" y="97114"/>
                </a:lnTo>
                <a:lnTo>
                  <a:pt x="512" y="96114"/>
                </a:lnTo>
                <a:lnTo>
                  <a:pt x="411" y="94971"/>
                </a:lnTo>
                <a:lnTo>
                  <a:pt x="318" y="93743"/>
                </a:lnTo>
                <a:lnTo>
                  <a:pt x="236" y="92371"/>
                </a:lnTo>
                <a:lnTo>
                  <a:pt x="166" y="90943"/>
                </a:lnTo>
                <a:lnTo>
                  <a:pt x="107" y="89429"/>
                </a:lnTo>
                <a:lnTo>
                  <a:pt x="61" y="87829"/>
                </a:lnTo>
                <a:lnTo>
                  <a:pt x="28" y="86200"/>
                </a:lnTo>
                <a:lnTo>
                  <a:pt x="7" y="84543"/>
                </a:lnTo>
                <a:lnTo>
                  <a:pt x="0" y="82857"/>
                </a:lnTo>
                <a:lnTo>
                  <a:pt x="0" y="17143"/>
                </a:lnTo>
                <a:lnTo>
                  <a:pt x="7" y="15457"/>
                </a:lnTo>
                <a:lnTo>
                  <a:pt x="28" y="13800"/>
                </a:lnTo>
                <a:lnTo>
                  <a:pt x="61" y="12171"/>
                </a:lnTo>
                <a:lnTo>
                  <a:pt x="107" y="10571"/>
                </a:lnTo>
                <a:lnTo>
                  <a:pt x="166" y="9057"/>
                </a:lnTo>
                <a:lnTo>
                  <a:pt x="236" y="7629"/>
                </a:lnTo>
                <a:lnTo>
                  <a:pt x="318" y="6257"/>
                </a:lnTo>
                <a:lnTo>
                  <a:pt x="411" y="5029"/>
                </a:lnTo>
                <a:lnTo>
                  <a:pt x="512" y="3886"/>
                </a:lnTo>
                <a:lnTo>
                  <a:pt x="624" y="2886"/>
                </a:lnTo>
                <a:lnTo>
                  <a:pt x="741" y="2029"/>
                </a:lnTo>
                <a:lnTo>
                  <a:pt x="864" y="1314"/>
                </a:lnTo>
                <a:lnTo>
                  <a:pt x="995" y="743"/>
                </a:lnTo>
                <a:lnTo>
                  <a:pt x="1129" y="343"/>
                </a:lnTo>
                <a:lnTo>
                  <a:pt x="1264" y="86"/>
                </a:lnTo>
                <a:lnTo>
                  <a:pt x="1402" y="0"/>
                </a:lnTo>
                <a:close/>
              </a:path>
            </a:pathLst>
          </a:custGeom>
          <a:solidFill>
            <a:srgbClr val="EBE5D8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9218508-21"/>
          <p:cNvSpPr/>
          <p:nvPr/>
        </p:nvSpPr>
        <p:spPr>
          <a:xfrm>
            <a:off x="400050" y="2297385"/>
            <a:ext cx="57150" cy="333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83"/>
                </a:lnTo>
                <a:lnTo>
                  <a:pt x="80491" y="329"/>
                </a:lnTo>
                <a:lnTo>
                  <a:pt x="70972" y="738"/>
                </a:lnTo>
                <a:lnTo>
                  <a:pt x="61732" y="1305"/>
                </a:lnTo>
                <a:lnTo>
                  <a:pt x="52860" y="2024"/>
                </a:lnTo>
                <a:lnTo>
                  <a:pt x="44443" y="2889"/>
                </a:lnTo>
                <a:lnTo>
                  <a:pt x="36561" y="3891"/>
                </a:lnTo>
                <a:lnTo>
                  <a:pt x="29289" y="5021"/>
                </a:lnTo>
                <a:lnTo>
                  <a:pt x="22699" y="6268"/>
                </a:lnTo>
                <a:lnTo>
                  <a:pt x="16853" y="7619"/>
                </a:lnTo>
                <a:lnTo>
                  <a:pt x="11808" y="9062"/>
                </a:lnTo>
                <a:lnTo>
                  <a:pt x="7612" y="10583"/>
                </a:lnTo>
                <a:lnTo>
                  <a:pt x="4306" y="12167"/>
                </a:lnTo>
                <a:lnTo>
                  <a:pt x="1921" y="13798"/>
                </a:lnTo>
                <a:lnTo>
                  <a:pt x="482" y="15463"/>
                </a:lnTo>
                <a:lnTo>
                  <a:pt x="0" y="17143"/>
                </a:lnTo>
                <a:lnTo>
                  <a:pt x="0" y="82857"/>
                </a:lnTo>
                <a:lnTo>
                  <a:pt x="482" y="84537"/>
                </a:lnTo>
                <a:lnTo>
                  <a:pt x="1921" y="86202"/>
                </a:lnTo>
                <a:lnTo>
                  <a:pt x="4306" y="87833"/>
                </a:lnTo>
                <a:lnTo>
                  <a:pt x="7612" y="89417"/>
                </a:lnTo>
                <a:lnTo>
                  <a:pt x="11808" y="90938"/>
                </a:lnTo>
                <a:lnTo>
                  <a:pt x="16853" y="92381"/>
                </a:lnTo>
                <a:lnTo>
                  <a:pt x="22699" y="93732"/>
                </a:lnTo>
                <a:lnTo>
                  <a:pt x="29289" y="94979"/>
                </a:lnTo>
                <a:lnTo>
                  <a:pt x="36561" y="96109"/>
                </a:lnTo>
                <a:lnTo>
                  <a:pt x="44443" y="97111"/>
                </a:lnTo>
                <a:lnTo>
                  <a:pt x="52860" y="97976"/>
                </a:lnTo>
                <a:lnTo>
                  <a:pt x="61732" y="98695"/>
                </a:lnTo>
                <a:lnTo>
                  <a:pt x="70972" y="99262"/>
                </a:lnTo>
                <a:lnTo>
                  <a:pt x="80491" y="99671"/>
                </a:lnTo>
                <a:lnTo>
                  <a:pt x="90198" y="99917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5099" y="99917"/>
                </a:lnTo>
                <a:lnTo>
                  <a:pt x="90245" y="99671"/>
                </a:lnTo>
                <a:lnTo>
                  <a:pt x="85486" y="99262"/>
                </a:lnTo>
                <a:lnTo>
                  <a:pt x="80866" y="98695"/>
                </a:lnTo>
                <a:lnTo>
                  <a:pt x="76430" y="97976"/>
                </a:lnTo>
                <a:lnTo>
                  <a:pt x="72221" y="97111"/>
                </a:lnTo>
                <a:lnTo>
                  <a:pt x="68280" y="96109"/>
                </a:lnTo>
                <a:lnTo>
                  <a:pt x="64645" y="94979"/>
                </a:lnTo>
                <a:lnTo>
                  <a:pt x="61349" y="93732"/>
                </a:lnTo>
                <a:lnTo>
                  <a:pt x="58427" y="92381"/>
                </a:lnTo>
                <a:lnTo>
                  <a:pt x="55904" y="90938"/>
                </a:lnTo>
                <a:lnTo>
                  <a:pt x="53806" y="89417"/>
                </a:lnTo>
                <a:lnTo>
                  <a:pt x="52153" y="87833"/>
                </a:lnTo>
                <a:lnTo>
                  <a:pt x="50961" y="86202"/>
                </a:lnTo>
                <a:lnTo>
                  <a:pt x="50241" y="84537"/>
                </a:lnTo>
                <a:lnTo>
                  <a:pt x="50000" y="82857"/>
                </a:lnTo>
                <a:lnTo>
                  <a:pt x="50000" y="17143"/>
                </a:lnTo>
                <a:lnTo>
                  <a:pt x="50241" y="15463"/>
                </a:lnTo>
                <a:lnTo>
                  <a:pt x="50961" y="13798"/>
                </a:lnTo>
                <a:lnTo>
                  <a:pt x="52153" y="12167"/>
                </a:lnTo>
                <a:lnTo>
                  <a:pt x="53806" y="10583"/>
                </a:lnTo>
                <a:lnTo>
                  <a:pt x="55904" y="9062"/>
                </a:lnTo>
                <a:lnTo>
                  <a:pt x="58427" y="7619"/>
                </a:lnTo>
                <a:lnTo>
                  <a:pt x="61349" y="6268"/>
                </a:lnTo>
                <a:lnTo>
                  <a:pt x="64645" y="5021"/>
                </a:lnTo>
                <a:lnTo>
                  <a:pt x="68280" y="3891"/>
                </a:lnTo>
                <a:lnTo>
                  <a:pt x="72221" y="2889"/>
                </a:lnTo>
                <a:lnTo>
                  <a:pt x="76430" y="2024"/>
                </a:lnTo>
                <a:lnTo>
                  <a:pt x="80866" y="1305"/>
                </a:lnTo>
                <a:lnTo>
                  <a:pt x="85486" y="738"/>
                </a:lnTo>
                <a:lnTo>
                  <a:pt x="90245" y="329"/>
                </a:lnTo>
                <a:lnTo>
                  <a:pt x="95099" y="83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218529-40"/>
          <p:cNvSpPr/>
          <p:nvPr/>
        </p:nvSpPr>
        <p:spPr>
          <a:xfrm>
            <a:off x="564356" y="2395305"/>
            <a:ext cx="157163" cy="13753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000" y="7357"/>
                </a:moveTo>
                <a:lnTo>
                  <a:pt x="91000" y="7357"/>
                </a:lnTo>
                <a:cubicBezTo>
                  <a:pt x="91000" y="4595"/>
                  <a:pt x="90059" y="2524"/>
                  <a:pt x="88176" y="1143"/>
                </a:cubicBezTo>
                <a:lnTo>
                  <a:pt x="88176" y="1143"/>
                </a:lnTo>
                <a:cubicBezTo>
                  <a:pt x="86255" y="-238"/>
                  <a:pt x="84294" y="-381"/>
                  <a:pt x="82294" y="714"/>
                </a:cubicBezTo>
                <a:lnTo>
                  <a:pt x="82294" y="714"/>
                </a:lnTo>
                <a:lnTo>
                  <a:pt x="76235" y="4357"/>
                </a:lnTo>
                <a:cubicBezTo>
                  <a:pt x="74706" y="5452"/>
                  <a:pt x="73686" y="6929"/>
                  <a:pt x="73176" y="8786"/>
                </a:cubicBezTo>
                <a:lnTo>
                  <a:pt x="73176" y="8786"/>
                </a:lnTo>
                <a:cubicBezTo>
                  <a:pt x="72667" y="10595"/>
                  <a:pt x="72725" y="12429"/>
                  <a:pt x="73353" y="14286"/>
                </a:cubicBezTo>
                <a:lnTo>
                  <a:pt x="73353" y="14286"/>
                </a:lnTo>
                <a:cubicBezTo>
                  <a:pt x="74608" y="17048"/>
                  <a:pt x="76451" y="18429"/>
                  <a:pt x="78882" y="18429"/>
                </a:cubicBezTo>
                <a:lnTo>
                  <a:pt x="78882" y="18429"/>
                </a:lnTo>
                <a:lnTo>
                  <a:pt x="78882" y="36857"/>
                </a:lnTo>
                <a:cubicBezTo>
                  <a:pt x="77118" y="36857"/>
                  <a:pt x="75667" y="37548"/>
                  <a:pt x="74529" y="38929"/>
                </a:cubicBezTo>
                <a:lnTo>
                  <a:pt x="74529" y="38929"/>
                </a:lnTo>
                <a:cubicBezTo>
                  <a:pt x="73392" y="40310"/>
                  <a:pt x="72824" y="42071"/>
                  <a:pt x="72824" y="44214"/>
                </a:cubicBezTo>
                <a:lnTo>
                  <a:pt x="72824" y="44214"/>
                </a:lnTo>
                <a:cubicBezTo>
                  <a:pt x="72824" y="46357"/>
                  <a:pt x="73392" y="48119"/>
                  <a:pt x="74529" y="49500"/>
                </a:cubicBezTo>
                <a:lnTo>
                  <a:pt x="74529" y="49500"/>
                </a:lnTo>
                <a:cubicBezTo>
                  <a:pt x="75667" y="50881"/>
                  <a:pt x="77118" y="51571"/>
                  <a:pt x="78882" y="51571"/>
                </a:cubicBezTo>
                <a:lnTo>
                  <a:pt x="78882" y="51571"/>
                </a:lnTo>
                <a:lnTo>
                  <a:pt x="84941" y="51571"/>
                </a:lnTo>
                <a:lnTo>
                  <a:pt x="91000" y="51571"/>
                </a:lnTo>
                <a:cubicBezTo>
                  <a:pt x="92765" y="51571"/>
                  <a:pt x="94216" y="50881"/>
                  <a:pt x="95353" y="49500"/>
                </a:cubicBezTo>
                <a:lnTo>
                  <a:pt x="95353" y="49500"/>
                </a:lnTo>
                <a:cubicBezTo>
                  <a:pt x="96490" y="48119"/>
                  <a:pt x="97059" y="46357"/>
                  <a:pt x="97059" y="44214"/>
                </a:cubicBezTo>
                <a:lnTo>
                  <a:pt x="97059" y="44214"/>
                </a:lnTo>
                <a:cubicBezTo>
                  <a:pt x="97059" y="42071"/>
                  <a:pt x="96490" y="40310"/>
                  <a:pt x="95353" y="38929"/>
                </a:cubicBezTo>
                <a:lnTo>
                  <a:pt x="95353" y="38929"/>
                </a:lnTo>
                <a:cubicBezTo>
                  <a:pt x="94216" y="37548"/>
                  <a:pt x="92765" y="36857"/>
                  <a:pt x="91000" y="36857"/>
                </a:cubicBezTo>
                <a:lnTo>
                  <a:pt x="91000" y="36857"/>
                </a:lnTo>
                <a:lnTo>
                  <a:pt x="91000" y="7357"/>
                </a:lnTo>
                <a:moveTo>
                  <a:pt x="6059" y="14714"/>
                </a:moveTo>
                <a:lnTo>
                  <a:pt x="6059" y="14714"/>
                </a:lnTo>
                <a:cubicBezTo>
                  <a:pt x="4294" y="14714"/>
                  <a:pt x="2843" y="15405"/>
                  <a:pt x="1706" y="16786"/>
                </a:cubicBezTo>
                <a:lnTo>
                  <a:pt x="1706" y="16786"/>
                </a:lnTo>
                <a:lnTo>
                  <a:pt x="1706" y="16786"/>
                </a:lnTo>
                <a:cubicBezTo>
                  <a:pt x="569" y="18167"/>
                  <a:pt x="0" y="19952"/>
                  <a:pt x="0" y="22143"/>
                </a:cubicBezTo>
                <a:lnTo>
                  <a:pt x="0" y="22143"/>
                </a:lnTo>
                <a:cubicBezTo>
                  <a:pt x="0" y="24286"/>
                  <a:pt x="569" y="26048"/>
                  <a:pt x="1706" y="27429"/>
                </a:cubicBezTo>
                <a:lnTo>
                  <a:pt x="1706" y="27429"/>
                </a:lnTo>
                <a:cubicBezTo>
                  <a:pt x="2843" y="28810"/>
                  <a:pt x="4294" y="29500"/>
                  <a:pt x="6059" y="29500"/>
                </a:cubicBezTo>
                <a:lnTo>
                  <a:pt x="6059" y="29500"/>
                </a:lnTo>
                <a:lnTo>
                  <a:pt x="8882" y="29500"/>
                </a:lnTo>
                <a:lnTo>
                  <a:pt x="26000" y="58929"/>
                </a:lnTo>
                <a:lnTo>
                  <a:pt x="8882" y="88429"/>
                </a:lnTo>
                <a:lnTo>
                  <a:pt x="6059" y="88429"/>
                </a:lnTo>
                <a:cubicBezTo>
                  <a:pt x="4294" y="88429"/>
                  <a:pt x="2843" y="89119"/>
                  <a:pt x="1706" y="90500"/>
                </a:cubicBezTo>
                <a:lnTo>
                  <a:pt x="1706" y="90500"/>
                </a:lnTo>
                <a:cubicBezTo>
                  <a:pt x="569" y="91881"/>
                  <a:pt x="0" y="93643"/>
                  <a:pt x="0" y="95786"/>
                </a:cubicBezTo>
                <a:lnTo>
                  <a:pt x="0" y="95786"/>
                </a:lnTo>
                <a:cubicBezTo>
                  <a:pt x="0" y="97929"/>
                  <a:pt x="569" y="99690"/>
                  <a:pt x="1706" y="101071"/>
                </a:cubicBezTo>
                <a:lnTo>
                  <a:pt x="1706" y="101071"/>
                </a:lnTo>
                <a:cubicBezTo>
                  <a:pt x="2843" y="102452"/>
                  <a:pt x="4294" y="103143"/>
                  <a:pt x="6059" y="103143"/>
                </a:cubicBezTo>
                <a:lnTo>
                  <a:pt x="6059" y="103143"/>
                </a:lnTo>
                <a:lnTo>
                  <a:pt x="12118" y="103143"/>
                </a:lnTo>
                <a:cubicBezTo>
                  <a:pt x="14157" y="103143"/>
                  <a:pt x="15804" y="102071"/>
                  <a:pt x="17059" y="99929"/>
                </a:cubicBezTo>
                <a:lnTo>
                  <a:pt x="17059" y="99929"/>
                </a:lnTo>
                <a:lnTo>
                  <a:pt x="33353" y="71857"/>
                </a:lnTo>
                <a:lnTo>
                  <a:pt x="49647" y="99929"/>
                </a:lnTo>
                <a:cubicBezTo>
                  <a:pt x="50941" y="102071"/>
                  <a:pt x="52588" y="103143"/>
                  <a:pt x="54588" y="103143"/>
                </a:cubicBezTo>
                <a:lnTo>
                  <a:pt x="54588" y="103143"/>
                </a:lnTo>
                <a:lnTo>
                  <a:pt x="60647" y="103143"/>
                </a:lnTo>
                <a:cubicBezTo>
                  <a:pt x="62412" y="103143"/>
                  <a:pt x="63863" y="102452"/>
                  <a:pt x="65000" y="101071"/>
                </a:cubicBezTo>
                <a:lnTo>
                  <a:pt x="65000" y="101071"/>
                </a:lnTo>
                <a:cubicBezTo>
                  <a:pt x="66137" y="99690"/>
                  <a:pt x="66706" y="97929"/>
                  <a:pt x="66706" y="95786"/>
                </a:cubicBezTo>
                <a:lnTo>
                  <a:pt x="66706" y="95786"/>
                </a:lnTo>
                <a:cubicBezTo>
                  <a:pt x="66706" y="93643"/>
                  <a:pt x="66137" y="91881"/>
                  <a:pt x="65000" y="90500"/>
                </a:cubicBezTo>
                <a:lnTo>
                  <a:pt x="65000" y="90500"/>
                </a:lnTo>
                <a:cubicBezTo>
                  <a:pt x="63863" y="89119"/>
                  <a:pt x="62412" y="88429"/>
                  <a:pt x="60647" y="88429"/>
                </a:cubicBezTo>
                <a:lnTo>
                  <a:pt x="60647" y="88429"/>
                </a:lnTo>
                <a:lnTo>
                  <a:pt x="57824" y="88429"/>
                </a:lnTo>
                <a:lnTo>
                  <a:pt x="40765" y="58929"/>
                </a:lnTo>
                <a:lnTo>
                  <a:pt x="57824" y="29500"/>
                </a:lnTo>
                <a:lnTo>
                  <a:pt x="60647" y="29500"/>
                </a:lnTo>
                <a:cubicBezTo>
                  <a:pt x="62412" y="29500"/>
                  <a:pt x="63863" y="28810"/>
                  <a:pt x="65000" y="27429"/>
                </a:cubicBezTo>
                <a:lnTo>
                  <a:pt x="65000" y="27429"/>
                </a:lnTo>
                <a:cubicBezTo>
                  <a:pt x="66137" y="26048"/>
                  <a:pt x="66706" y="24286"/>
                  <a:pt x="66706" y="22143"/>
                </a:cubicBezTo>
                <a:lnTo>
                  <a:pt x="66706" y="22143"/>
                </a:lnTo>
                <a:cubicBezTo>
                  <a:pt x="66706" y="19952"/>
                  <a:pt x="66137" y="18167"/>
                  <a:pt x="65000" y="16786"/>
                </a:cubicBezTo>
                <a:lnTo>
                  <a:pt x="65000" y="16786"/>
                </a:lnTo>
                <a:cubicBezTo>
                  <a:pt x="63863" y="15405"/>
                  <a:pt x="62412" y="14714"/>
                  <a:pt x="60647" y="14714"/>
                </a:cubicBezTo>
                <a:lnTo>
                  <a:pt x="60647" y="14714"/>
                </a:lnTo>
                <a:lnTo>
                  <a:pt x="54588" y="14714"/>
                </a:lnTo>
                <a:cubicBezTo>
                  <a:pt x="52588" y="14714"/>
                  <a:pt x="50941" y="15810"/>
                  <a:pt x="49647" y="18000"/>
                </a:cubicBezTo>
                <a:lnTo>
                  <a:pt x="49647" y="18000"/>
                </a:lnTo>
                <a:lnTo>
                  <a:pt x="33353" y="46071"/>
                </a:lnTo>
                <a:lnTo>
                  <a:pt x="17059" y="18000"/>
                </a:lnTo>
                <a:cubicBezTo>
                  <a:pt x="15804" y="15810"/>
                  <a:pt x="14157" y="14714"/>
                  <a:pt x="12118" y="14714"/>
                </a:cubicBezTo>
                <a:lnTo>
                  <a:pt x="12118" y="14714"/>
                </a:lnTo>
                <a:lnTo>
                  <a:pt x="6059" y="14714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218506-15"/>
          <p:cNvSpPr/>
          <p:nvPr/>
        </p:nvSpPr>
        <p:spPr>
          <a:xfrm>
            <a:off x="400050" y="2745060"/>
            <a:ext cx="4071938" cy="333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02" y="0"/>
                </a:moveTo>
                <a:lnTo>
                  <a:pt x="98598" y="0"/>
                </a:lnTo>
                <a:lnTo>
                  <a:pt x="98736" y="86"/>
                </a:lnTo>
                <a:lnTo>
                  <a:pt x="98871" y="343"/>
                </a:lnTo>
                <a:lnTo>
                  <a:pt x="99005" y="743"/>
                </a:lnTo>
                <a:lnTo>
                  <a:pt x="99136" y="1314"/>
                </a:lnTo>
                <a:lnTo>
                  <a:pt x="99259" y="2029"/>
                </a:lnTo>
                <a:lnTo>
                  <a:pt x="99376" y="2886"/>
                </a:lnTo>
                <a:lnTo>
                  <a:pt x="99488" y="3886"/>
                </a:lnTo>
                <a:lnTo>
                  <a:pt x="99589" y="5029"/>
                </a:lnTo>
                <a:lnTo>
                  <a:pt x="99682" y="6257"/>
                </a:lnTo>
                <a:lnTo>
                  <a:pt x="99764" y="7629"/>
                </a:lnTo>
                <a:lnTo>
                  <a:pt x="99834" y="9057"/>
                </a:lnTo>
                <a:lnTo>
                  <a:pt x="99893" y="10571"/>
                </a:lnTo>
                <a:lnTo>
                  <a:pt x="99939" y="12171"/>
                </a:lnTo>
                <a:lnTo>
                  <a:pt x="99972" y="13800"/>
                </a:lnTo>
                <a:lnTo>
                  <a:pt x="99993" y="15457"/>
                </a:lnTo>
                <a:lnTo>
                  <a:pt x="100000" y="17143"/>
                </a:lnTo>
                <a:lnTo>
                  <a:pt x="100000" y="82857"/>
                </a:lnTo>
                <a:lnTo>
                  <a:pt x="99993" y="84543"/>
                </a:lnTo>
                <a:lnTo>
                  <a:pt x="99972" y="86200"/>
                </a:lnTo>
                <a:lnTo>
                  <a:pt x="99939" y="87829"/>
                </a:lnTo>
                <a:lnTo>
                  <a:pt x="99893" y="89429"/>
                </a:lnTo>
                <a:lnTo>
                  <a:pt x="99834" y="90943"/>
                </a:lnTo>
                <a:lnTo>
                  <a:pt x="99764" y="92371"/>
                </a:lnTo>
                <a:lnTo>
                  <a:pt x="99682" y="93743"/>
                </a:lnTo>
                <a:lnTo>
                  <a:pt x="99589" y="94971"/>
                </a:lnTo>
                <a:lnTo>
                  <a:pt x="99488" y="96114"/>
                </a:lnTo>
                <a:lnTo>
                  <a:pt x="99376" y="97114"/>
                </a:lnTo>
                <a:lnTo>
                  <a:pt x="99259" y="97971"/>
                </a:lnTo>
                <a:lnTo>
                  <a:pt x="99136" y="98686"/>
                </a:lnTo>
                <a:lnTo>
                  <a:pt x="99005" y="99257"/>
                </a:lnTo>
                <a:lnTo>
                  <a:pt x="98871" y="99657"/>
                </a:lnTo>
                <a:lnTo>
                  <a:pt x="98736" y="99914"/>
                </a:lnTo>
                <a:lnTo>
                  <a:pt x="98598" y="100000"/>
                </a:lnTo>
                <a:lnTo>
                  <a:pt x="1402" y="100000"/>
                </a:lnTo>
                <a:lnTo>
                  <a:pt x="1264" y="99914"/>
                </a:lnTo>
                <a:lnTo>
                  <a:pt x="1129" y="99657"/>
                </a:lnTo>
                <a:lnTo>
                  <a:pt x="995" y="99257"/>
                </a:lnTo>
                <a:lnTo>
                  <a:pt x="864" y="98686"/>
                </a:lnTo>
                <a:lnTo>
                  <a:pt x="741" y="97971"/>
                </a:lnTo>
                <a:lnTo>
                  <a:pt x="624" y="97114"/>
                </a:lnTo>
                <a:lnTo>
                  <a:pt x="512" y="96114"/>
                </a:lnTo>
                <a:lnTo>
                  <a:pt x="411" y="94971"/>
                </a:lnTo>
                <a:lnTo>
                  <a:pt x="318" y="93743"/>
                </a:lnTo>
                <a:lnTo>
                  <a:pt x="236" y="92371"/>
                </a:lnTo>
                <a:lnTo>
                  <a:pt x="166" y="90943"/>
                </a:lnTo>
                <a:lnTo>
                  <a:pt x="107" y="89429"/>
                </a:lnTo>
                <a:lnTo>
                  <a:pt x="61" y="87829"/>
                </a:lnTo>
                <a:lnTo>
                  <a:pt x="28" y="86200"/>
                </a:lnTo>
                <a:lnTo>
                  <a:pt x="7" y="84543"/>
                </a:lnTo>
                <a:lnTo>
                  <a:pt x="0" y="82857"/>
                </a:lnTo>
                <a:lnTo>
                  <a:pt x="0" y="17143"/>
                </a:lnTo>
                <a:lnTo>
                  <a:pt x="7" y="15457"/>
                </a:lnTo>
                <a:lnTo>
                  <a:pt x="28" y="13800"/>
                </a:lnTo>
                <a:lnTo>
                  <a:pt x="61" y="12171"/>
                </a:lnTo>
                <a:lnTo>
                  <a:pt x="107" y="10571"/>
                </a:lnTo>
                <a:lnTo>
                  <a:pt x="166" y="9057"/>
                </a:lnTo>
                <a:lnTo>
                  <a:pt x="236" y="7629"/>
                </a:lnTo>
                <a:lnTo>
                  <a:pt x="318" y="6257"/>
                </a:lnTo>
                <a:lnTo>
                  <a:pt x="411" y="5029"/>
                </a:lnTo>
                <a:lnTo>
                  <a:pt x="512" y="3886"/>
                </a:lnTo>
                <a:lnTo>
                  <a:pt x="624" y="2886"/>
                </a:lnTo>
                <a:lnTo>
                  <a:pt x="741" y="2029"/>
                </a:lnTo>
                <a:lnTo>
                  <a:pt x="864" y="1314"/>
                </a:lnTo>
                <a:lnTo>
                  <a:pt x="995" y="743"/>
                </a:lnTo>
                <a:lnTo>
                  <a:pt x="1129" y="343"/>
                </a:lnTo>
                <a:lnTo>
                  <a:pt x="1264" y="86"/>
                </a:lnTo>
                <a:lnTo>
                  <a:pt x="1402" y="0"/>
                </a:lnTo>
                <a:close/>
              </a:path>
            </a:pathLst>
          </a:custGeom>
          <a:solidFill>
            <a:srgbClr val="EBE5D8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218508-22"/>
          <p:cNvSpPr/>
          <p:nvPr/>
        </p:nvSpPr>
        <p:spPr>
          <a:xfrm>
            <a:off x="400050" y="2745060"/>
            <a:ext cx="57150" cy="333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83"/>
                </a:lnTo>
                <a:lnTo>
                  <a:pt x="80491" y="329"/>
                </a:lnTo>
                <a:lnTo>
                  <a:pt x="70972" y="738"/>
                </a:lnTo>
                <a:lnTo>
                  <a:pt x="61732" y="1305"/>
                </a:lnTo>
                <a:lnTo>
                  <a:pt x="52860" y="2024"/>
                </a:lnTo>
                <a:lnTo>
                  <a:pt x="44443" y="2889"/>
                </a:lnTo>
                <a:lnTo>
                  <a:pt x="36561" y="3891"/>
                </a:lnTo>
                <a:lnTo>
                  <a:pt x="29289" y="5021"/>
                </a:lnTo>
                <a:lnTo>
                  <a:pt x="22699" y="6268"/>
                </a:lnTo>
                <a:lnTo>
                  <a:pt x="16853" y="7619"/>
                </a:lnTo>
                <a:lnTo>
                  <a:pt x="11808" y="9062"/>
                </a:lnTo>
                <a:lnTo>
                  <a:pt x="7612" y="10583"/>
                </a:lnTo>
                <a:lnTo>
                  <a:pt x="4306" y="12167"/>
                </a:lnTo>
                <a:lnTo>
                  <a:pt x="1921" y="13798"/>
                </a:lnTo>
                <a:lnTo>
                  <a:pt x="482" y="15463"/>
                </a:lnTo>
                <a:lnTo>
                  <a:pt x="0" y="17143"/>
                </a:lnTo>
                <a:lnTo>
                  <a:pt x="0" y="82857"/>
                </a:lnTo>
                <a:lnTo>
                  <a:pt x="482" y="84537"/>
                </a:lnTo>
                <a:lnTo>
                  <a:pt x="1921" y="86202"/>
                </a:lnTo>
                <a:lnTo>
                  <a:pt x="4306" y="87833"/>
                </a:lnTo>
                <a:lnTo>
                  <a:pt x="7612" y="89417"/>
                </a:lnTo>
                <a:lnTo>
                  <a:pt x="11808" y="90938"/>
                </a:lnTo>
                <a:lnTo>
                  <a:pt x="16853" y="92381"/>
                </a:lnTo>
                <a:lnTo>
                  <a:pt x="22699" y="93732"/>
                </a:lnTo>
                <a:lnTo>
                  <a:pt x="29289" y="94979"/>
                </a:lnTo>
                <a:lnTo>
                  <a:pt x="36561" y="96109"/>
                </a:lnTo>
                <a:lnTo>
                  <a:pt x="44443" y="97111"/>
                </a:lnTo>
                <a:lnTo>
                  <a:pt x="52860" y="97976"/>
                </a:lnTo>
                <a:lnTo>
                  <a:pt x="61732" y="98695"/>
                </a:lnTo>
                <a:lnTo>
                  <a:pt x="70972" y="99262"/>
                </a:lnTo>
                <a:lnTo>
                  <a:pt x="80491" y="99671"/>
                </a:lnTo>
                <a:lnTo>
                  <a:pt x="90198" y="99917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5099" y="99917"/>
                </a:lnTo>
                <a:lnTo>
                  <a:pt x="90245" y="99671"/>
                </a:lnTo>
                <a:lnTo>
                  <a:pt x="85486" y="99262"/>
                </a:lnTo>
                <a:lnTo>
                  <a:pt x="80866" y="98695"/>
                </a:lnTo>
                <a:lnTo>
                  <a:pt x="76430" y="97976"/>
                </a:lnTo>
                <a:lnTo>
                  <a:pt x="72221" y="97111"/>
                </a:lnTo>
                <a:lnTo>
                  <a:pt x="68280" y="96109"/>
                </a:lnTo>
                <a:lnTo>
                  <a:pt x="64645" y="94979"/>
                </a:lnTo>
                <a:lnTo>
                  <a:pt x="61349" y="93732"/>
                </a:lnTo>
                <a:lnTo>
                  <a:pt x="58427" y="92381"/>
                </a:lnTo>
                <a:lnTo>
                  <a:pt x="55904" y="90938"/>
                </a:lnTo>
                <a:lnTo>
                  <a:pt x="53806" y="89417"/>
                </a:lnTo>
                <a:lnTo>
                  <a:pt x="52153" y="87833"/>
                </a:lnTo>
                <a:lnTo>
                  <a:pt x="50961" y="86202"/>
                </a:lnTo>
                <a:lnTo>
                  <a:pt x="50241" y="84537"/>
                </a:lnTo>
                <a:lnTo>
                  <a:pt x="50000" y="82857"/>
                </a:lnTo>
                <a:lnTo>
                  <a:pt x="50000" y="17143"/>
                </a:lnTo>
                <a:lnTo>
                  <a:pt x="50241" y="15463"/>
                </a:lnTo>
                <a:lnTo>
                  <a:pt x="50961" y="13798"/>
                </a:lnTo>
                <a:lnTo>
                  <a:pt x="52153" y="12167"/>
                </a:lnTo>
                <a:lnTo>
                  <a:pt x="53806" y="10583"/>
                </a:lnTo>
                <a:lnTo>
                  <a:pt x="55904" y="9062"/>
                </a:lnTo>
                <a:lnTo>
                  <a:pt x="58427" y="7619"/>
                </a:lnTo>
                <a:lnTo>
                  <a:pt x="61349" y="6268"/>
                </a:lnTo>
                <a:lnTo>
                  <a:pt x="64645" y="5021"/>
                </a:lnTo>
                <a:lnTo>
                  <a:pt x="68280" y="3891"/>
                </a:lnTo>
                <a:lnTo>
                  <a:pt x="72221" y="2889"/>
                </a:lnTo>
                <a:lnTo>
                  <a:pt x="76430" y="2024"/>
                </a:lnTo>
                <a:lnTo>
                  <a:pt x="80866" y="1305"/>
                </a:lnTo>
                <a:lnTo>
                  <a:pt x="85486" y="738"/>
                </a:lnTo>
                <a:lnTo>
                  <a:pt x="90245" y="329"/>
                </a:lnTo>
                <a:lnTo>
                  <a:pt x="95099" y="83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218529-41"/>
          <p:cNvSpPr/>
          <p:nvPr/>
        </p:nvSpPr>
        <p:spPr>
          <a:xfrm>
            <a:off x="579090" y="2872457"/>
            <a:ext cx="127695" cy="785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923" y="0"/>
                </a:moveTo>
                <a:lnTo>
                  <a:pt x="7923" y="0"/>
                </a:lnTo>
                <a:cubicBezTo>
                  <a:pt x="5615" y="0"/>
                  <a:pt x="3718" y="1208"/>
                  <a:pt x="2231" y="3625"/>
                </a:cubicBezTo>
                <a:lnTo>
                  <a:pt x="2231" y="3625"/>
                </a:lnTo>
                <a:lnTo>
                  <a:pt x="2231" y="3625"/>
                </a:lnTo>
                <a:cubicBezTo>
                  <a:pt x="744" y="6042"/>
                  <a:pt x="0" y="9125"/>
                  <a:pt x="0" y="12875"/>
                </a:cubicBezTo>
                <a:lnTo>
                  <a:pt x="0" y="12875"/>
                </a:lnTo>
                <a:cubicBezTo>
                  <a:pt x="0" y="16625"/>
                  <a:pt x="744" y="19708"/>
                  <a:pt x="2231" y="22125"/>
                </a:cubicBezTo>
                <a:lnTo>
                  <a:pt x="2231" y="22125"/>
                </a:lnTo>
                <a:cubicBezTo>
                  <a:pt x="3718" y="24542"/>
                  <a:pt x="5615" y="25750"/>
                  <a:pt x="7923" y="25750"/>
                </a:cubicBezTo>
                <a:lnTo>
                  <a:pt x="7923" y="25750"/>
                </a:lnTo>
                <a:lnTo>
                  <a:pt x="95231" y="25750"/>
                </a:lnTo>
                <a:cubicBezTo>
                  <a:pt x="97538" y="25750"/>
                  <a:pt x="99436" y="24542"/>
                  <a:pt x="100923" y="22125"/>
                </a:cubicBezTo>
                <a:lnTo>
                  <a:pt x="100923" y="22125"/>
                </a:lnTo>
                <a:cubicBezTo>
                  <a:pt x="102410" y="19708"/>
                  <a:pt x="103154" y="16625"/>
                  <a:pt x="103154" y="12875"/>
                </a:cubicBezTo>
                <a:lnTo>
                  <a:pt x="103154" y="12875"/>
                </a:lnTo>
                <a:cubicBezTo>
                  <a:pt x="103154" y="9125"/>
                  <a:pt x="102410" y="6042"/>
                  <a:pt x="100923" y="3625"/>
                </a:cubicBezTo>
                <a:lnTo>
                  <a:pt x="100923" y="3625"/>
                </a:lnTo>
                <a:cubicBezTo>
                  <a:pt x="99436" y="1208"/>
                  <a:pt x="97538" y="0"/>
                  <a:pt x="95231" y="0"/>
                </a:cubicBezTo>
                <a:lnTo>
                  <a:pt x="95231" y="0"/>
                </a:lnTo>
                <a:lnTo>
                  <a:pt x="7923" y="0"/>
                </a:lnTo>
                <a:moveTo>
                  <a:pt x="7923" y="77375"/>
                </a:moveTo>
                <a:lnTo>
                  <a:pt x="7923" y="77375"/>
                </a:lnTo>
                <a:cubicBezTo>
                  <a:pt x="5615" y="77375"/>
                  <a:pt x="3718" y="78583"/>
                  <a:pt x="2231" y="81000"/>
                </a:cubicBezTo>
                <a:lnTo>
                  <a:pt x="2231" y="81000"/>
                </a:lnTo>
                <a:lnTo>
                  <a:pt x="2231" y="81000"/>
                </a:lnTo>
                <a:cubicBezTo>
                  <a:pt x="744" y="83417"/>
                  <a:pt x="0" y="86500"/>
                  <a:pt x="0" y="90250"/>
                </a:cubicBezTo>
                <a:lnTo>
                  <a:pt x="0" y="90250"/>
                </a:lnTo>
                <a:cubicBezTo>
                  <a:pt x="0" y="94000"/>
                  <a:pt x="744" y="97083"/>
                  <a:pt x="2231" y="99500"/>
                </a:cubicBezTo>
                <a:lnTo>
                  <a:pt x="2231" y="99500"/>
                </a:lnTo>
                <a:cubicBezTo>
                  <a:pt x="3718" y="101917"/>
                  <a:pt x="5615" y="103125"/>
                  <a:pt x="7923" y="103125"/>
                </a:cubicBezTo>
                <a:lnTo>
                  <a:pt x="7923" y="103125"/>
                </a:lnTo>
                <a:lnTo>
                  <a:pt x="95231" y="103125"/>
                </a:lnTo>
                <a:cubicBezTo>
                  <a:pt x="97538" y="103125"/>
                  <a:pt x="99436" y="101917"/>
                  <a:pt x="100923" y="99500"/>
                </a:cubicBezTo>
                <a:lnTo>
                  <a:pt x="100923" y="99500"/>
                </a:lnTo>
                <a:cubicBezTo>
                  <a:pt x="102410" y="97083"/>
                  <a:pt x="103154" y="94000"/>
                  <a:pt x="103154" y="90250"/>
                </a:cubicBezTo>
                <a:lnTo>
                  <a:pt x="103154" y="90250"/>
                </a:lnTo>
                <a:cubicBezTo>
                  <a:pt x="103154" y="86500"/>
                  <a:pt x="102410" y="83417"/>
                  <a:pt x="100923" y="81000"/>
                </a:cubicBezTo>
                <a:lnTo>
                  <a:pt x="100923" y="81000"/>
                </a:lnTo>
                <a:cubicBezTo>
                  <a:pt x="99436" y="78583"/>
                  <a:pt x="97538" y="77375"/>
                  <a:pt x="95231" y="77375"/>
                </a:cubicBezTo>
                <a:lnTo>
                  <a:pt x="95231" y="77375"/>
                </a:lnTo>
                <a:lnTo>
                  <a:pt x="7923" y="77375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9218506-16"/>
          <p:cNvSpPr/>
          <p:nvPr/>
        </p:nvSpPr>
        <p:spPr>
          <a:xfrm>
            <a:off x="400050" y="3192735"/>
            <a:ext cx="4071938" cy="333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02" y="0"/>
                </a:moveTo>
                <a:lnTo>
                  <a:pt x="98598" y="0"/>
                </a:lnTo>
                <a:lnTo>
                  <a:pt x="98736" y="86"/>
                </a:lnTo>
                <a:lnTo>
                  <a:pt x="98871" y="343"/>
                </a:lnTo>
                <a:lnTo>
                  <a:pt x="99005" y="743"/>
                </a:lnTo>
                <a:lnTo>
                  <a:pt x="99136" y="1314"/>
                </a:lnTo>
                <a:lnTo>
                  <a:pt x="99259" y="2029"/>
                </a:lnTo>
                <a:lnTo>
                  <a:pt x="99376" y="2886"/>
                </a:lnTo>
                <a:lnTo>
                  <a:pt x="99488" y="3886"/>
                </a:lnTo>
                <a:lnTo>
                  <a:pt x="99589" y="5029"/>
                </a:lnTo>
                <a:lnTo>
                  <a:pt x="99682" y="6257"/>
                </a:lnTo>
                <a:lnTo>
                  <a:pt x="99764" y="7629"/>
                </a:lnTo>
                <a:lnTo>
                  <a:pt x="99834" y="9057"/>
                </a:lnTo>
                <a:lnTo>
                  <a:pt x="99893" y="10571"/>
                </a:lnTo>
                <a:lnTo>
                  <a:pt x="99939" y="12171"/>
                </a:lnTo>
                <a:lnTo>
                  <a:pt x="99972" y="13800"/>
                </a:lnTo>
                <a:lnTo>
                  <a:pt x="99993" y="15457"/>
                </a:lnTo>
                <a:lnTo>
                  <a:pt x="100000" y="17143"/>
                </a:lnTo>
                <a:lnTo>
                  <a:pt x="100000" y="82857"/>
                </a:lnTo>
                <a:lnTo>
                  <a:pt x="99993" y="84543"/>
                </a:lnTo>
                <a:lnTo>
                  <a:pt x="99972" y="86200"/>
                </a:lnTo>
                <a:lnTo>
                  <a:pt x="99939" y="87829"/>
                </a:lnTo>
                <a:lnTo>
                  <a:pt x="99893" y="89429"/>
                </a:lnTo>
                <a:lnTo>
                  <a:pt x="99834" y="90943"/>
                </a:lnTo>
                <a:lnTo>
                  <a:pt x="99764" y="92371"/>
                </a:lnTo>
                <a:lnTo>
                  <a:pt x="99682" y="93743"/>
                </a:lnTo>
                <a:lnTo>
                  <a:pt x="99589" y="94971"/>
                </a:lnTo>
                <a:lnTo>
                  <a:pt x="99488" y="96114"/>
                </a:lnTo>
                <a:lnTo>
                  <a:pt x="99376" y="97114"/>
                </a:lnTo>
                <a:lnTo>
                  <a:pt x="99259" y="97971"/>
                </a:lnTo>
                <a:lnTo>
                  <a:pt x="99136" y="98686"/>
                </a:lnTo>
                <a:lnTo>
                  <a:pt x="99005" y="99257"/>
                </a:lnTo>
                <a:lnTo>
                  <a:pt x="98871" y="99657"/>
                </a:lnTo>
                <a:lnTo>
                  <a:pt x="98736" y="99914"/>
                </a:lnTo>
                <a:lnTo>
                  <a:pt x="98598" y="100000"/>
                </a:lnTo>
                <a:lnTo>
                  <a:pt x="1402" y="100000"/>
                </a:lnTo>
                <a:lnTo>
                  <a:pt x="1264" y="99914"/>
                </a:lnTo>
                <a:lnTo>
                  <a:pt x="1129" y="99657"/>
                </a:lnTo>
                <a:lnTo>
                  <a:pt x="995" y="99257"/>
                </a:lnTo>
                <a:lnTo>
                  <a:pt x="864" y="98686"/>
                </a:lnTo>
                <a:lnTo>
                  <a:pt x="741" y="97971"/>
                </a:lnTo>
                <a:lnTo>
                  <a:pt x="624" y="97114"/>
                </a:lnTo>
                <a:lnTo>
                  <a:pt x="512" y="96114"/>
                </a:lnTo>
                <a:lnTo>
                  <a:pt x="411" y="94971"/>
                </a:lnTo>
                <a:lnTo>
                  <a:pt x="318" y="93743"/>
                </a:lnTo>
                <a:lnTo>
                  <a:pt x="236" y="92371"/>
                </a:lnTo>
                <a:lnTo>
                  <a:pt x="166" y="90943"/>
                </a:lnTo>
                <a:lnTo>
                  <a:pt x="107" y="89429"/>
                </a:lnTo>
                <a:lnTo>
                  <a:pt x="61" y="87829"/>
                </a:lnTo>
                <a:lnTo>
                  <a:pt x="28" y="86200"/>
                </a:lnTo>
                <a:lnTo>
                  <a:pt x="7" y="84543"/>
                </a:lnTo>
                <a:lnTo>
                  <a:pt x="0" y="82857"/>
                </a:lnTo>
                <a:lnTo>
                  <a:pt x="0" y="17143"/>
                </a:lnTo>
                <a:lnTo>
                  <a:pt x="7" y="15457"/>
                </a:lnTo>
                <a:lnTo>
                  <a:pt x="28" y="13800"/>
                </a:lnTo>
                <a:lnTo>
                  <a:pt x="61" y="12171"/>
                </a:lnTo>
                <a:lnTo>
                  <a:pt x="107" y="10571"/>
                </a:lnTo>
                <a:lnTo>
                  <a:pt x="166" y="9057"/>
                </a:lnTo>
                <a:lnTo>
                  <a:pt x="236" y="7629"/>
                </a:lnTo>
                <a:lnTo>
                  <a:pt x="318" y="6257"/>
                </a:lnTo>
                <a:lnTo>
                  <a:pt x="411" y="5029"/>
                </a:lnTo>
                <a:lnTo>
                  <a:pt x="512" y="3886"/>
                </a:lnTo>
                <a:lnTo>
                  <a:pt x="624" y="2886"/>
                </a:lnTo>
                <a:lnTo>
                  <a:pt x="741" y="2029"/>
                </a:lnTo>
                <a:lnTo>
                  <a:pt x="864" y="1314"/>
                </a:lnTo>
                <a:lnTo>
                  <a:pt x="995" y="743"/>
                </a:lnTo>
                <a:lnTo>
                  <a:pt x="1129" y="343"/>
                </a:lnTo>
                <a:lnTo>
                  <a:pt x="1264" y="86"/>
                </a:lnTo>
                <a:lnTo>
                  <a:pt x="1402" y="0"/>
                </a:lnTo>
                <a:close/>
              </a:path>
            </a:pathLst>
          </a:custGeom>
          <a:solidFill>
            <a:srgbClr val="EBE5D8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639218508-23"/>
          <p:cNvSpPr/>
          <p:nvPr/>
        </p:nvSpPr>
        <p:spPr>
          <a:xfrm>
            <a:off x="400050" y="3192735"/>
            <a:ext cx="57150" cy="333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83"/>
                </a:lnTo>
                <a:lnTo>
                  <a:pt x="80491" y="329"/>
                </a:lnTo>
                <a:lnTo>
                  <a:pt x="70972" y="738"/>
                </a:lnTo>
                <a:lnTo>
                  <a:pt x="61732" y="1305"/>
                </a:lnTo>
                <a:lnTo>
                  <a:pt x="52860" y="2024"/>
                </a:lnTo>
                <a:lnTo>
                  <a:pt x="44443" y="2889"/>
                </a:lnTo>
                <a:lnTo>
                  <a:pt x="36561" y="3891"/>
                </a:lnTo>
                <a:lnTo>
                  <a:pt x="29289" y="5021"/>
                </a:lnTo>
                <a:lnTo>
                  <a:pt x="22699" y="6268"/>
                </a:lnTo>
                <a:lnTo>
                  <a:pt x="16853" y="7619"/>
                </a:lnTo>
                <a:lnTo>
                  <a:pt x="11808" y="9062"/>
                </a:lnTo>
                <a:lnTo>
                  <a:pt x="7612" y="10583"/>
                </a:lnTo>
                <a:lnTo>
                  <a:pt x="4306" y="12167"/>
                </a:lnTo>
                <a:lnTo>
                  <a:pt x="1921" y="13798"/>
                </a:lnTo>
                <a:lnTo>
                  <a:pt x="482" y="15463"/>
                </a:lnTo>
                <a:lnTo>
                  <a:pt x="0" y="17143"/>
                </a:lnTo>
                <a:lnTo>
                  <a:pt x="0" y="82857"/>
                </a:lnTo>
                <a:lnTo>
                  <a:pt x="482" y="84537"/>
                </a:lnTo>
                <a:lnTo>
                  <a:pt x="1921" y="86202"/>
                </a:lnTo>
                <a:lnTo>
                  <a:pt x="4306" y="87833"/>
                </a:lnTo>
                <a:lnTo>
                  <a:pt x="7612" y="89417"/>
                </a:lnTo>
                <a:lnTo>
                  <a:pt x="11808" y="90938"/>
                </a:lnTo>
                <a:lnTo>
                  <a:pt x="16853" y="92381"/>
                </a:lnTo>
                <a:lnTo>
                  <a:pt x="22699" y="93732"/>
                </a:lnTo>
                <a:lnTo>
                  <a:pt x="29289" y="94979"/>
                </a:lnTo>
                <a:lnTo>
                  <a:pt x="36561" y="96109"/>
                </a:lnTo>
                <a:lnTo>
                  <a:pt x="44443" y="97111"/>
                </a:lnTo>
                <a:lnTo>
                  <a:pt x="52860" y="97976"/>
                </a:lnTo>
                <a:lnTo>
                  <a:pt x="61732" y="98695"/>
                </a:lnTo>
                <a:lnTo>
                  <a:pt x="70972" y="99262"/>
                </a:lnTo>
                <a:lnTo>
                  <a:pt x="80491" y="99671"/>
                </a:lnTo>
                <a:lnTo>
                  <a:pt x="90198" y="99917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5099" y="99917"/>
                </a:lnTo>
                <a:lnTo>
                  <a:pt x="90245" y="99671"/>
                </a:lnTo>
                <a:lnTo>
                  <a:pt x="85486" y="99262"/>
                </a:lnTo>
                <a:lnTo>
                  <a:pt x="80866" y="98695"/>
                </a:lnTo>
                <a:lnTo>
                  <a:pt x="76430" y="97976"/>
                </a:lnTo>
                <a:lnTo>
                  <a:pt x="72221" y="97111"/>
                </a:lnTo>
                <a:lnTo>
                  <a:pt x="68280" y="96109"/>
                </a:lnTo>
                <a:lnTo>
                  <a:pt x="64645" y="94979"/>
                </a:lnTo>
                <a:lnTo>
                  <a:pt x="61349" y="93732"/>
                </a:lnTo>
                <a:lnTo>
                  <a:pt x="58427" y="92381"/>
                </a:lnTo>
                <a:lnTo>
                  <a:pt x="55904" y="90938"/>
                </a:lnTo>
                <a:lnTo>
                  <a:pt x="53806" y="89417"/>
                </a:lnTo>
                <a:lnTo>
                  <a:pt x="52153" y="87833"/>
                </a:lnTo>
                <a:lnTo>
                  <a:pt x="50961" y="86202"/>
                </a:lnTo>
                <a:lnTo>
                  <a:pt x="50241" y="84537"/>
                </a:lnTo>
                <a:lnTo>
                  <a:pt x="50000" y="82857"/>
                </a:lnTo>
                <a:lnTo>
                  <a:pt x="50000" y="17143"/>
                </a:lnTo>
                <a:lnTo>
                  <a:pt x="50241" y="15463"/>
                </a:lnTo>
                <a:lnTo>
                  <a:pt x="50961" y="13798"/>
                </a:lnTo>
                <a:lnTo>
                  <a:pt x="52153" y="12167"/>
                </a:lnTo>
                <a:lnTo>
                  <a:pt x="53806" y="10583"/>
                </a:lnTo>
                <a:lnTo>
                  <a:pt x="55904" y="9062"/>
                </a:lnTo>
                <a:lnTo>
                  <a:pt x="58427" y="7619"/>
                </a:lnTo>
                <a:lnTo>
                  <a:pt x="61349" y="6268"/>
                </a:lnTo>
                <a:lnTo>
                  <a:pt x="64645" y="5021"/>
                </a:lnTo>
                <a:lnTo>
                  <a:pt x="68280" y="3891"/>
                </a:lnTo>
                <a:lnTo>
                  <a:pt x="72221" y="2889"/>
                </a:lnTo>
                <a:lnTo>
                  <a:pt x="76430" y="2024"/>
                </a:lnTo>
                <a:lnTo>
                  <a:pt x="80866" y="1305"/>
                </a:lnTo>
                <a:lnTo>
                  <a:pt x="85486" y="738"/>
                </a:lnTo>
                <a:lnTo>
                  <a:pt x="90245" y="329"/>
                </a:lnTo>
                <a:lnTo>
                  <a:pt x="95099" y="83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639218530-42"/>
          <p:cNvSpPr/>
          <p:nvPr/>
        </p:nvSpPr>
        <p:spPr>
          <a:xfrm>
            <a:off x="585076" y="3290664"/>
            <a:ext cx="115723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6500" y="25571"/>
                </a:moveTo>
                <a:lnTo>
                  <a:pt x="86500" y="25571"/>
                </a:lnTo>
                <a:cubicBezTo>
                  <a:pt x="77722" y="18333"/>
                  <a:pt x="67944" y="14714"/>
                  <a:pt x="57167" y="14714"/>
                </a:cubicBezTo>
                <a:lnTo>
                  <a:pt x="57167" y="14714"/>
                </a:lnTo>
                <a:lnTo>
                  <a:pt x="57167" y="14714"/>
                </a:lnTo>
                <a:cubicBezTo>
                  <a:pt x="46444" y="14714"/>
                  <a:pt x="36694" y="18333"/>
                  <a:pt x="27917" y="25571"/>
                </a:cubicBezTo>
                <a:lnTo>
                  <a:pt x="27917" y="25571"/>
                </a:lnTo>
                <a:cubicBezTo>
                  <a:pt x="19528" y="33095"/>
                  <a:pt x="15333" y="41762"/>
                  <a:pt x="15333" y="51571"/>
                </a:cubicBezTo>
                <a:lnTo>
                  <a:pt x="15333" y="51571"/>
                </a:lnTo>
                <a:cubicBezTo>
                  <a:pt x="15333" y="61381"/>
                  <a:pt x="19528" y="70048"/>
                  <a:pt x="27917" y="77571"/>
                </a:cubicBezTo>
                <a:lnTo>
                  <a:pt x="27917" y="77571"/>
                </a:lnTo>
                <a:cubicBezTo>
                  <a:pt x="36694" y="84810"/>
                  <a:pt x="46444" y="88429"/>
                  <a:pt x="57167" y="88429"/>
                </a:cubicBezTo>
                <a:lnTo>
                  <a:pt x="57167" y="88429"/>
                </a:lnTo>
                <a:cubicBezTo>
                  <a:pt x="67944" y="88429"/>
                  <a:pt x="77722" y="84810"/>
                  <a:pt x="86500" y="77571"/>
                </a:cubicBezTo>
                <a:lnTo>
                  <a:pt x="86500" y="77571"/>
                </a:lnTo>
                <a:cubicBezTo>
                  <a:pt x="88278" y="76190"/>
                  <a:pt x="90333" y="75500"/>
                  <a:pt x="92667" y="75500"/>
                </a:cubicBezTo>
                <a:lnTo>
                  <a:pt x="92667" y="75500"/>
                </a:lnTo>
                <a:cubicBezTo>
                  <a:pt x="95000" y="75500"/>
                  <a:pt x="96972" y="76190"/>
                  <a:pt x="98583" y="77571"/>
                </a:cubicBezTo>
                <a:lnTo>
                  <a:pt x="98583" y="77571"/>
                </a:lnTo>
                <a:cubicBezTo>
                  <a:pt x="100361" y="79095"/>
                  <a:pt x="101250" y="80857"/>
                  <a:pt x="101250" y="82857"/>
                </a:cubicBezTo>
                <a:lnTo>
                  <a:pt x="101250" y="82857"/>
                </a:lnTo>
                <a:cubicBezTo>
                  <a:pt x="101250" y="84857"/>
                  <a:pt x="100361" y="86619"/>
                  <a:pt x="98583" y="88143"/>
                </a:cubicBezTo>
                <a:lnTo>
                  <a:pt x="98583" y="88143"/>
                </a:lnTo>
                <a:cubicBezTo>
                  <a:pt x="86417" y="98143"/>
                  <a:pt x="72611" y="103143"/>
                  <a:pt x="57167" y="103143"/>
                </a:cubicBezTo>
                <a:lnTo>
                  <a:pt x="57167" y="103143"/>
                </a:lnTo>
                <a:cubicBezTo>
                  <a:pt x="41778" y="103143"/>
                  <a:pt x="28000" y="98143"/>
                  <a:pt x="15833" y="88143"/>
                </a:cubicBezTo>
                <a:lnTo>
                  <a:pt x="15833" y="88143"/>
                </a:lnTo>
                <a:cubicBezTo>
                  <a:pt x="7944" y="81238"/>
                  <a:pt x="2667" y="73429"/>
                  <a:pt x="0" y="64714"/>
                </a:cubicBezTo>
                <a:lnTo>
                  <a:pt x="0" y="64714"/>
                </a:lnTo>
                <a:cubicBezTo>
                  <a:pt x="-2500" y="55952"/>
                  <a:pt x="-2500" y="47190"/>
                  <a:pt x="0" y="38429"/>
                </a:cubicBezTo>
                <a:lnTo>
                  <a:pt x="0" y="38429"/>
                </a:lnTo>
                <a:cubicBezTo>
                  <a:pt x="2667" y="29667"/>
                  <a:pt x="7944" y="21929"/>
                  <a:pt x="15833" y="15214"/>
                </a:cubicBezTo>
                <a:lnTo>
                  <a:pt x="15833" y="15214"/>
                </a:lnTo>
                <a:cubicBezTo>
                  <a:pt x="28000" y="5071"/>
                  <a:pt x="41778" y="0"/>
                  <a:pt x="57167" y="0"/>
                </a:cubicBezTo>
                <a:lnTo>
                  <a:pt x="57167" y="0"/>
                </a:lnTo>
                <a:cubicBezTo>
                  <a:pt x="72611" y="0"/>
                  <a:pt x="86417" y="5071"/>
                  <a:pt x="98583" y="15214"/>
                </a:cubicBezTo>
                <a:lnTo>
                  <a:pt x="98583" y="15214"/>
                </a:lnTo>
                <a:cubicBezTo>
                  <a:pt x="100361" y="16738"/>
                  <a:pt x="101250" y="18429"/>
                  <a:pt x="101250" y="20286"/>
                </a:cubicBezTo>
                <a:lnTo>
                  <a:pt x="101250" y="20286"/>
                </a:lnTo>
                <a:cubicBezTo>
                  <a:pt x="101250" y="22238"/>
                  <a:pt x="100361" y="24000"/>
                  <a:pt x="98583" y="25571"/>
                </a:cubicBezTo>
                <a:lnTo>
                  <a:pt x="98583" y="25571"/>
                </a:lnTo>
                <a:cubicBezTo>
                  <a:pt x="96972" y="26952"/>
                  <a:pt x="95000" y="27643"/>
                  <a:pt x="92667" y="27643"/>
                </a:cubicBezTo>
                <a:lnTo>
                  <a:pt x="92667" y="27643"/>
                </a:lnTo>
                <a:cubicBezTo>
                  <a:pt x="90333" y="27643"/>
                  <a:pt x="88278" y="26952"/>
                  <a:pt x="86500" y="25571"/>
                </a:cubicBezTo>
                <a:lnTo>
                  <a:pt x="86500" y="25571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639218507-17"/>
          <p:cNvSpPr/>
          <p:nvPr/>
        </p:nvSpPr>
        <p:spPr>
          <a:xfrm>
            <a:off x="400050" y="3640410"/>
            <a:ext cx="4071938" cy="333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02" y="0"/>
                </a:moveTo>
                <a:lnTo>
                  <a:pt x="98598" y="0"/>
                </a:lnTo>
                <a:lnTo>
                  <a:pt x="98736" y="86"/>
                </a:lnTo>
                <a:lnTo>
                  <a:pt x="98871" y="343"/>
                </a:lnTo>
                <a:lnTo>
                  <a:pt x="99005" y="743"/>
                </a:lnTo>
                <a:lnTo>
                  <a:pt x="99136" y="1314"/>
                </a:lnTo>
                <a:lnTo>
                  <a:pt x="99259" y="2029"/>
                </a:lnTo>
                <a:lnTo>
                  <a:pt x="99376" y="2886"/>
                </a:lnTo>
                <a:lnTo>
                  <a:pt x="99488" y="3886"/>
                </a:lnTo>
                <a:lnTo>
                  <a:pt x="99589" y="5029"/>
                </a:lnTo>
                <a:lnTo>
                  <a:pt x="99682" y="6257"/>
                </a:lnTo>
                <a:lnTo>
                  <a:pt x="99764" y="7629"/>
                </a:lnTo>
                <a:lnTo>
                  <a:pt x="99834" y="9057"/>
                </a:lnTo>
                <a:lnTo>
                  <a:pt x="99893" y="10571"/>
                </a:lnTo>
                <a:lnTo>
                  <a:pt x="99939" y="12171"/>
                </a:lnTo>
                <a:lnTo>
                  <a:pt x="99972" y="13800"/>
                </a:lnTo>
                <a:lnTo>
                  <a:pt x="99993" y="15457"/>
                </a:lnTo>
                <a:lnTo>
                  <a:pt x="100000" y="17143"/>
                </a:lnTo>
                <a:lnTo>
                  <a:pt x="100000" y="82857"/>
                </a:lnTo>
                <a:lnTo>
                  <a:pt x="99993" y="84543"/>
                </a:lnTo>
                <a:lnTo>
                  <a:pt x="99972" y="86200"/>
                </a:lnTo>
                <a:lnTo>
                  <a:pt x="99939" y="87829"/>
                </a:lnTo>
                <a:lnTo>
                  <a:pt x="99893" y="89429"/>
                </a:lnTo>
                <a:lnTo>
                  <a:pt x="99834" y="90943"/>
                </a:lnTo>
                <a:lnTo>
                  <a:pt x="99764" y="92371"/>
                </a:lnTo>
                <a:lnTo>
                  <a:pt x="99682" y="93743"/>
                </a:lnTo>
                <a:lnTo>
                  <a:pt x="99589" y="94971"/>
                </a:lnTo>
                <a:lnTo>
                  <a:pt x="99488" y="96114"/>
                </a:lnTo>
                <a:lnTo>
                  <a:pt x="99376" y="97114"/>
                </a:lnTo>
                <a:lnTo>
                  <a:pt x="99259" y="97971"/>
                </a:lnTo>
                <a:lnTo>
                  <a:pt x="99136" y="98686"/>
                </a:lnTo>
                <a:lnTo>
                  <a:pt x="99005" y="99257"/>
                </a:lnTo>
                <a:lnTo>
                  <a:pt x="98871" y="99657"/>
                </a:lnTo>
                <a:lnTo>
                  <a:pt x="98736" y="99914"/>
                </a:lnTo>
                <a:lnTo>
                  <a:pt x="98598" y="100000"/>
                </a:lnTo>
                <a:lnTo>
                  <a:pt x="1402" y="100000"/>
                </a:lnTo>
                <a:lnTo>
                  <a:pt x="1264" y="99914"/>
                </a:lnTo>
                <a:lnTo>
                  <a:pt x="1129" y="99657"/>
                </a:lnTo>
                <a:lnTo>
                  <a:pt x="995" y="99257"/>
                </a:lnTo>
                <a:lnTo>
                  <a:pt x="864" y="98686"/>
                </a:lnTo>
                <a:lnTo>
                  <a:pt x="741" y="97971"/>
                </a:lnTo>
                <a:lnTo>
                  <a:pt x="624" y="97114"/>
                </a:lnTo>
                <a:lnTo>
                  <a:pt x="512" y="96114"/>
                </a:lnTo>
                <a:lnTo>
                  <a:pt x="411" y="94971"/>
                </a:lnTo>
                <a:lnTo>
                  <a:pt x="318" y="93743"/>
                </a:lnTo>
                <a:lnTo>
                  <a:pt x="236" y="92371"/>
                </a:lnTo>
                <a:lnTo>
                  <a:pt x="166" y="90943"/>
                </a:lnTo>
                <a:lnTo>
                  <a:pt x="107" y="89429"/>
                </a:lnTo>
                <a:lnTo>
                  <a:pt x="61" y="87829"/>
                </a:lnTo>
                <a:lnTo>
                  <a:pt x="28" y="86200"/>
                </a:lnTo>
                <a:lnTo>
                  <a:pt x="7" y="84543"/>
                </a:lnTo>
                <a:lnTo>
                  <a:pt x="0" y="82857"/>
                </a:lnTo>
                <a:lnTo>
                  <a:pt x="0" y="17143"/>
                </a:lnTo>
                <a:lnTo>
                  <a:pt x="7" y="15457"/>
                </a:lnTo>
                <a:lnTo>
                  <a:pt x="28" y="13800"/>
                </a:lnTo>
                <a:lnTo>
                  <a:pt x="61" y="12171"/>
                </a:lnTo>
                <a:lnTo>
                  <a:pt x="107" y="10571"/>
                </a:lnTo>
                <a:lnTo>
                  <a:pt x="166" y="9057"/>
                </a:lnTo>
                <a:lnTo>
                  <a:pt x="236" y="7629"/>
                </a:lnTo>
                <a:lnTo>
                  <a:pt x="318" y="6257"/>
                </a:lnTo>
                <a:lnTo>
                  <a:pt x="411" y="5029"/>
                </a:lnTo>
                <a:lnTo>
                  <a:pt x="512" y="3886"/>
                </a:lnTo>
                <a:lnTo>
                  <a:pt x="624" y="2886"/>
                </a:lnTo>
                <a:lnTo>
                  <a:pt x="741" y="2029"/>
                </a:lnTo>
                <a:lnTo>
                  <a:pt x="864" y="1314"/>
                </a:lnTo>
                <a:lnTo>
                  <a:pt x="995" y="743"/>
                </a:lnTo>
                <a:lnTo>
                  <a:pt x="1129" y="343"/>
                </a:lnTo>
                <a:lnTo>
                  <a:pt x="1264" y="86"/>
                </a:lnTo>
                <a:lnTo>
                  <a:pt x="1402" y="0"/>
                </a:lnTo>
                <a:close/>
              </a:path>
            </a:pathLst>
          </a:custGeom>
          <a:solidFill>
            <a:srgbClr val="1A6B5C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639218508-24"/>
          <p:cNvSpPr/>
          <p:nvPr/>
        </p:nvSpPr>
        <p:spPr>
          <a:xfrm>
            <a:off x="400050" y="3640410"/>
            <a:ext cx="57150" cy="333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83"/>
                </a:lnTo>
                <a:lnTo>
                  <a:pt x="80491" y="329"/>
                </a:lnTo>
                <a:lnTo>
                  <a:pt x="70972" y="738"/>
                </a:lnTo>
                <a:lnTo>
                  <a:pt x="61732" y="1305"/>
                </a:lnTo>
                <a:lnTo>
                  <a:pt x="52860" y="2024"/>
                </a:lnTo>
                <a:lnTo>
                  <a:pt x="44443" y="2889"/>
                </a:lnTo>
                <a:lnTo>
                  <a:pt x="36561" y="3891"/>
                </a:lnTo>
                <a:lnTo>
                  <a:pt x="29289" y="5021"/>
                </a:lnTo>
                <a:lnTo>
                  <a:pt x="22699" y="6268"/>
                </a:lnTo>
                <a:lnTo>
                  <a:pt x="16853" y="7619"/>
                </a:lnTo>
                <a:lnTo>
                  <a:pt x="11808" y="9062"/>
                </a:lnTo>
                <a:lnTo>
                  <a:pt x="7612" y="10583"/>
                </a:lnTo>
                <a:lnTo>
                  <a:pt x="4306" y="12167"/>
                </a:lnTo>
                <a:lnTo>
                  <a:pt x="1921" y="13798"/>
                </a:lnTo>
                <a:lnTo>
                  <a:pt x="482" y="15463"/>
                </a:lnTo>
                <a:lnTo>
                  <a:pt x="0" y="17143"/>
                </a:lnTo>
                <a:lnTo>
                  <a:pt x="0" y="82857"/>
                </a:lnTo>
                <a:lnTo>
                  <a:pt x="482" y="84537"/>
                </a:lnTo>
                <a:lnTo>
                  <a:pt x="1921" y="86202"/>
                </a:lnTo>
                <a:lnTo>
                  <a:pt x="4306" y="87833"/>
                </a:lnTo>
                <a:lnTo>
                  <a:pt x="7612" y="89417"/>
                </a:lnTo>
                <a:lnTo>
                  <a:pt x="11808" y="90938"/>
                </a:lnTo>
                <a:lnTo>
                  <a:pt x="16853" y="92381"/>
                </a:lnTo>
                <a:lnTo>
                  <a:pt x="22699" y="93732"/>
                </a:lnTo>
                <a:lnTo>
                  <a:pt x="29289" y="94979"/>
                </a:lnTo>
                <a:lnTo>
                  <a:pt x="36561" y="96109"/>
                </a:lnTo>
                <a:lnTo>
                  <a:pt x="44443" y="97111"/>
                </a:lnTo>
                <a:lnTo>
                  <a:pt x="52860" y="97976"/>
                </a:lnTo>
                <a:lnTo>
                  <a:pt x="61732" y="98695"/>
                </a:lnTo>
                <a:lnTo>
                  <a:pt x="70972" y="99262"/>
                </a:lnTo>
                <a:lnTo>
                  <a:pt x="80491" y="99671"/>
                </a:lnTo>
                <a:lnTo>
                  <a:pt x="90198" y="99917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5099" y="99917"/>
                </a:lnTo>
                <a:lnTo>
                  <a:pt x="90245" y="99671"/>
                </a:lnTo>
                <a:lnTo>
                  <a:pt x="85486" y="99262"/>
                </a:lnTo>
                <a:lnTo>
                  <a:pt x="80866" y="98695"/>
                </a:lnTo>
                <a:lnTo>
                  <a:pt x="76430" y="97976"/>
                </a:lnTo>
                <a:lnTo>
                  <a:pt x="72221" y="97111"/>
                </a:lnTo>
                <a:lnTo>
                  <a:pt x="68280" y="96109"/>
                </a:lnTo>
                <a:lnTo>
                  <a:pt x="64645" y="94979"/>
                </a:lnTo>
                <a:lnTo>
                  <a:pt x="61349" y="93732"/>
                </a:lnTo>
                <a:lnTo>
                  <a:pt x="58427" y="92381"/>
                </a:lnTo>
                <a:lnTo>
                  <a:pt x="55904" y="90938"/>
                </a:lnTo>
                <a:lnTo>
                  <a:pt x="53806" y="89417"/>
                </a:lnTo>
                <a:lnTo>
                  <a:pt x="52153" y="87833"/>
                </a:lnTo>
                <a:lnTo>
                  <a:pt x="50961" y="86202"/>
                </a:lnTo>
                <a:lnTo>
                  <a:pt x="50241" y="84537"/>
                </a:lnTo>
                <a:lnTo>
                  <a:pt x="50000" y="82857"/>
                </a:lnTo>
                <a:lnTo>
                  <a:pt x="50000" y="17143"/>
                </a:lnTo>
                <a:lnTo>
                  <a:pt x="50241" y="15463"/>
                </a:lnTo>
                <a:lnTo>
                  <a:pt x="50961" y="13798"/>
                </a:lnTo>
                <a:lnTo>
                  <a:pt x="52153" y="12167"/>
                </a:lnTo>
                <a:lnTo>
                  <a:pt x="53806" y="10583"/>
                </a:lnTo>
                <a:lnTo>
                  <a:pt x="55904" y="9062"/>
                </a:lnTo>
                <a:lnTo>
                  <a:pt x="58427" y="7619"/>
                </a:lnTo>
                <a:lnTo>
                  <a:pt x="61349" y="6268"/>
                </a:lnTo>
                <a:lnTo>
                  <a:pt x="64645" y="5021"/>
                </a:lnTo>
                <a:lnTo>
                  <a:pt x="68280" y="3891"/>
                </a:lnTo>
                <a:lnTo>
                  <a:pt x="72221" y="2889"/>
                </a:lnTo>
                <a:lnTo>
                  <a:pt x="76430" y="2024"/>
                </a:lnTo>
                <a:lnTo>
                  <a:pt x="80866" y="1305"/>
                </a:lnTo>
                <a:lnTo>
                  <a:pt x="85486" y="738"/>
                </a:lnTo>
                <a:lnTo>
                  <a:pt x="90245" y="329"/>
                </a:lnTo>
                <a:lnTo>
                  <a:pt x="95099" y="83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639218530-43"/>
          <p:cNvSpPr/>
          <p:nvPr/>
        </p:nvSpPr>
        <p:spPr>
          <a:xfrm>
            <a:off x="564356" y="3738340"/>
            <a:ext cx="157163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529" y="0"/>
                </a:moveTo>
                <a:lnTo>
                  <a:pt x="48529" y="0"/>
                </a:lnTo>
                <a:cubicBezTo>
                  <a:pt x="51431" y="143"/>
                  <a:pt x="53647" y="1667"/>
                  <a:pt x="55176" y="4571"/>
                </a:cubicBezTo>
                <a:lnTo>
                  <a:pt x="55176" y="4571"/>
                </a:lnTo>
                <a:lnTo>
                  <a:pt x="96118" y="89286"/>
                </a:lnTo>
                <a:cubicBezTo>
                  <a:pt x="97373" y="92381"/>
                  <a:pt x="97373" y="95452"/>
                  <a:pt x="96118" y="98500"/>
                </a:cubicBezTo>
                <a:lnTo>
                  <a:pt x="96118" y="98500"/>
                </a:lnTo>
                <a:cubicBezTo>
                  <a:pt x="94588" y="101452"/>
                  <a:pt x="92373" y="103000"/>
                  <a:pt x="89471" y="103143"/>
                </a:cubicBezTo>
                <a:lnTo>
                  <a:pt x="89471" y="103143"/>
                </a:lnTo>
                <a:lnTo>
                  <a:pt x="7588" y="103143"/>
                </a:lnTo>
                <a:cubicBezTo>
                  <a:pt x="4686" y="103000"/>
                  <a:pt x="2471" y="101452"/>
                  <a:pt x="941" y="98500"/>
                </a:cubicBezTo>
                <a:lnTo>
                  <a:pt x="941" y="98500"/>
                </a:lnTo>
                <a:cubicBezTo>
                  <a:pt x="-314" y="95452"/>
                  <a:pt x="-314" y="92381"/>
                  <a:pt x="941" y="89286"/>
                </a:cubicBezTo>
                <a:lnTo>
                  <a:pt x="941" y="89286"/>
                </a:lnTo>
                <a:lnTo>
                  <a:pt x="42059" y="4571"/>
                </a:lnTo>
                <a:cubicBezTo>
                  <a:pt x="43588" y="1667"/>
                  <a:pt x="45745" y="143"/>
                  <a:pt x="48529" y="0"/>
                </a:cubicBezTo>
                <a:lnTo>
                  <a:pt x="48529" y="0"/>
                </a:lnTo>
                <a:moveTo>
                  <a:pt x="48529" y="29500"/>
                </a:moveTo>
                <a:lnTo>
                  <a:pt x="48529" y="29500"/>
                </a:lnTo>
                <a:cubicBezTo>
                  <a:pt x="45745" y="29786"/>
                  <a:pt x="44235" y="31619"/>
                  <a:pt x="44000" y="35000"/>
                </a:cubicBezTo>
                <a:lnTo>
                  <a:pt x="44000" y="35000"/>
                </a:lnTo>
                <a:lnTo>
                  <a:pt x="44000" y="60786"/>
                </a:lnTo>
                <a:cubicBezTo>
                  <a:pt x="44235" y="64167"/>
                  <a:pt x="45745" y="66000"/>
                  <a:pt x="48529" y="66286"/>
                </a:cubicBezTo>
                <a:lnTo>
                  <a:pt x="48529" y="66286"/>
                </a:lnTo>
                <a:cubicBezTo>
                  <a:pt x="51314" y="66000"/>
                  <a:pt x="52824" y="64167"/>
                  <a:pt x="53059" y="60786"/>
                </a:cubicBezTo>
                <a:lnTo>
                  <a:pt x="53059" y="60786"/>
                </a:lnTo>
                <a:lnTo>
                  <a:pt x="53059" y="35000"/>
                </a:lnTo>
                <a:cubicBezTo>
                  <a:pt x="52824" y="31619"/>
                  <a:pt x="51314" y="29786"/>
                  <a:pt x="48529" y="29500"/>
                </a:cubicBezTo>
                <a:lnTo>
                  <a:pt x="48529" y="29500"/>
                </a:lnTo>
                <a:moveTo>
                  <a:pt x="54588" y="81000"/>
                </a:moveTo>
                <a:lnTo>
                  <a:pt x="54588" y="81000"/>
                </a:lnTo>
                <a:cubicBezTo>
                  <a:pt x="54588" y="78857"/>
                  <a:pt x="54020" y="77095"/>
                  <a:pt x="52882" y="75714"/>
                </a:cubicBezTo>
                <a:lnTo>
                  <a:pt x="52882" y="75714"/>
                </a:lnTo>
                <a:lnTo>
                  <a:pt x="52882" y="75714"/>
                </a:lnTo>
                <a:cubicBezTo>
                  <a:pt x="51745" y="74333"/>
                  <a:pt x="50294" y="73643"/>
                  <a:pt x="48529" y="73643"/>
                </a:cubicBezTo>
                <a:lnTo>
                  <a:pt x="48529" y="73643"/>
                </a:lnTo>
                <a:cubicBezTo>
                  <a:pt x="46765" y="73643"/>
                  <a:pt x="45314" y="74333"/>
                  <a:pt x="44176" y="75714"/>
                </a:cubicBezTo>
                <a:lnTo>
                  <a:pt x="44176" y="75714"/>
                </a:lnTo>
                <a:cubicBezTo>
                  <a:pt x="43039" y="77095"/>
                  <a:pt x="42471" y="78857"/>
                  <a:pt x="42471" y="81000"/>
                </a:cubicBezTo>
                <a:lnTo>
                  <a:pt x="42471" y="81000"/>
                </a:lnTo>
                <a:cubicBezTo>
                  <a:pt x="42471" y="83143"/>
                  <a:pt x="43039" y="84905"/>
                  <a:pt x="44176" y="86286"/>
                </a:cubicBezTo>
                <a:lnTo>
                  <a:pt x="44176" y="86286"/>
                </a:lnTo>
                <a:cubicBezTo>
                  <a:pt x="45314" y="87714"/>
                  <a:pt x="46765" y="88429"/>
                  <a:pt x="48529" y="88429"/>
                </a:cubicBezTo>
                <a:lnTo>
                  <a:pt x="48529" y="88429"/>
                </a:lnTo>
                <a:cubicBezTo>
                  <a:pt x="50294" y="88429"/>
                  <a:pt x="51745" y="87714"/>
                  <a:pt x="52882" y="86286"/>
                </a:cubicBezTo>
                <a:lnTo>
                  <a:pt x="52882" y="86286"/>
                </a:lnTo>
                <a:cubicBezTo>
                  <a:pt x="54020" y="84905"/>
                  <a:pt x="54588" y="83143"/>
                  <a:pt x="54588" y="81000"/>
                </a:cubicBezTo>
                <a:lnTo>
                  <a:pt x="54588" y="81000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639218507-18"/>
          <p:cNvSpPr/>
          <p:nvPr/>
        </p:nvSpPr>
        <p:spPr>
          <a:xfrm>
            <a:off x="400050" y="4088085"/>
            <a:ext cx="4071938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02" y="0"/>
                </a:moveTo>
                <a:lnTo>
                  <a:pt x="98598" y="0"/>
                </a:lnTo>
                <a:lnTo>
                  <a:pt x="98736" y="83"/>
                </a:lnTo>
                <a:lnTo>
                  <a:pt x="98871" y="333"/>
                </a:lnTo>
                <a:lnTo>
                  <a:pt x="99005" y="722"/>
                </a:lnTo>
                <a:lnTo>
                  <a:pt x="99136" y="1278"/>
                </a:lnTo>
                <a:lnTo>
                  <a:pt x="99259" y="1972"/>
                </a:lnTo>
                <a:lnTo>
                  <a:pt x="99376" y="2806"/>
                </a:lnTo>
                <a:lnTo>
                  <a:pt x="99488" y="3778"/>
                </a:lnTo>
                <a:lnTo>
                  <a:pt x="99589" y="4889"/>
                </a:lnTo>
                <a:lnTo>
                  <a:pt x="99682" y="6083"/>
                </a:lnTo>
                <a:lnTo>
                  <a:pt x="99764" y="7417"/>
                </a:lnTo>
                <a:lnTo>
                  <a:pt x="99834" y="8806"/>
                </a:lnTo>
                <a:lnTo>
                  <a:pt x="99893" y="10278"/>
                </a:lnTo>
                <a:lnTo>
                  <a:pt x="99939" y="11833"/>
                </a:lnTo>
                <a:lnTo>
                  <a:pt x="99972" y="13417"/>
                </a:lnTo>
                <a:lnTo>
                  <a:pt x="99993" y="15028"/>
                </a:lnTo>
                <a:lnTo>
                  <a:pt x="100000" y="16667"/>
                </a:lnTo>
                <a:lnTo>
                  <a:pt x="100000" y="83333"/>
                </a:lnTo>
                <a:lnTo>
                  <a:pt x="99993" y="84972"/>
                </a:lnTo>
                <a:lnTo>
                  <a:pt x="99972" y="86583"/>
                </a:lnTo>
                <a:lnTo>
                  <a:pt x="99939" y="88167"/>
                </a:lnTo>
                <a:lnTo>
                  <a:pt x="99893" y="89722"/>
                </a:lnTo>
                <a:lnTo>
                  <a:pt x="99834" y="91194"/>
                </a:lnTo>
                <a:lnTo>
                  <a:pt x="99764" y="92583"/>
                </a:lnTo>
                <a:lnTo>
                  <a:pt x="99682" y="93917"/>
                </a:lnTo>
                <a:lnTo>
                  <a:pt x="99589" y="95111"/>
                </a:lnTo>
                <a:lnTo>
                  <a:pt x="99488" y="96222"/>
                </a:lnTo>
                <a:lnTo>
                  <a:pt x="99376" y="97194"/>
                </a:lnTo>
                <a:lnTo>
                  <a:pt x="99259" y="98028"/>
                </a:lnTo>
                <a:lnTo>
                  <a:pt x="99136" y="98722"/>
                </a:lnTo>
                <a:lnTo>
                  <a:pt x="99005" y="99278"/>
                </a:lnTo>
                <a:lnTo>
                  <a:pt x="98871" y="99667"/>
                </a:lnTo>
                <a:lnTo>
                  <a:pt x="98736" y="99917"/>
                </a:lnTo>
                <a:lnTo>
                  <a:pt x="98598" y="100000"/>
                </a:lnTo>
                <a:lnTo>
                  <a:pt x="1402" y="100000"/>
                </a:lnTo>
                <a:lnTo>
                  <a:pt x="1264" y="99917"/>
                </a:lnTo>
                <a:lnTo>
                  <a:pt x="1129" y="99667"/>
                </a:lnTo>
                <a:lnTo>
                  <a:pt x="995" y="99278"/>
                </a:lnTo>
                <a:lnTo>
                  <a:pt x="864" y="98722"/>
                </a:lnTo>
                <a:lnTo>
                  <a:pt x="741" y="98028"/>
                </a:lnTo>
                <a:lnTo>
                  <a:pt x="624" y="97194"/>
                </a:lnTo>
                <a:lnTo>
                  <a:pt x="512" y="96222"/>
                </a:lnTo>
                <a:lnTo>
                  <a:pt x="411" y="95111"/>
                </a:lnTo>
                <a:lnTo>
                  <a:pt x="318" y="93917"/>
                </a:lnTo>
                <a:lnTo>
                  <a:pt x="236" y="92583"/>
                </a:lnTo>
                <a:lnTo>
                  <a:pt x="166" y="91194"/>
                </a:lnTo>
                <a:lnTo>
                  <a:pt x="107" y="89722"/>
                </a:lnTo>
                <a:lnTo>
                  <a:pt x="61" y="88167"/>
                </a:lnTo>
                <a:lnTo>
                  <a:pt x="28" y="86583"/>
                </a:lnTo>
                <a:lnTo>
                  <a:pt x="7" y="84972"/>
                </a:lnTo>
                <a:lnTo>
                  <a:pt x="0" y="83333"/>
                </a:lnTo>
                <a:lnTo>
                  <a:pt x="0" y="16667"/>
                </a:lnTo>
                <a:lnTo>
                  <a:pt x="7" y="15028"/>
                </a:lnTo>
                <a:lnTo>
                  <a:pt x="28" y="13417"/>
                </a:lnTo>
                <a:lnTo>
                  <a:pt x="61" y="11833"/>
                </a:lnTo>
                <a:lnTo>
                  <a:pt x="107" y="10278"/>
                </a:lnTo>
                <a:lnTo>
                  <a:pt x="166" y="8806"/>
                </a:lnTo>
                <a:lnTo>
                  <a:pt x="236" y="7417"/>
                </a:lnTo>
                <a:lnTo>
                  <a:pt x="318" y="6083"/>
                </a:lnTo>
                <a:lnTo>
                  <a:pt x="411" y="4889"/>
                </a:lnTo>
                <a:lnTo>
                  <a:pt x="512" y="3778"/>
                </a:lnTo>
                <a:lnTo>
                  <a:pt x="624" y="2806"/>
                </a:lnTo>
                <a:lnTo>
                  <a:pt x="741" y="1972"/>
                </a:lnTo>
                <a:lnTo>
                  <a:pt x="864" y="1278"/>
                </a:lnTo>
                <a:lnTo>
                  <a:pt x="995" y="722"/>
                </a:lnTo>
                <a:lnTo>
                  <a:pt x="1129" y="333"/>
                </a:lnTo>
                <a:lnTo>
                  <a:pt x="1264" y="83"/>
                </a:lnTo>
                <a:lnTo>
                  <a:pt x="1402" y="0"/>
                </a:lnTo>
                <a:close/>
              </a:path>
            </a:pathLst>
          </a:custGeom>
          <a:solidFill>
            <a:srgbClr val="1A6B5C">
              <a:alpha val="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639218508-25"/>
          <p:cNvSpPr/>
          <p:nvPr/>
        </p:nvSpPr>
        <p:spPr>
          <a:xfrm>
            <a:off x="400050" y="4088085"/>
            <a:ext cx="5715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80"/>
                </a:lnTo>
                <a:lnTo>
                  <a:pt x="80491" y="320"/>
                </a:lnTo>
                <a:lnTo>
                  <a:pt x="70972" y="718"/>
                </a:lnTo>
                <a:lnTo>
                  <a:pt x="61732" y="1269"/>
                </a:lnTo>
                <a:lnTo>
                  <a:pt x="52860" y="1968"/>
                </a:lnTo>
                <a:lnTo>
                  <a:pt x="44443" y="2809"/>
                </a:lnTo>
                <a:lnTo>
                  <a:pt x="36561" y="3783"/>
                </a:lnTo>
                <a:lnTo>
                  <a:pt x="29289" y="4882"/>
                </a:lnTo>
                <a:lnTo>
                  <a:pt x="22699" y="6093"/>
                </a:lnTo>
                <a:lnTo>
                  <a:pt x="16853" y="7407"/>
                </a:lnTo>
                <a:lnTo>
                  <a:pt x="11808" y="8810"/>
                </a:lnTo>
                <a:lnTo>
                  <a:pt x="7612" y="10289"/>
                </a:lnTo>
                <a:lnTo>
                  <a:pt x="4306" y="11829"/>
                </a:lnTo>
                <a:lnTo>
                  <a:pt x="1921" y="13415"/>
                </a:lnTo>
                <a:lnTo>
                  <a:pt x="482" y="15033"/>
                </a:lnTo>
                <a:lnTo>
                  <a:pt x="0" y="16667"/>
                </a:lnTo>
                <a:lnTo>
                  <a:pt x="0" y="83333"/>
                </a:lnTo>
                <a:lnTo>
                  <a:pt x="482" y="84967"/>
                </a:lnTo>
                <a:lnTo>
                  <a:pt x="1921" y="86585"/>
                </a:lnTo>
                <a:lnTo>
                  <a:pt x="4306" y="88171"/>
                </a:lnTo>
                <a:lnTo>
                  <a:pt x="7612" y="89711"/>
                </a:lnTo>
                <a:lnTo>
                  <a:pt x="11808" y="91190"/>
                </a:lnTo>
                <a:lnTo>
                  <a:pt x="16853" y="92593"/>
                </a:lnTo>
                <a:lnTo>
                  <a:pt x="22699" y="93907"/>
                </a:lnTo>
                <a:lnTo>
                  <a:pt x="29289" y="95118"/>
                </a:lnTo>
                <a:lnTo>
                  <a:pt x="36561" y="96217"/>
                </a:lnTo>
                <a:lnTo>
                  <a:pt x="44443" y="97191"/>
                </a:lnTo>
                <a:lnTo>
                  <a:pt x="52860" y="98032"/>
                </a:lnTo>
                <a:lnTo>
                  <a:pt x="61732" y="98731"/>
                </a:lnTo>
                <a:lnTo>
                  <a:pt x="70972" y="99282"/>
                </a:lnTo>
                <a:lnTo>
                  <a:pt x="80491" y="99680"/>
                </a:lnTo>
                <a:lnTo>
                  <a:pt x="90198" y="9992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5099" y="99920"/>
                </a:lnTo>
                <a:lnTo>
                  <a:pt x="90245" y="99680"/>
                </a:lnTo>
                <a:lnTo>
                  <a:pt x="85486" y="99282"/>
                </a:lnTo>
                <a:lnTo>
                  <a:pt x="80866" y="98731"/>
                </a:lnTo>
                <a:lnTo>
                  <a:pt x="76430" y="98032"/>
                </a:lnTo>
                <a:lnTo>
                  <a:pt x="72221" y="97191"/>
                </a:lnTo>
                <a:lnTo>
                  <a:pt x="68280" y="96217"/>
                </a:lnTo>
                <a:lnTo>
                  <a:pt x="64645" y="95118"/>
                </a:lnTo>
                <a:lnTo>
                  <a:pt x="61349" y="93907"/>
                </a:lnTo>
                <a:lnTo>
                  <a:pt x="58427" y="92593"/>
                </a:lnTo>
                <a:lnTo>
                  <a:pt x="55904" y="91190"/>
                </a:lnTo>
                <a:lnTo>
                  <a:pt x="53806" y="89711"/>
                </a:lnTo>
                <a:lnTo>
                  <a:pt x="52153" y="88171"/>
                </a:lnTo>
                <a:lnTo>
                  <a:pt x="50961" y="86585"/>
                </a:lnTo>
                <a:lnTo>
                  <a:pt x="50241" y="84967"/>
                </a:lnTo>
                <a:lnTo>
                  <a:pt x="50000" y="83333"/>
                </a:lnTo>
                <a:lnTo>
                  <a:pt x="50000" y="16667"/>
                </a:lnTo>
                <a:lnTo>
                  <a:pt x="50241" y="15033"/>
                </a:lnTo>
                <a:lnTo>
                  <a:pt x="50961" y="13415"/>
                </a:lnTo>
                <a:lnTo>
                  <a:pt x="52153" y="11829"/>
                </a:lnTo>
                <a:lnTo>
                  <a:pt x="53806" y="10289"/>
                </a:lnTo>
                <a:lnTo>
                  <a:pt x="55904" y="8810"/>
                </a:lnTo>
                <a:lnTo>
                  <a:pt x="58427" y="7407"/>
                </a:lnTo>
                <a:lnTo>
                  <a:pt x="61349" y="6093"/>
                </a:lnTo>
                <a:lnTo>
                  <a:pt x="64645" y="4882"/>
                </a:lnTo>
                <a:lnTo>
                  <a:pt x="68280" y="3783"/>
                </a:lnTo>
                <a:lnTo>
                  <a:pt x="72221" y="2809"/>
                </a:lnTo>
                <a:lnTo>
                  <a:pt x="76430" y="1968"/>
                </a:lnTo>
                <a:lnTo>
                  <a:pt x="80866" y="1269"/>
                </a:lnTo>
                <a:lnTo>
                  <a:pt x="85486" y="718"/>
                </a:lnTo>
                <a:lnTo>
                  <a:pt x="90245" y="320"/>
                </a:lnTo>
                <a:lnTo>
                  <a:pt x="95099" y="80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639218530-44"/>
          <p:cNvSpPr/>
          <p:nvPr/>
        </p:nvSpPr>
        <p:spPr>
          <a:xfrm>
            <a:off x="574179" y="4200600"/>
            <a:ext cx="137517" cy="11787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1071" y="57750"/>
                </a:moveTo>
                <a:lnTo>
                  <a:pt x="101071" y="57750"/>
                </a:lnTo>
                <a:cubicBezTo>
                  <a:pt x="102452" y="55972"/>
                  <a:pt x="103143" y="53917"/>
                  <a:pt x="103143" y="51583"/>
                </a:cubicBezTo>
                <a:lnTo>
                  <a:pt x="103143" y="51583"/>
                </a:lnTo>
                <a:lnTo>
                  <a:pt x="103143" y="51583"/>
                </a:lnTo>
                <a:cubicBezTo>
                  <a:pt x="103143" y="49250"/>
                  <a:pt x="102452" y="47194"/>
                  <a:pt x="101071" y="45417"/>
                </a:cubicBezTo>
                <a:lnTo>
                  <a:pt x="101071" y="45417"/>
                </a:lnTo>
                <a:lnTo>
                  <a:pt x="64214" y="2417"/>
                </a:lnTo>
                <a:cubicBezTo>
                  <a:pt x="62690" y="806"/>
                  <a:pt x="60929" y="0"/>
                  <a:pt x="58929" y="0"/>
                </a:cubicBezTo>
                <a:lnTo>
                  <a:pt x="58929" y="0"/>
                </a:lnTo>
                <a:cubicBezTo>
                  <a:pt x="56929" y="0"/>
                  <a:pt x="55167" y="806"/>
                  <a:pt x="53643" y="2417"/>
                </a:cubicBezTo>
                <a:lnTo>
                  <a:pt x="53643" y="2417"/>
                </a:lnTo>
                <a:cubicBezTo>
                  <a:pt x="52262" y="4194"/>
                  <a:pt x="51571" y="6250"/>
                  <a:pt x="51571" y="8583"/>
                </a:cubicBezTo>
                <a:lnTo>
                  <a:pt x="51571" y="8583"/>
                </a:lnTo>
                <a:cubicBezTo>
                  <a:pt x="51571" y="10917"/>
                  <a:pt x="52262" y="12972"/>
                  <a:pt x="53643" y="14750"/>
                </a:cubicBezTo>
                <a:lnTo>
                  <a:pt x="53643" y="14750"/>
                </a:lnTo>
                <a:lnTo>
                  <a:pt x="78000" y="43000"/>
                </a:lnTo>
                <a:lnTo>
                  <a:pt x="7357" y="43000"/>
                </a:lnTo>
                <a:cubicBezTo>
                  <a:pt x="5214" y="43000"/>
                  <a:pt x="3452" y="43806"/>
                  <a:pt x="2071" y="45417"/>
                </a:cubicBezTo>
                <a:lnTo>
                  <a:pt x="2071" y="45417"/>
                </a:lnTo>
                <a:cubicBezTo>
                  <a:pt x="690" y="47028"/>
                  <a:pt x="0" y="49083"/>
                  <a:pt x="0" y="51583"/>
                </a:cubicBezTo>
                <a:lnTo>
                  <a:pt x="0" y="51583"/>
                </a:lnTo>
                <a:cubicBezTo>
                  <a:pt x="0" y="54083"/>
                  <a:pt x="690" y="56139"/>
                  <a:pt x="2071" y="57750"/>
                </a:cubicBezTo>
                <a:lnTo>
                  <a:pt x="2071" y="57750"/>
                </a:lnTo>
                <a:cubicBezTo>
                  <a:pt x="3452" y="59361"/>
                  <a:pt x="5214" y="60167"/>
                  <a:pt x="7357" y="60167"/>
                </a:cubicBezTo>
                <a:lnTo>
                  <a:pt x="7357" y="60167"/>
                </a:lnTo>
                <a:lnTo>
                  <a:pt x="78000" y="60167"/>
                </a:lnTo>
                <a:lnTo>
                  <a:pt x="53643" y="88333"/>
                </a:lnTo>
                <a:cubicBezTo>
                  <a:pt x="52262" y="90111"/>
                  <a:pt x="51571" y="92167"/>
                  <a:pt x="51571" y="94500"/>
                </a:cubicBezTo>
                <a:lnTo>
                  <a:pt x="51571" y="94500"/>
                </a:lnTo>
                <a:cubicBezTo>
                  <a:pt x="51571" y="96833"/>
                  <a:pt x="52262" y="98889"/>
                  <a:pt x="53643" y="100667"/>
                </a:cubicBezTo>
                <a:lnTo>
                  <a:pt x="53643" y="100667"/>
                </a:lnTo>
                <a:cubicBezTo>
                  <a:pt x="55167" y="102333"/>
                  <a:pt x="56929" y="103167"/>
                  <a:pt x="58929" y="103167"/>
                </a:cubicBezTo>
                <a:lnTo>
                  <a:pt x="58929" y="103167"/>
                </a:lnTo>
                <a:cubicBezTo>
                  <a:pt x="60929" y="103167"/>
                  <a:pt x="62690" y="102333"/>
                  <a:pt x="64214" y="100667"/>
                </a:cubicBezTo>
                <a:lnTo>
                  <a:pt x="64214" y="100667"/>
                </a:lnTo>
                <a:lnTo>
                  <a:pt x="101071" y="57750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639218507-19"/>
          <p:cNvSpPr/>
          <p:nvPr/>
        </p:nvSpPr>
        <p:spPr>
          <a:xfrm>
            <a:off x="4672013" y="2129507"/>
            <a:ext cx="4071938" cy="2021681"/>
          </a:xfrm>
          <a:prstGeom prst="roundRect">
            <a:avLst>
              <a:gd name="adj" fmla="val 4711"/>
            </a:avLst>
          </a:prstGeom>
          <a:solidFill>
            <a:srgbClr val="FFFFFF"/>
          </a:solidFill>
          <a:ln w="7144" algn="in">
            <a:solidFill>
              <a:srgbClr val="C4BBA8"/>
            </a:solidFill>
            <a:prstDash val="solid"/>
          </a:ln>
          <a:effectLst>
            <a:outerShdw blurRad="57150" dist="14288" dir="5400000" sx="100000" sy="100000" kx="0" ky="0" algn="ctr">
              <a:srgbClr val="2A2A2A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27" name="el-1785639218513-33"/>
          <p:cNvCxnSpPr/>
          <p:nvPr/>
        </p:nvCxnSpPr>
        <p:spPr>
          <a:xfrm>
            <a:off x="4822031" y="2525985"/>
            <a:ext cx="3771900" cy="914"/>
          </a:xfrm>
          <a:prstGeom prst="line">
            <a:avLst/>
          </a:prstGeom>
          <a:ln w="7144" cap="flat">
            <a:solidFill>
              <a:srgbClr val="C4BBA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5639218531-45"/>
          <p:cNvSpPr/>
          <p:nvPr/>
        </p:nvSpPr>
        <p:spPr>
          <a:xfrm>
            <a:off x="4843463" y="2679576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529" y="97059"/>
                </a:moveTo>
                <a:lnTo>
                  <a:pt x="48529" y="97059"/>
                </a:lnTo>
                <a:cubicBezTo>
                  <a:pt x="57392" y="96941"/>
                  <a:pt x="65490" y="94784"/>
                  <a:pt x="72824" y="90588"/>
                </a:cubicBezTo>
                <a:lnTo>
                  <a:pt x="72824" y="90588"/>
                </a:lnTo>
                <a:lnTo>
                  <a:pt x="72824" y="90588"/>
                </a:lnTo>
                <a:cubicBezTo>
                  <a:pt x="80118" y="86314"/>
                  <a:pt x="86039" y="80392"/>
                  <a:pt x="90588" y="72824"/>
                </a:cubicBezTo>
                <a:lnTo>
                  <a:pt x="90588" y="72824"/>
                </a:lnTo>
                <a:cubicBezTo>
                  <a:pt x="94902" y="65098"/>
                  <a:pt x="97059" y="57000"/>
                  <a:pt x="97059" y="48529"/>
                </a:cubicBezTo>
                <a:lnTo>
                  <a:pt x="97059" y="48529"/>
                </a:lnTo>
                <a:cubicBezTo>
                  <a:pt x="97059" y="40059"/>
                  <a:pt x="94902" y="31980"/>
                  <a:pt x="90588" y="24294"/>
                </a:cubicBezTo>
                <a:lnTo>
                  <a:pt x="90588" y="24294"/>
                </a:lnTo>
                <a:cubicBezTo>
                  <a:pt x="86039" y="16686"/>
                  <a:pt x="80118" y="10745"/>
                  <a:pt x="72824" y="6471"/>
                </a:cubicBezTo>
                <a:lnTo>
                  <a:pt x="72824" y="6471"/>
                </a:lnTo>
                <a:cubicBezTo>
                  <a:pt x="65490" y="2275"/>
                  <a:pt x="57392" y="118"/>
                  <a:pt x="48529" y="0"/>
                </a:cubicBezTo>
                <a:lnTo>
                  <a:pt x="48529" y="0"/>
                </a:lnTo>
                <a:cubicBezTo>
                  <a:pt x="39667" y="118"/>
                  <a:pt x="31588" y="2275"/>
                  <a:pt x="24294" y="6471"/>
                </a:cubicBezTo>
                <a:lnTo>
                  <a:pt x="24294" y="6471"/>
                </a:lnTo>
                <a:cubicBezTo>
                  <a:pt x="16961" y="10745"/>
                  <a:pt x="11020" y="16686"/>
                  <a:pt x="6471" y="24294"/>
                </a:cubicBezTo>
                <a:lnTo>
                  <a:pt x="6471" y="24294"/>
                </a:lnTo>
                <a:cubicBezTo>
                  <a:pt x="2157" y="31980"/>
                  <a:pt x="0" y="40059"/>
                  <a:pt x="0" y="48529"/>
                </a:cubicBezTo>
                <a:lnTo>
                  <a:pt x="0" y="48529"/>
                </a:lnTo>
                <a:cubicBezTo>
                  <a:pt x="0" y="57000"/>
                  <a:pt x="2157" y="65098"/>
                  <a:pt x="6471" y="72824"/>
                </a:cubicBezTo>
                <a:lnTo>
                  <a:pt x="6471" y="72824"/>
                </a:lnTo>
                <a:cubicBezTo>
                  <a:pt x="11020" y="80392"/>
                  <a:pt x="16961" y="86314"/>
                  <a:pt x="24294" y="90588"/>
                </a:cubicBezTo>
                <a:lnTo>
                  <a:pt x="24294" y="90588"/>
                </a:lnTo>
                <a:cubicBezTo>
                  <a:pt x="31588" y="94784"/>
                  <a:pt x="39667" y="96941"/>
                  <a:pt x="48529" y="97059"/>
                </a:cubicBezTo>
                <a:lnTo>
                  <a:pt x="48529" y="97059"/>
                </a:lnTo>
                <a:moveTo>
                  <a:pt x="69941" y="39647"/>
                </a:moveTo>
                <a:lnTo>
                  <a:pt x="69941" y="39647"/>
                </a:lnTo>
                <a:lnTo>
                  <a:pt x="45706" y="63882"/>
                </a:lnTo>
                <a:cubicBezTo>
                  <a:pt x="43549" y="65647"/>
                  <a:pt x="41392" y="65647"/>
                  <a:pt x="39235" y="63882"/>
                </a:cubicBezTo>
                <a:lnTo>
                  <a:pt x="39235" y="63882"/>
                </a:lnTo>
                <a:lnTo>
                  <a:pt x="27118" y="51765"/>
                </a:lnTo>
                <a:cubicBezTo>
                  <a:pt x="25353" y="49608"/>
                  <a:pt x="25353" y="47451"/>
                  <a:pt x="27118" y="45294"/>
                </a:cubicBezTo>
                <a:lnTo>
                  <a:pt x="27118" y="45294"/>
                </a:lnTo>
                <a:cubicBezTo>
                  <a:pt x="29275" y="43529"/>
                  <a:pt x="31412" y="43529"/>
                  <a:pt x="33529" y="45294"/>
                </a:cubicBezTo>
                <a:lnTo>
                  <a:pt x="33529" y="45294"/>
                </a:lnTo>
                <a:lnTo>
                  <a:pt x="42471" y="54235"/>
                </a:lnTo>
                <a:lnTo>
                  <a:pt x="63529" y="33176"/>
                </a:lnTo>
                <a:cubicBezTo>
                  <a:pt x="65647" y="31412"/>
                  <a:pt x="67784" y="31412"/>
                  <a:pt x="69941" y="33176"/>
                </a:cubicBezTo>
                <a:lnTo>
                  <a:pt x="69941" y="33176"/>
                </a:lnTo>
                <a:cubicBezTo>
                  <a:pt x="71706" y="35333"/>
                  <a:pt x="71706" y="37490"/>
                  <a:pt x="69941" y="39647"/>
                </a:cubicBezTo>
                <a:lnTo>
                  <a:pt x="69941" y="39647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639218531-46"/>
          <p:cNvSpPr/>
          <p:nvPr/>
        </p:nvSpPr>
        <p:spPr>
          <a:xfrm>
            <a:off x="4843463" y="3051051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529" y="97059"/>
                </a:moveTo>
                <a:lnTo>
                  <a:pt x="48529" y="97059"/>
                </a:lnTo>
                <a:cubicBezTo>
                  <a:pt x="57392" y="96941"/>
                  <a:pt x="65490" y="94784"/>
                  <a:pt x="72824" y="90588"/>
                </a:cubicBezTo>
                <a:lnTo>
                  <a:pt x="72824" y="90588"/>
                </a:lnTo>
                <a:lnTo>
                  <a:pt x="72824" y="90588"/>
                </a:lnTo>
                <a:cubicBezTo>
                  <a:pt x="80118" y="86314"/>
                  <a:pt x="86039" y="80392"/>
                  <a:pt x="90588" y="72824"/>
                </a:cubicBezTo>
                <a:lnTo>
                  <a:pt x="90588" y="72824"/>
                </a:lnTo>
                <a:cubicBezTo>
                  <a:pt x="94902" y="65098"/>
                  <a:pt x="97059" y="57000"/>
                  <a:pt x="97059" y="48529"/>
                </a:cubicBezTo>
                <a:lnTo>
                  <a:pt x="97059" y="48529"/>
                </a:lnTo>
                <a:cubicBezTo>
                  <a:pt x="97059" y="40059"/>
                  <a:pt x="94902" y="31980"/>
                  <a:pt x="90588" y="24294"/>
                </a:cubicBezTo>
                <a:lnTo>
                  <a:pt x="90588" y="24294"/>
                </a:lnTo>
                <a:cubicBezTo>
                  <a:pt x="86039" y="16686"/>
                  <a:pt x="80118" y="10745"/>
                  <a:pt x="72824" y="6471"/>
                </a:cubicBezTo>
                <a:lnTo>
                  <a:pt x="72824" y="6471"/>
                </a:lnTo>
                <a:cubicBezTo>
                  <a:pt x="65490" y="2275"/>
                  <a:pt x="57392" y="118"/>
                  <a:pt x="48529" y="0"/>
                </a:cubicBezTo>
                <a:lnTo>
                  <a:pt x="48529" y="0"/>
                </a:lnTo>
                <a:cubicBezTo>
                  <a:pt x="39667" y="118"/>
                  <a:pt x="31588" y="2275"/>
                  <a:pt x="24294" y="6471"/>
                </a:cubicBezTo>
                <a:lnTo>
                  <a:pt x="24294" y="6471"/>
                </a:lnTo>
                <a:cubicBezTo>
                  <a:pt x="16961" y="10745"/>
                  <a:pt x="11020" y="16686"/>
                  <a:pt x="6471" y="24294"/>
                </a:cubicBezTo>
                <a:lnTo>
                  <a:pt x="6471" y="24294"/>
                </a:lnTo>
                <a:cubicBezTo>
                  <a:pt x="2157" y="31980"/>
                  <a:pt x="0" y="40059"/>
                  <a:pt x="0" y="48529"/>
                </a:cubicBezTo>
                <a:lnTo>
                  <a:pt x="0" y="48529"/>
                </a:lnTo>
                <a:cubicBezTo>
                  <a:pt x="0" y="57000"/>
                  <a:pt x="2157" y="65098"/>
                  <a:pt x="6471" y="72824"/>
                </a:cubicBezTo>
                <a:lnTo>
                  <a:pt x="6471" y="72824"/>
                </a:lnTo>
                <a:cubicBezTo>
                  <a:pt x="11020" y="80392"/>
                  <a:pt x="16961" y="86314"/>
                  <a:pt x="24294" y="90588"/>
                </a:cubicBezTo>
                <a:lnTo>
                  <a:pt x="24294" y="90588"/>
                </a:lnTo>
                <a:cubicBezTo>
                  <a:pt x="31588" y="94784"/>
                  <a:pt x="39667" y="96941"/>
                  <a:pt x="48529" y="97059"/>
                </a:cubicBezTo>
                <a:lnTo>
                  <a:pt x="48529" y="97059"/>
                </a:lnTo>
                <a:moveTo>
                  <a:pt x="33176" y="33176"/>
                </a:moveTo>
                <a:lnTo>
                  <a:pt x="33176" y="33176"/>
                </a:lnTo>
                <a:cubicBezTo>
                  <a:pt x="35333" y="31412"/>
                  <a:pt x="37490" y="31412"/>
                  <a:pt x="39647" y="33176"/>
                </a:cubicBezTo>
                <a:lnTo>
                  <a:pt x="39647" y="33176"/>
                </a:lnTo>
                <a:lnTo>
                  <a:pt x="48529" y="42059"/>
                </a:lnTo>
                <a:lnTo>
                  <a:pt x="57412" y="33176"/>
                </a:lnTo>
                <a:cubicBezTo>
                  <a:pt x="59569" y="31412"/>
                  <a:pt x="61725" y="31412"/>
                  <a:pt x="63882" y="33176"/>
                </a:cubicBezTo>
                <a:lnTo>
                  <a:pt x="63882" y="33176"/>
                </a:lnTo>
                <a:cubicBezTo>
                  <a:pt x="65647" y="35333"/>
                  <a:pt x="65647" y="37490"/>
                  <a:pt x="63882" y="39647"/>
                </a:cubicBezTo>
                <a:lnTo>
                  <a:pt x="63882" y="39647"/>
                </a:lnTo>
                <a:lnTo>
                  <a:pt x="55000" y="48529"/>
                </a:lnTo>
                <a:lnTo>
                  <a:pt x="63882" y="57412"/>
                </a:lnTo>
                <a:cubicBezTo>
                  <a:pt x="65647" y="59569"/>
                  <a:pt x="65647" y="61725"/>
                  <a:pt x="63882" y="63882"/>
                </a:cubicBezTo>
                <a:lnTo>
                  <a:pt x="63882" y="63882"/>
                </a:lnTo>
                <a:cubicBezTo>
                  <a:pt x="61725" y="65647"/>
                  <a:pt x="59569" y="65647"/>
                  <a:pt x="57412" y="63882"/>
                </a:cubicBezTo>
                <a:lnTo>
                  <a:pt x="57412" y="63882"/>
                </a:lnTo>
                <a:lnTo>
                  <a:pt x="48529" y="55000"/>
                </a:lnTo>
                <a:lnTo>
                  <a:pt x="39647" y="63882"/>
                </a:lnTo>
                <a:cubicBezTo>
                  <a:pt x="37490" y="65647"/>
                  <a:pt x="35333" y="65647"/>
                  <a:pt x="33176" y="63882"/>
                </a:cubicBezTo>
                <a:lnTo>
                  <a:pt x="33176" y="63882"/>
                </a:lnTo>
                <a:cubicBezTo>
                  <a:pt x="31412" y="61725"/>
                  <a:pt x="31412" y="59569"/>
                  <a:pt x="33176" y="57412"/>
                </a:cubicBezTo>
                <a:lnTo>
                  <a:pt x="33176" y="57412"/>
                </a:lnTo>
                <a:lnTo>
                  <a:pt x="42059" y="48529"/>
                </a:lnTo>
                <a:lnTo>
                  <a:pt x="33176" y="39647"/>
                </a:lnTo>
                <a:cubicBezTo>
                  <a:pt x="31412" y="37490"/>
                  <a:pt x="31412" y="35333"/>
                  <a:pt x="33176" y="33176"/>
                </a:cubicBezTo>
                <a:lnTo>
                  <a:pt x="33176" y="33176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639218532-47"/>
          <p:cNvSpPr/>
          <p:nvPr/>
        </p:nvSpPr>
        <p:spPr>
          <a:xfrm>
            <a:off x="4843463" y="3422526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529" y="97059"/>
                </a:moveTo>
                <a:lnTo>
                  <a:pt x="48529" y="97059"/>
                </a:lnTo>
                <a:cubicBezTo>
                  <a:pt x="57392" y="96941"/>
                  <a:pt x="65490" y="94784"/>
                  <a:pt x="72824" y="90588"/>
                </a:cubicBezTo>
                <a:lnTo>
                  <a:pt x="72824" y="90588"/>
                </a:lnTo>
                <a:lnTo>
                  <a:pt x="72824" y="90588"/>
                </a:lnTo>
                <a:cubicBezTo>
                  <a:pt x="80118" y="86314"/>
                  <a:pt x="86039" y="80392"/>
                  <a:pt x="90588" y="72824"/>
                </a:cubicBezTo>
                <a:lnTo>
                  <a:pt x="90588" y="72824"/>
                </a:lnTo>
                <a:cubicBezTo>
                  <a:pt x="94902" y="65098"/>
                  <a:pt x="97059" y="57000"/>
                  <a:pt x="97059" y="48529"/>
                </a:cubicBezTo>
                <a:lnTo>
                  <a:pt x="97059" y="48529"/>
                </a:lnTo>
                <a:cubicBezTo>
                  <a:pt x="97059" y="40059"/>
                  <a:pt x="94902" y="31980"/>
                  <a:pt x="90588" y="24294"/>
                </a:cubicBezTo>
                <a:lnTo>
                  <a:pt x="90588" y="24294"/>
                </a:lnTo>
                <a:cubicBezTo>
                  <a:pt x="86039" y="16686"/>
                  <a:pt x="80118" y="10745"/>
                  <a:pt x="72824" y="6471"/>
                </a:cubicBezTo>
                <a:lnTo>
                  <a:pt x="72824" y="6471"/>
                </a:lnTo>
                <a:cubicBezTo>
                  <a:pt x="65490" y="2275"/>
                  <a:pt x="57392" y="118"/>
                  <a:pt x="48529" y="0"/>
                </a:cubicBezTo>
                <a:lnTo>
                  <a:pt x="48529" y="0"/>
                </a:lnTo>
                <a:cubicBezTo>
                  <a:pt x="39667" y="118"/>
                  <a:pt x="31588" y="2275"/>
                  <a:pt x="24294" y="6471"/>
                </a:cubicBezTo>
                <a:lnTo>
                  <a:pt x="24294" y="6471"/>
                </a:lnTo>
                <a:cubicBezTo>
                  <a:pt x="16961" y="10745"/>
                  <a:pt x="11020" y="16686"/>
                  <a:pt x="6471" y="24294"/>
                </a:cubicBezTo>
                <a:lnTo>
                  <a:pt x="6471" y="24294"/>
                </a:lnTo>
                <a:cubicBezTo>
                  <a:pt x="2157" y="31980"/>
                  <a:pt x="0" y="40059"/>
                  <a:pt x="0" y="48529"/>
                </a:cubicBezTo>
                <a:lnTo>
                  <a:pt x="0" y="48529"/>
                </a:lnTo>
                <a:cubicBezTo>
                  <a:pt x="0" y="57000"/>
                  <a:pt x="2157" y="65098"/>
                  <a:pt x="6471" y="72824"/>
                </a:cubicBezTo>
                <a:lnTo>
                  <a:pt x="6471" y="72824"/>
                </a:lnTo>
                <a:cubicBezTo>
                  <a:pt x="11020" y="80392"/>
                  <a:pt x="16961" y="86314"/>
                  <a:pt x="24294" y="90588"/>
                </a:cubicBezTo>
                <a:lnTo>
                  <a:pt x="24294" y="90588"/>
                </a:lnTo>
                <a:cubicBezTo>
                  <a:pt x="31588" y="94784"/>
                  <a:pt x="39667" y="96941"/>
                  <a:pt x="48529" y="97059"/>
                </a:cubicBezTo>
                <a:lnTo>
                  <a:pt x="48529" y="97059"/>
                </a:lnTo>
                <a:moveTo>
                  <a:pt x="69941" y="39647"/>
                </a:moveTo>
                <a:lnTo>
                  <a:pt x="69941" y="39647"/>
                </a:lnTo>
                <a:lnTo>
                  <a:pt x="45706" y="63882"/>
                </a:lnTo>
                <a:cubicBezTo>
                  <a:pt x="43549" y="65647"/>
                  <a:pt x="41392" y="65647"/>
                  <a:pt x="39235" y="63882"/>
                </a:cubicBezTo>
                <a:lnTo>
                  <a:pt x="39235" y="63882"/>
                </a:lnTo>
                <a:lnTo>
                  <a:pt x="27118" y="51765"/>
                </a:lnTo>
                <a:cubicBezTo>
                  <a:pt x="25353" y="49608"/>
                  <a:pt x="25353" y="47451"/>
                  <a:pt x="27118" y="45294"/>
                </a:cubicBezTo>
                <a:lnTo>
                  <a:pt x="27118" y="45294"/>
                </a:lnTo>
                <a:cubicBezTo>
                  <a:pt x="29275" y="43529"/>
                  <a:pt x="31412" y="43529"/>
                  <a:pt x="33529" y="45294"/>
                </a:cubicBezTo>
                <a:lnTo>
                  <a:pt x="33529" y="45294"/>
                </a:lnTo>
                <a:lnTo>
                  <a:pt x="42471" y="54235"/>
                </a:lnTo>
                <a:lnTo>
                  <a:pt x="63529" y="33176"/>
                </a:lnTo>
                <a:cubicBezTo>
                  <a:pt x="65647" y="31412"/>
                  <a:pt x="67784" y="31412"/>
                  <a:pt x="69941" y="33176"/>
                </a:cubicBezTo>
                <a:lnTo>
                  <a:pt x="69941" y="33176"/>
                </a:lnTo>
                <a:cubicBezTo>
                  <a:pt x="71706" y="35333"/>
                  <a:pt x="71706" y="37490"/>
                  <a:pt x="69941" y="39647"/>
                </a:cubicBezTo>
                <a:lnTo>
                  <a:pt x="69941" y="39647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639218526-39"/>
          <p:cNvSpPr/>
          <p:nvPr/>
        </p:nvSpPr>
        <p:spPr>
          <a:xfrm>
            <a:off x="4843463" y="3794001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529" y="97059"/>
                </a:moveTo>
                <a:lnTo>
                  <a:pt x="48529" y="97059"/>
                </a:lnTo>
                <a:cubicBezTo>
                  <a:pt x="57392" y="96941"/>
                  <a:pt x="65490" y="94784"/>
                  <a:pt x="72824" y="90588"/>
                </a:cubicBezTo>
                <a:lnTo>
                  <a:pt x="72824" y="90588"/>
                </a:lnTo>
                <a:lnTo>
                  <a:pt x="72824" y="90588"/>
                </a:lnTo>
                <a:cubicBezTo>
                  <a:pt x="80118" y="86314"/>
                  <a:pt x="86039" y="80392"/>
                  <a:pt x="90588" y="72824"/>
                </a:cubicBezTo>
                <a:lnTo>
                  <a:pt x="90588" y="72824"/>
                </a:lnTo>
                <a:cubicBezTo>
                  <a:pt x="94902" y="65098"/>
                  <a:pt x="97059" y="57000"/>
                  <a:pt x="97059" y="48529"/>
                </a:cubicBezTo>
                <a:lnTo>
                  <a:pt x="97059" y="48529"/>
                </a:lnTo>
                <a:cubicBezTo>
                  <a:pt x="97059" y="40059"/>
                  <a:pt x="94902" y="31980"/>
                  <a:pt x="90588" y="24294"/>
                </a:cubicBezTo>
                <a:lnTo>
                  <a:pt x="90588" y="24294"/>
                </a:lnTo>
                <a:cubicBezTo>
                  <a:pt x="86039" y="16686"/>
                  <a:pt x="80118" y="10745"/>
                  <a:pt x="72824" y="6471"/>
                </a:cubicBezTo>
                <a:lnTo>
                  <a:pt x="72824" y="6471"/>
                </a:lnTo>
                <a:cubicBezTo>
                  <a:pt x="65490" y="2275"/>
                  <a:pt x="57392" y="118"/>
                  <a:pt x="48529" y="0"/>
                </a:cubicBezTo>
                <a:lnTo>
                  <a:pt x="48529" y="0"/>
                </a:lnTo>
                <a:cubicBezTo>
                  <a:pt x="39667" y="118"/>
                  <a:pt x="31588" y="2275"/>
                  <a:pt x="24294" y="6471"/>
                </a:cubicBezTo>
                <a:lnTo>
                  <a:pt x="24294" y="6471"/>
                </a:lnTo>
                <a:cubicBezTo>
                  <a:pt x="16961" y="10745"/>
                  <a:pt x="11020" y="16686"/>
                  <a:pt x="6471" y="24294"/>
                </a:cubicBezTo>
                <a:lnTo>
                  <a:pt x="6471" y="24294"/>
                </a:lnTo>
                <a:cubicBezTo>
                  <a:pt x="2157" y="31980"/>
                  <a:pt x="0" y="40059"/>
                  <a:pt x="0" y="48529"/>
                </a:cubicBezTo>
                <a:lnTo>
                  <a:pt x="0" y="48529"/>
                </a:lnTo>
                <a:cubicBezTo>
                  <a:pt x="0" y="57000"/>
                  <a:pt x="2157" y="65098"/>
                  <a:pt x="6471" y="72824"/>
                </a:cubicBezTo>
                <a:lnTo>
                  <a:pt x="6471" y="72824"/>
                </a:lnTo>
                <a:cubicBezTo>
                  <a:pt x="11020" y="80392"/>
                  <a:pt x="16961" y="86314"/>
                  <a:pt x="24294" y="90588"/>
                </a:cubicBezTo>
                <a:lnTo>
                  <a:pt x="24294" y="90588"/>
                </a:lnTo>
                <a:cubicBezTo>
                  <a:pt x="31588" y="94784"/>
                  <a:pt x="39667" y="96941"/>
                  <a:pt x="48529" y="97059"/>
                </a:cubicBezTo>
                <a:lnTo>
                  <a:pt x="48529" y="97059"/>
                </a:lnTo>
                <a:moveTo>
                  <a:pt x="33176" y="33176"/>
                </a:moveTo>
                <a:lnTo>
                  <a:pt x="33176" y="33176"/>
                </a:lnTo>
                <a:cubicBezTo>
                  <a:pt x="35333" y="31412"/>
                  <a:pt x="37490" y="31412"/>
                  <a:pt x="39647" y="33176"/>
                </a:cubicBezTo>
                <a:lnTo>
                  <a:pt x="39647" y="33176"/>
                </a:lnTo>
                <a:lnTo>
                  <a:pt x="48529" y="42059"/>
                </a:lnTo>
                <a:lnTo>
                  <a:pt x="57412" y="33176"/>
                </a:lnTo>
                <a:cubicBezTo>
                  <a:pt x="59569" y="31412"/>
                  <a:pt x="61725" y="31412"/>
                  <a:pt x="63882" y="33176"/>
                </a:cubicBezTo>
                <a:lnTo>
                  <a:pt x="63882" y="33176"/>
                </a:lnTo>
                <a:cubicBezTo>
                  <a:pt x="65647" y="35333"/>
                  <a:pt x="65647" y="37490"/>
                  <a:pt x="63882" y="39647"/>
                </a:cubicBezTo>
                <a:lnTo>
                  <a:pt x="63882" y="39647"/>
                </a:lnTo>
                <a:lnTo>
                  <a:pt x="55000" y="48529"/>
                </a:lnTo>
                <a:lnTo>
                  <a:pt x="63882" y="57412"/>
                </a:lnTo>
                <a:cubicBezTo>
                  <a:pt x="65647" y="59569"/>
                  <a:pt x="65647" y="61725"/>
                  <a:pt x="63882" y="63882"/>
                </a:cubicBezTo>
                <a:lnTo>
                  <a:pt x="63882" y="63882"/>
                </a:lnTo>
                <a:cubicBezTo>
                  <a:pt x="61725" y="65647"/>
                  <a:pt x="59569" y="65647"/>
                  <a:pt x="57412" y="63882"/>
                </a:cubicBezTo>
                <a:lnTo>
                  <a:pt x="57412" y="63882"/>
                </a:lnTo>
                <a:lnTo>
                  <a:pt x="48529" y="55000"/>
                </a:lnTo>
                <a:lnTo>
                  <a:pt x="39647" y="63882"/>
                </a:lnTo>
                <a:cubicBezTo>
                  <a:pt x="37490" y="65647"/>
                  <a:pt x="35333" y="65647"/>
                  <a:pt x="33176" y="63882"/>
                </a:cubicBezTo>
                <a:lnTo>
                  <a:pt x="33176" y="63882"/>
                </a:lnTo>
                <a:cubicBezTo>
                  <a:pt x="31412" y="61725"/>
                  <a:pt x="31412" y="59569"/>
                  <a:pt x="33176" y="57412"/>
                </a:cubicBezTo>
                <a:lnTo>
                  <a:pt x="33176" y="57412"/>
                </a:lnTo>
                <a:lnTo>
                  <a:pt x="42059" y="48529"/>
                </a:lnTo>
                <a:lnTo>
                  <a:pt x="33176" y="39647"/>
                </a:lnTo>
                <a:cubicBezTo>
                  <a:pt x="31412" y="37490"/>
                  <a:pt x="31412" y="35333"/>
                  <a:pt x="33176" y="33176"/>
                </a:cubicBezTo>
                <a:lnTo>
                  <a:pt x="33176" y="33176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639218501-5"/>
          <p:cNvSpPr txBox="1"/>
          <p:nvPr/>
        </p:nvSpPr>
        <p:spPr>
          <a:xfrm>
            <a:off x="400050" y="151209"/>
            <a:ext cx="302047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113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06</a:t>
            </a:r>
            <a:endParaRPr/>
          </a:p>
        </p:txBody>
      </p:sp>
      <p:sp>
        <p:nvSpPr>
          <p:cNvPr id="33" name="el-1785639218501-6"/>
          <p:cNvSpPr txBox="1"/>
          <p:nvPr/>
        </p:nvSpPr>
        <p:spPr>
          <a:xfrm>
            <a:off x="737815" y="139303"/>
            <a:ext cx="1335881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spc="56">
                <a:solidFill>
                  <a:srgbClr val="2A2A2A"/>
                </a:solidFill>
                <a:latin typeface="Songti SC"/>
                <a:ea typeface="Songti SC"/>
                <a:cs typeface="Songti SC"/>
              </a:rPr>
              <a:t>二次函数的定义</a:t>
            </a:r>
            <a:endParaRPr/>
          </a:p>
        </p:txBody>
      </p:sp>
      <p:sp>
        <p:nvSpPr>
          <p:cNvPr id="34" name="el-1785639218511-26"/>
          <p:cNvSpPr txBox="1"/>
          <p:nvPr/>
        </p:nvSpPr>
        <p:spPr>
          <a:xfrm>
            <a:off x="828675" y="1921148"/>
            <a:ext cx="811783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A6B5C"/>
                </a:solidFill>
                <a:latin typeface="Microsoft YaHei"/>
                <a:ea typeface="Microsoft YaHei"/>
                <a:cs typeface="Microsoft YaHei"/>
              </a:rPr>
              <a:t>x</a:t>
            </a:r>
            <a:r>
              <a:rPr sz="839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是自变量</a:t>
            </a:r>
            <a:endParaRPr/>
          </a:p>
        </p:txBody>
      </p:sp>
      <p:sp>
        <p:nvSpPr>
          <p:cNvPr id="35" name="el-1785639218511-27"/>
          <p:cNvSpPr txBox="1"/>
          <p:nvPr/>
        </p:nvSpPr>
        <p:spPr>
          <a:xfrm>
            <a:off x="828675" y="2368823"/>
            <a:ext cx="1096491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A6B5C"/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sz="839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是二次项系数</a:t>
            </a:r>
            <a:endParaRPr/>
          </a:p>
        </p:txBody>
      </p:sp>
      <p:sp>
        <p:nvSpPr>
          <p:cNvPr id="36" name="el-1785639218511-28"/>
          <p:cNvSpPr txBox="1"/>
          <p:nvPr/>
        </p:nvSpPr>
        <p:spPr>
          <a:xfrm>
            <a:off x="828675" y="2816498"/>
            <a:ext cx="1109067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A6B5C"/>
                </a:solidFill>
                <a:latin typeface="Microsoft YaHei"/>
                <a:ea typeface="Microsoft YaHei"/>
                <a:cs typeface="Microsoft YaHei"/>
              </a:rPr>
              <a:t>b</a:t>
            </a:r>
            <a:r>
              <a:rPr sz="839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是一次项系数</a:t>
            </a:r>
            <a:endParaRPr/>
          </a:p>
        </p:txBody>
      </p:sp>
      <p:sp>
        <p:nvSpPr>
          <p:cNvPr id="37" name="el-1785639218511-29"/>
          <p:cNvSpPr txBox="1"/>
          <p:nvPr/>
        </p:nvSpPr>
        <p:spPr>
          <a:xfrm>
            <a:off x="828675" y="3264173"/>
            <a:ext cx="801960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A6B5C"/>
                </a:solidFill>
                <a:latin typeface="Microsoft YaHei"/>
                <a:ea typeface="Microsoft YaHei"/>
                <a:cs typeface="Microsoft YaHei"/>
              </a:rPr>
              <a:t>c</a:t>
            </a:r>
            <a:r>
              <a:rPr sz="839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是常数项</a:t>
            </a:r>
            <a:endParaRPr/>
          </a:p>
        </p:txBody>
      </p:sp>
      <p:sp>
        <p:nvSpPr>
          <p:cNvPr id="38" name="el-1785639218512-30"/>
          <p:cNvSpPr txBox="1"/>
          <p:nvPr/>
        </p:nvSpPr>
        <p:spPr>
          <a:xfrm>
            <a:off x="828675" y="3711848"/>
            <a:ext cx="1150516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必要条件：</a:t>
            </a:r>
            <a:r>
              <a:rPr b="1" sz="1120">
                <a:solidFill>
                  <a:srgbClr val="1A6B5C"/>
                </a:solidFill>
                <a:latin typeface="Microsoft YaHei"/>
                <a:ea typeface="Microsoft YaHei"/>
                <a:cs typeface="Microsoft YaHei"/>
              </a:rPr>
              <a:t>a ≠ 0</a:t>
            </a:r>
            <a:endParaRPr/>
          </a:p>
        </p:txBody>
      </p:sp>
      <p:sp>
        <p:nvSpPr>
          <p:cNvPr id="39" name="el-1785639218512-31"/>
          <p:cNvSpPr txBox="1"/>
          <p:nvPr/>
        </p:nvSpPr>
        <p:spPr>
          <a:xfrm>
            <a:off x="828675" y="4159523"/>
            <a:ext cx="3497089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当 b=0、c=0 时，可简化为 </a:t>
            </a:r>
            <a:r>
              <a:rPr b="1" sz="1120">
                <a:solidFill>
                  <a:srgbClr val="1A6B5C"/>
                </a:solidFill>
                <a:latin typeface="Microsoft YaHei"/>
                <a:ea typeface="Microsoft YaHei"/>
                <a:cs typeface="Microsoft YaHei"/>
              </a:rPr>
              <a:t>y = ax²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（最简二次函数）</a:t>
            </a:r>
            <a:endParaRPr/>
          </a:p>
        </p:txBody>
      </p:sp>
      <p:sp>
        <p:nvSpPr>
          <p:cNvPr id="40" name="el-1785639218513-32"/>
          <p:cNvSpPr txBox="1"/>
          <p:nvPr/>
        </p:nvSpPr>
        <p:spPr>
          <a:xfrm>
            <a:off x="4822031" y="2265238"/>
            <a:ext cx="3843338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Songti SC"/>
                <a:ea typeface="Songti SC"/>
                <a:cs typeface="Songti SC"/>
              </a:rPr>
              <a:t>✦ 判断下列函数是否为二次函数</a:t>
            </a:r>
            <a:endParaRPr/>
          </a:p>
        </p:txBody>
      </p:sp>
      <p:sp>
        <p:nvSpPr>
          <p:cNvPr id="41" name="el-1785639218515-34"/>
          <p:cNvSpPr txBox="1"/>
          <p:nvPr/>
        </p:nvSpPr>
        <p:spPr>
          <a:xfrm>
            <a:off x="5107781" y="2658145"/>
            <a:ext cx="3314849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A2A2A"/>
                </a:solidFill>
                <a:latin typeface="Songti SC"/>
                <a:ea typeface="Songti SC"/>
                <a:cs typeface="Songti SC"/>
              </a:rPr>
              <a:t>y = 3x² − 2x + 1</a:t>
            </a:r>
            <a:r>
              <a:rPr sz="839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是二次函数（a=3, b=−2, c=1）</a:t>
            </a:r>
            <a:endParaRPr/>
          </a:p>
        </p:txBody>
      </p:sp>
      <p:sp>
        <p:nvSpPr>
          <p:cNvPr id="42" name="el-1785639218515-35"/>
          <p:cNvSpPr txBox="1"/>
          <p:nvPr/>
        </p:nvSpPr>
        <p:spPr>
          <a:xfrm>
            <a:off x="5107781" y="3029620"/>
            <a:ext cx="2702719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A2A2A"/>
                </a:solidFill>
                <a:latin typeface="Songti SC"/>
                <a:ea typeface="Songti SC"/>
                <a:cs typeface="Songti SC"/>
              </a:rPr>
              <a:t>y = 2x + 5</a:t>
            </a:r>
            <a:r>
              <a:rPr sz="839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不是二次函数（缺少二次项）</a:t>
            </a:r>
            <a:endParaRPr/>
          </a:p>
        </p:txBody>
      </p:sp>
      <p:sp>
        <p:nvSpPr>
          <p:cNvPr id="43" name="el-1785639218515-36"/>
          <p:cNvSpPr txBox="1"/>
          <p:nvPr/>
        </p:nvSpPr>
        <p:spPr>
          <a:xfrm>
            <a:off x="5107781" y="3401095"/>
            <a:ext cx="2700486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A2A2A"/>
                </a:solidFill>
                <a:latin typeface="Songti SC"/>
                <a:ea typeface="Songti SC"/>
                <a:cs typeface="Songti SC"/>
              </a:rPr>
              <a:t>y = −x²</a:t>
            </a:r>
            <a:r>
              <a:rPr sz="839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是二次函数（a=−1, b=0, c=0）</a:t>
            </a:r>
            <a:endParaRPr/>
          </a:p>
        </p:txBody>
      </p:sp>
      <p:sp>
        <p:nvSpPr>
          <p:cNvPr id="44" name="el-1785639218515-37"/>
          <p:cNvSpPr txBox="1"/>
          <p:nvPr/>
        </p:nvSpPr>
        <p:spPr>
          <a:xfrm>
            <a:off x="5107781" y="3772570"/>
            <a:ext cx="2652787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A2A2A"/>
                </a:solidFill>
                <a:latin typeface="Songti SC"/>
                <a:ea typeface="Songti SC"/>
                <a:cs typeface="Songti SC"/>
              </a:rPr>
              <a:t>y = x³ − x²</a:t>
            </a:r>
            <a:r>
              <a:rPr sz="839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不是二次函数（最高次为3）</a:t>
            </a:r>
            <a:endParaRPr/>
          </a:p>
        </p:txBody>
      </p:sp>
      <p:sp>
        <p:nvSpPr>
          <p:cNvPr id="45" name="el-1785639218501-7"/>
          <p:cNvSpPr txBox="1"/>
          <p:nvPr/>
        </p:nvSpPr>
        <p:spPr>
          <a:xfrm>
            <a:off x="400050" y="4894660"/>
            <a:ext cx="2015803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7568"/>
                </a:solidFill>
                <a:latin typeface="Songti SC"/>
                <a:ea typeface="Songti SC"/>
                <a:cs typeface="Songti SC"/>
              </a:rPr>
              <a:t>✦ 从具体到抽象，建立二次函数的概念</a:t>
            </a:r>
            <a:endParaRPr/>
          </a:p>
        </p:txBody>
      </p:sp>
      <p:sp>
        <p:nvSpPr>
          <p:cNvPr id="46" name="el-1785639218501-8"/>
          <p:cNvSpPr txBox="1"/>
          <p:nvPr/>
        </p:nvSpPr>
        <p:spPr>
          <a:xfrm>
            <a:off x="7243316" y="4901803"/>
            <a:ext cx="1557784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7568"/>
                </a:solidFill>
                <a:latin typeface="Microsoft YaHei"/>
                <a:ea typeface="Microsoft YaHei"/>
                <a:cs typeface="Microsoft YaHei"/>
              </a:rPr>
              <a:t>九年级 · 第二十二章 二次函数</a:t>
            </a:r>
            <a:endParaRPr/>
          </a:p>
        </p:txBody>
      </p:sp>
      <p:sp>
        <p:nvSpPr>
          <p:cNvPr id="47" name="el-1785639218502-9"/>
          <p:cNvSpPr/>
          <p:nvPr/>
        </p:nvSpPr>
        <p:spPr>
          <a:xfrm>
            <a:off x="400050" y="883890"/>
            <a:ext cx="8343900" cy="737220"/>
          </a:xfrm>
          <a:prstGeom prst="roundRect">
            <a:avLst>
              <a:gd name="adj" fmla="val 15504"/>
            </a:avLst>
          </a:prstGeom>
          <a:solidFill>
            <a:srgbClr val="EBE5D8"/>
          </a:solidFill>
          <a:ln w="14288" algn="in">
            <a:solidFill>
              <a:srgbClr val="C4BBA8"/>
            </a:solidFill>
            <a:prstDash val="solid"/>
          </a:ln>
          <a:effectLst>
            <a:outerShdw blurRad="142875" dist="42863" dir="5400000" sx="100000" sy="100000" kx="0" ky="0" algn="ctr">
              <a:srgbClr val="2A2A2A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8" name="el-1785639218503-10"/>
          <p:cNvSpPr txBox="1"/>
          <p:nvPr/>
        </p:nvSpPr>
        <p:spPr>
          <a:xfrm>
            <a:off x="500063" y="926753"/>
            <a:ext cx="291778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2250">
                <a:solidFill>
                  <a:srgbClr val="1A6B5C">
                    <a:alpha val="30000"/>
                  </a:srgbClr>
                </a:solidFill>
                <a:latin typeface="Songti SC"/>
                <a:ea typeface="Songti SC"/>
                <a:cs typeface="Songti SC"/>
              </a:rPr>
              <a:t>❝</a:t>
            </a:r>
            <a:endParaRPr/>
          </a:p>
        </p:txBody>
      </p:sp>
      <p:sp>
        <p:nvSpPr>
          <p:cNvPr id="49" name="el-1785639218503-11"/>
          <p:cNvSpPr txBox="1"/>
          <p:nvPr/>
        </p:nvSpPr>
        <p:spPr>
          <a:xfrm>
            <a:off x="8495035" y="1292423"/>
            <a:ext cx="291778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2250">
                <a:solidFill>
                  <a:srgbClr val="1A6B5C">
                    <a:alpha val="30000"/>
                  </a:srgbClr>
                </a:solidFill>
                <a:latin typeface="Songti SC"/>
                <a:ea typeface="Songti SC"/>
                <a:cs typeface="Songti SC"/>
              </a:rPr>
              <a:t>❞</a:t>
            </a:r>
            <a:endParaRPr/>
          </a:p>
        </p:txBody>
      </p:sp>
      <p:sp>
        <p:nvSpPr>
          <p:cNvPr id="50" name="el-1785639218504-12"/>
          <p:cNvSpPr txBox="1"/>
          <p:nvPr/>
        </p:nvSpPr>
        <p:spPr>
          <a:xfrm>
            <a:off x="542925" y="1069628"/>
            <a:ext cx="8058150" cy="36574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570" spc="56">
                <a:solidFill>
                  <a:srgbClr val="2A2A2A"/>
                </a:solidFill>
                <a:latin typeface="Songti SC"/>
                <a:ea typeface="Songti SC"/>
                <a:cs typeface="Songti SC"/>
              </a:rPr>
              <a:t>形如 </a:t>
            </a:r>
            <a:r>
              <a:rPr b="1" sz="1800" spc="56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y = ax² + bx + c</a:t>
            </a:r>
            <a:r>
              <a:rPr sz="1570" spc="56">
                <a:solidFill>
                  <a:srgbClr val="2A2A2A"/>
                </a:solidFill>
                <a:latin typeface="Songti SC"/>
                <a:ea typeface="Songti SC"/>
                <a:cs typeface="Songti SC"/>
              </a:rPr>
              <a:t>（</a:t>
            </a:r>
            <a:r>
              <a:rPr b="1" u="sng" sz="1680" spc="56">
                <a:solidFill>
                  <a:srgbClr val="1A6B5C"/>
                </a:solidFill>
                <a:uFill>
                  <a:solidFill>
                    <a:srgbClr val="1A6B5C"/>
                  </a:solidFill>
                </a:uFill>
                <a:latin typeface="Songti SC"/>
                <a:ea typeface="Songti SC"/>
                <a:cs typeface="Songti SC"/>
              </a:rPr>
              <a:t>a, b, c</a:t>
            </a:r>
            <a:r>
              <a:rPr sz="1570" spc="56">
                <a:solidFill>
                  <a:srgbClr val="2A2A2A"/>
                </a:solidFill>
                <a:latin typeface="Songti SC"/>
                <a:ea typeface="Songti SC"/>
                <a:cs typeface="Songti SC"/>
              </a:rPr>
              <a:t> 是常数，</a:t>
            </a:r>
            <a:r>
              <a:rPr b="1" u="sng" sz="1680" spc="56">
                <a:solidFill>
                  <a:srgbClr val="1A6B5C"/>
                </a:solidFill>
                <a:uFill>
                  <a:solidFill>
                    <a:srgbClr val="1A6B5C"/>
                  </a:solidFill>
                </a:uFill>
                <a:latin typeface="Songti SC"/>
                <a:ea typeface="Songti SC"/>
                <a:cs typeface="Songti SC"/>
              </a:rPr>
              <a:t>a ≠ 0</a:t>
            </a:r>
            <a:r>
              <a:rPr sz="1570" spc="56">
                <a:solidFill>
                  <a:srgbClr val="2A2A2A"/>
                </a:solidFill>
                <a:latin typeface="Songti SC"/>
                <a:ea typeface="Songti SC"/>
                <a:cs typeface="Songti SC"/>
              </a:rPr>
              <a:t>）的函数叫做</a:t>
            </a:r>
            <a:r>
              <a:rPr b="1" sz="1570" spc="56">
                <a:solidFill>
                  <a:srgbClr val="2A2A2A"/>
                </a:solidFill>
                <a:latin typeface="Songti SC"/>
                <a:ea typeface="Songti SC"/>
                <a:cs typeface="Songti SC"/>
              </a:rPr>
              <a:t>二次函数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18684-1"/>
          <p:cNvSpPr/>
          <p:nvPr/>
        </p:nvSpPr>
        <p:spPr>
          <a:xfrm>
            <a:off x="171450" y="571500"/>
            <a:ext cx="14288" cy="41719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BA8">
                  <a:alpha val="0"/>
                </a:srgbClr>
              </a:gs>
              <a:gs pos="20000">
                <a:srgbClr val="C4BBA8">
                  <a:alpha val="40000"/>
                </a:srgbClr>
              </a:gs>
              <a:gs pos="80000">
                <a:srgbClr val="C4BBA8">
                  <a:alpha val="40000"/>
                </a:srgbClr>
              </a:gs>
              <a:gs pos="100000">
                <a:srgbClr val="C4BBA8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3" name="el-1785639218705-47"/>
          <p:cNvPicPr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 rot="1199999">
            <a:off x="8072437" y="42862"/>
            <a:ext cx="1000125" cy="1000125"/>
          </a:xfrm>
          <a:prstGeom prst="rect">
            <a:avLst/>
          </a:prstGeom>
          <a:ln>
            <a:noFill/>
          </a:ln>
        </p:spPr>
      </p:pic>
      <p:pic>
        <p:nvPicPr>
          <p:cNvPr id="4" name="el-1785639218706-48"/>
          <p:cNvPicPr/>
          <p:nvPr/>
        </p:nvPicPr>
        <p:blipFill>
          <a:blip r:embed="rId3">
            <a:alphaModFix amt="15000"/>
          </a:blip>
          <a:stretch>
            <a:fillRect/>
          </a:stretch>
        </p:blipFill>
        <p:spPr>
          <a:xfrm rot="-900000">
            <a:off x="42862" y="4386262"/>
            <a:ext cx="714375" cy="714375"/>
          </a:xfrm>
          <a:prstGeom prst="rect">
            <a:avLst/>
          </a:prstGeom>
          <a:ln>
            <a:noFill/>
          </a:ln>
        </p:spPr>
      </p:pic>
      <p:cxnSp>
        <p:nvCxnSpPr>
          <p:cNvPr id="5" name="el-1785639218684-2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5639218685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5639218685-4"/>
          <p:cNvCxnSpPr/>
          <p:nvPr/>
        </p:nvCxnSpPr>
        <p:spPr>
          <a:xfrm>
            <a:off x="8315325" y="253603"/>
            <a:ext cx="428625" cy="914"/>
          </a:xfrm>
          <a:prstGeom prst="line">
            <a:avLst/>
          </a:prstGeom>
          <a:ln w="14288" cap="flat">
            <a:solidFill>
              <a:srgbClr val="1A6B5C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639218686-9"/>
          <p:cNvSpPr/>
          <p:nvPr/>
        </p:nvSpPr>
        <p:spPr>
          <a:xfrm>
            <a:off x="400050" y="1021556"/>
            <a:ext cx="4029075" cy="3271838"/>
          </a:xfrm>
          <a:prstGeom prst="roundRect">
            <a:avLst>
              <a:gd name="adj" fmla="val 1747"/>
            </a:avLst>
          </a:prstGeom>
          <a:solidFill>
            <a:srgbClr val="EBE5D8"/>
          </a:solidFill>
          <a:ln>
            <a:noFill/>
          </a:ln>
          <a:effectLst>
            <a:outerShdw blurRad="114300" dist="28575" dir="5400000" sx="100000" sy="100000" kx="0" ky="0" algn="ctr">
              <a:srgbClr val="2A2A2A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9" name="el-1785639218688-11"/>
          <p:cNvCxnSpPr/>
          <p:nvPr/>
        </p:nvCxnSpPr>
        <p:spPr>
          <a:xfrm>
            <a:off x="4714875" y="2028230"/>
            <a:ext cx="4029075" cy="914"/>
          </a:xfrm>
          <a:prstGeom prst="line">
            <a:avLst/>
          </a:prstGeom>
          <a:ln w="7144" cap="flat">
            <a:solidFill>
              <a:srgbClr val="EBE5D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5639218699-42"/>
          <p:cNvSpPr/>
          <p:nvPr/>
        </p:nvSpPr>
        <p:spPr>
          <a:xfrm>
            <a:off x="4729793" y="1740729"/>
            <a:ext cx="155902" cy="15590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3688" y="3250"/>
                </a:moveTo>
                <a:lnTo>
                  <a:pt x="73688" y="3250"/>
                </a:lnTo>
                <a:lnTo>
                  <a:pt x="62625" y="14500"/>
                </a:lnTo>
                <a:lnTo>
                  <a:pt x="87813" y="39688"/>
                </a:lnTo>
                <a:lnTo>
                  <a:pt x="99063" y="28625"/>
                </a:lnTo>
                <a:cubicBezTo>
                  <a:pt x="101229" y="26208"/>
                  <a:pt x="102313" y="23521"/>
                  <a:pt x="102313" y="20563"/>
                </a:cubicBezTo>
                <a:lnTo>
                  <a:pt x="102313" y="20563"/>
                </a:lnTo>
                <a:cubicBezTo>
                  <a:pt x="102313" y="17604"/>
                  <a:pt x="101229" y="14917"/>
                  <a:pt x="99063" y="12500"/>
                </a:cubicBezTo>
                <a:lnTo>
                  <a:pt x="99063" y="12500"/>
                </a:lnTo>
                <a:lnTo>
                  <a:pt x="89813" y="3250"/>
                </a:lnTo>
                <a:cubicBezTo>
                  <a:pt x="87396" y="1083"/>
                  <a:pt x="84708" y="0"/>
                  <a:pt x="81750" y="0"/>
                </a:cubicBezTo>
                <a:lnTo>
                  <a:pt x="81750" y="0"/>
                </a:lnTo>
                <a:cubicBezTo>
                  <a:pt x="78792" y="0"/>
                  <a:pt x="76104" y="1083"/>
                  <a:pt x="73688" y="3250"/>
                </a:cubicBezTo>
                <a:lnTo>
                  <a:pt x="73688" y="3250"/>
                </a:lnTo>
                <a:moveTo>
                  <a:pt x="57563" y="18750"/>
                </a:moveTo>
                <a:lnTo>
                  <a:pt x="57563" y="18750"/>
                </a:lnTo>
                <a:lnTo>
                  <a:pt x="55750" y="19125"/>
                </a:lnTo>
                <a:lnTo>
                  <a:pt x="26750" y="28000"/>
                </a:lnTo>
                <a:cubicBezTo>
                  <a:pt x="22583" y="29333"/>
                  <a:pt x="19708" y="32083"/>
                  <a:pt x="18125" y="36250"/>
                </a:cubicBezTo>
                <a:lnTo>
                  <a:pt x="18125" y="36250"/>
                </a:lnTo>
                <a:lnTo>
                  <a:pt x="375" y="89438"/>
                </a:lnTo>
                <a:cubicBezTo>
                  <a:pt x="-417" y="91854"/>
                  <a:pt x="63" y="94000"/>
                  <a:pt x="1812" y="95875"/>
                </a:cubicBezTo>
                <a:lnTo>
                  <a:pt x="1812" y="95875"/>
                </a:lnTo>
                <a:lnTo>
                  <a:pt x="32813" y="65063"/>
                </a:lnTo>
                <a:cubicBezTo>
                  <a:pt x="32146" y="63729"/>
                  <a:pt x="31813" y="62313"/>
                  <a:pt x="31813" y="60813"/>
                </a:cubicBezTo>
                <a:lnTo>
                  <a:pt x="31813" y="60813"/>
                </a:lnTo>
                <a:cubicBezTo>
                  <a:pt x="31938" y="58146"/>
                  <a:pt x="32875" y="55875"/>
                  <a:pt x="34625" y="54000"/>
                </a:cubicBezTo>
                <a:lnTo>
                  <a:pt x="34625" y="54000"/>
                </a:lnTo>
                <a:cubicBezTo>
                  <a:pt x="36500" y="52250"/>
                  <a:pt x="38792" y="51313"/>
                  <a:pt x="41500" y="51188"/>
                </a:cubicBezTo>
                <a:lnTo>
                  <a:pt x="41500" y="51188"/>
                </a:lnTo>
                <a:cubicBezTo>
                  <a:pt x="44167" y="51313"/>
                  <a:pt x="46438" y="52250"/>
                  <a:pt x="48313" y="54000"/>
                </a:cubicBezTo>
                <a:lnTo>
                  <a:pt x="48313" y="54000"/>
                </a:lnTo>
                <a:cubicBezTo>
                  <a:pt x="50063" y="55875"/>
                  <a:pt x="51000" y="58146"/>
                  <a:pt x="51125" y="60813"/>
                </a:cubicBezTo>
                <a:lnTo>
                  <a:pt x="51125" y="60813"/>
                </a:lnTo>
                <a:cubicBezTo>
                  <a:pt x="51000" y="63521"/>
                  <a:pt x="50063" y="65813"/>
                  <a:pt x="48313" y="67688"/>
                </a:cubicBezTo>
                <a:lnTo>
                  <a:pt x="48313" y="67688"/>
                </a:lnTo>
                <a:cubicBezTo>
                  <a:pt x="46438" y="69438"/>
                  <a:pt x="44167" y="70375"/>
                  <a:pt x="41500" y="70500"/>
                </a:cubicBezTo>
                <a:lnTo>
                  <a:pt x="41500" y="70500"/>
                </a:lnTo>
                <a:cubicBezTo>
                  <a:pt x="40000" y="70500"/>
                  <a:pt x="38583" y="70167"/>
                  <a:pt x="37250" y="69500"/>
                </a:cubicBezTo>
                <a:lnTo>
                  <a:pt x="37250" y="69500"/>
                </a:lnTo>
                <a:lnTo>
                  <a:pt x="6438" y="100500"/>
                </a:lnTo>
                <a:cubicBezTo>
                  <a:pt x="8313" y="102250"/>
                  <a:pt x="10458" y="102729"/>
                  <a:pt x="12875" y="101937"/>
                </a:cubicBezTo>
                <a:lnTo>
                  <a:pt x="12875" y="101937"/>
                </a:lnTo>
                <a:lnTo>
                  <a:pt x="66063" y="84188"/>
                </a:lnTo>
                <a:cubicBezTo>
                  <a:pt x="70229" y="82563"/>
                  <a:pt x="72979" y="79667"/>
                  <a:pt x="74313" y="75500"/>
                </a:cubicBezTo>
                <a:lnTo>
                  <a:pt x="74313" y="75500"/>
                </a:lnTo>
                <a:lnTo>
                  <a:pt x="83188" y="46500"/>
                </a:lnTo>
                <a:lnTo>
                  <a:pt x="83563" y="44688"/>
                </a:lnTo>
                <a:lnTo>
                  <a:pt x="57563" y="18750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5639218688-12"/>
          <p:cNvCxnSpPr/>
          <p:nvPr/>
        </p:nvCxnSpPr>
        <p:spPr>
          <a:xfrm>
            <a:off x="4714875" y="2441377"/>
            <a:ext cx="4029075" cy="914"/>
          </a:xfrm>
          <a:prstGeom prst="line">
            <a:avLst/>
          </a:prstGeom>
          <a:ln w="7144" cap="flat">
            <a:solidFill>
              <a:srgbClr val="EBE5D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5639218700-43"/>
          <p:cNvSpPr/>
          <p:nvPr/>
        </p:nvSpPr>
        <p:spPr>
          <a:xfrm>
            <a:off x="4729163" y="2163068"/>
            <a:ext cx="157163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118" y="51571"/>
                </a:moveTo>
                <a:lnTo>
                  <a:pt x="12118" y="51571"/>
                </a:lnTo>
                <a:lnTo>
                  <a:pt x="12118" y="29500"/>
                </a:lnTo>
                <a:lnTo>
                  <a:pt x="42471" y="29500"/>
                </a:lnTo>
                <a:lnTo>
                  <a:pt x="42471" y="51571"/>
                </a:lnTo>
                <a:lnTo>
                  <a:pt x="12118" y="51571"/>
                </a:lnTo>
                <a:moveTo>
                  <a:pt x="12118" y="66286"/>
                </a:moveTo>
                <a:lnTo>
                  <a:pt x="12118" y="66286"/>
                </a:lnTo>
                <a:lnTo>
                  <a:pt x="42471" y="66286"/>
                </a:lnTo>
                <a:lnTo>
                  <a:pt x="42471" y="88429"/>
                </a:lnTo>
                <a:lnTo>
                  <a:pt x="12118" y="88429"/>
                </a:lnTo>
                <a:lnTo>
                  <a:pt x="12118" y="66286"/>
                </a:lnTo>
                <a:moveTo>
                  <a:pt x="54588" y="88429"/>
                </a:moveTo>
                <a:lnTo>
                  <a:pt x="54588" y="88429"/>
                </a:lnTo>
                <a:lnTo>
                  <a:pt x="54588" y="66286"/>
                </a:lnTo>
                <a:lnTo>
                  <a:pt x="84941" y="66286"/>
                </a:lnTo>
                <a:lnTo>
                  <a:pt x="84941" y="88429"/>
                </a:lnTo>
                <a:lnTo>
                  <a:pt x="54588" y="88429"/>
                </a:lnTo>
                <a:moveTo>
                  <a:pt x="84941" y="51571"/>
                </a:moveTo>
                <a:lnTo>
                  <a:pt x="84941" y="51571"/>
                </a:lnTo>
                <a:lnTo>
                  <a:pt x="54588" y="51571"/>
                </a:lnTo>
                <a:lnTo>
                  <a:pt x="54588" y="29500"/>
                </a:lnTo>
                <a:lnTo>
                  <a:pt x="84941" y="29500"/>
                </a:lnTo>
                <a:lnTo>
                  <a:pt x="84941" y="51571"/>
                </a:lnTo>
                <a:moveTo>
                  <a:pt x="12118" y="0"/>
                </a:moveTo>
                <a:lnTo>
                  <a:pt x="12118" y="0"/>
                </a:lnTo>
                <a:cubicBezTo>
                  <a:pt x="8706" y="143"/>
                  <a:pt x="5863" y="1595"/>
                  <a:pt x="3588" y="4357"/>
                </a:cubicBezTo>
                <a:lnTo>
                  <a:pt x="3588" y="4357"/>
                </a:lnTo>
                <a:lnTo>
                  <a:pt x="3588" y="4357"/>
                </a:lnTo>
                <a:cubicBezTo>
                  <a:pt x="1314" y="7119"/>
                  <a:pt x="118" y="10571"/>
                  <a:pt x="0" y="14714"/>
                </a:cubicBezTo>
                <a:lnTo>
                  <a:pt x="0" y="14714"/>
                </a:lnTo>
                <a:lnTo>
                  <a:pt x="0" y="88429"/>
                </a:lnTo>
                <a:cubicBezTo>
                  <a:pt x="118" y="92571"/>
                  <a:pt x="1314" y="96024"/>
                  <a:pt x="3588" y="98786"/>
                </a:cubicBezTo>
                <a:lnTo>
                  <a:pt x="3588" y="98786"/>
                </a:lnTo>
                <a:cubicBezTo>
                  <a:pt x="5863" y="101548"/>
                  <a:pt x="8706" y="103000"/>
                  <a:pt x="12118" y="103143"/>
                </a:cubicBezTo>
                <a:lnTo>
                  <a:pt x="12118" y="103143"/>
                </a:lnTo>
                <a:lnTo>
                  <a:pt x="84941" y="103143"/>
                </a:lnTo>
                <a:cubicBezTo>
                  <a:pt x="88353" y="103000"/>
                  <a:pt x="91196" y="101548"/>
                  <a:pt x="93471" y="98786"/>
                </a:cubicBezTo>
                <a:lnTo>
                  <a:pt x="93471" y="98786"/>
                </a:lnTo>
                <a:cubicBezTo>
                  <a:pt x="95745" y="96024"/>
                  <a:pt x="96941" y="92571"/>
                  <a:pt x="97059" y="88429"/>
                </a:cubicBezTo>
                <a:lnTo>
                  <a:pt x="97059" y="88429"/>
                </a:lnTo>
                <a:lnTo>
                  <a:pt x="97059" y="14714"/>
                </a:lnTo>
                <a:cubicBezTo>
                  <a:pt x="96941" y="10571"/>
                  <a:pt x="95745" y="7119"/>
                  <a:pt x="93471" y="4357"/>
                </a:cubicBezTo>
                <a:lnTo>
                  <a:pt x="93471" y="4357"/>
                </a:lnTo>
                <a:cubicBezTo>
                  <a:pt x="91196" y="1595"/>
                  <a:pt x="88353" y="143"/>
                  <a:pt x="84941" y="0"/>
                </a:cubicBezTo>
                <a:lnTo>
                  <a:pt x="84941" y="0"/>
                </a:lnTo>
                <a:lnTo>
                  <a:pt x="12118" y="0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3" name="el-1785639218688-13"/>
          <p:cNvCxnSpPr/>
          <p:nvPr/>
        </p:nvCxnSpPr>
        <p:spPr>
          <a:xfrm>
            <a:off x="4714875" y="2854523"/>
            <a:ext cx="4029075" cy="914"/>
          </a:xfrm>
          <a:prstGeom prst="line">
            <a:avLst/>
          </a:prstGeom>
          <a:ln w="7144" cap="flat">
            <a:solidFill>
              <a:srgbClr val="EBE5D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5639218700-44"/>
          <p:cNvSpPr/>
          <p:nvPr/>
        </p:nvSpPr>
        <p:spPr>
          <a:xfrm>
            <a:off x="4738985" y="2576215"/>
            <a:ext cx="137517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4714" y="11071"/>
                </a:moveTo>
                <a:lnTo>
                  <a:pt x="84714" y="11071"/>
                </a:lnTo>
                <a:lnTo>
                  <a:pt x="92071" y="11071"/>
                </a:lnTo>
                <a:lnTo>
                  <a:pt x="92071" y="18429"/>
                </a:lnTo>
                <a:lnTo>
                  <a:pt x="84714" y="18429"/>
                </a:lnTo>
                <a:lnTo>
                  <a:pt x="84714" y="11071"/>
                </a:lnTo>
                <a:moveTo>
                  <a:pt x="81000" y="0"/>
                </a:moveTo>
                <a:lnTo>
                  <a:pt x="81000" y="0"/>
                </a:lnTo>
                <a:cubicBezTo>
                  <a:pt x="78857" y="0"/>
                  <a:pt x="77095" y="690"/>
                  <a:pt x="75714" y="2071"/>
                </a:cubicBezTo>
                <a:lnTo>
                  <a:pt x="75714" y="2071"/>
                </a:lnTo>
                <a:lnTo>
                  <a:pt x="75714" y="2071"/>
                </a:lnTo>
                <a:cubicBezTo>
                  <a:pt x="74333" y="3452"/>
                  <a:pt x="73643" y="5214"/>
                  <a:pt x="73643" y="7357"/>
                </a:cubicBezTo>
                <a:lnTo>
                  <a:pt x="73643" y="7357"/>
                </a:lnTo>
                <a:lnTo>
                  <a:pt x="29500" y="7357"/>
                </a:lnTo>
                <a:cubicBezTo>
                  <a:pt x="29500" y="5214"/>
                  <a:pt x="28786" y="3452"/>
                  <a:pt x="27357" y="2071"/>
                </a:cubicBezTo>
                <a:lnTo>
                  <a:pt x="27357" y="2071"/>
                </a:lnTo>
                <a:cubicBezTo>
                  <a:pt x="25976" y="690"/>
                  <a:pt x="24214" y="0"/>
                  <a:pt x="22071" y="0"/>
                </a:cubicBezTo>
                <a:lnTo>
                  <a:pt x="22071" y="0"/>
                </a:lnTo>
                <a:lnTo>
                  <a:pt x="7357" y="0"/>
                </a:lnTo>
                <a:cubicBezTo>
                  <a:pt x="5214" y="0"/>
                  <a:pt x="3452" y="690"/>
                  <a:pt x="2071" y="2071"/>
                </a:cubicBezTo>
                <a:lnTo>
                  <a:pt x="2071" y="2071"/>
                </a:lnTo>
                <a:cubicBezTo>
                  <a:pt x="690" y="3452"/>
                  <a:pt x="0" y="5214"/>
                  <a:pt x="0" y="7357"/>
                </a:cubicBezTo>
                <a:lnTo>
                  <a:pt x="0" y="7357"/>
                </a:lnTo>
                <a:lnTo>
                  <a:pt x="0" y="22071"/>
                </a:lnTo>
                <a:cubicBezTo>
                  <a:pt x="0" y="24214"/>
                  <a:pt x="690" y="25976"/>
                  <a:pt x="2071" y="27357"/>
                </a:cubicBezTo>
                <a:lnTo>
                  <a:pt x="2071" y="27357"/>
                </a:lnTo>
                <a:cubicBezTo>
                  <a:pt x="3452" y="28786"/>
                  <a:pt x="5214" y="29500"/>
                  <a:pt x="7357" y="29500"/>
                </a:cubicBezTo>
                <a:lnTo>
                  <a:pt x="7357" y="29500"/>
                </a:lnTo>
                <a:lnTo>
                  <a:pt x="7357" y="73643"/>
                </a:lnTo>
                <a:cubicBezTo>
                  <a:pt x="5214" y="73643"/>
                  <a:pt x="3452" y="74333"/>
                  <a:pt x="2071" y="75714"/>
                </a:cubicBezTo>
                <a:lnTo>
                  <a:pt x="2071" y="75714"/>
                </a:lnTo>
                <a:cubicBezTo>
                  <a:pt x="690" y="77095"/>
                  <a:pt x="0" y="78857"/>
                  <a:pt x="0" y="81000"/>
                </a:cubicBezTo>
                <a:lnTo>
                  <a:pt x="0" y="81000"/>
                </a:lnTo>
                <a:lnTo>
                  <a:pt x="0" y="95786"/>
                </a:lnTo>
                <a:cubicBezTo>
                  <a:pt x="0" y="97929"/>
                  <a:pt x="690" y="99690"/>
                  <a:pt x="2071" y="101071"/>
                </a:cubicBezTo>
                <a:lnTo>
                  <a:pt x="2071" y="101071"/>
                </a:lnTo>
                <a:cubicBezTo>
                  <a:pt x="3452" y="102452"/>
                  <a:pt x="5214" y="103143"/>
                  <a:pt x="7357" y="103143"/>
                </a:cubicBezTo>
                <a:lnTo>
                  <a:pt x="7357" y="103143"/>
                </a:lnTo>
                <a:lnTo>
                  <a:pt x="22071" y="103143"/>
                </a:lnTo>
                <a:cubicBezTo>
                  <a:pt x="24214" y="103143"/>
                  <a:pt x="25976" y="102452"/>
                  <a:pt x="27357" y="101071"/>
                </a:cubicBezTo>
                <a:lnTo>
                  <a:pt x="27357" y="101071"/>
                </a:lnTo>
                <a:cubicBezTo>
                  <a:pt x="28786" y="99690"/>
                  <a:pt x="29500" y="97929"/>
                  <a:pt x="29500" y="95786"/>
                </a:cubicBezTo>
                <a:lnTo>
                  <a:pt x="29500" y="95786"/>
                </a:lnTo>
                <a:lnTo>
                  <a:pt x="73643" y="95786"/>
                </a:lnTo>
                <a:cubicBezTo>
                  <a:pt x="73643" y="97929"/>
                  <a:pt x="74333" y="99690"/>
                  <a:pt x="75714" y="101071"/>
                </a:cubicBezTo>
                <a:lnTo>
                  <a:pt x="75714" y="101071"/>
                </a:lnTo>
                <a:cubicBezTo>
                  <a:pt x="77095" y="102452"/>
                  <a:pt x="78857" y="103143"/>
                  <a:pt x="81000" y="103143"/>
                </a:cubicBezTo>
                <a:lnTo>
                  <a:pt x="81000" y="103143"/>
                </a:lnTo>
                <a:lnTo>
                  <a:pt x="95786" y="103143"/>
                </a:lnTo>
                <a:cubicBezTo>
                  <a:pt x="97929" y="103143"/>
                  <a:pt x="99690" y="102452"/>
                  <a:pt x="101071" y="101071"/>
                </a:cubicBezTo>
                <a:lnTo>
                  <a:pt x="101071" y="101071"/>
                </a:lnTo>
                <a:cubicBezTo>
                  <a:pt x="102452" y="99690"/>
                  <a:pt x="103143" y="97929"/>
                  <a:pt x="103143" y="95786"/>
                </a:cubicBezTo>
                <a:lnTo>
                  <a:pt x="103143" y="95786"/>
                </a:lnTo>
                <a:lnTo>
                  <a:pt x="103143" y="81000"/>
                </a:lnTo>
                <a:cubicBezTo>
                  <a:pt x="103143" y="78857"/>
                  <a:pt x="102452" y="77095"/>
                  <a:pt x="101071" y="75714"/>
                </a:cubicBezTo>
                <a:lnTo>
                  <a:pt x="101071" y="75714"/>
                </a:lnTo>
                <a:cubicBezTo>
                  <a:pt x="99690" y="74333"/>
                  <a:pt x="97929" y="73643"/>
                  <a:pt x="95786" y="73643"/>
                </a:cubicBezTo>
                <a:lnTo>
                  <a:pt x="95786" y="73643"/>
                </a:lnTo>
                <a:lnTo>
                  <a:pt x="95786" y="29500"/>
                </a:lnTo>
                <a:cubicBezTo>
                  <a:pt x="97929" y="29500"/>
                  <a:pt x="99690" y="28786"/>
                  <a:pt x="101071" y="27357"/>
                </a:cubicBezTo>
                <a:lnTo>
                  <a:pt x="101071" y="27357"/>
                </a:lnTo>
                <a:cubicBezTo>
                  <a:pt x="102452" y="25976"/>
                  <a:pt x="103143" y="24214"/>
                  <a:pt x="103143" y="22071"/>
                </a:cubicBezTo>
                <a:lnTo>
                  <a:pt x="103143" y="22071"/>
                </a:lnTo>
                <a:lnTo>
                  <a:pt x="103143" y="7357"/>
                </a:lnTo>
                <a:cubicBezTo>
                  <a:pt x="103143" y="5214"/>
                  <a:pt x="102452" y="3452"/>
                  <a:pt x="101071" y="2071"/>
                </a:cubicBezTo>
                <a:lnTo>
                  <a:pt x="101071" y="2071"/>
                </a:lnTo>
                <a:cubicBezTo>
                  <a:pt x="99690" y="690"/>
                  <a:pt x="97929" y="0"/>
                  <a:pt x="95786" y="0"/>
                </a:cubicBezTo>
                <a:lnTo>
                  <a:pt x="95786" y="0"/>
                </a:lnTo>
                <a:lnTo>
                  <a:pt x="81000" y="0"/>
                </a:lnTo>
                <a:moveTo>
                  <a:pt x="22071" y="29500"/>
                </a:moveTo>
                <a:lnTo>
                  <a:pt x="22071" y="29500"/>
                </a:lnTo>
                <a:cubicBezTo>
                  <a:pt x="24214" y="29500"/>
                  <a:pt x="25976" y="28786"/>
                  <a:pt x="27357" y="27357"/>
                </a:cubicBezTo>
                <a:lnTo>
                  <a:pt x="27357" y="27357"/>
                </a:lnTo>
                <a:lnTo>
                  <a:pt x="27357" y="27357"/>
                </a:lnTo>
                <a:cubicBezTo>
                  <a:pt x="28786" y="25976"/>
                  <a:pt x="29500" y="24214"/>
                  <a:pt x="29500" y="22071"/>
                </a:cubicBezTo>
                <a:lnTo>
                  <a:pt x="29500" y="22071"/>
                </a:lnTo>
                <a:lnTo>
                  <a:pt x="73643" y="22071"/>
                </a:lnTo>
                <a:cubicBezTo>
                  <a:pt x="73643" y="24214"/>
                  <a:pt x="74333" y="25976"/>
                  <a:pt x="75714" y="27357"/>
                </a:cubicBezTo>
                <a:lnTo>
                  <a:pt x="75714" y="27357"/>
                </a:lnTo>
                <a:cubicBezTo>
                  <a:pt x="77095" y="28786"/>
                  <a:pt x="78857" y="29500"/>
                  <a:pt x="81000" y="29500"/>
                </a:cubicBezTo>
                <a:lnTo>
                  <a:pt x="81000" y="29500"/>
                </a:lnTo>
                <a:lnTo>
                  <a:pt x="81000" y="73643"/>
                </a:lnTo>
                <a:cubicBezTo>
                  <a:pt x="78857" y="73643"/>
                  <a:pt x="77095" y="74333"/>
                  <a:pt x="75714" y="75714"/>
                </a:cubicBezTo>
                <a:lnTo>
                  <a:pt x="75714" y="75714"/>
                </a:lnTo>
                <a:cubicBezTo>
                  <a:pt x="74333" y="77095"/>
                  <a:pt x="73643" y="78857"/>
                  <a:pt x="73643" y="81000"/>
                </a:cubicBezTo>
                <a:lnTo>
                  <a:pt x="73643" y="81000"/>
                </a:lnTo>
                <a:lnTo>
                  <a:pt x="29500" y="81000"/>
                </a:lnTo>
                <a:cubicBezTo>
                  <a:pt x="29500" y="78857"/>
                  <a:pt x="28786" y="77095"/>
                  <a:pt x="27357" y="75714"/>
                </a:cubicBezTo>
                <a:lnTo>
                  <a:pt x="27357" y="75714"/>
                </a:lnTo>
                <a:cubicBezTo>
                  <a:pt x="25976" y="74333"/>
                  <a:pt x="24214" y="73643"/>
                  <a:pt x="22071" y="73643"/>
                </a:cubicBezTo>
                <a:lnTo>
                  <a:pt x="22071" y="73643"/>
                </a:lnTo>
                <a:lnTo>
                  <a:pt x="22071" y="29500"/>
                </a:lnTo>
                <a:moveTo>
                  <a:pt x="11071" y="84714"/>
                </a:moveTo>
                <a:lnTo>
                  <a:pt x="11071" y="84714"/>
                </a:lnTo>
                <a:lnTo>
                  <a:pt x="18429" y="84714"/>
                </a:lnTo>
                <a:lnTo>
                  <a:pt x="18429" y="92071"/>
                </a:lnTo>
                <a:lnTo>
                  <a:pt x="11071" y="92071"/>
                </a:lnTo>
                <a:lnTo>
                  <a:pt x="11071" y="84714"/>
                </a:lnTo>
                <a:moveTo>
                  <a:pt x="84714" y="92071"/>
                </a:moveTo>
                <a:lnTo>
                  <a:pt x="84714" y="92071"/>
                </a:lnTo>
                <a:lnTo>
                  <a:pt x="84714" y="84714"/>
                </a:lnTo>
                <a:lnTo>
                  <a:pt x="92071" y="84714"/>
                </a:lnTo>
                <a:lnTo>
                  <a:pt x="92071" y="92071"/>
                </a:lnTo>
                <a:lnTo>
                  <a:pt x="84714" y="92071"/>
                </a:lnTo>
                <a:moveTo>
                  <a:pt x="11071" y="18429"/>
                </a:moveTo>
                <a:lnTo>
                  <a:pt x="11071" y="18429"/>
                </a:lnTo>
                <a:lnTo>
                  <a:pt x="11071" y="11071"/>
                </a:lnTo>
                <a:lnTo>
                  <a:pt x="18429" y="11071"/>
                </a:lnTo>
                <a:lnTo>
                  <a:pt x="18429" y="18429"/>
                </a:lnTo>
                <a:lnTo>
                  <a:pt x="11071" y="18429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5" name="el-1785639218688-14"/>
          <p:cNvCxnSpPr/>
          <p:nvPr/>
        </p:nvCxnSpPr>
        <p:spPr>
          <a:xfrm>
            <a:off x="4714875" y="3267670"/>
            <a:ext cx="4029075" cy="914"/>
          </a:xfrm>
          <a:prstGeom prst="line">
            <a:avLst/>
          </a:prstGeom>
          <a:ln w="7144" cap="flat">
            <a:solidFill>
              <a:srgbClr val="EBE5D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5639218701-45"/>
          <p:cNvSpPr/>
          <p:nvPr/>
        </p:nvSpPr>
        <p:spPr>
          <a:xfrm>
            <a:off x="4768376" y="2979539"/>
            <a:ext cx="78735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8875" y="1529"/>
                </a:moveTo>
                <a:lnTo>
                  <a:pt x="58875" y="1529"/>
                </a:lnTo>
                <a:cubicBezTo>
                  <a:pt x="56792" y="510"/>
                  <a:pt x="54375" y="0"/>
                  <a:pt x="51625" y="0"/>
                </a:cubicBezTo>
                <a:lnTo>
                  <a:pt x="51625" y="0"/>
                </a:lnTo>
                <a:cubicBezTo>
                  <a:pt x="48958" y="0"/>
                  <a:pt x="46542" y="510"/>
                  <a:pt x="44375" y="1529"/>
                </a:cubicBezTo>
                <a:lnTo>
                  <a:pt x="44375" y="1529"/>
                </a:lnTo>
                <a:lnTo>
                  <a:pt x="2500" y="22765"/>
                </a:lnTo>
                <a:cubicBezTo>
                  <a:pt x="-167" y="24137"/>
                  <a:pt x="-708" y="25784"/>
                  <a:pt x="875" y="27706"/>
                </a:cubicBezTo>
                <a:lnTo>
                  <a:pt x="875" y="27706"/>
                </a:lnTo>
                <a:cubicBezTo>
                  <a:pt x="2792" y="29314"/>
                  <a:pt x="5750" y="30196"/>
                  <a:pt x="9750" y="30353"/>
                </a:cubicBezTo>
                <a:lnTo>
                  <a:pt x="9750" y="30353"/>
                </a:lnTo>
                <a:lnTo>
                  <a:pt x="32375" y="30353"/>
                </a:lnTo>
                <a:lnTo>
                  <a:pt x="32375" y="66706"/>
                </a:lnTo>
                <a:lnTo>
                  <a:pt x="9750" y="66706"/>
                </a:lnTo>
                <a:cubicBezTo>
                  <a:pt x="5750" y="66863"/>
                  <a:pt x="2792" y="67745"/>
                  <a:pt x="875" y="69353"/>
                </a:cubicBezTo>
                <a:lnTo>
                  <a:pt x="875" y="69353"/>
                </a:lnTo>
                <a:cubicBezTo>
                  <a:pt x="-708" y="71275"/>
                  <a:pt x="-167" y="72922"/>
                  <a:pt x="2500" y="74294"/>
                </a:cubicBezTo>
                <a:lnTo>
                  <a:pt x="2500" y="74294"/>
                </a:lnTo>
                <a:lnTo>
                  <a:pt x="44375" y="95529"/>
                </a:lnTo>
                <a:cubicBezTo>
                  <a:pt x="46542" y="96549"/>
                  <a:pt x="48958" y="97059"/>
                  <a:pt x="51625" y="97059"/>
                </a:cubicBezTo>
                <a:lnTo>
                  <a:pt x="51625" y="97059"/>
                </a:lnTo>
                <a:cubicBezTo>
                  <a:pt x="54375" y="97059"/>
                  <a:pt x="56792" y="96549"/>
                  <a:pt x="58875" y="95529"/>
                </a:cubicBezTo>
                <a:lnTo>
                  <a:pt x="58875" y="95529"/>
                </a:lnTo>
                <a:lnTo>
                  <a:pt x="100750" y="74294"/>
                </a:lnTo>
                <a:cubicBezTo>
                  <a:pt x="103500" y="72922"/>
                  <a:pt x="104042" y="71275"/>
                  <a:pt x="102375" y="69353"/>
                </a:cubicBezTo>
                <a:lnTo>
                  <a:pt x="102375" y="69353"/>
                </a:lnTo>
                <a:cubicBezTo>
                  <a:pt x="100542" y="67745"/>
                  <a:pt x="97583" y="66863"/>
                  <a:pt x="93500" y="66706"/>
                </a:cubicBezTo>
                <a:lnTo>
                  <a:pt x="93500" y="66706"/>
                </a:lnTo>
                <a:lnTo>
                  <a:pt x="71000" y="66706"/>
                </a:lnTo>
                <a:lnTo>
                  <a:pt x="71000" y="30353"/>
                </a:lnTo>
                <a:lnTo>
                  <a:pt x="93500" y="30353"/>
                </a:lnTo>
                <a:cubicBezTo>
                  <a:pt x="97583" y="30196"/>
                  <a:pt x="100542" y="29314"/>
                  <a:pt x="102375" y="27706"/>
                </a:cubicBezTo>
                <a:lnTo>
                  <a:pt x="102375" y="27706"/>
                </a:lnTo>
                <a:cubicBezTo>
                  <a:pt x="104042" y="25784"/>
                  <a:pt x="103500" y="24137"/>
                  <a:pt x="100750" y="22765"/>
                </a:cubicBezTo>
                <a:lnTo>
                  <a:pt x="100750" y="22765"/>
                </a:lnTo>
                <a:lnTo>
                  <a:pt x="58875" y="1529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9218703-46"/>
          <p:cNvSpPr/>
          <p:nvPr/>
        </p:nvSpPr>
        <p:spPr>
          <a:xfrm>
            <a:off x="4719340" y="3422154"/>
            <a:ext cx="176808" cy="9822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5158" y="20600"/>
                </a:moveTo>
                <a:lnTo>
                  <a:pt x="65158" y="20600"/>
                </a:lnTo>
                <a:cubicBezTo>
                  <a:pt x="63544" y="20600"/>
                  <a:pt x="62228" y="19633"/>
                  <a:pt x="61211" y="17700"/>
                </a:cubicBezTo>
                <a:lnTo>
                  <a:pt x="61211" y="17700"/>
                </a:lnTo>
                <a:lnTo>
                  <a:pt x="61211" y="17700"/>
                </a:lnTo>
                <a:cubicBezTo>
                  <a:pt x="60193" y="15767"/>
                  <a:pt x="59684" y="13300"/>
                  <a:pt x="59684" y="10300"/>
                </a:cubicBezTo>
                <a:lnTo>
                  <a:pt x="59684" y="10300"/>
                </a:lnTo>
                <a:cubicBezTo>
                  <a:pt x="59684" y="7300"/>
                  <a:pt x="60193" y="4833"/>
                  <a:pt x="61211" y="2900"/>
                </a:cubicBezTo>
                <a:lnTo>
                  <a:pt x="61211" y="2900"/>
                </a:lnTo>
                <a:cubicBezTo>
                  <a:pt x="62228" y="967"/>
                  <a:pt x="63544" y="0"/>
                  <a:pt x="65158" y="0"/>
                </a:cubicBezTo>
                <a:lnTo>
                  <a:pt x="65158" y="0"/>
                </a:lnTo>
                <a:lnTo>
                  <a:pt x="92263" y="0"/>
                </a:lnTo>
                <a:cubicBezTo>
                  <a:pt x="93842" y="0"/>
                  <a:pt x="95140" y="967"/>
                  <a:pt x="96158" y="2900"/>
                </a:cubicBezTo>
                <a:lnTo>
                  <a:pt x="96158" y="2900"/>
                </a:lnTo>
                <a:cubicBezTo>
                  <a:pt x="97175" y="4833"/>
                  <a:pt x="97684" y="7300"/>
                  <a:pt x="97684" y="10300"/>
                </a:cubicBezTo>
                <a:lnTo>
                  <a:pt x="97684" y="10300"/>
                </a:lnTo>
                <a:lnTo>
                  <a:pt x="97684" y="61900"/>
                </a:lnTo>
                <a:cubicBezTo>
                  <a:pt x="97684" y="64900"/>
                  <a:pt x="97175" y="67367"/>
                  <a:pt x="96158" y="69300"/>
                </a:cubicBezTo>
                <a:lnTo>
                  <a:pt x="96158" y="69300"/>
                </a:lnTo>
                <a:cubicBezTo>
                  <a:pt x="95140" y="71233"/>
                  <a:pt x="93842" y="72200"/>
                  <a:pt x="92263" y="72200"/>
                </a:cubicBezTo>
                <a:lnTo>
                  <a:pt x="92263" y="72200"/>
                </a:lnTo>
                <a:cubicBezTo>
                  <a:pt x="90684" y="72200"/>
                  <a:pt x="89386" y="71233"/>
                  <a:pt x="88368" y="69300"/>
                </a:cubicBezTo>
                <a:lnTo>
                  <a:pt x="88368" y="69300"/>
                </a:lnTo>
                <a:cubicBezTo>
                  <a:pt x="87351" y="67367"/>
                  <a:pt x="86842" y="64900"/>
                  <a:pt x="86842" y="61900"/>
                </a:cubicBezTo>
                <a:lnTo>
                  <a:pt x="86842" y="61900"/>
                </a:lnTo>
                <a:lnTo>
                  <a:pt x="86842" y="35100"/>
                </a:lnTo>
                <a:lnTo>
                  <a:pt x="58158" y="89900"/>
                </a:lnTo>
                <a:cubicBezTo>
                  <a:pt x="57035" y="91833"/>
                  <a:pt x="55737" y="92800"/>
                  <a:pt x="54263" y="92800"/>
                </a:cubicBezTo>
                <a:lnTo>
                  <a:pt x="54263" y="92800"/>
                </a:lnTo>
                <a:cubicBezTo>
                  <a:pt x="52789" y="92800"/>
                  <a:pt x="51491" y="91833"/>
                  <a:pt x="50368" y="89900"/>
                </a:cubicBezTo>
                <a:lnTo>
                  <a:pt x="50368" y="89900"/>
                </a:lnTo>
                <a:lnTo>
                  <a:pt x="32579" y="55800"/>
                </a:lnTo>
                <a:lnTo>
                  <a:pt x="9316" y="100200"/>
                </a:lnTo>
                <a:cubicBezTo>
                  <a:pt x="8193" y="102133"/>
                  <a:pt x="6895" y="103100"/>
                  <a:pt x="5421" y="103100"/>
                </a:cubicBezTo>
                <a:lnTo>
                  <a:pt x="5421" y="103100"/>
                </a:lnTo>
                <a:cubicBezTo>
                  <a:pt x="3947" y="103100"/>
                  <a:pt x="2649" y="102133"/>
                  <a:pt x="1526" y="100200"/>
                </a:cubicBezTo>
                <a:lnTo>
                  <a:pt x="1526" y="100200"/>
                </a:lnTo>
                <a:cubicBezTo>
                  <a:pt x="509" y="98067"/>
                  <a:pt x="0" y="95600"/>
                  <a:pt x="0" y="92800"/>
                </a:cubicBezTo>
                <a:lnTo>
                  <a:pt x="0" y="92800"/>
                </a:lnTo>
                <a:cubicBezTo>
                  <a:pt x="0" y="90000"/>
                  <a:pt x="509" y="87533"/>
                  <a:pt x="1526" y="85400"/>
                </a:cubicBezTo>
                <a:lnTo>
                  <a:pt x="1526" y="85400"/>
                </a:lnTo>
                <a:lnTo>
                  <a:pt x="28684" y="33800"/>
                </a:lnTo>
                <a:cubicBezTo>
                  <a:pt x="29807" y="31867"/>
                  <a:pt x="31105" y="30900"/>
                  <a:pt x="32579" y="30900"/>
                </a:cubicBezTo>
                <a:lnTo>
                  <a:pt x="32579" y="30900"/>
                </a:lnTo>
                <a:cubicBezTo>
                  <a:pt x="34053" y="30900"/>
                  <a:pt x="35351" y="31867"/>
                  <a:pt x="36474" y="33800"/>
                </a:cubicBezTo>
                <a:lnTo>
                  <a:pt x="36474" y="33800"/>
                </a:lnTo>
                <a:lnTo>
                  <a:pt x="54263" y="68000"/>
                </a:lnTo>
                <a:lnTo>
                  <a:pt x="79211" y="20600"/>
                </a:lnTo>
                <a:lnTo>
                  <a:pt x="65158" y="20600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639218685-5"/>
          <p:cNvSpPr txBox="1"/>
          <p:nvPr/>
        </p:nvSpPr>
        <p:spPr>
          <a:xfrm>
            <a:off x="400050" y="151209"/>
            <a:ext cx="302047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113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07</a:t>
            </a:r>
            <a:endParaRPr/>
          </a:p>
        </p:txBody>
      </p:sp>
      <p:sp>
        <p:nvSpPr>
          <p:cNvPr id="19" name="el-1785639218685-6"/>
          <p:cNvSpPr txBox="1"/>
          <p:nvPr/>
        </p:nvSpPr>
        <p:spPr>
          <a:xfrm>
            <a:off x="737815" y="139303"/>
            <a:ext cx="2540719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spc="56">
                <a:solidFill>
                  <a:srgbClr val="2A2A2A"/>
                </a:solidFill>
                <a:latin typeface="Songti SC"/>
                <a:ea typeface="Songti SC"/>
                <a:cs typeface="Songti SC"/>
              </a:rPr>
              <a:t>y=ax²的图象——最简二次函数</a:t>
            </a:r>
            <a:endParaRPr/>
          </a:p>
        </p:txBody>
      </p:sp>
      <p:sp>
        <p:nvSpPr>
          <p:cNvPr id="20" name="el-1785639218687-10"/>
          <p:cNvSpPr txBox="1"/>
          <p:nvPr/>
        </p:nvSpPr>
        <p:spPr>
          <a:xfrm>
            <a:off x="407194" y="1107281"/>
            <a:ext cx="401478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56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y = x² 的图象</a:t>
            </a:r>
            <a:endParaRPr/>
          </a:p>
        </p:txBody>
      </p:sp>
      <p:sp>
        <p:nvSpPr>
          <p:cNvPr id="21" name="el-1785639218692-37"/>
          <p:cNvSpPr txBox="1"/>
          <p:nvPr/>
        </p:nvSpPr>
        <p:spPr>
          <a:xfrm>
            <a:off x="4986338" y="1718667"/>
            <a:ext cx="3832622" cy="2345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用</a:t>
            </a:r>
            <a:r>
              <a:rPr b="1" sz="118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描点法</a:t>
            </a:r>
            <a:r>
              <a:rPr sz="118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画出 y=x² 的图象</a:t>
            </a:r>
            <a:endParaRPr/>
          </a:p>
        </p:txBody>
      </p:sp>
      <p:sp>
        <p:nvSpPr>
          <p:cNvPr id="22" name="el-1785639218693-38"/>
          <p:cNvSpPr txBox="1"/>
          <p:nvPr/>
        </p:nvSpPr>
        <p:spPr>
          <a:xfrm>
            <a:off x="4986338" y="2131814"/>
            <a:ext cx="3832622" cy="2345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列表</a:t>
            </a:r>
            <a:r>
              <a:rPr sz="118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：x 取 –3 到 3，计算对应 y 值</a:t>
            </a:r>
            <a:endParaRPr/>
          </a:p>
        </p:txBody>
      </p:sp>
      <p:sp>
        <p:nvSpPr>
          <p:cNvPr id="23" name="el-1785639218693-39"/>
          <p:cNvSpPr txBox="1"/>
          <p:nvPr/>
        </p:nvSpPr>
        <p:spPr>
          <a:xfrm>
            <a:off x="4986338" y="2544961"/>
            <a:ext cx="3832622" cy="2345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描点连线，得到一条曲线——</a:t>
            </a:r>
            <a:r>
              <a:rPr b="1" sz="118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抛物线</a:t>
            </a:r>
            <a:endParaRPr/>
          </a:p>
        </p:txBody>
      </p:sp>
      <p:sp>
        <p:nvSpPr>
          <p:cNvPr id="24" name="el-1785639218693-40"/>
          <p:cNvSpPr txBox="1"/>
          <p:nvPr/>
        </p:nvSpPr>
        <p:spPr>
          <a:xfrm>
            <a:off x="4986338" y="2958108"/>
            <a:ext cx="3832622" cy="2345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开口向上，对称轴是 y 轴，顶点是 </a:t>
            </a:r>
            <a:r>
              <a:rPr b="1" sz="118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(0,0)</a:t>
            </a:r>
            <a:endParaRPr/>
          </a:p>
        </p:txBody>
      </p:sp>
      <p:sp>
        <p:nvSpPr>
          <p:cNvPr id="25" name="el-1785639218693-41"/>
          <p:cNvSpPr txBox="1"/>
          <p:nvPr/>
        </p:nvSpPr>
        <p:spPr>
          <a:xfrm>
            <a:off x="4986338" y="3371255"/>
            <a:ext cx="3832622" cy="2250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x&lt;0 时 y 随 x 增大而减小，x&gt;0 时 y 随 x 增大而增大</a:t>
            </a:r>
            <a:endParaRPr/>
          </a:p>
        </p:txBody>
      </p:sp>
      <p:sp>
        <p:nvSpPr>
          <p:cNvPr id="26" name="el-1785639218685-7"/>
          <p:cNvSpPr txBox="1"/>
          <p:nvPr/>
        </p:nvSpPr>
        <p:spPr>
          <a:xfrm>
            <a:off x="400050" y="4894660"/>
            <a:ext cx="1444303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7568"/>
                </a:solidFill>
                <a:latin typeface="Songti SC"/>
                <a:ea typeface="Songti SC"/>
                <a:cs typeface="Songti SC"/>
              </a:rPr>
              <a:t>✦ 用传统文化理解数学之美</a:t>
            </a:r>
            <a:endParaRPr/>
          </a:p>
        </p:txBody>
      </p:sp>
      <p:sp>
        <p:nvSpPr>
          <p:cNvPr id="27" name="el-1785639218685-8"/>
          <p:cNvSpPr txBox="1"/>
          <p:nvPr/>
        </p:nvSpPr>
        <p:spPr>
          <a:xfrm>
            <a:off x="7243316" y="4901803"/>
            <a:ext cx="1557784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7568"/>
                </a:solidFill>
                <a:latin typeface="Microsoft YaHei"/>
                <a:ea typeface="Microsoft YaHei"/>
                <a:cs typeface="Microsoft YaHei"/>
              </a:rPr>
              <a:t>九年级 · 第二十二章 二次函数</a:t>
            </a:r>
            <a:endParaRPr/>
          </a:p>
        </p:txBody>
      </p:sp>
      <p:sp>
        <p:nvSpPr>
          <p:cNvPr id="28" name="el-1785639218691-15"/>
          <p:cNvSpPr/>
          <p:nvPr/>
        </p:nvSpPr>
        <p:spPr>
          <a:xfrm>
            <a:off x="471488" y="1307306"/>
            <a:ext cx="3886200" cy="2914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" y="86667"/>
                </a:moveTo>
                <a:lnTo>
                  <a:pt x="92500" y="86667"/>
                </a:lnTo>
              </a:path>
            </a:pathLst>
          </a:custGeom>
          <a:solidFill>
            <a:srgbClr val="000000"/>
          </a:solidFill>
          <a:ln w="19431" algn="ctr">
            <a:solidFill>
              <a:srgbClr val="9A8E7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el-1785639218691-16"/>
          <p:cNvSpPr/>
          <p:nvPr/>
        </p:nvSpPr>
        <p:spPr>
          <a:xfrm>
            <a:off x="471488" y="1307306"/>
            <a:ext cx="3886200" cy="2914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90000"/>
                </a:moveTo>
                <a:lnTo>
                  <a:pt x="50000" y="10000"/>
                </a:lnTo>
              </a:path>
            </a:pathLst>
          </a:custGeom>
          <a:solidFill>
            <a:srgbClr val="000000"/>
          </a:solidFill>
          <a:ln w="19431" algn="ctr">
            <a:solidFill>
              <a:srgbClr val="9A8E7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el-1785639218691-17"/>
          <p:cNvSpPr/>
          <p:nvPr/>
        </p:nvSpPr>
        <p:spPr>
          <a:xfrm>
            <a:off x="471488" y="1307306"/>
            <a:ext cx="3886200" cy="2914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250" y="86000"/>
                </a:moveTo>
                <a:lnTo>
                  <a:pt x="92500" y="86667"/>
                </a:lnTo>
                <a:lnTo>
                  <a:pt x="91250" y="87333"/>
                </a:lnTo>
                <a:close/>
              </a:path>
            </a:pathLst>
          </a:custGeom>
          <a:solidFill>
            <a:srgbClr val="9A8E7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639218691-18"/>
          <p:cNvSpPr/>
          <p:nvPr/>
        </p:nvSpPr>
        <p:spPr>
          <a:xfrm>
            <a:off x="471488" y="1307306"/>
            <a:ext cx="3886200" cy="2914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500" y="11667"/>
                </a:moveTo>
                <a:lnTo>
                  <a:pt x="50000" y="10000"/>
                </a:lnTo>
                <a:lnTo>
                  <a:pt x="50500" y="11667"/>
                </a:lnTo>
                <a:close/>
              </a:path>
            </a:pathLst>
          </a:custGeom>
          <a:solidFill>
            <a:srgbClr val="9A8E7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639218691-19"/>
          <p:cNvSpPr/>
          <p:nvPr/>
        </p:nvSpPr>
        <p:spPr>
          <a:xfrm>
            <a:off x="471488" y="1307306"/>
            <a:ext cx="3886200" cy="2914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3500" y="16667"/>
                </a:moveTo>
                <a:cubicBezTo>
                  <a:pt x="19000" y="40000"/>
                  <a:pt x="25000" y="60000"/>
                  <a:pt x="32500" y="72667"/>
                </a:cubicBezTo>
                <a:cubicBezTo>
                  <a:pt x="37500" y="79333"/>
                  <a:pt x="42500" y="84000"/>
                  <a:pt x="50000" y="86667"/>
                </a:cubicBezTo>
                <a:cubicBezTo>
                  <a:pt x="57500" y="84000"/>
                  <a:pt x="62500" y="79333"/>
                  <a:pt x="67500" y="72667"/>
                </a:cubicBezTo>
                <a:cubicBezTo>
                  <a:pt x="75000" y="60000"/>
                  <a:pt x="81000" y="40000"/>
                  <a:pt x="86500" y="16667"/>
                </a:cubicBezTo>
              </a:path>
            </a:pathLst>
          </a:custGeom>
          <a:noFill/>
          <a:ln w="34004" algn="ctr">
            <a:solidFill>
              <a:srgbClr val="1A6B5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el-1785639218691-20"/>
          <p:cNvSpPr/>
          <p:nvPr/>
        </p:nvSpPr>
        <p:spPr>
          <a:xfrm>
            <a:off x="471488" y="1307306"/>
            <a:ext cx="3886200" cy="2914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"/>
                </a:moveTo>
                <a:lnTo>
                  <a:pt x="50000" y="90000"/>
                </a:lnTo>
              </a:path>
            </a:pathLst>
          </a:custGeom>
          <a:solidFill>
            <a:srgbClr val="000000">
              <a:alpha val="50000"/>
            </a:srgbClr>
          </a:solidFill>
          <a:ln w="17488" algn="ctr">
            <a:solidFill>
              <a:srgbClr val="1A6B5C">
                <a:alpha val="50000"/>
              </a:srgbClr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34" name="el-1785639218691-21"/>
          <p:cNvSpPr/>
          <p:nvPr/>
        </p:nvSpPr>
        <p:spPr>
          <a:xfrm>
            <a:off x="471488" y="1307306"/>
            <a:ext cx="3886200" cy="2914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250" y="86667"/>
                </a:moveTo>
                <a:cubicBezTo>
                  <a:pt x="51250" y="87262"/>
                  <a:pt x="51012" y="87812"/>
                  <a:pt x="50625" y="88110"/>
                </a:cubicBezTo>
                <a:cubicBezTo>
                  <a:pt x="50238" y="88408"/>
                  <a:pt x="49762" y="88408"/>
                  <a:pt x="49375" y="88110"/>
                </a:cubicBezTo>
                <a:cubicBezTo>
                  <a:pt x="48988" y="87812"/>
                  <a:pt x="48750" y="87262"/>
                  <a:pt x="48750" y="86667"/>
                </a:cubicBezTo>
                <a:cubicBezTo>
                  <a:pt x="48750" y="86071"/>
                  <a:pt x="48988" y="85521"/>
                  <a:pt x="49375" y="85223"/>
                </a:cubicBezTo>
                <a:cubicBezTo>
                  <a:pt x="49762" y="84926"/>
                  <a:pt x="50238" y="84926"/>
                  <a:pt x="50625" y="85223"/>
                </a:cubicBezTo>
                <a:cubicBezTo>
                  <a:pt x="51012" y="85521"/>
                  <a:pt x="51250" y="86071"/>
                  <a:pt x="51250" y="86667"/>
                </a:cubicBezTo>
                <a:close/>
              </a:path>
            </a:pathLst>
          </a:custGeom>
          <a:solidFill>
            <a:srgbClr val="1A6B5C"/>
          </a:solidFill>
          <a:ln w="14573" algn="ctr">
            <a:solidFill>
              <a:srgbClr val="F5F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el-1785639218692-22"/>
          <p:cNvSpPr txBox="1"/>
          <p:nvPr/>
        </p:nvSpPr>
        <p:spPr>
          <a:xfrm>
            <a:off x="2278571" y="3911060"/>
            <a:ext cx="272034" cy="2176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780">
                <a:solidFill>
                  <a:srgbClr val="7A7568"/>
                </a:solidFill>
                <a:latin typeface="Microsoft YaHei"/>
                <a:ea typeface="Microsoft YaHei"/>
                <a:cs typeface="Microsoft YaHei"/>
              </a:rPr>
              <a:t>O</a:t>
            </a:r>
            <a:endParaRPr/>
          </a:p>
        </p:txBody>
      </p:sp>
      <p:sp>
        <p:nvSpPr>
          <p:cNvPr id="36" name="el-1785639218692-23"/>
          <p:cNvSpPr txBox="1"/>
          <p:nvPr/>
        </p:nvSpPr>
        <p:spPr>
          <a:xfrm>
            <a:off x="3833051" y="3911060"/>
            <a:ext cx="272034" cy="2176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780">
                <a:solidFill>
                  <a:srgbClr val="7A7568"/>
                </a:solidFill>
                <a:latin typeface="Microsoft YaHei"/>
                <a:ea typeface="Microsoft YaHei"/>
                <a:cs typeface="Microsoft YaHei"/>
              </a:rPr>
              <a:t>x</a:t>
            </a:r>
            <a:endParaRPr/>
          </a:p>
        </p:txBody>
      </p:sp>
      <p:sp>
        <p:nvSpPr>
          <p:cNvPr id="37" name="el-1785639218692-24"/>
          <p:cNvSpPr txBox="1"/>
          <p:nvPr/>
        </p:nvSpPr>
        <p:spPr>
          <a:xfrm>
            <a:off x="2531174" y="1521047"/>
            <a:ext cx="272034" cy="2176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7568"/>
                </a:solidFill>
                <a:latin typeface="Microsoft YaHei"/>
                <a:ea typeface="Microsoft YaHei"/>
                <a:cs typeface="Microsoft YaHei"/>
              </a:rPr>
              <a:t>y</a:t>
            </a:r>
            <a:endParaRPr/>
          </a:p>
        </p:txBody>
      </p:sp>
      <p:sp>
        <p:nvSpPr>
          <p:cNvPr id="38" name="el-1785639218692-25"/>
          <p:cNvSpPr txBox="1"/>
          <p:nvPr/>
        </p:nvSpPr>
        <p:spPr>
          <a:xfrm>
            <a:off x="857193" y="3881914"/>
            <a:ext cx="277863" cy="2020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730">
                <a:solidFill>
                  <a:srgbClr val="7A7568"/>
                </a:solidFill>
                <a:latin typeface="Microsoft YaHei"/>
                <a:ea typeface="Microsoft YaHei"/>
                <a:cs typeface="Microsoft YaHei"/>
              </a:rPr>
              <a:t>-3</a:t>
            </a:r>
            <a:endParaRPr/>
          </a:p>
        </p:txBody>
      </p:sp>
      <p:sp>
        <p:nvSpPr>
          <p:cNvPr id="39" name="el-1785639218692-26"/>
          <p:cNvSpPr txBox="1"/>
          <p:nvPr/>
        </p:nvSpPr>
        <p:spPr>
          <a:xfrm>
            <a:off x="1420692" y="3881914"/>
            <a:ext cx="277863" cy="2020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730">
                <a:solidFill>
                  <a:srgbClr val="7A7568"/>
                </a:solidFill>
                <a:latin typeface="Microsoft YaHei"/>
                <a:ea typeface="Microsoft YaHei"/>
                <a:cs typeface="Microsoft YaHei"/>
              </a:rPr>
              <a:t>-2</a:t>
            </a:r>
            <a:endParaRPr/>
          </a:p>
        </p:txBody>
      </p:sp>
      <p:sp>
        <p:nvSpPr>
          <p:cNvPr id="40" name="el-1785639218692-27"/>
          <p:cNvSpPr txBox="1"/>
          <p:nvPr/>
        </p:nvSpPr>
        <p:spPr>
          <a:xfrm>
            <a:off x="1848174" y="3881914"/>
            <a:ext cx="277863" cy="2020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730">
                <a:solidFill>
                  <a:srgbClr val="7A7568"/>
                </a:solidFill>
                <a:latin typeface="Microsoft YaHei"/>
                <a:ea typeface="Microsoft YaHei"/>
                <a:cs typeface="Microsoft YaHei"/>
              </a:rPr>
              <a:t>-1</a:t>
            </a:r>
            <a:endParaRPr/>
          </a:p>
        </p:txBody>
      </p:sp>
      <p:sp>
        <p:nvSpPr>
          <p:cNvPr id="41" name="el-1785639218692-28"/>
          <p:cNvSpPr txBox="1"/>
          <p:nvPr/>
        </p:nvSpPr>
        <p:spPr>
          <a:xfrm>
            <a:off x="2715768" y="3881914"/>
            <a:ext cx="252603" cy="2020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730">
                <a:solidFill>
                  <a:srgbClr val="7A7568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/>
          </a:p>
        </p:txBody>
      </p:sp>
      <p:sp>
        <p:nvSpPr>
          <p:cNvPr id="42" name="el-1785639218692-29"/>
          <p:cNvSpPr txBox="1"/>
          <p:nvPr/>
        </p:nvSpPr>
        <p:spPr>
          <a:xfrm>
            <a:off x="3143250" y="3881914"/>
            <a:ext cx="252603" cy="2020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730">
                <a:solidFill>
                  <a:srgbClr val="7A7568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/>
          </a:p>
        </p:txBody>
      </p:sp>
      <p:sp>
        <p:nvSpPr>
          <p:cNvPr id="43" name="el-1785639218692-30"/>
          <p:cNvSpPr txBox="1"/>
          <p:nvPr/>
        </p:nvSpPr>
        <p:spPr>
          <a:xfrm>
            <a:off x="3706749" y="3881914"/>
            <a:ext cx="252603" cy="2020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730">
                <a:solidFill>
                  <a:srgbClr val="7A7568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/>
          </a:p>
        </p:txBody>
      </p:sp>
      <p:sp>
        <p:nvSpPr>
          <p:cNvPr id="44" name="el-1785639218692-31"/>
          <p:cNvSpPr txBox="1"/>
          <p:nvPr/>
        </p:nvSpPr>
        <p:spPr>
          <a:xfrm>
            <a:off x="1987105" y="3551587"/>
            <a:ext cx="252603" cy="2020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r">
              <a:lnSpc>
                <a:spcPct val="100000"/>
              </a:lnSpc>
            </a:pPr>
            <a:r>
              <a:rPr sz="730">
                <a:solidFill>
                  <a:srgbClr val="7A7568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/>
          </a:p>
        </p:txBody>
      </p:sp>
      <p:sp>
        <p:nvSpPr>
          <p:cNvPr id="45" name="el-1785639218692-32"/>
          <p:cNvSpPr txBox="1"/>
          <p:nvPr/>
        </p:nvSpPr>
        <p:spPr>
          <a:xfrm>
            <a:off x="1987105" y="3162967"/>
            <a:ext cx="252603" cy="2020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r">
              <a:lnSpc>
                <a:spcPct val="100000"/>
              </a:lnSpc>
            </a:pPr>
            <a:r>
              <a:rPr sz="730">
                <a:solidFill>
                  <a:srgbClr val="7A7568"/>
                </a:solidFill>
                <a:latin typeface="Microsoft YaHei"/>
                <a:ea typeface="Microsoft YaHei"/>
                <a:cs typeface="Microsoft YaHei"/>
              </a:rPr>
              <a:t>4</a:t>
            </a:r>
            <a:endParaRPr/>
          </a:p>
        </p:txBody>
      </p:sp>
      <p:sp>
        <p:nvSpPr>
          <p:cNvPr id="46" name="el-1785639218692-33"/>
          <p:cNvSpPr txBox="1"/>
          <p:nvPr/>
        </p:nvSpPr>
        <p:spPr>
          <a:xfrm>
            <a:off x="1987105" y="2774347"/>
            <a:ext cx="252603" cy="2020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r">
              <a:lnSpc>
                <a:spcPct val="100000"/>
              </a:lnSpc>
            </a:pPr>
            <a:r>
              <a:rPr sz="730">
                <a:solidFill>
                  <a:srgbClr val="7A7568"/>
                </a:solidFill>
                <a:latin typeface="Microsoft YaHei"/>
                <a:ea typeface="Microsoft YaHei"/>
                <a:cs typeface="Microsoft YaHei"/>
              </a:rPr>
              <a:t>6</a:t>
            </a:r>
            <a:endParaRPr/>
          </a:p>
        </p:txBody>
      </p:sp>
      <p:sp>
        <p:nvSpPr>
          <p:cNvPr id="47" name="el-1785639218692-34"/>
          <p:cNvSpPr txBox="1"/>
          <p:nvPr/>
        </p:nvSpPr>
        <p:spPr>
          <a:xfrm>
            <a:off x="1987105" y="2385727"/>
            <a:ext cx="252603" cy="2020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r">
              <a:lnSpc>
                <a:spcPct val="100000"/>
              </a:lnSpc>
            </a:pPr>
            <a:r>
              <a:rPr sz="730">
                <a:solidFill>
                  <a:srgbClr val="7A7568"/>
                </a:solidFill>
                <a:latin typeface="Microsoft YaHei"/>
                <a:ea typeface="Microsoft YaHei"/>
                <a:cs typeface="Microsoft YaHei"/>
              </a:rPr>
              <a:t>8</a:t>
            </a:r>
            <a:endParaRPr/>
          </a:p>
        </p:txBody>
      </p:sp>
      <p:sp>
        <p:nvSpPr>
          <p:cNvPr id="48" name="el-1785639218692-35"/>
          <p:cNvSpPr txBox="1"/>
          <p:nvPr/>
        </p:nvSpPr>
        <p:spPr>
          <a:xfrm>
            <a:off x="1901609" y="4027646"/>
            <a:ext cx="1025957" cy="24871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1A6B5C"/>
                </a:solidFill>
                <a:latin typeface="Microsoft YaHei"/>
                <a:ea typeface="Microsoft YaHei"/>
                <a:cs typeface="Microsoft YaHei"/>
              </a:rPr>
              <a:t>顶点 (0,0)</a:t>
            </a:r>
            <a:endParaRPr/>
          </a:p>
        </p:txBody>
      </p:sp>
      <p:sp>
        <p:nvSpPr>
          <p:cNvPr id="49" name="el-1785639218692-36"/>
          <p:cNvSpPr txBox="1"/>
          <p:nvPr/>
        </p:nvSpPr>
        <p:spPr>
          <a:xfrm>
            <a:off x="2492311" y="1627918"/>
            <a:ext cx="932688" cy="2331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A6B5C"/>
                </a:solidFill>
                <a:latin typeface="Microsoft YaHei"/>
                <a:ea typeface="Microsoft YaHei"/>
                <a:cs typeface="Microsoft YaHei"/>
              </a:rPr>
              <a:t>对称轴 x=0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18896-1"/>
          <p:cNvSpPr/>
          <p:nvPr/>
        </p:nvSpPr>
        <p:spPr>
          <a:xfrm>
            <a:off x="171450" y="571500"/>
            <a:ext cx="14288" cy="41719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BA8">
                  <a:alpha val="0"/>
                </a:srgbClr>
              </a:gs>
              <a:gs pos="20000">
                <a:srgbClr val="C4BBA8">
                  <a:alpha val="40000"/>
                </a:srgbClr>
              </a:gs>
              <a:gs pos="80000">
                <a:srgbClr val="C4BBA8">
                  <a:alpha val="40000"/>
                </a:srgbClr>
              </a:gs>
              <a:gs pos="100000">
                <a:srgbClr val="C4BBA8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3" name="el-1785639218919-25"/>
          <p:cNvPicPr/>
          <p:nvPr/>
        </p:nvPicPr>
        <p:blipFill>
          <a:blip r:embed="rId2">
            <a:alphaModFix amt="18000"/>
          </a:blip>
          <a:stretch>
            <a:fillRect/>
          </a:stretch>
        </p:blipFill>
        <p:spPr>
          <a:xfrm rot="1199999">
            <a:off x="7929562" y="0"/>
            <a:ext cx="1214438" cy="1214438"/>
          </a:xfrm>
          <a:prstGeom prst="rect">
            <a:avLst/>
          </a:prstGeom>
          <a:ln>
            <a:noFill/>
          </a:ln>
        </p:spPr>
      </p:pic>
      <p:pic>
        <p:nvPicPr>
          <p:cNvPr id="4" name="el-1785639218919-26"/>
          <p:cNvPicPr/>
          <p:nvPr/>
        </p:nvPicPr>
        <p:blipFill>
          <a:blip r:embed="rId3">
            <a:alphaModFix amt="18000"/>
          </a:blip>
          <a:stretch>
            <a:fillRect/>
          </a:stretch>
        </p:blipFill>
        <p:spPr>
          <a:xfrm rot="-480000">
            <a:off x="28575" y="4186238"/>
            <a:ext cx="928687" cy="928687"/>
          </a:xfrm>
          <a:prstGeom prst="rect">
            <a:avLst/>
          </a:prstGeom>
          <a:ln>
            <a:noFill/>
          </a:ln>
        </p:spPr>
      </p:pic>
      <p:cxnSp>
        <p:nvCxnSpPr>
          <p:cNvPr id="5" name="el-1785639218897-2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5639218897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5639218897-4"/>
          <p:cNvCxnSpPr/>
          <p:nvPr/>
        </p:nvCxnSpPr>
        <p:spPr>
          <a:xfrm>
            <a:off x="8315325" y="253603"/>
            <a:ext cx="428625" cy="914"/>
          </a:xfrm>
          <a:prstGeom prst="line">
            <a:avLst/>
          </a:prstGeom>
          <a:ln w="14288" cap="flat">
            <a:solidFill>
              <a:srgbClr val="1A6B5C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639218898-9"/>
          <p:cNvSpPr/>
          <p:nvPr/>
        </p:nvSpPr>
        <p:spPr>
          <a:xfrm>
            <a:off x="400050" y="1146572"/>
            <a:ext cx="4029075" cy="30218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64" y="0"/>
                </a:moveTo>
                <a:lnTo>
                  <a:pt x="98936" y="0"/>
                </a:lnTo>
                <a:lnTo>
                  <a:pt x="99040" y="6"/>
                </a:lnTo>
                <a:lnTo>
                  <a:pt x="99144" y="28"/>
                </a:lnTo>
                <a:lnTo>
                  <a:pt x="99246" y="60"/>
                </a:lnTo>
                <a:lnTo>
                  <a:pt x="99343" y="107"/>
                </a:lnTo>
                <a:lnTo>
                  <a:pt x="99437" y="167"/>
                </a:lnTo>
                <a:lnTo>
                  <a:pt x="99527" y="240"/>
                </a:lnTo>
                <a:lnTo>
                  <a:pt x="99610" y="322"/>
                </a:lnTo>
                <a:lnTo>
                  <a:pt x="99688" y="416"/>
                </a:lnTo>
                <a:lnTo>
                  <a:pt x="99759" y="521"/>
                </a:lnTo>
                <a:lnTo>
                  <a:pt x="99820" y="631"/>
                </a:lnTo>
                <a:lnTo>
                  <a:pt x="99875" y="751"/>
                </a:lnTo>
                <a:lnTo>
                  <a:pt x="99920" y="877"/>
                </a:lnTo>
                <a:lnTo>
                  <a:pt x="99955" y="1006"/>
                </a:lnTo>
                <a:lnTo>
                  <a:pt x="99979" y="1142"/>
                </a:lnTo>
                <a:lnTo>
                  <a:pt x="99995" y="1281"/>
                </a:lnTo>
                <a:lnTo>
                  <a:pt x="100000" y="1420"/>
                </a:lnTo>
                <a:lnTo>
                  <a:pt x="100000" y="98580"/>
                </a:lnTo>
                <a:lnTo>
                  <a:pt x="99995" y="98719"/>
                </a:lnTo>
                <a:lnTo>
                  <a:pt x="99979" y="98858"/>
                </a:lnTo>
                <a:lnTo>
                  <a:pt x="99955" y="98994"/>
                </a:lnTo>
                <a:lnTo>
                  <a:pt x="99920" y="99123"/>
                </a:lnTo>
                <a:lnTo>
                  <a:pt x="99875" y="99249"/>
                </a:lnTo>
                <a:lnTo>
                  <a:pt x="99820" y="99369"/>
                </a:lnTo>
                <a:lnTo>
                  <a:pt x="99759" y="99479"/>
                </a:lnTo>
                <a:lnTo>
                  <a:pt x="99688" y="99584"/>
                </a:lnTo>
                <a:lnTo>
                  <a:pt x="99610" y="99678"/>
                </a:lnTo>
                <a:lnTo>
                  <a:pt x="99527" y="99760"/>
                </a:lnTo>
                <a:lnTo>
                  <a:pt x="99437" y="99833"/>
                </a:lnTo>
                <a:lnTo>
                  <a:pt x="99343" y="99893"/>
                </a:lnTo>
                <a:lnTo>
                  <a:pt x="99246" y="99940"/>
                </a:lnTo>
                <a:lnTo>
                  <a:pt x="99144" y="99972"/>
                </a:lnTo>
                <a:lnTo>
                  <a:pt x="99040" y="99994"/>
                </a:lnTo>
                <a:lnTo>
                  <a:pt x="98936" y="100000"/>
                </a:lnTo>
                <a:lnTo>
                  <a:pt x="1064" y="100000"/>
                </a:lnTo>
                <a:lnTo>
                  <a:pt x="960" y="99994"/>
                </a:lnTo>
                <a:lnTo>
                  <a:pt x="856" y="99972"/>
                </a:lnTo>
                <a:lnTo>
                  <a:pt x="754" y="99940"/>
                </a:lnTo>
                <a:lnTo>
                  <a:pt x="657" y="99893"/>
                </a:lnTo>
                <a:lnTo>
                  <a:pt x="563" y="99833"/>
                </a:lnTo>
                <a:lnTo>
                  <a:pt x="473" y="99760"/>
                </a:lnTo>
                <a:lnTo>
                  <a:pt x="390" y="99678"/>
                </a:lnTo>
                <a:lnTo>
                  <a:pt x="312" y="99584"/>
                </a:lnTo>
                <a:lnTo>
                  <a:pt x="241" y="99479"/>
                </a:lnTo>
                <a:lnTo>
                  <a:pt x="180" y="99369"/>
                </a:lnTo>
                <a:lnTo>
                  <a:pt x="125" y="99249"/>
                </a:lnTo>
                <a:lnTo>
                  <a:pt x="80" y="99123"/>
                </a:lnTo>
                <a:lnTo>
                  <a:pt x="45" y="98994"/>
                </a:lnTo>
                <a:lnTo>
                  <a:pt x="21" y="98858"/>
                </a:lnTo>
                <a:lnTo>
                  <a:pt x="5" y="98719"/>
                </a:lnTo>
                <a:lnTo>
                  <a:pt x="0" y="98580"/>
                </a:lnTo>
                <a:lnTo>
                  <a:pt x="0" y="1420"/>
                </a:lnTo>
                <a:lnTo>
                  <a:pt x="5" y="1281"/>
                </a:lnTo>
                <a:lnTo>
                  <a:pt x="21" y="1142"/>
                </a:lnTo>
                <a:lnTo>
                  <a:pt x="45" y="1006"/>
                </a:lnTo>
                <a:lnTo>
                  <a:pt x="80" y="877"/>
                </a:lnTo>
                <a:lnTo>
                  <a:pt x="125" y="751"/>
                </a:lnTo>
                <a:lnTo>
                  <a:pt x="180" y="631"/>
                </a:lnTo>
                <a:lnTo>
                  <a:pt x="241" y="521"/>
                </a:lnTo>
                <a:lnTo>
                  <a:pt x="312" y="416"/>
                </a:lnTo>
                <a:lnTo>
                  <a:pt x="390" y="322"/>
                </a:lnTo>
                <a:lnTo>
                  <a:pt x="473" y="240"/>
                </a:lnTo>
                <a:lnTo>
                  <a:pt x="563" y="167"/>
                </a:lnTo>
                <a:lnTo>
                  <a:pt x="657" y="107"/>
                </a:lnTo>
                <a:lnTo>
                  <a:pt x="754" y="60"/>
                </a:lnTo>
                <a:lnTo>
                  <a:pt x="856" y="28"/>
                </a:lnTo>
                <a:lnTo>
                  <a:pt x="960" y="6"/>
                </a:lnTo>
                <a:lnTo>
                  <a:pt x="1064" y="0"/>
                </a:lnTo>
                <a:close/>
              </a:path>
            </a:pathLst>
          </a:custGeom>
          <a:solidFill>
            <a:srgbClr val="F5F0E8"/>
          </a:solidFill>
          <a:ln w="7144" algn="in">
            <a:solidFill>
              <a:srgbClr val="EBE5D8"/>
            </a:solidFill>
            <a:prstDash val="solid"/>
          </a:ln>
          <a:effectLst>
            <a:outerShdw blurRad="114300" dist="28575" dir="5400000" sx="100000" sy="100000" kx="0" ky="0" algn="ctr">
              <a:srgbClr val="2A2A2A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9" name="el-1785639218901-11"/>
          <p:cNvCxnSpPr/>
          <p:nvPr/>
        </p:nvCxnSpPr>
        <p:spPr>
          <a:xfrm>
            <a:off x="4714875" y="1834753"/>
            <a:ext cx="4029075" cy="914"/>
          </a:xfrm>
          <a:prstGeom prst="line">
            <a:avLst/>
          </a:prstGeom>
          <a:ln w="7144" cap="flat">
            <a:solidFill>
              <a:srgbClr val="EBE5D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5639218912-20"/>
          <p:cNvSpPr/>
          <p:nvPr/>
        </p:nvSpPr>
        <p:spPr>
          <a:xfrm>
            <a:off x="4784527" y="1550491"/>
            <a:ext cx="117872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7750" y="2071"/>
                </a:moveTo>
                <a:lnTo>
                  <a:pt x="57750" y="2071"/>
                </a:lnTo>
                <a:cubicBezTo>
                  <a:pt x="55972" y="690"/>
                  <a:pt x="53917" y="0"/>
                  <a:pt x="51583" y="0"/>
                </a:cubicBezTo>
                <a:lnTo>
                  <a:pt x="51583" y="0"/>
                </a:lnTo>
                <a:lnTo>
                  <a:pt x="51583" y="0"/>
                </a:lnTo>
                <a:cubicBezTo>
                  <a:pt x="49250" y="0"/>
                  <a:pt x="47194" y="690"/>
                  <a:pt x="45417" y="2071"/>
                </a:cubicBezTo>
                <a:lnTo>
                  <a:pt x="45417" y="2071"/>
                </a:lnTo>
                <a:lnTo>
                  <a:pt x="2417" y="38929"/>
                </a:lnTo>
                <a:cubicBezTo>
                  <a:pt x="806" y="40452"/>
                  <a:pt x="0" y="42214"/>
                  <a:pt x="0" y="44214"/>
                </a:cubicBezTo>
                <a:lnTo>
                  <a:pt x="0" y="44214"/>
                </a:lnTo>
                <a:cubicBezTo>
                  <a:pt x="0" y="46214"/>
                  <a:pt x="806" y="47976"/>
                  <a:pt x="2417" y="49500"/>
                </a:cubicBezTo>
                <a:lnTo>
                  <a:pt x="2417" y="49500"/>
                </a:lnTo>
                <a:cubicBezTo>
                  <a:pt x="4194" y="50881"/>
                  <a:pt x="6250" y="51571"/>
                  <a:pt x="8583" y="51571"/>
                </a:cubicBezTo>
                <a:lnTo>
                  <a:pt x="8583" y="51571"/>
                </a:lnTo>
                <a:cubicBezTo>
                  <a:pt x="10917" y="51571"/>
                  <a:pt x="12972" y="50881"/>
                  <a:pt x="14750" y="49500"/>
                </a:cubicBezTo>
                <a:lnTo>
                  <a:pt x="14750" y="49500"/>
                </a:lnTo>
                <a:lnTo>
                  <a:pt x="43000" y="25071"/>
                </a:lnTo>
                <a:lnTo>
                  <a:pt x="43000" y="95786"/>
                </a:lnTo>
                <a:cubicBezTo>
                  <a:pt x="43000" y="97929"/>
                  <a:pt x="43806" y="99690"/>
                  <a:pt x="45417" y="101071"/>
                </a:cubicBezTo>
                <a:lnTo>
                  <a:pt x="45417" y="101071"/>
                </a:lnTo>
                <a:cubicBezTo>
                  <a:pt x="47028" y="102452"/>
                  <a:pt x="49083" y="103143"/>
                  <a:pt x="51583" y="103143"/>
                </a:cubicBezTo>
                <a:lnTo>
                  <a:pt x="51583" y="103143"/>
                </a:lnTo>
                <a:cubicBezTo>
                  <a:pt x="54083" y="103143"/>
                  <a:pt x="56139" y="102452"/>
                  <a:pt x="57750" y="101071"/>
                </a:cubicBezTo>
                <a:lnTo>
                  <a:pt x="57750" y="101071"/>
                </a:lnTo>
                <a:cubicBezTo>
                  <a:pt x="59361" y="99690"/>
                  <a:pt x="60167" y="97929"/>
                  <a:pt x="60167" y="95786"/>
                </a:cubicBezTo>
                <a:lnTo>
                  <a:pt x="60167" y="95786"/>
                </a:lnTo>
                <a:lnTo>
                  <a:pt x="60167" y="25071"/>
                </a:lnTo>
                <a:lnTo>
                  <a:pt x="88333" y="49500"/>
                </a:lnTo>
                <a:cubicBezTo>
                  <a:pt x="90111" y="50881"/>
                  <a:pt x="92167" y="51571"/>
                  <a:pt x="94500" y="51571"/>
                </a:cubicBezTo>
                <a:lnTo>
                  <a:pt x="94500" y="51571"/>
                </a:lnTo>
                <a:cubicBezTo>
                  <a:pt x="96833" y="51571"/>
                  <a:pt x="98889" y="50881"/>
                  <a:pt x="100667" y="49500"/>
                </a:cubicBezTo>
                <a:lnTo>
                  <a:pt x="100667" y="49500"/>
                </a:lnTo>
                <a:cubicBezTo>
                  <a:pt x="102333" y="47976"/>
                  <a:pt x="103167" y="46214"/>
                  <a:pt x="103167" y="44214"/>
                </a:cubicBezTo>
                <a:lnTo>
                  <a:pt x="103167" y="44214"/>
                </a:lnTo>
                <a:cubicBezTo>
                  <a:pt x="103167" y="42214"/>
                  <a:pt x="102333" y="40452"/>
                  <a:pt x="100667" y="38929"/>
                </a:cubicBezTo>
                <a:lnTo>
                  <a:pt x="100667" y="38929"/>
                </a:lnTo>
                <a:lnTo>
                  <a:pt x="57750" y="2071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5639218902-12"/>
          <p:cNvCxnSpPr/>
          <p:nvPr/>
        </p:nvCxnSpPr>
        <p:spPr>
          <a:xfrm>
            <a:off x="4714875" y="2339578"/>
            <a:ext cx="4029075" cy="914"/>
          </a:xfrm>
          <a:prstGeom prst="line">
            <a:avLst/>
          </a:prstGeom>
          <a:ln w="7144" cap="flat">
            <a:solidFill>
              <a:srgbClr val="EBE5D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5639218916-24"/>
          <p:cNvSpPr/>
          <p:nvPr/>
        </p:nvSpPr>
        <p:spPr>
          <a:xfrm>
            <a:off x="4784527" y="2055316"/>
            <a:ext cx="117872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417" y="101071"/>
                </a:moveTo>
                <a:lnTo>
                  <a:pt x="45417" y="101071"/>
                </a:lnTo>
                <a:cubicBezTo>
                  <a:pt x="47194" y="102452"/>
                  <a:pt x="49250" y="103143"/>
                  <a:pt x="51583" y="103143"/>
                </a:cubicBezTo>
                <a:lnTo>
                  <a:pt x="51583" y="103143"/>
                </a:lnTo>
                <a:lnTo>
                  <a:pt x="51583" y="103143"/>
                </a:lnTo>
                <a:cubicBezTo>
                  <a:pt x="53917" y="103143"/>
                  <a:pt x="55972" y="102452"/>
                  <a:pt x="57750" y="101071"/>
                </a:cubicBezTo>
                <a:lnTo>
                  <a:pt x="57750" y="101071"/>
                </a:lnTo>
                <a:lnTo>
                  <a:pt x="100667" y="64214"/>
                </a:lnTo>
                <a:cubicBezTo>
                  <a:pt x="102333" y="62690"/>
                  <a:pt x="103167" y="60929"/>
                  <a:pt x="103167" y="58929"/>
                </a:cubicBezTo>
                <a:lnTo>
                  <a:pt x="103167" y="58929"/>
                </a:lnTo>
                <a:cubicBezTo>
                  <a:pt x="103167" y="56929"/>
                  <a:pt x="102333" y="55167"/>
                  <a:pt x="100667" y="53643"/>
                </a:cubicBezTo>
                <a:lnTo>
                  <a:pt x="100667" y="53643"/>
                </a:lnTo>
                <a:cubicBezTo>
                  <a:pt x="98889" y="52262"/>
                  <a:pt x="96833" y="51571"/>
                  <a:pt x="94500" y="51571"/>
                </a:cubicBezTo>
                <a:lnTo>
                  <a:pt x="94500" y="51571"/>
                </a:lnTo>
                <a:cubicBezTo>
                  <a:pt x="92167" y="51571"/>
                  <a:pt x="90111" y="52262"/>
                  <a:pt x="88333" y="53643"/>
                </a:cubicBezTo>
                <a:lnTo>
                  <a:pt x="88333" y="53643"/>
                </a:lnTo>
                <a:lnTo>
                  <a:pt x="60167" y="78000"/>
                </a:lnTo>
                <a:lnTo>
                  <a:pt x="60167" y="7357"/>
                </a:lnTo>
                <a:cubicBezTo>
                  <a:pt x="60167" y="5214"/>
                  <a:pt x="59361" y="3452"/>
                  <a:pt x="57750" y="2071"/>
                </a:cubicBezTo>
                <a:lnTo>
                  <a:pt x="57750" y="2071"/>
                </a:lnTo>
                <a:cubicBezTo>
                  <a:pt x="56139" y="690"/>
                  <a:pt x="54083" y="0"/>
                  <a:pt x="51583" y="0"/>
                </a:cubicBezTo>
                <a:lnTo>
                  <a:pt x="51583" y="0"/>
                </a:lnTo>
                <a:cubicBezTo>
                  <a:pt x="49083" y="0"/>
                  <a:pt x="47028" y="690"/>
                  <a:pt x="45417" y="2071"/>
                </a:cubicBezTo>
                <a:lnTo>
                  <a:pt x="45417" y="2071"/>
                </a:lnTo>
                <a:cubicBezTo>
                  <a:pt x="43806" y="3452"/>
                  <a:pt x="43000" y="5214"/>
                  <a:pt x="43000" y="7357"/>
                </a:cubicBezTo>
                <a:lnTo>
                  <a:pt x="43000" y="7357"/>
                </a:lnTo>
                <a:lnTo>
                  <a:pt x="43000" y="78000"/>
                </a:lnTo>
                <a:lnTo>
                  <a:pt x="14750" y="53643"/>
                </a:lnTo>
                <a:cubicBezTo>
                  <a:pt x="12972" y="52262"/>
                  <a:pt x="10917" y="51571"/>
                  <a:pt x="8583" y="51571"/>
                </a:cubicBezTo>
                <a:lnTo>
                  <a:pt x="8583" y="51571"/>
                </a:lnTo>
                <a:cubicBezTo>
                  <a:pt x="6250" y="51571"/>
                  <a:pt x="4194" y="52262"/>
                  <a:pt x="2417" y="53643"/>
                </a:cubicBezTo>
                <a:lnTo>
                  <a:pt x="2417" y="53643"/>
                </a:lnTo>
                <a:cubicBezTo>
                  <a:pt x="806" y="55167"/>
                  <a:pt x="0" y="56929"/>
                  <a:pt x="0" y="58929"/>
                </a:cubicBezTo>
                <a:lnTo>
                  <a:pt x="0" y="58929"/>
                </a:lnTo>
                <a:cubicBezTo>
                  <a:pt x="0" y="60929"/>
                  <a:pt x="806" y="62690"/>
                  <a:pt x="2417" y="64214"/>
                </a:cubicBezTo>
                <a:lnTo>
                  <a:pt x="2417" y="64214"/>
                </a:lnTo>
                <a:lnTo>
                  <a:pt x="45417" y="101071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3" name="el-1785639218902-13"/>
          <p:cNvCxnSpPr/>
          <p:nvPr/>
        </p:nvCxnSpPr>
        <p:spPr>
          <a:xfrm>
            <a:off x="4714875" y="2844403"/>
            <a:ext cx="4029075" cy="914"/>
          </a:xfrm>
          <a:prstGeom prst="line">
            <a:avLst/>
          </a:prstGeom>
          <a:ln w="7144" cap="flat">
            <a:solidFill>
              <a:srgbClr val="EBE5D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5639218915-21"/>
          <p:cNvSpPr/>
          <p:nvPr/>
        </p:nvSpPr>
        <p:spPr>
          <a:xfrm>
            <a:off x="4774704" y="2560141"/>
            <a:ext cx="137517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6857" y="7357"/>
                </a:moveTo>
                <a:lnTo>
                  <a:pt x="36857" y="7357"/>
                </a:lnTo>
                <a:cubicBezTo>
                  <a:pt x="36857" y="5214"/>
                  <a:pt x="36167" y="3452"/>
                  <a:pt x="34786" y="2071"/>
                </a:cubicBezTo>
                <a:lnTo>
                  <a:pt x="34786" y="2071"/>
                </a:lnTo>
                <a:lnTo>
                  <a:pt x="34786" y="2071"/>
                </a:lnTo>
                <a:cubicBezTo>
                  <a:pt x="33405" y="690"/>
                  <a:pt x="31643" y="0"/>
                  <a:pt x="29500" y="0"/>
                </a:cubicBezTo>
                <a:lnTo>
                  <a:pt x="29500" y="0"/>
                </a:lnTo>
                <a:cubicBezTo>
                  <a:pt x="27310" y="0"/>
                  <a:pt x="25524" y="690"/>
                  <a:pt x="24143" y="2071"/>
                </a:cubicBezTo>
                <a:lnTo>
                  <a:pt x="24143" y="2071"/>
                </a:lnTo>
                <a:cubicBezTo>
                  <a:pt x="22762" y="3452"/>
                  <a:pt x="22071" y="5214"/>
                  <a:pt x="22071" y="7357"/>
                </a:cubicBezTo>
                <a:lnTo>
                  <a:pt x="22071" y="7357"/>
                </a:lnTo>
                <a:lnTo>
                  <a:pt x="22071" y="22071"/>
                </a:lnTo>
                <a:lnTo>
                  <a:pt x="7357" y="22071"/>
                </a:lnTo>
                <a:cubicBezTo>
                  <a:pt x="5214" y="22071"/>
                  <a:pt x="3452" y="22762"/>
                  <a:pt x="2071" y="24143"/>
                </a:cubicBezTo>
                <a:lnTo>
                  <a:pt x="2071" y="24143"/>
                </a:lnTo>
                <a:cubicBezTo>
                  <a:pt x="690" y="25524"/>
                  <a:pt x="0" y="27310"/>
                  <a:pt x="0" y="29500"/>
                </a:cubicBezTo>
                <a:lnTo>
                  <a:pt x="0" y="29500"/>
                </a:lnTo>
                <a:cubicBezTo>
                  <a:pt x="0" y="31643"/>
                  <a:pt x="690" y="33405"/>
                  <a:pt x="2071" y="34786"/>
                </a:cubicBezTo>
                <a:lnTo>
                  <a:pt x="2071" y="34786"/>
                </a:lnTo>
                <a:cubicBezTo>
                  <a:pt x="3452" y="36167"/>
                  <a:pt x="5214" y="36857"/>
                  <a:pt x="7357" y="36857"/>
                </a:cubicBezTo>
                <a:lnTo>
                  <a:pt x="7357" y="36857"/>
                </a:lnTo>
                <a:lnTo>
                  <a:pt x="29500" y="36857"/>
                </a:lnTo>
                <a:cubicBezTo>
                  <a:pt x="31643" y="36857"/>
                  <a:pt x="33405" y="36167"/>
                  <a:pt x="34786" y="34786"/>
                </a:cubicBezTo>
                <a:lnTo>
                  <a:pt x="34786" y="34786"/>
                </a:lnTo>
                <a:cubicBezTo>
                  <a:pt x="36167" y="33405"/>
                  <a:pt x="36857" y="31643"/>
                  <a:pt x="36857" y="29500"/>
                </a:cubicBezTo>
                <a:lnTo>
                  <a:pt x="36857" y="29500"/>
                </a:lnTo>
                <a:lnTo>
                  <a:pt x="36857" y="7357"/>
                </a:lnTo>
                <a:moveTo>
                  <a:pt x="7357" y="66286"/>
                </a:moveTo>
                <a:lnTo>
                  <a:pt x="7357" y="66286"/>
                </a:lnTo>
                <a:cubicBezTo>
                  <a:pt x="5214" y="66286"/>
                  <a:pt x="3452" y="66976"/>
                  <a:pt x="2071" y="68357"/>
                </a:cubicBezTo>
                <a:lnTo>
                  <a:pt x="2071" y="68357"/>
                </a:lnTo>
                <a:lnTo>
                  <a:pt x="2071" y="68357"/>
                </a:lnTo>
                <a:cubicBezTo>
                  <a:pt x="690" y="69738"/>
                  <a:pt x="0" y="71500"/>
                  <a:pt x="0" y="73643"/>
                </a:cubicBezTo>
                <a:lnTo>
                  <a:pt x="0" y="73643"/>
                </a:lnTo>
                <a:cubicBezTo>
                  <a:pt x="0" y="75786"/>
                  <a:pt x="690" y="77548"/>
                  <a:pt x="2071" y="78929"/>
                </a:cubicBezTo>
                <a:lnTo>
                  <a:pt x="2071" y="78929"/>
                </a:lnTo>
                <a:cubicBezTo>
                  <a:pt x="3452" y="80310"/>
                  <a:pt x="5214" y="81000"/>
                  <a:pt x="7357" y="81000"/>
                </a:cubicBezTo>
                <a:lnTo>
                  <a:pt x="7357" y="81000"/>
                </a:lnTo>
                <a:lnTo>
                  <a:pt x="22071" y="81000"/>
                </a:lnTo>
                <a:lnTo>
                  <a:pt x="22071" y="95786"/>
                </a:lnTo>
                <a:cubicBezTo>
                  <a:pt x="22071" y="97929"/>
                  <a:pt x="22762" y="99690"/>
                  <a:pt x="24143" y="101071"/>
                </a:cubicBezTo>
                <a:lnTo>
                  <a:pt x="24143" y="101071"/>
                </a:lnTo>
                <a:cubicBezTo>
                  <a:pt x="25524" y="102452"/>
                  <a:pt x="27310" y="103143"/>
                  <a:pt x="29500" y="103143"/>
                </a:cubicBezTo>
                <a:lnTo>
                  <a:pt x="29500" y="103143"/>
                </a:lnTo>
                <a:cubicBezTo>
                  <a:pt x="31643" y="103143"/>
                  <a:pt x="33405" y="102452"/>
                  <a:pt x="34786" y="101071"/>
                </a:cubicBezTo>
                <a:lnTo>
                  <a:pt x="34786" y="101071"/>
                </a:lnTo>
                <a:cubicBezTo>
                  <a:pt x="36167" y="99690"/>
                  <a:pt x="36857" y="97929"/>
                  <a:pt x="36857" y="95786"/>
                </a:cubicBezTo>
                <a:lnTo>
                  <a:pt x="36857" y="95786"/>
                </a:lnTo>
                <a:lnTo>
                  <a:pt x="36857" y="73643"/>
                </a:lnTo>
                <a:cubicBezTo>
                  <a:pt x="36857" y="71500"/>
                  <a:pt x="36167" y="69738"/>
                  <a:pt x="34786" y="68357"/>
                </a:cubicBezTo>
                <a:lnTo>
                  <a:pt x="34786" y="68357"/>
                </a:lnTo>
                <a:cubicBezTo>
                  <a:pt x="33405" y="66976"/>
                  <a:pt x="31643" y="66286"/>
                  <a:pt x="29500" y="66286"/>
                </a:cubicBezTo>
                <a:lnTo>
                  <a:pt x="29500" y="66286"/>
                </a:lnTo>
                <a:lnTo>
                  <a:pt x="7357" y="66286"/>
                </a:lnTo>
                <a:moveTo>
                  <a:pt x="81000" y="7357"/>
                </a:moveTo>
                <a:lnTo>
                  <a:pt x="81000" y="7357"/>
                </a:lnTo>
                <a:cubicBezTo>
                  <a:pt x="81000" y="5214"/>
                  <a:pt x="80310" y="3452"/>
                  <a:pt x="78929" y="2071"/>
                </a:cubicBezTo>
                <a:lnTo>
                  <a:pt x="78929" y="2071"/>
                </a:lnTo>
                <a:lnTo>
                  <a:pt x="78929" y="2071"/>
                </a:lnTo>
                <a:cubicBezTo>
                  <a:pt x="77548" y="690"/>
                  <a:pt x="75786" y="0"/>
                  <a:pt x="73643" y="0"/>
                </a:cubicBezTo>
                <a:lnTo>
                  <a:pt x="73643" y="0"/>
                </a:lnTo>
                <a:cubicBezTo>
                  <a:pt x="71500" y="0"/>
                  <a:pt x="69738" y="690"/>
                  <a:pt x="68357" y="2071"/>
                </a:cubicBezTo>
                <a:lnTo>
                  <a:pt x="68357" y="2071"/>
                </a:lnTo>
                <a:cubicBezTo>
                  <a:pt x="66976" y="3452"/>
                  <a:pt x="66286" y="5214"/>
                  <a:pt x="66286" y="7357"/>
                </a:cubicBezTo>
                <a:lnTo>
                  <a:pt x="66286" y="7357"/>
                </a:lnTo>
                <a:lnTo>
                  <a:pt x="66286" y="29500"/>
                </a:lnTo>
                <a:cubicBezTo>
                  <a:pt x="66286" y="31643"/>
                  <a:pt x="66976" y="33405"/>
                  <a:pt x="68357" y="34786"/>
                </a:cubicBezTo>
                <a:lnTo>
                  <a:pt x="68357" y="34786"/>
                </a:lnTo>
                <a:cubicBezTo>
                  <a:pt x="69738" y="36167"/>
                  <a:pt x="71500" y="36857"/>
                  <a:pt x="73643" y="36857"/>
                </a:cubicBezTo>
                <a:lnTo>
                  <a:pt x="73643" y="36857"/>
                </a:lnTo>
                <a:lnTo>
                  <a:pt x="95786" y="36857"/>
                </a:lnTo>
                <a:cubicBezTo>
                  <a:pt x="97929" y="36857"/>
                  <a:pt x="99690" y="36167"/>
                  <a:pt x="101071" y="34786"/>
                </a:cubicBezTo>
                <a:lnTo>
                  <a:pt x="101071" y="34786"/>
                </a:lnTo>
                <a:cubicBezTo>
                  <a:pt x="102452" y="33405"/>
                  <a:pt x="103143" y="31643"/>
                  <a:pt x="103143" y="29500"/>
                </a:cubicBezTo>
                <a:lnTo>
                  <a:pt x="103143" y="29500"/>
                </a:lnTo>
                <a:cubicBezTo>
                  <a:pt x="103143" y="27310"/>
                  <a:pt x="102452" y="25524"/>
                  <a:pt x="101071" y="24143"/>
                </a:cubicBezTo>
                <a:lnTo>
                  <a:pt x="101071" y="24143"/>
                </a:lnTo>
                <a:cubicBezTo>
                  <a:pt x="99690" y="22762"/>
                  <a:pt x="97929" y="22071"/>
                  <a:pt x="95786" y="22071"/>
                </a:cubicBezTo>
                <a:lnTo>
                  <a:pt x="95786" y="22071"/>
                </a:lnTo>
                <a:lnTo>
                  <a:pt x="81000" y="22071"/>
                </a:lnTo>
                <a:lnTo>
                  <a:pt x="81000" y="7357"/>
                </a:lnTo>
                <a:moveTo>
                  <a:pt x="73643" y="66286"/>
                </a:moveTo>
                <a:lnTo>
                  <a:pt x="73643" y="66286"/>
                </a:lnTo>
                <a:cubicBezTo>
                  <a:pt x="71500" y="66286"/>
                  <a:pt x="69738" y="66976"/>
                  <a:pt x="68357" y="68357"/>
                </a:cubicBezTo>
                <a:lnTo>
                  <a:pt x="68357" y="68357"/>
                </a:lnTo>
                <a:lnTo>
                  <a:pt x="68357" y="68357"/>
                </a:lnTo>
                <a:cubicBezTo>
                  <a:pt x="66976" y="69738"/>
                  <a:pt x="66286" y="71500"/>
                  <a:pt x="66286" y="73643"/>
                </a:cubicBezTo>
                <a:lnTo>
                  <a:pt x="66286" y="73643"/>
                </a:lnTo>
                <a:lnTo>
                  <a:pt x="66286" y="95786"/>
                </a:lnTo>
                <a:cubicBezTo>
                  <a:pt x="66286" y="97929"/>
                  <a:pt x="66976" y="99690"/>
                  <a:pt x="68357" y="101071"/>
                </a:cubicBezTo>
                <a:lnTo>
                  <a:pt x="68357" y="101071"/>
                </a:lnTo>
                <a:cubicBezTo>
                  <a:pt x="69738" y="102452"/>
                  <a:pt x="71500" y="103143"/>
                  <a:pt x="73643" y="103143"/>
                </a:cubicBezTo>
                <a:lnTo>
                  <a:pt x="73643" y="103143"/>
                </a:lnTo>
                <a:cubicBezTo>
                  <a:pt x="75786" y="103143"/>
                  <a:pt x="77548" y="102452"/>
                  <a:pt x="78929" y="101071"/>
                </a:cubicBezTo>
                <a:lnTo>
                  <a:pt x="78929" y="101071"/>
                </a:lnTo>
                <a:cubicBezTo>
                  <a:pt x="80310" y="99690"/>
                  <a:pt x="81000" y="97929"/>
                  <a:pt x="81000" y="95786"/>
                </a:cubicBezTo>
                <a:lnTo>
                  <a:pt x="81000" y="95786"/>
                </a:lnTo>
                <a:lnTo>
                  <a:pt x="81000" y="81000"/>
                </a:lnTo>
                <a:lnTo>
                  <a:pt x="95786" y="81000"/>
                </a:lnTo>
                <a:cubicBezTo>
                  <a:pt x="97929" y="81000"/>
                  <a:pt x="99690" y="80310"/>
                  <a:pt x="101071" y="78929"/>
                </a:cubicBezTo>
                <a:lnTo>
                  <a:pt x="101071" y="78929"/>
                </a:lnTo>
                <a:cubicBezTo>
                  <a:pt x="102452" y="77548"/>
                  <a:pt x="103143" y="75786"/>
                  <a:pt x="103143" y="73643"/>
                </a:cubicBezTo>
                <a:lnTo>
                  <a:pt x="103143" y="73643"/>
                </a:lnTo>
                <a:cubicBezTo>
                  <a:pt x="103143" y="71500"/>
                  <a:pt x="102452" y="69738"/>
                  <a:pt x="101071" y="68357"/>
                </a:cubicBezTo>
                <a:lnTo>
                  <a:pt x="101071" y="68357"/>
                </a:lnTo>
                <a:cubicBezTo>
                  <a:pt x="99690" y="66976"/>
                  <a:pt x="97929" y="66286"/>
                  <a:pt x="95786" y="66286"/>
                </a:cubicBezTo>
                <a:lnTo>
                  <a:pt x="95786" y="66286"/>
                </a:lnTo>
                <a:lnTo>
                  <a:pt x="73643" y="66286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5" name="el-1785639218902-14"/>
          <p:cNvCxnSpPr/>
          <p:nvPr/>
        </p:nvCxnSpPr>
        <p:spPr>
          <a:xfrm>
            <a:off x="4714875" y="3349228"/>
            <a:ext cx="4029075" cy="914"/>
          </a:xfrm>
          <a:prstGeom prst="line">
            <a:avLst/>
          </a:prstGeom>
          <a:ln w="7144" cap="flat">
            <a:solidFill>
              <a:srgbClr val="EBE5D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5639218916-22"/>
          <p:cNvSpPr/>
          <p:nvPr/>
        </p:nvSpPr>
        <p:spPr>
          <a:xfrm>
            <a:off x="4774704" y="3064967"/>
            <a:ext cx="137517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357" y="0"/>
                </a:moveTo>
                <a:lnTo>
                  <a:pt x="7357" y="0"/>
                </a:lnTo>
                <a:cubicBezTo>
                  <a:pt x="5214" y="0"/>
                  <a:pt x="3452" y="690"/>
                  <a:pt x="2071" y="2071"/>
                </a:cubicBezTo>
                <a:lnTo>
                  <a:pt x="2071" y="2071"/>
                </a:lnTo>
                <a:lnTo>
                  <a:pt x="2071" y="2071"/>
                </a:lnTo>
                <a:cubicBezTo>
                  <a:pt x="690" y="3452"/>
                  <a:pt x="0" y="5214"/>
                  <a:pt x="0" y="7357"/>
                </a:cubicBezTo>
                <a:lnTo>
                  <a:pt x="0" y="7357"/>
                </a:lnTo>
                <a:lnTo>
                  <a:pt x="0" y="29500"/>
                </a:lnTo>
                <a:cubicBezTo>
                  <a:pt x="0" y="31643"/>
                  <a:pt x="690" y="33405"/>
                  <a:pt x="2071" y="34786"/>
                </a:cubicBezTo>
                <a:lnTo>
                  <a:pt x="2071" y="34786"/>
                </a:lnTo>
                <a:cubicBezTo>
                  <a:pt x="3452" y="36167"/>
                  <a:pt x="5214" y="36857"/>
                  <a:pt x="7357" y="36857"/>
                </a:cubicBezTo>
                <a:lnTo>
                  <a:pt x="7357" y="36857"/>
                </a:lnTo>
                <a:cubicBezTo>
                  <a:pt x="9500" y="36857"/>
                  <a:pt x="11262" y="36167"/>
                  <a:pt x="12643" y="34786"/>
                </a:cubicBezTo>
                <a:lnTo>
                  <a:pt x="12643" y="34786"/>
                </a:lnTo>
                <a:cubicBezTo>
                  <a:pt x="14024" y="33405"/>
                  <a:pt x="14714" y="31643"/>
                  <a:pt x="14714" y="29500"/>
                </a:cubicBezTo>
                <a:lnTo>
                  <a:pt x="14714" y="29500"/>
                </a:lnTo>
                <a:lnTo>
                  <a:pt x="14714" y="14714"/>
                </a:lnTo>
                <a:lnTo>
                  <a:pt x="29500" y="14714"/>
                </a:lnTo>
                <a:cubicBezTo>
                  <a:pt x="31643" y="14714"/>
                  <a:pt x="33405" y="14024"/>
                  <a:pt x="34786" y="12643"/>
                </a:cubicBezTo>
                <a:lnTo>
                  <a:pt x="34786" y="12643"/>
                </a:lnTo>
                <a:cubicBezTo>
                  <a:pt x="36167" y="11262"/>
                  <a:pt x="36857" y="9500"/>
                  <a:pt x="36857" y="7357"/>
                </a:cubicBezTo>
                <a:lnTo>
                  <a:pt x="36857" y="7357"/>
                </a:lnTo>
                <a:cubicBezTo>
                  <a:pt x="36857" y="5214"/>
                  <a:pt x="36167" y="3452"/>
                  <a:pt x="34786" y="2071"/>
                </a:cubicBezTo>
                <a:lnTo>
                  <a:pt x="34786" y="2071"/>
                </a:lnTo>
                <a:cubicBezTo>
                  <a:pt x="33405" y="690"/>
                  <a:pt x="31643" y="0"/>
                  <a:pt x="29500" y="0"/>
                </a:cubicBezTo>
                <a:lnTo>
                  <a:pt x="29500" y="0"/>
                </a:lnTo>
                <a:lnTo>
                  <a:pt x="7357" y="0"/>
                </a:lnTo>
                <a:moveTo>
                  <a:pt x="14714" y="73643"/>
                </a:moveTo>
                <a:lnTo>
                  <a:pt x="14714" y="73643"/>
                </a:lnTo>
                <a:cubicBezTo>
                  <a:pt x="14714" y="71500"/>
                  <a:pt x="14024" y="69738"/>
                  <a:pt x="12643" y="68357"/>
                </a:cubicBezTo>
                <a:lnTo>
                  <a:pt x="12643" y="68357"/>
                </a:lnTo>
                <a:lnTo>
                  <a:pt x="12643" y="68357"/>
                </a:lnTo>
                <a:cubicBezTo>
                  <a:pt x="11262" y="66976"/>
                  <a:pt x="9500" y="66286"/>
                  <a:pt x="7357" y="66286"/>
                </a:cubicBezTo>
                <a:lnTo>
                  <a:pt x="7357" y="66286"/>
                </a:lnTo>
                <a:cubicBezTo>
                  <a:pt x="5214" y="66286"/>
                  <a:pt x="3452" y="66976"/>
                  <a:pt x="2071" y="68357"/>
                </a:cubicBezTo>
                <a:lnTo>
                  <a:pt x="2071" y="68357"/>
                </a:lnTo>
                <a:cubicBezTo>
                  <a:pt x="690" y="69738"/>
                  <a:pt x="0" y="71500"/>
                  <a:pt x="0" y="73643"/>
                </a:cubicBezTo>
                <a:lnTo>
                  <a:pt x="0" y="73643"/>
                </a:lnTo>
                <a:lnTo>
                  <a:pt x="0" y="95786"/>
                </a:lnTo>
                <a:cubicBezTo>
                  <a:pt x="0" y="97929"/>
                  <a:pt x="690" y="99690"/>
                  <a:pt x="2071" y="101071"/>
                </a:cubicBezTo>
                <a:lnTo>
                  <a:pt x="2071" y="101071"/>
                </a:lnTo>
                <a:cubicBezTo>
                  <a:pt x="3452" y="102452"/>
                  <a:pt x="5214" y="103143"/>
                  <a:pt x="7357" y="103143"/>
                </a:cubicBezTo>
                <a:lnTo>
                  <a:pt x="7357" y="103143"/>
                </a:lnTo>
                <a:lnTo>
                  <a:pt x="29500" y="103143"/>
                </a:lnTo>
                <a:cubicBezTo>
                  <a:pt x="31643" y="103143"/>
                  <a:pt x="33405" y="102452"/>
                  <a:pt x="34786" y="101071"/>
                </a:cubicBezTo>
                <a:lnTo>
                  <a:pt x="34786" y="101071"/>
                </a:lnTo>
                <a:cubicBezTo>
                  <a:pt x="36167" y="99690"/>
                  <a:pt x="36857" y="97929"/>
                  <a:pt x="36857" y="95786"/>
                </a:cubicBezTo>
                <a:lnTo>
                  <a:pt x="36857" y="95786"/>
                </a:lnTo>
                <a:cubicBezTo>
                  <a:pt x="36857" y="93643"/>
                  <a:pt x="36167" y="91881"/>
                  <a:pt x="34786" y="90500"/>
                </a:cubicBezTo>
                <a:lnTo>
                  <a:pt x="34786" y="90500"/>
                </a:lnTo>
                <a:cubicBezTo>
                  <a:pt x="33405" y="89119"/>
                  <a:pt x="31643" y="88429"/>
                  <a:pt x="29500" y="88429"/>
                </a:cubicBezTo>
                <a:lnTo>
                  <a:pt x="29500" y="88429"/>
                </a:lnTo>
                <a:lnTo>
                  <a:pt x="14714" y="88429"/>
                </a:lnTo>
                <a:lnTo>
                  <a:pt x="14714" y="73643"/>
                </a:lnTo>
                <a:moveTo>
                  <a:pt x="73643" y="0"/>
                </a:moveTo>
                <a:lnTo>
                  <a:pt x="73643" y="0"/>
                </a:lnTo>
                <a:cubicBezTo>
                  <a:pt x="71500" y="0"/>
                  <a:pt x="69738" y="690"/>
                  <a:pt x="68357" y="2071"/>
                </a:cubicBezTo>
                <a:lnTo>
                  <a:pt x="68357" y="2071"/>
                </a:lnTo>
                <a:lnTo>
                  <a:pt x="68357" y="2071"/>
                </a:lnTo>
                <a:cubicBezTo>
                  <a:pt x="66976" y="3452"/>
                  <a:pt x="66286" y="5214"/>
                  <a:pt x="66286" y="7357"/>
                </a:cubicBezTo>
                <a:lnTo>
                  <a:pt x="66286" y="7357"/>
                </a:lnTo>
                <a:cubicBezTo>
                  <a:pt x="66286" y="9500"/>
                  <a:pt x="66976" y="11262"/>
                  <a:pt x="68357" y="12643"/>
                </a:cubicBezTo>
                <a:lnTo>
                  <a:pt x="68357" y="12643"/>
                </a:lnTo>
                <a:cubicBezTo>
                  <a:pt x="69738" y="14024"/>
                  <a:pt x="71500" y="14714"/>
                  <a:pt x="73643" y="14714"/>
                </a:cubicBezTo>
                <a:lnTo>
                  <a:pt x="73643" y="14714"/>
                </a:lnTo>
                <a:lnTo>
                  <a:pt x="88429" y="14714"/>
                </a:lnTo>
                <a:lnTo>
                  <a:pt x="88429" y="29500"/>
                </a:lnTo>
                <a:cubicBezTo>
                  <a:pt x="88429" y="31643"/>
                  <a:pt x="89119" y="33405"/>
                  <a:pt x="90500" y="34786"/>
                </a:cubicBezTo>
                <a:lnTo>
                  <a:pt x="90500" y="34786"/>
                </a:lnTo>
                <a:cubicBezTo>
                  <a:pt x="91881" y="36167"/>
                  <a:pt x="93643" y="36857"/>
                  <a:pt x="95786" y="36857"/>
                </a:cubicBezTo>
                <a:lnTo>
                  <a:pt x="95786" y="36857"/>
                </a:lnTo>
                <a:cubicBezTo>
                  <a:pt x="97929" y="36857"/>
                  <a:pt x="99690" y="36167"/>
                  <a:pt x="101071" y="34786"/>
                </a:cubicBezTo>
                <a:lnTo>
                  <a:pt x="101071" y="34786"/>
                </a:lnTo>
                <a:cubicBezTo>
                  <a:pt x="102452" y="33405"/>
                  <a:pt x="103143" y="31643"/>
                  <a:pt x="103143" y="29500"/>
                </a:cubicBezTo>
                <a:lnTo>
                  <a:pt x="103143" y="29500"/>
                </a:lnTo>
                <a:lnTo>
                  <a:pt x="103143" y="7357"/>
                </a:lnTo>
                <a:cubicBezTo>
                  <a:pt x="103143" y="5214"/>
                  <a:pt x="102452" y="3452"/>
                  <a:pt x="101071" y="2071"/>
                </a:cubicBezTo>
                <a:lnTo>
                  <a:pt x="101071" y="2071"/>
                </a:lnTo>
                <a:cubicBezTo>
                  <a:pt x="99690" y="690"/>
                  <a:pt x="97929" y="0"/>
                  <a:pt x="95786" y="0"/>
                </a:cubicBezTo>
                <a:lnTo>
                  <a:pt x="95786" y="0"/>
                </a:lnTo>
                <a:lnTo>
                  <a:pt x="73643" y="0"/>
                </a:lnTo>
                <a:moveTo>
                  <a:pt x="103143" y="73643"/>
                </a:moveTo>
                <a:lnTo>
                  <a:pt x="103143" y="73643"/>
                </a:lnTo>
                <a:cubicBezTo>
                  <a:pt x="103143" y="71500"/>
                  <a:pt x="102452" y="69738"/>
                  <a:pt x="101071" y="68357"/>
                </a:cubicBezTo>
                <a:lnTo>
                  <a:pt x="101071" y="68357"/>
                </a:lnTo>
                <a:lnTo>
                  <a:pt x="101071" y="68357"/>
                </a:lnTo>
                <a:cubicBezTo>
                  <a:pt x="99690" y="66976"/>
                  <a:pt x="97929" y="66286"/>
                  <a:pt x="95786" y="66286"/>
                </a:cubicBezTo>
                <a:lnTo>
                  <a:pt x="95786" y="66286"/>
                </a:lnTo>
                <a:cubicBezTo>
                  <a:pt x="93643" y="66286"/>
                  <a:pt x="91881" y="66976"/>
                  <a:pt x="90500" y="68357"/>
                </a:cubicBezTo>
                <a:lnTo>
                  <a:pt x="90500" y="68357"/>
                </a:lnTo>
                <a:cubicBezTo>
                  <a:pt x="89119" y="69738"/>
                  <a:pt x="88429" y="71500"/>
                  <a:pt x="88429" y="73643"/>
                </a:cubicBezTo>
                <a:lnTo>
                  <a:pt x="88429" y="73643"/>
                </a:lnTo>
                <a:lnTo>
                  <a:pt x="88429" y="88429"/>
                </a:lnTo>
                <a:lnTo>
                  <a:pt x="73643" y="88429"/>
                </a:lnTo>
                <a:cubicBezTo>
                  <a:pt x="71500" y="88429"/>
                  <a:pt x="69738" y="89119"/>
                  <a:pt x="68357" y="90500"/>
                </a:cubicBezTo>
                <a:lnTo>
                  <a:pt x="68357" y="90500"/>
                </a:lnTo>
                <a:cubicBezTo>
                  <a:pt x="66976" y="91881"/>
                  <a:pt x="66286" y="93643"/>
                  <a:pt x="66286" y="95786"/>
                </a:cubicBezTo>
                <a:lnTo>
                  <a:pt x="66286" y="95786"/>
                </a:lnTo>
                <a:cubicBezTo>
                  <a:pt x="66286" y="97929"/>
                  <a:pt x="66976" y="99690"/>
                  <a:pt x="68357" y="101071"/>
                </a:cubicBezTo>
                <a:lnTo>
                  <a:pt x="68357" y="101071"/>
                </a:lnTo>
                <a:cubicBezTo>
                  <a:pt x="69738" y="102452"/>
                  <a:pt x="71500" y="103143"/>
                  <a:pt x="73643" y="103143"/>
                </a:cubicBezTo>
                <a:lnTo>
                  <a:pt x="73643" y="103143"/>
                </a:lnTo>
                <a:lnTo>
                  <a:pt x="95786" y="103143"/>
                </a:lnTo>
                <a:cubicBezTo>
                  <a:pt x="97929" y="103143"/>
                  <a:pt x="99690" y="102452"/>
                  <a:pt x="101071" y="101071"/>
                </a:cubicBezTo>
                <a:lnTo>
                  <a:pt x="101071" y="101071"/>
                </a:lnTo>
                <a:cubicBezTo>
                  <a:pt x="102452" y="99690"/>
                  <a:pt x="103143" y="97929"/>
                  <a:pt x="103143" y="95786"/>
                </a:cubicBezTo>
                <a:lnTo>
                  <a:pt x="103143" y="95786"/>
                </a:lnTo>
                <a:lnTo>
                  <a:pt x="103143" y="73643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9218916-23"/>
          <p:cNvSpPr/>
          <p:nvPr/>
        </p:nvSpPr>
        <p:spPr>
          <a:xfrm>
            <a:off x="4779615" y="3599259"/>
            <a:ext cx="127695" cy="785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923" y="0"/>
                </a:moveTo>
                <a:lnTo>
                  <a:pt x="7923" y="0"/>
                </a:lnTo>
                <a:cubicBezTo>
                  <a:pt x="5615" y="0"/>
                  <a:pt x="3718" y="1208"/>
                  <a:pt x="2231" y="3625"/>
                </a:cubicBezTo>
                <a:lnTo>
                  <a:pt x="2231" y="3625"/>
                </a:lnTo>
                <a:lnTo>
                  <a:pt x="2231" y="3625"/>
                </a:lnTo>
                <a:cubicBezTo>
                  <a:pt x="744" y="6042"/>
                  <a:pt x="0" y="9125"/>
                  <a:pt x="0" y="12875"/>
                </a:cubicBezTo>
                <a:lnTo>
                  <a:pt x="0" y="12875"/>
                </a:lnTo>
                <a:cubicBezTo>
                  <a:pt x="0" y="16625"/>
                  <a:pt x="744" y="19708"/>
                  <a:pt x="2231" y="22125"/>
                </a:cubicBezTo>
                <a:lnTo>
                  <a:pt x="2231" y="22125"/>
                </a:lnTo>
                <a:cubicBezTo>
                  <a:pt x="3718" y="24542"/>
                  <a:pt x="5615" y="25750"/>
                  <a:pt x="7923" y="25750"/>
                </a:cubicBezTo>
                <a:lnTo>
                  <a:pt x="7923" y="25750"/>
                </a:lnTo>
                <a:lnTo>
                  <a:pt x="95231" y="25750"/>
                </a:lnTo>
                <a:cubicBezTo>
                  <a:pt x="97538" y="25750"/>
                  <a:pt x="99436" y="24542"/>
                  <a:pt x="100923" y="22125"/>
                </a:cubicBezTo>
                <a:lnTo>
                  <a:pt x="100923" y="22125"/>
                </a:lnTo>
                <a:cubicBezTo>
                  <a:pt x="102410" y="19708"/>
                  <a:pt x="103154" y="16625"/>
                  <a:pt x="103154" y="12875"/>
                </a:cubicBezTo>
                <a:lnTo>
                  <a:pt x="103154" y="12875"/>
                </a:lnTo>
                <a:cubicBezTo>
                  <a:pt x="103154" y="9125"/>
                  <a:pt x="102410" y="6042"/>
                  <a:pt x="100923" y="3625"/>
                </a:cubicBezTo>
                <a:lnTo>
                  <a:pt x="100923" y="3625"/>
                </a:lnTo>
                <a:cubicBezTo>
                  <a:pt x="99436" y="1208"/>
                  <a:pt x="97538" y="0"/>
                  <a:pt x="95231" y="0"/>
                </a:cubicBezTo>
                <a:lnTo>
                  <a:pt x="95231" y="0"/>
                </a:lnTo>
                <a:lnTo>
                  <a:pt x="7923" y="0"/>
                </a:lnTo>
                <a:moveTo>
                  <a:pt x="7923" y="77375"/>
                </a:moveTo>
                <a:lnTo>
                  <a:pt x="7923" y="77375"/>
                </a:lnTo>
                <a:cubicBezTo>
                  <a:pt x="5615" y="77375"/>
                  <a:pt x="3718" y="78583"/>
                  <a:pt x="2231" y="81000"/>
                </a:cubicBezTo>
                <a:lnTo>
                  <a:pt x="2231" y="81000"/>
                </a:lnTo>
                <a:lnTo>
                  <a:pt x="2231" y="81000"/>
                </a:lnTo>
                <a:cubicBezTo>
                  <a:pt x="744" y="83417"/>
                  <a:pt x="0" y="86500"/>
                  <a:pt x="0" y="90250"/>
                </a:cubicBezTo>
                <a:lnTo>
                  <a:pt x="0" y="90250"/>
                </a:lnTo>
                <a:cubicBezTo>
                  <a:pt x="0" y="94000"/>
                  <a:pt x="744" y="97083"/>
                  <a:pt x="2231" y="99500"/>
                </a:cubicBezTo>
                <a:lnTo>
                  <a:pt x="2231" y="99500"/>
                </a:lnTo>
                <a:cubicBezTo>
                  <a:pt x="3718" y="101917"/>
                  <a:pt x="5615" y="103125"/>
                  <a:pt x="7923" y="103125"/>
                </a:cubicBezTo>
                <a:lnTo>
                  <a:pt x="7923" y="103125"/>
                </a:lnTo>
                <a:lnTo>
                  <a:pt x="95231" y="103125"/>
                </a:lnTo>
                <a:cubicBezTo>
                  <a:pt x="97538" y="103125"/>
                  <a:pt x="99436" y="101917"/>
                  <a:pt x="100923" y="99500"/>
                </a:cubicBezTo>
                <a:lnTo>
                  <a:pt x="100923" y="99500"/>
                </a:lnTo>
                <a:cubicBezTo>
                  <a:pt x="102410" y="97083"/>
                  <a:pt x="103154" y="94000"/>
                  <a:pt x="103154" y="90250"/>
                </a:cubicBezTo>
                <a:lnTo>
                  <a:pt x="103154" y="90250"/>
                </a:lnTo>
                <a:cubicBezTo>
                  <a:pt x="103154" y="86500"/>
                  <a:pt x="102410" y="83417"/>
                  <a:pt x="100923" y="81000"/>
                </a:cubicBezTo>
                <a:lnTo>
                  <a:pt x="100923" y="81000"/>
                </a:lnTo>
                <a:cubicBezTo>
                  <a:pt x="99436" y="78583"/>
                  <a:pt x="97538" y="77375"/>
                  <a:pt x="95231" y="77375"/>
                </a:cubicBezTo>
                <a:lnTo>
                  <a:pt x="95231" y="77375"/>
                </a:lnTo>
                <a:lnTo>
                  <a:pt x="7923" y="77375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639218897-5"/>
          <p:cNvSpPr txBox="1"/>
          <p:nvPr/>
        </p:nvSpPr>
        <p:spPr>
          <a:xfrm>
            <a:off x="400050" y="151209"/>
            <a:ext cx="302047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113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08</a:t>
            </a:r>
            <a:endParaRPr/>
          </a:p>
        </p:txBody>
      </p:sp>
      <p:sp>
        <p:nvSpPr>
          <p:cNvPr id="19" name="el-1785639218897-6"/>
          <p:cNvSpPr txBox="1"/>
          <p:nvPr/>
        </p:nvSpPr>
        <p:spPr>
          <a:xfrm>
            <a:off x="737815" y="139303"/>
            <a:ext cx="1442517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spc="56">
                <a:solidFill>
                  <a:srgbClr val="2A2A2A"/>
                </a:solidFill>
                <a:latin typeface="Songti SC"/>
                <a:ea typeface="Songti SC"/>
                <a:cs typeface="Songti SC"/>
              </a:rPr>
              <a:t>a对抛物线的影响</a:t>
            </a:r>
            <a:endParaRPr/>
          </a:p>
        </p:txBody>
      </p:sp>
      <p:sp>
        <p:nvSpPr>
          <p:cNvPr id="20" name="el-1785639218904-15"/>
          <p:cNvSpPr txBox="1"/>
          <p:nvPr/>
        </p:nvSpPr>
        <p:spPr>
          <a:xfrm>
            <a:off x="5029200" y="1519238"/>
            <a:ext cx="3793331" cy="2405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a&gt;0</a:t>
            </a: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时：开口向上，</a:t>
            </a:r>
            <a:r>
              <a:rPr b="1"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顶点是最低点</a:t>
            </a:r>
            <a:endParaRPr/>
          </a:p>
        </p:txBody>
      </p:sp>
      <p:sp>
        <p:nvSpPr>
          <p:cNvPr id="21" name="el-1785639218904-16"/>
          <p:cNvSpPr txBox="1"/>
          <p:nvPr/>
        </p:nvSpPr>
        <p:spPr>
          <a:xfrm>
            <a:off x="5029200" y="2024063"/>
            <a:ext cx="3793331" cy="2405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a&lt;0</a:t>
            </a: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时：开口向下，</a:t>
            </a:r>
            <a:r>
              <a:rPr b="1"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顶点是最高点</a:t>
            </a:r>
            <a:endParaRPr/>
          </a:p>
        </p:txBody>
      </p:sp>
      <p:sp>
        <p:nvSpPr>
          <p:cNvPr id="22" name="el-1785639218904-17"/>
          <p:cNvSpPr txBox="1"/>
          <p:nvPr/>
        </p:nvSpPr>
        <p:spPr>
          <a:xfrm>
            <a:off x="5029200" y="2528888"/>
            <a:ext cx="3793331" cy="2405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|a| 越大</a:t>
            </a: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，开口越小（抛物线越</a:t>
            </a:r>
            <a:r>
              <a:rPr b="1"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“瘦”</a:t>
            </a: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）</a:t>
            </a:r>
            <a:endParaRPr/>
          </a:p>
        </p:txBody>
      </p:sp>
      <p:sp>
        <p:nvSpPr>
          <p:cNvPr id="23" name="el-1785639218905-18"/>
          <p:cNvSpPr txBox="1"/>
          <p:nvPr/>
        </p:nvSpPr>
        <p:spPr>
          <a:xfrm>
            <a:off x="5029200" y="3033713"/>
            <a:ext cx="3793331" cy="2405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|a| 越小</a:t>
            </a: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，开口越大（抛物线越</a:t>
            </a:r>
            <a:r>
              <a:rPr b="1"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“胖”</a:t>
            </a: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）</a:t>
            </a:r>
            <a:endParaRPr/>
          </a:p>
        </p:txBody>
      </p:sp>
      <p:sp>
        <p:nvSpPr>
          <p:cNvPr id="24" name="el-1785639218905-19"/>
          <p:cNvSpPr txBox="1"/>
          <p:nvPr/>
        </p:nvSpPr>
        <p:spPr>
          <a:xfrm>
            <a:off x="5029200" y="3538538"/>
            <a:ext cx="3793331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对比：</a:t>
            </a:r>
            <a:r>
              <a:rPr b="1" sz="1350">
                <a:solidFill>
                  <a:srgbClr val="1A6B5C"/>
                </a:solidFill>
                <a:latin typeface="Times New Roman"/>
                <a:ea typeface="Times New Roman"/>
                <a:cs typeface="Times New Roman"/>
              </a:rPr>
              <a:t>y=x², y=2x², y=½x²</a:t>
            </a:r>
            <a:endParaRPr/>
          </a:p>
        </p:txBody>
      </p:sp>
      <p:sp>
        <p:nvSpPr>
          <p:cNvPr id="25" name="el-1785639218897-7"/>
          <p:cNvSpPr txBox="1"/>
          <p:nvPr/>
        </p:nvSpPr>
        <p:spPr>
          <a:xfrm>
            <a:off x="400050" y="4894660"/>
            <a:ext cx="1444303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7568"/>
                </a:solidFill>
                <a:latin typeface="Songti SC"/>
                <a:ea typeface="Songti SC"/>
                <a:cs typeface="Songti SC"/>
              </a:rPr>
              <a:t>✦ 用传统文化理解数学之美</a:t>
            </a:r>
            <a:endParaRPr/>
          </a:p>
        </p:txBody>
      </p:sp>
      <p:sp>
        <p:nvSpPr>
          <p:cNvPr id="26" name="el-1785639218897-8"/>
          <p:cNvSpPr txBox="1"/>
          <p:nvPr/>
        </p:nvSpPr>
        <p:spPr>
          <a:xfrm>
            <a:off x="7243316" y="4901803"/>
            <a:ext cx="1557784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7568"/>
                </a:solidFill>
                <a:latin typeface="Microsoft YaHei"/>
                <a:ea typeface="Microsoft YaHei"/>
                <a:cs typeface="Microsoft YaHei"/>
              </a:rPr>
              <a:t>九年级 · 第二十二章 二次函数</a:t>
            </a:r>
            <a:endParaRPr/>
          </a:p>
        </p:txBody>
      </p:sp>
      <p:graphicFrame>
        <p:nvGraphicFramePr>
          <p:cNvPr id="27" name="Chart el-1785639218901-10"/>
          <p:cNvGraphicFramePr>
            <a:graphicFrameLocks noGrp="1"/>
          </p:cNvGraphicFramePr>
          <p:nvPr/>
        </p:nvGraphicFramePr>
        <p:xfrm>
          <a:off x="464344" y="1210866"/>
          <a:ext cx="3900488" cy="2950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EBE5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219072-11"/>
          <p:cNvPicPr/>
          <p:nvPr/>
        </p:nvPicPr>
        <p:blipFill>
          <a:blip r:embed="rId2"/>
          <a:stretch>
            <a:fillRect/>
          </a:stretch>
        </p:blipFill>
        <p:spPr>
          <a:xfrm>
            <a:off x="2628900" y="1004367"/>
            <a:ext cx="3886200" cy="2714625"/>
          </a:xfrm>
          <a:prstGeom prst="rect">
            <a:avLst/>
          </a:prstGeom>
          <a:ln>
            <a:noFill/>
          </a:ln>
        </p:spPr>
      </p:pic>
      <p:sp>
        <p:nvSpPr>
          <p:cNvPr id="3" name="el-1785639219063-3"/>
          <p:cNvSpPr/>
          <p:nvPr/>
        </p:nvSpPr>
        <p:spPr>
          <a:xfrm rot="359998">
            <a:off x="253110" y="269537"/>
            <a:ext cx="1779780" cy="88967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100000"/>
                </a:lnTo>
                <a:cubicBezTo>
                  <a:pt x="0" y="44772"/>
                  <a:pt x="22266" y="0"/>
                  <a:pt x="49733" y="0"/>
                </a:cubicBezTo>
                <a:lnTo>
                  <a:pt x="100000" y="0"/>
                </a:lnTo>
              </a:path>
            </a:pathLst>
          </a:custGeom>
          <a:noFill/>
          <a:ln w="14288" algn="in">
            <a:solidFill>
              <a:srgbClr val="1A6B5C">
                <a:alpha val="1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el-1785639219063-4"/>
          <p:cNvSpPr/>
          <p:nvPr/>
        </p:nvSpPr>
        <p:spPr>
          <a:xfrm rot="-480000">
            <a:off x="6599434" y="3783754"/>
            <a:ext cx="2231632" cy="107643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100000" y="0"/>
                </a:lnTo>
                <a:cubicBezTo>
                  <a:pt x="100000" y="55228"/>
                  <a:pt x="78380" y="100000"/>
                  <a:pt x="51709" y="100000"/>
                </a:cubicBezTo>
                <a:lnTo>
                  <a:pt x="0" y="100000"/>
                </a:lnTo>
              </a:path>
            </a:pathLst>
          </a:custGeom>
          <a:noFill/>
          <a:ln w="14288" algn="in">
            <a:solidFill>
              <a:srgbClr val="1A6B5C">
                <a:alpha val="12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" name="el-1785639219097-15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6" name="el-1785639219061-1"/>
          <p:cNvSpPr txBox="1"/>
          <p:nvPr/>
        </p:nvSpPr>
        <p:spPr>
          <a:xfrm rot="-720001">
            <a:off x="142317" y="4237434"/>
            <a:ext cx="1071563" cy="7643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4500">
                <a:solidFill>
                  <a:srgbClr val="1A6B5C">
                    <a:alpha val="6000"/>
                  </a:srgbClr>
                </a:solidFill>
                <a:latin typeface="Microsoft YaHei"/>
                <a:ea typeface="Microsoft YaHei"/>
                <a:cs typeface="Microsoft YaHei"/>
              </a:rPr>
              <a:t>🌿</a:t>
            </a:r>
            <a:endParaRPr/>
          </a:p>
        </p:txBody>
      </p:sp>
      <p:sp>
        <p:nvSpPr>
          <p:cNvPr id="7" name="el-1785639219061-2"/>
          <p:cNvSpPr txBox="1"/>
          <p:nvPr/>
        </p:nvSpPr>
        <p:spPr>
          <a:xfrm rot="8999999">
            <a:off x="8286341" y="144066"/>
            <a:ext cx="857659" cy="6643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3929">
                <a:solidFill>
                  <a:srgbClr val="1A6B5C">
                    <a:alpha val="5000"/>
                  </a:srgbClr>
                </a:solidFill>
                <a:latin typeface="Microsoft YaHei"/>
                <a:ea typeface="Microsoft YaHei"/>
                <a:cs typeface="Microsoft YaHei"/>
              </a:rPr>
              <a:t>🌿</a:t>
            </a:r>
            <a:endParaRPr/>
          </a:p>
        </p:txBody>
      </p:sp>
      <p:cxnSp>
        <p:nvCxnSpPr>
          <p:cNvPr id="8" name="el-1785639219066-9"/>
          <p:cNvCxnSpPr/>
          <p:nvPr/>
        </p:nvCxnSpPr>
        <p:spPr>
          <a:xfrm>
            <a:off x="4021931" y="-397148"/>
            <a:ext cx="914" cy="714375"/>
          </a:xfrm>
          <a:prstGeom prst="line">
            <a:avLst/>
          </a:prstGeom>
          <a:ln w="14288" cap="flat">
            <a:solidFill>
              <a:srgbClr val="1A6B5C">
                <a:alpha val="5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5639219066-10"/>
          <p:cNvCxnSpPr/>
          <p:nvPr/>
        </p:nvCxnSpPr>
        <p:spPr>
          <a:xfrm>
            <a:off x="4914900" y="488677"/>
            <a:ext cx="914" cy="3553346"/>
          </a:xfrm>
          <a:prstGeom prst="line">
            <a:avLst/>
          </a:prstGeom>
          <a:ln w="14288" cap="flat">
            <a:solidFill>
              <a:srgbClr val="1A6B5C">
                <a:alpha val="18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5639219066-8"/>
          <p:cNvCxnSpPr/>
          <p:nvPr/>
        </p:nvCxnSpPr>
        <p:spPr>
          <a:xfrm>
            <a:off x="2571750" y="4231332"/>
            <a:ext cx="4000500" cy="914"/>
          </a:xfrm>
          <a:prstGeom prst="line">
            <a:avLst/>
          </a:prstGeom>
          <a:ln w="7144" cap="flat">
            <a:solidFill>
              <a:srgbClr val="C4BBA8">
                <a:alpha val="8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5639219066-6"/>
          <p:cNvSpPr txBox="1"/>
          <p:nvPr/>
        </p:nvSpPr>
        <p:spPr>
          <a:xfrm>
            <a:off x="4029075" y="-170334"/>
            <a:ext cx="1171575" cy="332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vert="eaVert" anchor="ctr"/>
          <a:lstStyle/>
          <a:p>
            <a:pPr algn="ctr">
              <a:lnSpc>
                <a:spcPct val="100000"/>
              </a:lnSpc>
            </a:pPr>
            <a:r>
              <a:rPr sz="1120" spc="563">
                <a:solidFill>
                  <a:srgbClr val="1A6B5C">
                    <a:alpha val="55000"/>
                  </a:srgbClr>
                </a:solidFill>
                <a:latin typeface="宋体"/>
                <a:ea typeface="宋体"/>
                <a:cs typeface="宋体"/>
              </a:rPr>
              <a:t>图 象 变 换</a:t>
            </a:r>
            <a:endParaRPr/>
          </a:p>
        </p:txBody>
      </p:sp>
      <p:sp>
        <p:nvSpPr>
          <p:cNvPr id="12" name="el-1785639219066-7"/>
          <p:cNvSpPr txBox="1"/>
          <p:nvPr/>
        </p:nvSpPr>
        <p:spPr>
          <a:xfrm>
            <a:off x="4250531" y="488677"/>
            <a:ext cx="557213" cy="3739083"/>
          </a:xfrm>
          <a:prstGeom prst="rect">
            <a:avLst/>
          </a:prstGeom>
          <a:noFill/>
          <a:ln>
            <a:noFill/>
          </a:ln>
          <a:effectLst>
            <a:outerShdw blurRad="57150" dist="14288" dir="5400000" sx="100000" sy="100000" kx="0" ky="0" algn="ctr">
              <a:srgbClr val="1A6B5C">
                <a:alpha val="8000"/>
              </a:srgbClr>
            </a:outerShdw>
          </a:effectLst>
        </p:spPr>
        <p:txBody>
          <a:bodyPr lIns="0" tIns="0" rIns="0" bIns="0" vert="eaVert"/>
          <a:lstStyle/>
          <a:p>
            <a:pPr algn="ctr">
              <a:lnSpc>
                <a:spcPts val="4380"/>
              </a:lnSpc>
            </a:pPr>
            <a:r>
              <a:rPr b="1" sz="2920" spc="788">
                <a:solidFill>
                  <a:srgbClr val="1A6B5C"/>
                </a:solidFill>
                <a:latin typeface="宋体"/>
                <a:ea typeface="宋体"/>
                <a:cs typeface="宋体"/>
              </a:rPr>
              <a:t>从简单到复杂</a:t>
            </a:r>
            <a:endParaRPr/>
          </a:p>
        </p:txBody>
      </p:sp>
      <p:sp>
        <p:nvSpPr>
          <p:cNvPr id="13" name="el-1785639219065-5"/>
          <p:cNvSpPr txBox="1"/>
          <p:nvPr/>
        </p:nvSpPr>
        <p:spPr>
          <a:xfrm>
            <a:off x="2571750" y="4377779"/>
            <a:ext cx="4000500" cy="7057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2774"/>
              </a:lnSpc>
            </a:pPr>
            <a:r>
              <a:rPr sz="1460" spc="113">
                <a:solidFill>
                  <a:srgbClr val="2A2A2A">
                    <a:alpha val="85000"/>
                  </a:srgbClr>
                </a:solidFill>
                <a:latin typeface="Microsoft YaHei"/>
                <a:ea typeface="Microsoft YaHei"/>
                <a:cs typeface="Microsoft YaHei"/>
              </a:rPr>
              <a:t>从 </a:t>
            </a:r>
            <a:r>
              <a:rPr sz="1460" spc="113">
                <a:solidFill>
                  <a:srgbClr val="1A6B5C">
                    <a:alpha val="85000"/>
                  </a:srgbClr>
                </a:solidFill>
                <a:latin typeface="Microsoft YaHei"/>
                <a:ea typeface="Microsoft YaHei"/>
                <a:cs typeface="Microsoft YaHei"/>
              </a:rPr>
              <a:t>y=ax²</a:t>
            </a:r>
            <a:r>
              <a:rPr sz="1460" spc="113">
                <a:solidFill>
                  <a:srgbClr val="2A2A2A">
                    <a:alpha val="85000"/>
                  </a:srgbClr>
                </a:solidFill>
                <a:latin typeface="Microsoft YaHei"/>
                <a:ea typeface="Microsoft YaHei"/>
                <a:cs typeface="Microsoft YaHei"/>
              </a:rPr>
              <a:t> 到 </a:t>
            </a:r>
            <a:r>
              <a:rPr sz="1460" spc="113">
                <a:solidFill>
                  <a:srgbClr val="1A6B5C">
                    <a:alpha val="85000"/>
                  </a:srgbClr>
                </a:solidFill>
                <a:latin typeface="Microsoft YaHei"/>
                <a:ea typeface="Microsoft YaHei"/>
                <a:cs typeface="Microsoft YaHei"/>
              </a:rPr>
              <a:t>y=a(x−h)²+k</a:t>
            </a:r>
            <a:r>
              <a:rPr sz="1460" spc="113">
                <a:solidFill>
                  <a:srgbClr val="2A2A2A">
                    <a:alpha val="85000"/>
                  </a:srgbClr>
                </a:solidFill>
                <a:latin typeface="Microsoft YaHei"/>
                <a:ea typeface="Microsoft YaHei"/>
                <a:cs typeface="Microsoft YaHei"/>
              </a:rPr>
              <a:t> —— 平移变换的奥秘</a:t>
            </a:r>
            <a:endParaRPr/>
          </a:p>
        </p:txBody>
      </p:sp>
      <p:sp>
        <p:nvSpPr>
          <p:cNvPr id="14" name="el-1785639219073-12"/>
          <p:cNvSpPr txBox="1"/>
          <p:nvPr/>
        </p:nvSpPr>
        <p:spPr>
          <a:xfrm>
            <a:off x="4118595" y="5254972"/>
            <a:ext cx="38576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563">
                <a:solidFill>
                  <a:srgbClr val="1A6B5C">
                    <a:alpha val="25000"/>
                  </a:srgbClr>
                </a:solidFill>
                <a:latin typeface="Microsoft YaHei"/>
                <a:ea typeface="Microsoft YaHei"/>
                <a:cs typeface="Microsoft YaHei"/>
              </a:rPr>
              <a:t>⏤</a:t>
            </a:r>
            <a:endParaRPr/>
          </a:p>
        </p:txBody>
      </p:sp>
      <p:sp>
        <p:nvSpPr>
          <p:cNvPr id="15" name="el-1785639219073-13"/>
          <p:cNvSpPr txBox="1"/>
          <p:nvPr/>
        </p:nvSpPr>
        <p:spPr>
          <a:xfrm>
            <a:off x="4404345" y="5254972"/>
            <a:ext cx="335310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563">
                <a:solidFill>
                  <a:srgbClr val="1A6B5C">
                    <a:alpha val="25000"/>
                  </a:srgbClr>
                </a:solidFill>
                <a:latin typeface="Microsoft YaHei"/>
                <a:ea typeface="Microsoft YaHei"/>
                <a:cs typeface="Microsoft YaHei"/>
              </a:rPr>
              <a:t>⟡</a:t>
            </a:r>
            <a:endParaRPr/>
          </a:p>
        </p:txBody>
      </p:sp>
      <p:sp>
        <p:nvSpPr>
          <p:cNvPr id="16" name="el-1785639219073-14"/>
          <p:cNvSpPr txBox="1"/>
          <p:nvPr/>
        </p:nvSpPr>
        <p:spPr>
          <a:xfrm>
            <a:off x="4639642" y="5254972"/>
            <a:ext cx="38576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563">
                <a:solidFill>
                  <a:srgbClr val="1A6B5C">
                    <a:alpha val="25000"/>
                  </a:srgbClr>
                </a:solidFill>
                <a:latin typeface="Microsoft YaHei"/>
                <a:ea typeface="Microsoft YaHei"/>
                <a:cs typeface="Microsoft YaHei"/>
              </a:rPr>
              <a:t>⏤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19285-1"/>
          <p:cNvSpPr/>
          <p:nvPr/>
        </p:nvSpPr>
        <p:spPr>
          <a:xfrm>
            <a:off x="171450" y="571500"/>
            <a:ext cx="14288" cy="41719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BA8">
                  <a:alpha val="0"/>
                </a:srgbClr>
              </a:gs>
              <a:gs pos="20000">
                <a:srgbClr val="C4BBA8">
                  <a:alpha val="40000"/>
                </a:srgbClr>
              </a:gs>
              <a:gs pos="80000">
                <a:srgbClr val="C4BBA8">
                  <a:alpha val="40000"/>
                </a:srgbClr>
              </a:gs>
              <a:gs pos="100000">
                <a:srgbClr val="C4BBA8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3" name="el-1785639219302-21"/>
          <p:cNvPicPr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 rot="900000">
            <a:off x="7943850" y="42862"/>
            <a:ext cx="1143000" cy="1143000"/>
          </a:xfrm>
          <a:prstGeom prst="rect">
            <a:avLst/>
          </a:prstGeom>
          <a:ln>
            <a:noFill/>
          </a:ln>
        </p:spPr>
      </p:pic>
      <p:pic>
        <p:nvPicPr>
          <p:cNvPr id="4" name="el-1785639219305-22"/>
          <p:cNvPicPr/>
          <p:nvPr/>
        </p:nvPicPr>
        <p:blipFill>
          <a:blip r:embed="rId3">
            <a:alphaModFix amt="15000"/>
          </a:blip>
          <a:stretch>
            <a:fillRect/>
          </a:stretch>
        </p:blipFill>
        <p:spPr>
          <a:xfrm rot="-599999">
            <a:off x="57150" y="4243387"/>
            <a:ext cx="857250" cy="857250"/>
          </a:xfrm>
          <a:prstGeom prst="rect">
            <a:avLst/>
          </a:prstGeom>
          <a:ln>
            <a:noFill/>
          </a:ln>
        </p:spPr>
      </p:pic>
      <p:cxnSp>
        <p:nvCxnSpPr>
          <p:cNvPr id="5" name="el-1785639219285-2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5639219285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5639219286-4"/>
          <p:cNvCxnSpPr/>
          <p:nvPr/>
        </p:nvCxnSpPr>
        <p:spPr>
          <a:xfrm>
            <a:off x="8315325" y="253603"/>
            <a:ext cx="428625" cy="914"/>
          </a:xfrm>
          <a:prstGeom prst="line">
            <a:avLst/>
          </a:prstGeom>
          <a:ln w="14288" cap="flat">
            <a:solidFill>
              <a:srgbClr val="1A6B5C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639219287-9"/>
          <p:cNvSpPr/>
          <p:nvPr/>
        </p:nvSpPr>
        <p:spPr>
          <a:xfrm>
            <a:off x="400050" y="1034430"/>
            <a:ext cx="4057650" cy="32460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56" y="0"/>
                </a:moveTo>
                <a:lnTo>
                  <a:pt x="98944" y="0"/>
                </a:lnTo>
                <a:lnTo>
                  <a:pt x="99047" y="6"/>
                </a:lnTo>
                <a:lnTo>
                  <a:pt x="99150" y="26"/>
                </a:lnTo>
                <a:lnTo>
                  <a:pt x="99251" y="56"/>
                </a:lnTo>
                <a:lnTo>
                  <a:pt x="99347" y="100"/>
                </a:lnTo>
                <a:lnTo>
                  <a:pt x="99441" y="155"/>
                </a:lnTo>
                <a:lnTo>
                  <a:pt x="99531" y="223"/>
                </a:lnTo>
                <a:lnTo>
                  <a:pt x="99613" y="299"/>
                </a:lnTo>
                <a:lnTo>
                  <a:pt x="99690" y="387"/>
                </a:lnTo>
                <a:lnTo>
                  <a:pt x="99761" y="484"/>
                </a:lnTo>
                <a:lnTo>
                  <a:pt x="99822" y="587"/>
                </a:lnTo>
                <a:lnTo>
                  <a:pt x="99876" y="698"/>
                </a:lnTo>
                <a:lnTo>
                  <a:pt x="99920" y="815"/>
                </a:lnTo>
                <a:lnTo>
                  <a:pt x="99955" y="935"/>
                </a:lnTo>
                <a:lnTo>
                  <a:pt x="99979" y="1062"/>
                </a:lnTo>
                <a:lnTo>
                  <a:pt x="99995" y="1191"/>
                </a:lnTo>
                <a:lnTo>
                  <a:pt x="100000" y="1320"/>
                </a:lnTo>
                <a:lnTo>
                  <a:pt x="100000" y="98680"/>
                </a:lnTo>
                <a:lnTo>
                  <a:pt x="99995" y="98809"/>
                </a:lnTo>
                <a:lnTo>
                  <a:pt x="99979" y="98938"/>
                </a:lnTo>
                <a:lnTo>
                  <a:pt x="99955" y="99065"/>
                </a:lnTo>
                <a:lnTo>
                  <a:pt x="99920" y="99185"/>
                </a:lnTo>
                <a:lnTo>
                  <a:pt x="99876" y="99302"/>
                </a:lnTo>
                <a:lnTo>
                  <a:pt x="99822" y="99413"/>
                </a:lnTo>
                <a:lnTo>
                  <a:pt x="99761" y="99516"/>
                </a:lnTo>
                <a:lnTo>
                  <a:pt x="99690" y="99613"/>
                </a:lnTo>
                <a:lnTo>
                  <a:pt x="99613" y="99701"/>
                </a:lnTo>
                <a:lnTo>
                  <a:pt x="99531" y="99777"/>
                </a:lnTo>
                <a:lnTo>
                  <a:pt x="99441" y="99845"/>
                </a:lnTo>
                <a:lnTo>
                  <a:pt x="99347" y="99900"/>
                </a:lnTo>
                <a:lnTo>
                  <a:pt x="99251" y="99944"/>
                </a:lnTo>
                <a:lnTo>
                  <a:pt x="99150" y="99974"/>
                </a:lnTo>
                <a:lnTo>
                  <a:pt x="99047" y="99994"/>
                </a:lnTo>
                <a:lnTo>
                  <a:pt x="98944" y="100000"/>
                </a:lnTo>
                <a:lnTo>
                  <a:pt x="1056" y="100000"/>
                </a:lnTo>
                <a:lnTo>
                  <a:pt x="953" y="99994"/>
                </a:lnTo>
                <a:lnTo>
                  <a:pt x="850" y="99974"/>
                </a:lnTo>
                <a:lnTo>
                  <a:pt x="749" y="99944"/>
                </a:lnTo>
                <a:lnTo>
                  <a:pt x="653" y="99900"/>
                </a:lnTo>
                <a:lnTo>
                  <a:pt x="559" y="99845"/>
                </a:lnTo>
                <a:lnTo>
                  <a:pt x="469" y="99777"/>
                </a:lnTo>
                <a:lnTo>
                  <a:pt x="387" y="99701"/>
                </a:lnTo>
                <a:lnTo>
                  <a:pt x="310" y="99613"/>
                </a:lnTo>
                <a:lnTo>
                  <a:pt x="239" y="99516"/>
                </a:lnTo>
                <a:lnTo>
                  <a:pt x="178" y="99413"/>
                </a:lnTo>
                <a:lnTo>
                  <a:pt x="124" y="99302"/>
                </a:lnTo>
                <a:lnTo>
                  <a:pt x="80" y="99185"/>
                </a:lnTo>
                <a:lnTo>
                  <a:pt x="45" y="99065"/>
                </a:lnTo>
                <a:lnTo>
                  <a:pt x="21" y="98938"/>
                </a:lnTo>
                <a:lnTo>
                  <a:pt x="5" y="98809"/>
                </a:lnTo>
                <a:lnTo>
                  <a:pt x="0" y="98680"/>
                </a:lnTo>
                <a:lnTo>
                  <a:pt x="0" y="1320"/>
                </a:lnTo>
                <a:lnTo>
                  <a:pt x="5" y="1191"/>
                </a:lnTo>
                <a:lnTo>
                  <a:pt x="21" y="1062"/>
                </a:lnTo>
                <a:lnTo>
                  <a:pt x="45" y="935"/>
                </a:lnTo>
                <a:lnTo>
                  <a:pt x="80" y="815"/>
                </a:lnTo>
                <a:lnTo>
                  <a:pt x="124" y="698"/>
                </a:lnTo>
                <a:lnTo>
                  <a:pt x="178" y="587"/>
                </a:lnTo>
                <a:lnTo>
                  <a:pt x="239" y="484"/>
                </a:lnTo>
                <a:lnTo>
                  <a:pt x="310" y="387"/>
                </a:lnTo>
                <a:lnTo>
                  <a:pt x="387" y="299"/>
                </a:lnTo>
                <a:lnTo>
                  <a:pt x="469" y="223"/>
                </a:lnTo>
                <a:lnTo>
                  <a:pt x="559" y="155"/>
                </a:lnTo>
                <a:lnTo>
                  <a:pt x="653" y="100"/>
                </a:lnTo>
                <a:lnTo>
                  <a:pt x="749" y="56"/>
                </a:lnTo>
                <a:lnTo>
                  <a:pt x="850" y="26"/>
                </a:lnTo>
                <a:lnTo>
                  <a:pt x="953" y="6"/>
                </a:lnTo>
                <a:lnTo>
                  <a:pt x="1056" y="0"/>
                </a:lnTo>
                <a:close/>
              </a:path>
            </a:pathLst>
          </a:custGeom>
          <a:solidFill>
            <a:srgbClr val="EBE5D8"/>
          </a:solidFill>
          <a:ln>
            <a:noFill/>
          </a:ln>
          <a:effectLst>
            <a:outerShdw blurRad="114300" dist="28575" dir="5400000" sx="100000" sy="100000" kx="0" ky="0" algn="ctr">
              <a:srgbClr val="2A2A2A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9" name="el-1785639219290-14"/>
          <p:cNvCxnSpPr/>
          <p:nvPr/>
        </p:nvCxnSpPr>
        <p:spPr>
          <a:xfrm>
            <a:off x="4686300" y="1958578"/>
            <a:ext cx="4057650" cy="914"/>
          </a:xfrm>
          <a:prstGeom prst="line">
            <a:avLst/>
          </a:prstGeom>
          <a:ln w="7144" cap="flat">
            <a:solidFill>
              <a:srgbClr val="EBE5D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5639219298-19"/>
          <p:cNvSpPr/>
          <p:nvPr/>
        </p:nvSpPr>
        <p:spPr>
          <a:xfrm>
            <a:off x="4722019" y="1653778"/>
            <a:ext cx="128588" cy="1500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4000" y="2000"/>
                </a:moveTo>
                <a:lnTo>
                  <a:pt x="54000" y="2000"/>
                </a:lnTo>
                <a:cubicBezTo>
                  <a:pt x="52333" y="667"/>
                  <a:pt x="50405" y="0"/>
                  <a:pt x="48214" y="0"/>
                </a:cubicBezTo>
                <a:lnTo>
                  <a:pt x="48214" y="0"/>
                </a:lnTo>
                <a:lnTo>
                  <a:pt x="48214" y="0"/>
                </a:lnTo>
                <a:cubicBezTo>
                  <a:pt x="46024" y="0"/>
                  <a:pt x="44095" y="667"/>
                  <a:pt x="42429" y="2000"/>
                </a:cubicBezTo>
                <a:lnTo>
                  <a:pt x="42429" y="2000"/>
                </a:lnTo>
                <a:lnTo>
                  <a:pt x="2286" y="37125"/>
                </a:lnTo>
                <a:cubicBezTo>
                  <a:pt x="762" y="38583"/>
                  <a:pt x="0" y="40271"/>
                  <a:pt x="0" y="42188"/>
                </a:cubicBezTo>
                <a:lnTo>
                  <a:pt x="0" y="42188"/>
                </a:lnTo>
                <a:cubicBezTo>
                  <a:pt x="0" y="44104"/>
                  <a:pt x="762" y="45792"/>
                  <a:pt x="2286" y="47250"/>
                </a:cubicBezTo>
                <a:lnTo>
                  <a:pt x="2286" y="47250"/>
                </a:lnTo>
                <a:cubicBezTo>
                  <a:pt x="3952" y="48583"/>
                  <a:pt x="5881" y="49250"/>
                  <a:pt x="8071" y="49250"/>
                </a:cubicBezTo>
                <a:lnTo>
                  <a:pt x="8071" y="49250"/>
                </a:lnTo>
                <a:cubicBezTo>
                  <a:pt x="10214" y="49250"/>
                  <a:pt x="12119" y="48583"/>
                  <a:pt x="13786" y="47250"/>
                </a:cubicBezTo>
                <a:lnTo>
                  <a:pt x="13786" y="47250"/>
                </a:lnTo>
                <a:lnTo>
                  <a:pt x="40214" y="23938"/>
                </a:lnTo>
                <a:lnTo>
                  <a:pt x="40214" y="91438"/>
                </a:lnTo>
                <a:cubicBezTo>
                  <a:pt x="40214" y="93479"/>
                  <a:pt x="40952" y="95146"/>
                  <a:pt x="42429" y="96438"/>
                </a:cubicBezTo>
                <a:lnTo>
                  <a:pt x="42429" y="96438"/>
                </a:lnTo>
                <a:cubicBezTo>
                  <a:pt x="43952" y="97771"/>
                  <a:pt x="45881" y="98438"/>
                  <a:pt x="48214" y="98438"/>
                </a:cubicBezTo>
                <a:lnTo>
                  <a:pt x="48214" y="98438"/>
                </a:lnTo>
                <a:cubicBezTo>
                  <a:pt x="50548" y="98438"/>
                  <a:pt x="52476" y="97771"/>
                  <a:pt x="54000" y="96438"/>
                </a:cubicBezTo>
                <a:lnTo>
                  <a:pt x="54000" y="96438"/>
                </a:lnTo>
                <a:cubicBezTo>
                  <a:pt x="55524" y="95146"/>
                  <a:pt x="56286" y="93479"/>
                  <a:pt x="56286" y="91438"/>
                </a:cubicBezTo>
                <a:lnTo>
                  <a:pt x="56286" y="91438"/>
                </a:lnTo>
                <a:lnTo>
                  <a:pt x="56286" y="23938"/>
                </a:lnTo>
                <a:lnTo>
                  <a:pt x="82643" y="47250"/>
                </a:lnTo>
                <a:cubicBezTo>
                  <a:pt x="84310" y="48583"/>
                  <a:pt x="86238" y="49250"/>
                  <a:pt x="88429" y="49250"/>
                </a:cubicBezTo>
                <a:lnTo>
                  <a:pt x="88429" y="49250"/>
                </a:lnTo>
                <a:cubicBezTo>
                  <a:pt x="90571" y="49250"/>
                  <a:pt x="92476" y="48583"/>
                  <a:pt x="94143" y="47250"/>
                </a:cubicBezTo>
                <a:lnTo>
                  <a:pt x="94143" y="47250"/>
                </a:lnTo>
                <a:cubicBezTo>
                  <a:pt x="95667" y="45792"/>
                  <a:pt x="96429" y="44104"/>
                  <a:pt x="96429" y="42188"/>
                </a:cubicBezTo>
                <a:lnTo>
                  <a:pt x="96429" y="42188"/>
                </a:lnTo>
                <a:cubicBezTo>
                  <a:pt x="96429" y="40271"/>
                  <a:pt x="95667" y="38583"/>
                  <a:pt x="94143" y="37125"/>
                </a:cubicBezTo>
                <a:lnTo>
                  <a:pt x="94143" y="37125"/>
                </a:lnTo>
                <a:lnTo>
                  <a:pt x="54000" y="2000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5639219290-15"/>
          <p:cNvCxnSpPr/>
          <p:nvPr/>
        </p:nvCxnSpPr>
        <p:spPr>
          <a:xfrm>
            <a:off x="4686300" y="2896791"/>
            <a:ext cx="4057650" cy="914"/>
          </a:xfrm>
          <a:prstGeom prst="line">
            <a:avLst/>
          </a:prstGeom>
          <a:ln w="7144" cap="flat">
            <a:solidFill>
              <a:srgbClr val="EBE5D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5639219299-20"/>
          <p:cNvSpPr/>
          <p:nvPr/>
        </p:nvSpPr>
        <p:spPr>
          <a:xfrm>
            <a:off x="4722019" y="2115741"/>
            <a:ext cx="128588" cy="1500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429" y="96438"/>
                </a:moveTo>
                <a:lnTo>
                  <a:pt x="42429" y="96438"/>
                </a:lnTo>
                <a:cubicBezTo>
                  <a:pt x="44095" y="97771"/>
                  <a:pt x="46024" y="98438"/>
                  <a:pt x="48214" y="98438"/>
                </a:cubicBezTo>
                <a:lnTo>
                  <a:pt x="48214" y="98438"/>
                </a:lnTo>
                <a:lnTo>
                  <a:pt x="48214" y="98438"/>
                </a:lnTo>
                <a:cubicBezTo>
                  <a:pt x="50405" y="98438"/>
                  <a:pt x="52333" y="97771"/>
                  <a:pt x="54000" y="96438"/>
                </a:cubicBezTo>
                <a:lnTo>
                  <a:pt x="54000" y="96438"/>
                </a:lnTo>
                <a:lnTo>
                  <a:pt x="94143" y="61313"/>
                </a:lnTo>
                <a:cubicBezTo>
                  <a:pt x="95667" y="59854"/>
                  <a:pt x="96429" y="58167"/>
                  <a:pt x="96429" y="56250"/>
                </a:cubicBezTo>
                <a:lnTo>
                  <a:pt x="96429" y="56250"/>
                </a:lnTo>
                <a:cubicBezTo>
                  <a:pt x="96429" y="54333"/>
                  <a:pt x="95667" y="52646"/>
                  <a:pt x="94143" y="51188"/>
                </a:cubicBezTo>
                <a:lnTo>
                  <a:pt x="94143" y="51188"/>
                </a:lnTo>
                <a:cubicBezTo>
                  <a:pt x="92476" y="49896"/>
                  <a:pt x="90571" y="49250"/>
                  <a:pt x="88429" y="49250"/>
                </a:cubicBezTo>
                <a:lnTo>
                  <a:pt x="88429" y="49250"/>
                </a:lnTo>
                <a:cubicBezTo>
                  <a:pt x="86238" y="49250"/>
                  <a:pt x="84310" y="49896"/>
                  <a:pt x="82643" y="51188"/>
                </a:cubicBezTo>
                <a:lnTo>
                  <a:pt x="82643" y="51188"/>
                </a:lnTo>
                <a:lnTo>
                  <a:pt x="56286" y="74500"/>
                </a:lnTo>
                <a:lnTo>
                  <a:pt x="56286" y="7062"/>
                </a:lnTo>
                <a:cubicBezTo>
                  <a:pt x="56286" y="4979"/>
                  <a:pt x="55524" y="3292"/>
                  <a:pt x="54000" y="2000"/>
                </a:cubicBezTo>
                <a:lnTo>
                  <a:pt x="54000" y="2000"/>
                </a:lnTo>
                <a:cubicBezTo>
                  <a:pt x="52476" y="667"/>
                  <a:pt x="50548" y="0"/>
                  <a:pt x="48214" y="0"/>
                </a:cubicBezTo>
                <a:lnTo>
                  <a:pt x="48214" y="0"/>
                </a:lnTo>
                <a:cubicBezTo>
                  <a:pt x="45881" y="0"/>
                  <a:pt x="43952" y="667"/>
                  <a:pt x="42429" y="2000"/>
                </a:cubicBezTo>
                <a:lnTo>
                  <a:pt x="42429" y="2000"/>
                </a:lnTo>
                <a:cubicBezTo>
                  <a:pt x="40952" y="3292"/>
                  <a:pt x="40214" y="4979"/>
                  <a:pt x="40214" y="7062"/>
                </a:cubicBezTo>
                <a:lnTo>
                  <a:pt x="40214" y="7062"/>
                </a:lnTo>
                <a:lnTo>
                  <a:pt x="40214" y="74500"/>
                </a:lnTo>
                <a:lnTo>
                  <a:pt x="13786" y="51188"/>
                </a:lnTo>
                <a:cubicBezTo>
                  <a:pt x="12119" y="49896"/>
                  <a:pt x="10214" y="49250"/>
                  <a:pt x="8071" y="49250"/>
                </a:cubicBezTo>
                <a:lnTo>
                  <a:pt x="8071" y="49250"/>
                </a:lnTo>
                <a:cubicBezTo>
                  <a:pt x="5881" y="49250"/>
                  <a:pt x="3952" y="49896"/>
                  <a:pt x="2286" y="51188"/>
                </a:cubicBezTo>
                <a:lnTo>
                  <a:pt x="2286" y="51188"/>
                </a:lnTo>
                <a:cubicBezTo>
                  <a:pt x="762" y="52646"/>
                  <a:pt x="0" y="54333"/>
                  <a:pt x="0" y="56250"/>
                </a:cubicBezTo>
                <a:lnTo>
                  <a:pt x="0" y="56250"/>
                </a:lnTo>
                <a:cubicBezTo>
                  <a:pt x="0" y="58167"/>
                  <a:pt x="762" y="59854"/>
                  <a:pt x="2286" y="61313"/>
                </a:cubicBezTo>
                <a:lnTo>
                  <a:pt x="2286" y="61313"/>
                </a:lnTo>
                <a:lnTo>
                  <a:pt x="42429" y="96438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219290-12"/>
          <p:cNvSpPr/>
          <p:nvPr/>
        </p:nvSpPr>
        <p:spPr>
          <a:xfrm>
            <a:off x="4686300" y="3086100"/>
            <a:ext cx="4057650" cy="6000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2" y="0"/>
                </a:moveTo>
                <a:lnTo>
                  <a:pt x="99648" y="0"/>
                </a:lnTo>
                <a:lnTo>
                  <a:pt x="99683" y="16"/>
                </a:lnTo>
                <a:lnTo>
                  <a:pt x="99716" y="48"/>
                </a:lnTo>
                <a:lnTo>
                  <a:pt x="99751" y="95"/>
                </a:lnTo>
                <a:lnTo>
                  <a:pt x="99782" y="175"/>
                </a:lnTo>
                <a:lnTo>
                  <a:pt x="99815" y="286"/>
                </a:lnTo>
                <a:lnTo>
                  <a:pt x="99843" y="397"/>
                </a:lnTo>
                <a:lnTo>
                  <a:pt x="99871" y="540"/>
                </a:lnTo>
                <a:lnTo>
                  <a:pt x="99897" y="698"/>
                </a:lnTo>
                <a:lnTo>
                  <a:pt x="99920" y="873"/>
                </a:lnTo>
                <a:lnTo>
                  <a:pt x="99941" y="1063"/>
                </a:lnTo>
                <a:lnTo>
                  <a:pt x="99958" y="1254"/>
                </a:lnTo>
                <a:lnTo>
                  <a:pt x="99974" y="1476"/>
                </a:lnTo>
                <a:lnTo>
                  <a:pt x="99986" y="1683"/>
                </a:lnTo>
                <a:lnTo>
                  <a:pt x="99993" y="1921"/>
                </a:lnTo>
                <a:lnTo>
                  <a:pt x="99998" y="2143"/>
                </a:lnTo>
                <a:lnTo>
                  <a:pt x="100000" y="2381"/>
                </a:lnTo>
                <a:lnTo>
                  <a:pt x="100000" y="97619"/>
                </a:lnTo>
                <a:lnTo>
                  <a:pt x="99998" y="97857"/>
                </a:lnTo>
                <a:lnTo>
                  <a:pt x="99993" y="98079"/>
                </a:lnTo>
                <a:lnTo>
                  <a:pt x="99986" y="98317"/>
                </a:lnTo>
                <a:lnTo>
                  <a:pt x="99974" y="98524"/>
                </a:lnTo>
                <a:lnTo>
                  <a:pt x="99958" y="98746"/>
                </a:lnTo>
                <a:lnTo>
                  <a:pt x="99941" y="98937"/>
                </a:lnTo>
                <a:lnTo>
                  <a:pt x="99920" y="99127"/>
                </a:lnTo>
                <a:lnTo>
                  <a:pt x="99897" y="99302"/>
                </a:lnTo>
                <a:lnTo>
                  <a:pt x="99871" y="99460"/>
                </a:lnTo>
                <a:lnTo>
                  <a:pt x="99843" y="99603"/>
                </a:lnTo>
                <a:lnTo>
                  <a:pt x="99815" y="99714"/>
                </a:lnTo>
                <a:lnTo>
                  <a:pt x="99782" y="99825"/>
                </a:lnTo>
                <a:lnTo>
                  <a:pt x="99751" y="99905"/>
                </a:lnTo>
                <a:lnTo>
                  <a:pt x="99716" y="99952"/>
                </a:lnTo>
                <a:lnTo>
                  <a:pt x="99683" y="99984"/>
                </a:lnTo>
                <a:lnTo>
                  <a:pt x="99648" y="100000"/>
                </a:lnTo>
                <a:lnTo>
                  <a:pt x="352" y="100000"/>
                </a:lnTo>
                <a:lnTo>
                  <a:pt x="317" y="99984"/>
                </a:lnTo>
                <a:lnTo>
                  <a:pt x="284" y="99952"/>
                </a:lnTo>
                <a:lnTo>
                  <a:pt x="249" y="99905"/>
                </a:lnTo>
                <a:lnTo>
                  <a:pt x="218" y="99825"/>
                </a:lnTo>
                <a:lnTo>
                  <a:pt x="185" y="99714"/>
                </a:lnTo>
                <a:lnTo>
                  <a:pt x="157" y="99603"/>
                </a:lnTo>
                <a:lnTo>
                  <a:pt x="129" y="99460"/>
                </a:lnTo>
                <a:lnTo>
                  <a:pt x="103" y="99302"/>
                </a:lnTo>
                <a:lnTo>
                  <a:pt x="80" y="99127"/>
                </a:lnTo>
                <a:lnTo>
                  <a:pt x="59" y="98937"/>
                </a:lnTo>
                <a:lnTo>
                  <a:pt x="42" y="98746"/>
                </a:lnTo>
                <a:lnTo>
                  <a:pt x="26" y="98524"/>
                </a:lnTo>
                <a:lnTo>
                  <a:pt x="14" y="98317"/>
                </a:lnTo>
                <a:lnTo>
                  <a:pt x="7" y="98079"/>
                </a:lnTo>
                <a:lnTo>
                  <a:pt x="2" y="97857"/>
                </a:lnTo>
                <a:lnTo>
                  <a:pt x="0" y="97619"/>
                </a:lnTo>
                <a:lnTo>
                  <a:pt x="0" y="2381"/>
                </a:lnTo>
                <a:lnTo>
                  <a:pt x="2" y="2143"/>
                </a:lnTo>
                <a:lnTo>
                  <a:pt x="7" y="1921"/>
                </a:lnTo>
                <a:lnTo>
                  <a:pt x="14" y="1683"/>
                </a:lnTo>
                <a:lnTo>
                  <a:pt x="26" y="1476"/>
                </a:lnTo>
                <a:lnTo>
                  <a:pt x="42" y="1254"/>
                </a:lnTo>
                <a:lnTo>
                  <a:pt x="59" y="1063"/>
                </a:lnTo>
                <a:lnTo>
                  <a:pt x="80" y="873"/>
                </a:lnTo>
                <a:lnTo>
                  <a:pt x="103" y="698"/>
                </a:lnTo>
                <a:lnTo>
                  <a:pt x="129" y="540"/>
                </a:lnTo>
                <a:lnTo>
                  <a:pt x="157" y="397"/>
                </a:lnTo>
                <a:lnTo>
                  <a:pt x="185" y="286"/>
                </a:lnTo>
                <a:lnTo>
                  <a:pt x="218" y="175"/>
                </a:lnTo>
                <a:lnTo>
                  <a:pt x="249" y="95"/>
                </a:lnTo>
                <a:lnTo>
                  <a:pt x="284" y="48"/>
                </a:lnTo>
                <a:lnTo>
                  <a:pt x="317" y="16"/>
                </a:lnTo>
                <a:lnTo>
                  <a:pt x="352" y="0"/>
                </a:lnTo>
                <a:close/>
              </a:path>
            </a:pathLst>
          </a:custGeom>
          <a:solidFill>
            <a:srgbClr val="1A6B5C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219290-13"/>
          <p:cNvSpPr/>
          <p:nvPr/>
        </p:nvSpPr>
        <p:spPr>
          <a:xfrm>
            <a:off x="4686300" y="3086100"/>
            <a:ext cx="28575" cy="6000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45099" y="11"/>
                </a:lnTo>
                <a:lnTo>
                  <a:pt x="40245" y="46"/>
                </a:lnTo>
                <a:lnTo>
                  <a:pt x="35486" y="103"/>
                </a:lnTo>
                <a:lnTo>
                  <a:pt x="30866" y="181"/>
                </a:lnTo>
                <a:lnTo>
                  <a:pt x="26430" y="281"/>
                </a:lnTo>
                <a:lnTo>
                  <a:pt x="22221" y="401"/>
                </a:lnTo>
                <a:lnTo>
                  <a:pt x="18280" y="540"/>
                </a:lnTo>
                <a:lnTo>
                  <a:pt x="14645" y="697"/>
                </a:lnTo>
                <a:lnTo>
                  <a:pt x="11349" y="870"/>
                </a:lnTo>
                <a:lnTo>
                  <a:pt x="8427" y="1058"/>
                </a:lnTo>
                <a:lnTo>
                  <a:pt x="5904" y="1259"/>
                </a:lnTo>
                <a:lnTo>
                  <a:pt x="3806" y="1470"/>
                </a:lnTo>
                <a:lnTo>
                  <a:pt x="2153" y="1690"/>
                </a:lnTo>
                <a:lnTo>
                  <a:pt x="961" y="1916"/>
                </a:lnTo>
                <a:lnTo>
                  <a:pt x="241" y="2148"/>
                </a:lnTo>
                <a:lnTo>
                  <a:pt x="0" y="2381"/>
                </a:lnTo>
                <a:lnTo>
                  <a:pt x="0" y="97619"/>
                </a:lnTo>
                <a:lnTo>
                  <a:pt x="241" y="97852"/>
                </a:lnTo>
                <a:lnTo>
                  <a:pt x="961" y="98084"/>
                </a:lnTo>
                <a:lnTo>
                  <a:pt x="2153" y="98310"/>
                </a:lnTo>
                <a:lnTo>
                  <a:pt x="3806" y="98530"/>
                </a:lnTo>
                <a:lnTo>
                  <a:pt x="5904" y="98741"/>
                </a:lnTo>
                <a:lnTo>
                  <a:pt x="8427" y="98942"/>
                </a:lnTo>
                <a:lnTo>
                  <a:pt x="11349" y="99130"/>
                </a:lnTo>
                <a:lnTo>
                  <a:pt x="14645" y="99303"/>
                </a:lnTo>
                <a:lnTo>
                  <a:pt x="18280" y="99460"/>
                </a:lnTo>
                <a:lnTo>
                  <a:pt x="22221" y="99599"/>
                </a:lnTo>
                <a:lnTo>
                  <a:pt x="26430" y="99719"/>
                </a:lnTo>
                <a:lnTo>
                  <a:pt x="30866" y="99819"/>
                </a:lnTo>
                <a:lnTo>
                  <a:pt x="35486" y="99897"/>
                </a:lnTo>
                <a:lnTo>
                  <a:pt x="40245" y="99954"/>
                </a:lnTo>
                <a:lnTo>
                  <a:pt x="45099" y="99989"/>
                </a:lnTo>
                <a:lnTo>
                  <a:pt x="50000" y="100000"/>
                </a:lnTo>
                <a:lnTo>
                  <a:pt x="100000" y="100000"/>
                </a:lnTo>
                <a:lnTo>
                  <a:pt x="100000" y="97619"/>
                </a:lnTo>
                <a:lnTo>
                  <a:pt x="100000" y="2381"/>
                </a:lnTo>
                <a:lnTo>
                  <a:pt x="100000" y="2381"/>
                </a:lnTo>
                <a:lnTo>
                  <a:pt x="50000" y="0"/>
                </a:lnTo>
                <a:close/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219298-18"/>
          <p:cNvSpPr/>
          <p:nvPr/>
        </p:nvSpPr>
        <p:spPr>
          <a:xfrm>
            <a:off x="4833640" y="3195638"/>
            <a:ext cx="98227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5000"/>
                </a:moveTo>
                <a:lnTo>
                  <a:pt x="75000" y="75000"/>
                </a:lnTo>
                <a:cubicBezTo>
                  <a:pt x="78333" y="69000"/>
                  <a:pt x="83133" y="63467"/>
                  <a:pt x="89400" y="58400"/>
                </a:cubicBezTo>
                <a:lnTo>
                  <a:pt x="89400" y="58400"/>
                </a:lnTo>
                <a:lnTo>
                  <a:pt x="89400" y="58400"/>
                </a:lnTo>
                <a:cubicBezTo>
                  <a:pt x="89400" y="58267"/>
                  <a:pt x="89400" y="58200"/>
                  <a:pt x="89400" y="58200"/>
                </a:cubicBezTo>
                <a:lnTo>
                  <a:pt x="89400" y="58200"/>
                </a:lnTo>
                <a:lnTo>
                  <a:pt x="89400" y="58200"/>
                </a:lnTo>
                <a:cubicBezTo>
                  <a:pt x="90933" y="56778"/>
                  <a:pt x="92467" y="55356"/>
                  <a:pt x="94000" y="53933"/>
                </a:cubicBezTo>
                <a:lnTo>
                  <a:pt x="94000" y="53933"/>
                </a:lnTo>
                <a:cubicBezTo>
                  <a:pt x="99867" y="48333"/>
                  <a:pt x="102900" y="41822"/>
                  <a:pt x="103100" y="34400"/>
                </a:cubicBezTo>
                <a:lnTo>
                  <a:pt x="103100" y="34400"/>
                </a:lnTo>
                <a:cubicBezTo>
                  <a:pt x="102700" y="24622"/>
                  <a:pt x="97633" y="16533"/>
                  <a:pt x="87900" y="10133"/>
                </a:cubicBezTo>
                <a:lnTo>
                  <a:pt x="87900" y="10133"/>
                </a:lnTo>
                <a:cubicBezTo>
                  <a:pt x="78300" y="3644"/>
                  <a:pt x="66200" y="267"/>
                  <a:pt x="51600" y="0"/>
                </a:cubicBezTo>
                <a:lnTo>
                  <a:pt x="51600" y="0"/>
                </a:lnTo>
                <a:cubicBezTo>
                  <a:pt x="36933" y="267"/>
                  <a:pt x="24800" y="3644"/>
                  <a:pt x="15200" y="10133"/>
                </a:cubicBezTo>
                <a:lnTo>
                  <a:pt x="15200" y="10133"/>
                </a:lnTo>
                <a:cubicBezTo>
                  <a:pt x="5467" y="16533"/>
                  <a:pt x="400" y="24622"/>
                  <a:pt x="0" y="34400"/>
                </a:cubicBezTo>
                <a:lnTo>
                  <a:pt x="0" y="34400"/>
                </a:lnTo>
                <a:cubicBezTo>
                  <a:pt x="200" y="41822"/>
                  <a:pt x="3233" y="48333"/>
                  <a:pt x="9100" y="53933"/>
                </a:cubicBezTo>
                <a:lnTo>
                  <a:pt x="9100" y="53933"/>
                </a:lnTo>
                <a:cubicBezTo>
                  <a:pt x="10633" y="55356"/>
                  <a:pt x="12200" y="56711"/>
                  <a:pt x="13800" y="58000"/>
                </a:cubicBezTo>
                <a:lnTo>
                  <a:pt x="13800" y="58000"/>
                </a:lnTo>
                <a:cubicBezTo>
                  <a:pt x="13800" y="58133"/>
                  <a:pt x="13800" y="58200"/>
                  <a:pt x="13800" y="58200"/>
                </a:cubicBezTo>
                <a:lnTo>
                  <a:pt x="13800" y="58200"/>
                </a:lnTo>
                <a:lnTo>
                  <a:pt x="13800" y="58200"/>
                </a:lnTo>
                <a:cubicBezTo>
                  <a:pt x="20000" y="63267"/>
                  <a:pt x="24767" y="68867"/>
                  <a:pt x="28100" y="75000"/>
                </a:cubicBezTo>
                <a:lnTo>
                  <a:pt x="28100" y="75000"/>
                </a:lnTo>
                <a:lnTo>
                  <a:pt x="75000" y="75000"/>
                </a:lnTo>
                <a:moveTo>
                  <a:pt x="51600" y="100000"/>
                </a:moveTo>
                <a:lnTo>
                  <a:pt x="51600" y="100000"/>
                </a:lnTo>
                <a:cubicBezTo>
                  <a:pt x="58200" y="99867"/>
                  <a:pt x="63767" y="98378"/>
                  <a:pt x="68300" y="95533"/>
                </a:cubicBezTo>
                <a:lnTo>
                  <a:pt x="68300" y="95533"/>
                </a:lnTo>
                <a:lnTo>
                  <a:pt x="68300" y="95533"/>
                </a:lnTo>
                <a:cubicBezTo>
                  <a:pt x="72567" y="92511"/>
                  <a:pt x="74800" y="88800"/>
                  <a:pt x="75000" y="84400"/>
                </a:cubicBezTo>
                <a:lnTo>
                  <a:pt x="75000" y="84400"/>
                </a:lnTo>
                <a:lnTo>
                  <a:pt x="75000" y="81267"/>
                </a:lnTo>
                <a:lnTo>
                  <a:pt x="28100" y="81267"/>
                </a:lnTo>
                <a:lnTo>
                  <a:pt x="28100" y="84400"/>
                </a:lnTo>
                <a:cubicBezTo>
                  <a:pt x="28300" y="88800"/>
                  <a:pt x="30567" y="92511"/>
                  <a:pt x="34900" y="95533"/>
                </a:cubicBezTo>
                <a:lnTo>
                  <a:pt x="34900" y="95533"/>
                </a:lnTo>
                <a:cubicBezTo>
                  <a:pt x="39367" y="98378"/>
                  <a:pt x="44933" y="99867"/>
                  <a:pt x="51600" y="100000"/>
                </a:cubicBezTo>
                <a:lnTo>
                  <a:pt x="51600" y="100000"/>
                </a:lnTo>
                <a:moveTo>
                  <a:pt x="28100" y="34400"/>
                </a:moveTo>
                <a:lnTo>
                  <a:pt x="28100" y="34400"/>
                </a:lnTo>
                <a:cubicBezTo>
                  <a:pt x="27900" y="36356"/>
                  <a:pt x="26333" y="37400"/>
                  <a:pt x="23400" y="37533"/>
                </a:cubicBezTo>
                <a:lnTo>
                  <a:pt x="23400" y="37533"/>
                </a:lnTo>
                <a:cubicBezTo>
                  <a:pt x="20467" y="37400"/>
                  <a:pt x="18933" y="36356"/>
                  <a:pt x="18800" y="34400"/>
                </a:cubicBezTo>
                <a:lnTo>
                  <a:pt x="18800" y="34400"/>
                </a:lnTo>
                <a:cubicBezTo>
                  <a:pt x="18933" y="28133"/>
                  <a:pt x="22133" y="22978"/>
                  <a:pt x="28400" y="18933"/>
                </a:cubicBezTo>
                <a:lnTo>
                  <a:pt x="28400" y="18933"/>
                </a:lnTo>
                <a:cubicBezTo>
                  <a:pt x="34467" y="14756"/>
                  <a:pt x="42200" y="12622"/>
                  <a:pt x="51600" y="12533"/>
                </a:cubicBezTo>
                <a:lnTo>
                  <a:pt x="51600" y="12533"/>
                </a:lnTo>
                <a:cubicBezTo>
                  <a:pt x="54533" y="12622"/>
                  <a:pt x="56100" y="13644"/>
                  <a:pt x="56300" y="15600"/>
                </a:cubicBezTo>
                <a:lnTo>
                  <a:pt x="56300" y="15600"/>
                </a:lnTo>
                <a:cubicBezTo>
                  <a:pt x="56100" y="17556"/>
                  <a:pt x="54533" y="18600"/>
                  <a:pt x="51600" y="18733"/>
                </a:cubicBezTo>
                <a:lnTo>
                  <a:pt x="51600" y="18733"/>
                </a:lnTo>
                <a:cubicBezTo>
                  <a:pt x="44933" y="18867"/>
                  <a:pt x="39367" y="20378"/>
                  <a:pt x="34900" y="23267"/>
                </a:cubicBezTo>
                <a:lnTo>
                  <a:pt x="34900" y="23267"/>
                </a:lnTo>
                <a:cubicBezTo>
                  <a:pt x="30567" y="26244"/>
                  <a:pt x="28300" y="29956"/>
                  <a:pt x="28100" y="34400"/>
                </a:cubicBezTo>
                <a:lnTo>
                  <a:pt x="28100" y="34400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219286-5"/>
          <p:cNvSpPr txBox="1"/>
          <p:nvPr/>
        </p:nvSpPr>
        <p:spPr>
          <a:xfrm>
            <a:off x="400050" y="151209"/>
            <a:ext cx="302047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113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10</a:t>
            </a:r>
            <a:endParaRPr/>
          </a:p>
        </p:txBody>
      </p:sp>
      <p:sp>
        <p:nvSpPr>
          <p:cNvPr id="17" name="el-1785639219286-6"/>
          <p:cNvSpPr txBox="1"/>
          <p:nvPr/>
        </p:nvSpPr>
        <p:spPr>
          <a:xfrm>
            <a:off x="737815" y="139303"/>
            <a:ext cx="199519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spc="56">
                <a:solidFill>
                  <a:srgbClr val="2A2A2A"/>
                </a:solidFill>
                <a:latin typeface="Songti SC"/>
                <a:ea typeface="Songti SC"/>
                <a:cs typeface="Songti SC"/>
              </a:rPr>
              <a:t>y=ax²+k —— 上下平移</a:t>
            </a:r>
            <a:endParaRPr/>
          </a:p>
        </p:txBody>
      </p:sp>
      <p:sp>
        <p:nvSpPr>
          <p:cNvPr id="18" name="el-1785639219291-16"/>
          <p:cNvSpPr txBox="1"/>
          <p:nvPr/>
        </p:nvSpPr>
        <p:spPr>
          <a:xfrm>
            <a:off x="4986338" y="1628775"/>
            <a:ext cx="3836194" cy="2405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y=2x²+1</a:t>
            </a: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与 </a:t>
            </a:r>
            <a:r>
              <a:rPr b="1" sz="123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y=2x²-1</a:t>
            </a: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的图象</a:t>
            </a:r>
            <a:endParaRPr/>
          </a:p>
        </p:txBody>
      </p:sp>
      <p:sp>
        <p:nvSpPr>
          <p:cNvPr id="19" name="el-1785639219292-17"/>
          <p:cNvSpPr txBox="1"/>
          <p:nvPr/>
        </p:nvSpPr>
        <p:spPr>
          <a:xfrm>
            <a:off x="4986338" y="2090738"/>
            <a:ext cx="3773329" cy="7167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45"/>
              </a:lnSpc>
            </a:pP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与 y=2x² 比较：</a:t>
            </a:r>
            <a:endParaRPr/>
          </a:p>
          <a:p>
            <a:pPr algn="l">
              <a:lnSpc>
                <a:spcPts val="1845"/>
              </a:lnSpc>
            </a:pP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• y=2x²+1：向上平移1个单位，顶点</a:t>
            </a:r>
            <a:r>
              <a:rPr b="1" sz="123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(0,1)</a:t>
            </a:r>
            <a:endParaRPr/>
          </a:p>
          <a:p>
            <a:pPr algn="l">
              <a:lnSpc>
                <a:spcPts val="1845"/>
              </a:lnSpc>
            </a:pP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• y=2x²-1：向下平移1个单位，顶点</a:t>
            </a:r>
            <a:r>
              <a:rPr b="1" sz="123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(0,-1)</a:t>
            </a:r>
            <a:endParaRPr/>
          </a:p>
        </p:txBody>
      </p:sp>
      <p:sp>
        <p:nvSpPr>
          <p:cNvPr id="20" name="el-1785639219289-11"/>
          <p:cNvSpPr txBox="1"/>
          <p:nvPr/>
        </p:nvSpPr>
        <p:spPr>
          <a:xfrm>
            <a:off x="4829175" y="3157538"/>
            <a:ext cx="3814763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 indent="164306">
              <a:lnSpc>
                <a:spcPts val="168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规律：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y=ax²+k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是由 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y=ax²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上下平移 |k| 个单位得到</a:t>
            </a:r>
            <a:endParaRPr/>
          </a:p>
          <a:p>
            <a:pPr algn="l">
              <a:lnSpc>
                <a:spcPts val="168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k &gt; 0 向上，k &lt; 0 向下</a:t>
            </a:r>
            <a:endParaRPr/>
          </a:p>
        </p:txBody>
      </p:sp>
      <p:sp>
        <p:nvSpPr>
          <p:cNvPr id="21" name="el-1785639219286-7"/>
          <p:cNvSpPr txBox="1"/>
          <p:nvPr/>
        </p:nvSpPr>
        <p:spPr>
          <a:xfrm>
            <a:off x="400050" y="4894660"/>
            <a:ext cx="1517452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7568"/>
                </a:solidFill>
                <a:latin typeface="Songti SC"/>
                <a:ea typeface="Songti SC"/>
                <a:cs typeface="Songti SC"/>
              </a:rPr>
              <a:t>✦ 从简单到复杂 · 平移变换</a:t>
            </a:r>
            <a:endParaRPr/>
          </a:p>
        </p:txBody>
      </p:sp>
      <p:sp>
        <p:nvSpPr>
          <p:cNvPr id="22" name="el-1785639219286-8"/>
          <p:cNvSpPr txBox="1"/>
          <p:nvPr/>
        </p:nvSpPr>
        <p:spPr>
          <a:xfrm>
            <a:off x="7243316" y="4901803"/>
            <a:ext cx="1557784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7568"/>
                </a:solidFill>
                <a:latin typeface="Microsoft YaHei"/>
                <a:ea typeface="Microsoft YaHei"/>
                <a:cs typeface="Microsoft YaHei"/>
              </a:rPr>
              <a:t>九年级 · 第二十二章 二次函数</a:t>
            </a:r>
            <a:endParaRPr/>
          </a:p>
        </p:txBody>
      </p:sp>
      <p:graphicFrame>
        <p:nvGraphicFramePr>
          <p:cNvPr id="23" name="Chart el-1785639219288-10"/>
          <p:cNvGraphicFramePr>
            <a:graphicFrameLocks noGrp="1"/>
          </p:cNvGraphicFramePr>
          <p:nvPr/>
        </p:nvGraphicFramePr>
        <p:xfrm>
          <a:off x="400050" y="1034430"/>
          <a:ext cx="4057650" cy="3246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19452-1"/>
          <p:cNvSpPr/>
          <p:nvPr/>
        </p:nvSpPr>
        <p:spPr>
          <a:xfrm>
            <a:off x="171450" y="571500"/>
            <a:ext cx="14288" cy="41719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BA8">
                  <a:alpha val="0"/>
                </a:srgbClr>
              </a:gs>
              <a:gs pos="20000">
                <a:srgbClr val="C4BBA8">
                  <a:alpha val="40000"/>
                </a:srgbClr>
              </a:gs>
              <a:gs pos="80000">
                <a:srgbClr val="C4BBA8">
                  <a:alpha val="40000"/>
                </a:srgbClr>
              </a:gs>
              <a:gs pos="100000">
                <a:srgbClr val="C4BBA8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3" name="el-1785639219482-50"/>
          <p:cNvPicPr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 rot="720001">
            <a:off x="8143875" y="57150"/>
            <a:ext cx="928688" cy="928688"/>
          </a:xfrm>
          <a:prstGeom prst="rect">
            <a:avLst/>
          </a:prstGeom>
          <a:ln>
            <a:noFill/>
          </a:ln>
        </p:spPr>
      </p:pic>
      <p:pic>
        <p:nvPicPr>
          <p:cNvPr id="4" name="el-1785639219483-51"/>
          <p:cNvPicPr/>
          <p:nvPr/>
        </p:nvPicPr>
        <p:blipFill>
          <a:blip r:embed="rId3">
            <a:alphaModFix amt="15000"/>
          </a:blip>
          <a:stretch>
            <a:fillRect/>
          </a:stretch>
        </p:blipFill>
        <p:spPr>
          <a:xfrm rot="-480000">
            <a:off x="57150" y="4386263"/>
            <a:ext cx="714375" cy="714375"/>
          </a:xfrm>
          <a:prstGeom prst="rect">
            <a:avLst/>
          </a:prstGeom>
          <a:ln>
            <a:noFill/>
          </a:ln>
        </p:spPr>
      </p:pic>
      <p:cxnSp>
        <p:nvCxnSpPr>
          <p:cNvPr id="5" name="el-1785639219452-2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5639219452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5639219453-4"/>
          <p:cNvCxnSpPr/>
          <p:nvPr/>
        </p:nvCxnSpPr>
        <p:spPr>
          <a:xfrm>
            <a:off x="8315325" y="253603"/>
            <a:ext cx="428625" cy="914"/>
          </a:xfrm>
          <a:prstGeom prst="line">
            <a:avLst/>
          </a:prstGeom>
          <a:ln w="14288" cap="flat">
            <a:solidFill>
              <a:srgbClr val="1A6B5C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639219454-9"/>
          <p:cNvSpPr/>
          <p:nvPr/>
        </p:nvSpPr>
        <p:spPr>
          <a:xfrm>
            <a:off x="400050" y="1000720"/>
            <a:ext cx="4057650" cy="3313509"/>
          </a:xfrm>
          <a:prstGeom prst="roundRect">
            <a:avLst>
              <a:gd name="adj" fmla="val 2300"/>
            </a:avLst>
          </a:prstGeom>
          <a:solidFill>
            <a:srgbClr val="FFFFFF"/>
          </a:solidFill>
          <a:ln w="7144" algn="in">
            <a:solidFill>
              <a:srgbClr val="EBE5D8"/>
            </a:solidFill>
            <a:prstDash val="solid"/>
          </a:ln>
          <a:effectLst>
            <a:outerShdw blurRad="100013" dist="28575" dir="5400000" sx="100000" sy="100000" kx="0" ky="0" algn="ctr">
              <a:srgbClr val="2A2A2A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el-1785639219475-44"/>
          <p:cNvSpPr/>
          <p:nvPr/>
        </p:nvSpPr>
        <p:spPr>
          <a:xfrm>
            <a:off x="4707731" y="1545134"/>
            <a:ext cx="157163" cy="9822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06" y="44200"/>
                </a:moveTo>
                <a:lnTo>
                  <a:pt x="1706" y="44200"/>
                </a:lnTo>
                <a:cubicBezTo>
                  <a:pt x="569" y="46333"/>
                  <a:pt x="0" y="48800"/>
                  <a:pt x="0" y="51600"/>
                </a:cubicBezTo>
                <a:lnTo>
                  <a:pt x="0" y="51600"/>
                </a:lnTo>
                <a:lnTo>
                  <a:pt x="0" y="51600"/>
                </a:lnTo>
                <a:cubicBezTo>
                  <a:pt x="0" y="54400"/>
                  <a:pt x="569" y="56867"/>
                  <a:pt x="1706" y="59000"/>
                </a:cubicBezTo>
                <a:lnTo>
                  <a:pt x="1706" y="59000"/>
                </a:lnTo>
                <a:lnTo>
                  <a:pt x="26000" y="100200"/>
                </a:lnTo>
                <a:cubicBezTo>
                  <a:pt x="27255" y="102133"/>
                  <a:pt x="28706" y="103100"/>
                  <a:pt x="30353" y="103100"/>
                </a:cubicBezTo>
                <a:lnTo>
                  <a:pt x="30353" y="103100"/>
                </a:lnTo>
                <a:cubicBezTo>
                  <a:pt x="32000" y="103100"/>
                  <a:pt x="33451" y="102133"/>
                  <a:pt x="34706" y="100200"/>
                </a:cubicBezTo>
                <a:lnTo>
                  <a:pt x="34706" y="100200"/>
                </a:lnTo>
                <a:cubicBezTo>
                  <a:pt x="35843" y="98067"/>
                  <a:pt x="36412" y="95600"/>
                  <a:pt x="36412" y="92800"/>
                </a:cubicBezTo>
                <a:lnTo>
                  <a:pt x="36412" y="92800"/>
                </a:lnTo>
                <a:cubicBezTo>
                  <a:pt x="36412" y="90000"/>
                  <a:pt x="35843" y="87533"/>
                  <a:pt x="34706" y="85400"/>
                </a:cubicBezTo>
                <a:lnTo>
                  <a:pt x="34706" y="85400"/>
                </a:lnTo>
                <a:lnTo>
                  <a:pt x="20647" y="61900"/>
                </a:lnTo>
                <a:lnTo>
                  <a:pt x="91000" y="61900"/>
                </a:lnTo>
                <a:cubicBezTo>
                  <a:pt x="92765" y="61900"/>
                  <a:pt x="94216" y="60933"/>
                  <a:pt x="95353" y="59000"/>
                </a:cubicBezTo>
                <a:lnTo>
                  <a:pt x="95353" y="59000"/>
                </a:lnTo>
                <a:cubicBezTo>
                  <a:pt x="96490" y="57067"/>
                  <a:pt x="97059" y="54600"/>
                  <a:pt x="97059" y="51600"/>
                </a:cubicBezTo>
                <a:lnTo>
                  <a:pt x="97059" y="51600"/>
                </a:lnTo>
                <a:cubicBezTo>
                  <a:pt x="97059" y="48600"/>
                  <a:pt x="96490" y="46133"/>
                  <a:pt x="95353" y="44200"/>
                </a:cubicBezTo>
                <a:lnTo>
                  <a:pt x="95353" y="44200"/>
                </a:lnTo>
                <a:cubicBezTo>
                  <a:pt x="94216" y="42267"/>
                  <a:pt x="92765" y="41300"/>
                  <a:pt x="91000" y="41300"/>
                </a:cubicBezTo>
                <a:lnTo>
                  <a:pt x="91000" y="41300"/>
                </a:lnTo>
                <a:lnTo>
                  <a:pt x="20647" y="41300"/>
                </a:lnTo>
                <a:lnTo>
                  <a:pt x="34706" y="17700"/>
                </a:lnTo>
                <a:cubicBezTo>
                  <a:pt x="35843" y="15567"/>
                  <a:pt x="36412" y="13100"/>
                  <a:pt x="36412" y="10300"/>
                </a:cubicBezTo>
                <a:lnTo>
                  <a:pt x="36412" y="10300"/>
                </a:lnTo>
                <a:cubicBezTo>
                  <a:pt x="36412" y="7500"/>
                  <a:pt x="35843" y="5033"/>
                  <a:pt x="34706" y="2900"/>
                </a:cubicBezTo>
                <a:lnTo>
                  <a:pt x="34706" y="2900"/>
                </a:lnTo>
                <a:cubicBezTo>
                  <a:pt x="33451" y="967"/>
                  <a:pt x="32000" y="0"/>
                  <a:pt x="30353" y="0"/>
                </a:cubicBezTo>
                <a:lnTo>
                  <a:pt x="30353" y="0"/>
                </a:lnTo>
                <a:cubicBezTo>
                  <a:pt x="28706" y="0"/>
                  <a:pt x="27255" y="967"/>
                  <a:pt x="26000" y="2900"/>
                </a:cubicBezTo>
                <a:lnTo>
                  <a:pt x="26000" y="2900"/>
                </a:lnTo>
                <a:lnTo>
                  <a:pt x="1706" y="44200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639219479-45"/>
          <p:cNvSpPr/>
          <p:nvPr/>
        </p:nvSpPr>
        <p:spPr>
          <a:xfrm>
            <a:off x="4707731" y="1941807"/>
            <a:ext cx="157163" cy="15736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059" y="18235"/>
                </a:moveTo>
                <a:lnTo>
                  <a:pt x="6059" y="18235"/>
                </a:lnTo>
                <a:lnTo>
                  <a:pt x="66706" y="18235"/>
                </a:lnTo>
                <a:lnTo>
                  <a:pt x="66706" y="6118"/>
                </a:lnTo>
                <a:cubicBezTo>
                  <a:pt x="66863" y="3490"/>
                  <a:pt x="68137" y="1608"/>
                  <a:pt x="70529" y="471"/>
                </a:cubicBezTo>
                <a:lnTo>
                  <a:pt x="70529" y="471"/>
                </a:lnTo>
                <a:cubicBezTo>
                  <a:pt x="72922" y="-431"/>
                  <a:pt x="75137" y="0"/>
                  <a:pt x="77176" y="1765"/>
                </a:cubicBezTo>
                <a:lnTo>
                  <a:pt x="77176" y="1765"/>
                </a:lnTo>
                <a:lnTo>
                  <a:pt x="95353" y="19941"/>
                </a:lnTo>
                <a:cubicBezTo>
                  <a:pt x="96490" y="21235"/>
                  <a:pt x="97059" y="22706"/>
                  <a:pt x="97059" y="24353"/>
                </a:cubicBezTo>
                <a:lnTo>
                  <a:pt x="97059" y="24353"/>
                </a:lnTo>
                <a:cubicBezTo>
                  <a:pt x="97059" y="25961"/>
                  <a:pt x="96490" y="27412"/>
                  <a:pt x="95353" y="28706"/>
                </a:cubicBezTo>
                <a:lnTo>
                  <a:pt x="95353" y="28706"/>
                </a:lnTo>
                <a:lnTo>
                  <a:pt x="77176" y="46882"/>
                </a:lnTo>
                <a:cubicBezTo>
                  <a:pt x="75137" y="48647"/>
                  <a:pt x="72922" y="49020"/>
                  <a:pt x="70529" y="48000"/>
                </a:cubicBezTo>
                <a:lnTo>
                  <a:pt x="70529" y="48000"/>
                </a:lnTo>
                <a:cubicBezTo>
                  <a:pt x="68137" y="47020"/>
                  <a:pt x="66863" y="45196"/>
                  <a:pt x="66706" y="42529"/>
                </a:cubicBezTo>
                <a:lnTo>
                  <a:pt x="66706" y="42529"/>
                </a:lnTo>
                <a:lnTo>
                  <a:pt x="66706" y="30412"/>
                </a:lnTo>
                <a:lnTo>
                  <a:pt x="6059" y="30412"/>
                </a:lnTo>
                <a:cubicBezTo>
                  <a:pt x="4294" y="30412"/>
                  <a:pt x="2843" y="29843"/>
                  <a:pt x="1706" y="28706"/>
                </a:cubicBezTo>
                <a:lnTo>
                  <a:pt x="1706" y="28706"/>
                </a:lnTo>
                <a:cubicBezTo>
                  <a:pt x="569" y="27569"/>
                  <a:pt x="0" y="26118"/>
                  <a:pt x="0" y="24353"/>
                </a:cubicBezTo>
                <a:lnTo>
                  <a:pt x="0" y="24353"/>
                </a:lnTo>
                <a:cubicBezTo>
                  <a:pt x="0" y="22549"/>
                  <a:pt x="569" y="21078"/>
                  <a:pt x="1706" y="19941"/>
                </a:cubicBezTo>
                <a:lnTo>
                  <a:pt x="1706" y="19941"/>
                </a:lnTo>
                <a:cubicBezTo>
                  <a:pt x="2843" y="18804"/>
                  <a:pt x="4294" y="18235"/>
                  <a:pt x="6059" y="18235"/>
                </a:cubicBezTo>
                <a:lnTo>
                  <a:pt x="6059" y="18235"/>
                </a:lnTo>
                <a:moveTo>
                  <a:pt x="91000" y="66765"/>
                </a:moveTo>
                <a:lnTo>
                  <a:pt x="91000" y="66765"/>
                </a:lnTo>
                <a:cubicBezTo>
                  <a:pt x="92765" y="66765"/>
                  <a:pt x="94216" y="67333"/>
                  <a:pt x="95353" y="68471"/>
                </a:cubicBezTo>
                <a:lnTo>
                  <a:pt x="95353" y="68471"/>
                </a:lnTo>
                <a:lnTo>
                  <a:pt x="95353" y="68471"/>
                </a:lnTo>
                <a:cubicBezTo>
                  <a:pt x="96490" y="69608"/>
                  <a:pt x="97059" y="71078"/>
                  <a:pt x="97059" y="72882"/>
                </a:cubicBezTo>
                <a:lnTo>
                  <a:pt x="97059" y="72882"/>
                </a:lnTo>
                <a:cubicBezTo>
                  <a:pt x="97059" y="74647"/>
                  <a:pt x="96490" y="76098"/>
                  <a:pt x="95353" y="77235"/>
                </a:cubicBezTo>
                <a:lnTo>
                  <a:pt x="95353" y="77235"/>
                </a:lnTo>
                <a:cubicBezTo>
                  <a:pt x="94216" y="78373"/>
                  <a:pt x="92765" y="78941"/>
                  <a:pt x="91000" y="78941"/>
                </a:cubicBezTo>
                <a:lnTo>
                  <a:pt x="91000" y="78941"/>
                </a:lnTo>
                <a:lnTo>
                  <a:pt x="30353" y="78941"/>
                </a:lnTo>
                <a:lnTo>
                  <a:pt x="30353" y="91059"/>
                </a:lnTo>
                <a:cubicBezTo>
                  <a:pt x="30196" y="93725"/>
                  <a:pt x="28922" y="95627"/>
                  <a:pt x="26529" y="96765"/>
                </a:cubicBezTo>
                <a:lnTo>
                  <a:pt x="26529" y="96765"/>
                </a:lnTo>
                <a:cubicBezTo>
                  <a:pt x="24137" y="97627"/>
                  <a:pt x="21922" y="97176"/>
                  <a:pt x="19882" y="95412"/>
                </a:cubicBezTo>
                <a:lnTo>
                  <a:pt x="19882" y="95412"/>
                </a:lnTo>
                <a:lnTo>
                  <a:pt x="1706" y="77235"/>
                </a:lnTo>
                <a:cubicBezTo>
                  <a:pt x="569" y="75941"/>
                  <a:pt x="0" y="74490"/>
                  <a:pt x="0" y="72882"/>
                </a:cubicBezTo>
                <a:lnTo>
                  <a:pt x="0" y="72882"/>
                </a:lnTo>
                <a:cubicBezTo>
                  <a:pt x="0" y="71235"/>
                  <a:pt x="569" y="69843"/>
                  <a:pt x="1706" y="68706"/>
                </a:cubicBezTo>
                <a:lnTo>
                  <a:pt x="1706" y="68706"/>
                </a:lnTo>
                <a:lnTo>
                  <a:pt x="19882" y="50471"/>
                </a:lnTo>
                <a:cubicBezTo>
                  <a:pt x="21922" y="48588"/>
                  <a:pt x="24137" y="48157"/>
                  <a:pt x="26529" y="49176"/>
                </a:cubicBezTo>
                <a:lnTo>
                  <a:pt x="26529" y="49176"/>
                </a:lnTo>
                <a:cubicBezTo>
                  <a:pt x="28922" y="50196"/>
                  <a:pt x="30196" y="52020"/>
                  <a:pt x="30353" y="54647"/>
                </a:cubicBezTo>
                <a:lnTo>
                  <a:pt x="30353" y="54647"/>
                </a:lnTo>
                <a:lnTo>
                  <a:pt x="30353" y="66765"/>
                </a:lnTo>
                <a:lnTo>
                  <a:pt x="91000" y="66765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219480-48"/>
          <p:cNvSpPr/>
          <p:nvPr/>
        </p:nvSpPr>
        <p:spPr>
          <a:xfrm>
            <a:off x="5014913" y="2244328"/>
            <a:ext cx="100013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56000"/>
                </a:moveTo>
                <a:lnTo>
                  <a:pt x="93545" y="56000"/>
                </a:lnTo>
                <a:cubicBezTo>
                  <a:pt x="94818" y="54222"/>
                  <a:pt x="95455" y="52222"/>
                  <a:pt x="95455" y="50000"/>
                </a:cubicBezTo>
                <a:lnTo>
                  <a:pt x="95455" y="50000"/>
                </a:lnTo>
                <a:lnTo>
                  <a:pt x="95455" y="50000"/>
                </a:lnTo>
                <a:cubicBezTo>
                  <a:pt x="95455" y="47778"/>
                  <a:pt x="94818" y="45778"/>
                  <a:pt x="93545" y="44000"/>
                </a:cubicBezTo>
                <a:lnTo>
                  <a:pt x="93545" y="44000"/>
                </a:lnTo>
                <a:lnTo>
                  <a:pt x="59455" y="2333"/>
                </a:lnTo>
                <a:cubicBezTo>
                  <a:pt x="58000" y="778"/>
                  <a:pt x="56364" y="0"/>
                  <a:pt x="54545" y="0"/>
                </a:cubicBezTo>
                <a:lnTo>
                  <a:pt x="54545" y="0"/>
                </a:lnTo>
                <a:cubicBezTo>
                  <a:pt x="52727" y="0"/>
                  <a:pt x="51091" y="778"/>
                  <a:pt x="49636" y="2333"/>
                </a:cubicBezTo>
                <a:lnTo>
                  <a:pt x="49636" y="2333"/>
                </a:lnTo>
                <a:cubicBezTo>
                  <a:pt x="48364" y="4111"/>
                  <a:pt x="47727" y="6111"/>
                  <a:pt x="47727" y="8333"/>
                </a:cubicBezTo>
                <a:lnTo>
                  <a:pt x="47727" y="8333"/>
                </a:lnTo>
                <a:cubicBezTo>
                  <a:pt x="47727" y="10556"/>
                  <a:pt x="48364" y="12556"/>
                  <a:pt x="49636" y="14333"/>
                </a:cubicBezTo>
                <a:lnTo>
                  <a:pt x="49636" y="14333"/>
                </a:lnTo>
                <a:lnTo>
                  <a:pt x="72273" y="41667"/>
                </a:lnTo>
                <a:lnTo>
                  <a:pt x="6818" y="41667"/>
                </a:lnTo>
                <a:cubicBezTo>
                  <a:pt x="4818" y="41667"/>
                  <a:pt x="3182" y="42444"/>
                  <a:pt x="1909" y="44000"/>
                </a:cubicBezTo>
                <a:lnTo>
                  <a:pt x="1909" y="44000"/>
                </a:lnTo>
                <a:cubicBezTo>
                  <a:pt x="636" y="45556"/>
                  <a:pt x="0" y="47556"/>
                  <a:pt x="0" y="50000"/>
                </a:cubicBezTo>
                <a:lnTo>
                  <a:pt x="0" y="50000"/>
                </a:lnTo>
                <a:cubicBezTo>
                  <a:pt x="0" y="52444"/>
                  <a:pt x="636" y="54444"/>
                  <a:pt x="1909" y="56000"/>
                </a:cubicBezTo>
                <a:lnTo>
                  <a:pt x="1909" y="56000"/>
                </a:lnTo>
                <a:cubicBezTo>
                  <a:pt x="3182" y="57556"/>
                  <a:pt x="4818" y="58333"/>
                  <a:pt x="6818" y="58333"/>
                </a:cubicBezTo>
                <a:lnTo>
                  <a:pt x="6818" y="58333"/>
                </a:lnTo>
                <a:lnTo>
                  <a:pt x="72273" y="58333"/>
                </a:lnTo>
                <a:lnTo>
                  <a:pt x="49636" y="85667"/>
                </a:lnTo>
                <a:cubicBezTo>
                  <a:pt x="48364" y="87444"/>
                  <a:pt x="47727" y="89444"/>
                  <a:pt x="47727" y="91667"/>
                </a:cubicBezTo>
                <a:lnTo>
                  <a:pt x="47727" y="91667"/>
                </a:lnTo>
                <a:cubicBezTo>
                  <a:pt x="47727" y="93889"/>
                  <a:pt x="48364" y="95889"/>
                  <a:pt x="49636" y="97667"/>
                </a:cubicBezTo>
                <a:lnTo>
                  <a:pt x="49636" y="97667"/>
                </a:lnTo>
                <a:cubicBezTo>
                  <a:pt x="51091" y="99222"/>
                  <a:pt x="52727" y="100000"/>
                  <a:pt x="54545" y="100000"/>
                </a:cubicBezTo>
                <a:lnTo>
                  <a:pt x="54545" y="100000"/>
                </a:lnTo>
                <a:cubicBezTo>
                  <a:pt x="56364" y="100000"/>
                  <a:pt x="58000" y="99222"/>
                  <a:pt x="59455" y="97667"/>
                </a:cubicBezTo>
                <a:lnTo>
                  <a:pt x="59455" y="97667"/>
                </a:lnTo>
                <a:lnTo>
                  <a:pt x="93545" y="56000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9219480-49"/>
          <p:cNvSpPr/>
          <p:nvPr/>
        </p:nvSpPr>
        <p:spPr>
          <a:xfrm>
            <a:off x="5014913" y="2482453"/>
            <a:ext cx="100013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56000"/>
                </a:moveTo>
                <a:lnTo>
                  <a:pt x="93545" y="56000"/>
                </a:lnTo>
                <a:cubicBezTo>
                  <a:pt x="94818" y="54222"/>
                  <a:pt x="95455" y="52222"/>
                  <a:pt x="95455" y="50000"/>
                </a:cubicBezTo>
                <a:lnTo>
                  <a:pt x="95455" y="50000"/>
                </a:lnTo>
                <a:lnTo>
                  <a:pt x="95455" y="50000"/>
                </a:lnTo>
                <a:cubicBezTo>
                  <a:pt x="95455" y="47778"/>
                  <a:pt x="94818" y="45778"/>
                  <a:pt x="93545" y="44000"/>
                </a:cubicBezTo>
                <a:lnTo>
                  <a:pt x="93545" y="44000"/>
                </a:lnTo>
                <a:lnTo>
                  <a:pt x="59455" y="2333"/>
                </a:lnTo>
                <a:cubicBezTo>
                  <a:pt x="58000" y="778"/>
                  <a:pt x="56364" y="0"/>
                  <a:pt x="54545" y="0"/>
                </a:cubicBezTo>
                <a:lnTo>
                  <a:pt x="54545" y="0"/>
                </a:lnTo>
                <a:cubicBezTo>
                  <a:pt x="52727" y="0"/>
                  <a:pt x="51091" y="778"/>
                  <a:pt x="49636" y="2333"/>
                </a:cubicBezTo>
                <a:lnTo>
                  <a:pt x="49636" y="2333"/>
                </a:lnTo>
                <a:cubicBezTo>
                  <a:pt x="48364" y="4111"/>
                  <a:pt x="47727" y="6111"/>
                  <a:pt x="47727" y="8333"/>
                </a:cubicBezTo>
                <a:lnTo>
                  <a:pt x="47727" y="8333"/>
                </a:lnTo>
                <a:cubicBezTo>
                  <a:pt x="47727" y="10556"/>
                  <a:pt x="48364" y="12556"/>
                  <a:pt x="49636" y="14333"/>
                </a:cubicBezTo>
                <a:lnTo>
                  <a:pt x="49636" y="14333"/>
                </a:lnTo>
                <a:lnTo>
                  <a:pt x="72273" y="41667"/>
                </a:lnTo>
                <a:lnTo>
                  <a:pt x="6818" y="41667"/>
                </a:lnTo>
                <a:cubicBezTo>
                  <a:pt x="4818" y="41667"/>
                  <a:pt x="3182" y="42444"/>
                  <a:pt x="1909" y="44000"/>
                </a:cubicBezTo>
                <a:lnTo>
                  <a:pt x="1909" y="44000"/>
                </a:lnTo>
                <a:cubicBezTo>
                  <a:pt x="636" y="45556"/>
                  <a:pt x="0" y="47556"/>
                  <a:pt x="0" y="50000"/>
                </a:cubicBezTo>
                <a:lnTo>
                  <a:pt x="0" y="50000"/>
                </a:lnTo>
                <a:cubicBezTo>
                  <a:pt x="0" y="52444"/>
                  <a:pt x="636" y="54444"/>
                  <a:pt x="1909" y="56000"/>
                </a:cubicBezTo>
                <a:lnTo>
                  <a:pt x="1909" y="56000"/>
                </a:lnTo>
                <a:cubicBezTo>
                  <a:pt x="3182" y="57556"/>
                  <a:pt x="4818" y="58333"/>
                  <a:pt x="6818" y="58333"/>
                </a:cubicBezTo>
                <a:lnTo>
                  <a:pt x="6818" y="58333"/>
                </a:lnTo>
                <a:lnTo>
                  <a:pt x="72273" y="58333"/>
                </a:lnTo>
                <a:lnTo>
                  <a:pt x="49636" y="85667"/>
                </a:lnTo>
                <a:cubicBezTo>
                  <a:pt x="48364" y="87444"/>
                  <a:pt x="47727" y="89444"/>
                  <a:pt x="47727" y="91667"/>
                </a:cubicBezTo>
                <a:lnTo>
                  <a:pt x="47727" y="91667"/>
                </a:lnTo>
                <a:cubicBezTo>
                  <a:pt x="47727" y="93889"/>
                  <a:pt x="48364" y="95889"/>
                  <a:pt x="49636" y="97667"/>
                </a:cubicBezTo>
                <a:lnTo>
                  <a:pt x="49636" y="97667"/>
                </a:lnTo>
                <a:cubicBezTo>
                  <a:pt x="51091" y="99222"/>
                  <a:pt x="52727" y="100000"/>
                  <a:pt x="54545" y="100000"/>
                </a:cubicBezTo>
                <a:lnTo>
                  <a:pt x="54545" y="100000"/>
                </a:lnTo>
                <a:cubicBezTo>
                  <a:pt x="56364" y="100000"/>
                  <a:pt x="58000" y="99222"/>
                  <a:pt x="59455" y="97667"/>
                </a:cubicBezTo>
                <a:lnTo>
                  <a:pt x="59455" y="97667"/>
                </a:lnTo>
                <a:lnTo>
                  <a:pt x="93545" y="56000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219479-46"/>
          <p:cNvSpPr/>
          <p:nvPr/>
        </p:nvSpPr>
        <p:spPr>
          <a:xfrm>
            <a:off x="4708910" y="2854226"/>
            <a:ext cx="154806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313" y="5500"/>
                </a:moveTo>
                <a:lnTo>
                  <a:pt x="3313" y="5500"/>
                </a:lnTo>
                <a:cubicBezTo>
                  <a:pt x="3562" y="2119"/>
                  <a:pt x="5167" y="286"/>
                  <a:pt x="8125" y="0"/>
                </a:cubicBezTo>
                <a:lnTo>
                  <a:pt x="8125" y="0"/>
                </a:lnTo>
                <a:lnTo>
                  <a:pt x="14563" y="0"/>
                </a:lnTo>
                <a:cubicBezTo>
                  <a:pt x="17521" y="286"/>
                  <a:pt x="19125" y="2119"/>
                  <a:pt x="19375" y="5500"/>
                </a:cubicBezTo>
                <a:lnTo>
                  <a:pt x="19375" y="5500"/>
                </a:lnTo>
                <a:lnTo>
                  <a:pt x="19375" y="33143"/>
                </a:lnTo>
                <a:lnTo>
                  <a:pt x="22625" y="33143"/>
                </a:lnTo>
                <a:cubicBezTo>
                  <a:pt x="25583" y="33476"/>
                  <a:pt x="27187" y="35310"/>
                  <a:pt x="27437" y="38643"/>
                </a:cubicBezTo>
                <a:lnTo>
                  <a:pt x="27437" y="38643"/>
                </a:lnTo>
                <a:cubicBezTo>
                  <a:pt x="27187" y="42024"/>
                  <a:pt x="25583" y="43881"/>
                  <a:pt x="22625" y="44214"/>
                </a:cubicBezTo>
                <a:lnTo>
                  <a:pt x="22625" y="44214"/>
                </a:lnTo>
                <a:lnTo>
                  <a:pt x="6500" y="44214"/>
                </a:lnTo>
                <a:cubicBezTo>
                  <a:pt x="3542" y="43881"/>
                  <a:pt x="1938" y="42024"/>
                  <a:pt x="1688" y="38643"/>
                </a:cubicBezTo>
                <a:lnTo>
                  <a:pt x="1688" y="38643"/>
                </a:lnTo>
                <a:cubicBezTo>
                  <a:pt x="1938" y="35310"/>
                  <a:pt x="3542" y="33476"/>
                  <a:pt x="6500" y="33143"/>
                </a:cubicBezTo>
                <a:lnTo>
                  <a:pt x="6500" y="33143"/>
                </a:lnTo>
                <a:lnTo>
                  <a:pt x="9750" y="33143"/>
                </a:lnTo>
                <a:lnTo>
                  <a:pt x="9750" y="11071"/>
                </a:lnTo>
                <a:lnTo>
                  <a:pt x="8125" y="11071"/>
                </a:lnTo>
                <a:cubicBezTo>
                  <a:pt x="5167" y="10738"/>
                  <a:pt x="3562" y="8881"/>
                  <a:pt x="3313" y="5500"/>
                </a:cubicBezTo>
                <a:lnTo>
                  <a:pt x="3313" y="5500"/>
                </a:lnTo>
                <a:moveTo>
                  <a:pt x="16000" y="71143"/>
                </a:moveTo>
                <a:lnTo>
                  <a:pt x="16000" y="71143"/>
                </a:lnTo>
                <a:cubicBezTo>
                  <a:pt x="14250" y="69429"/>
                  <a:pt x="12625" y="69500"/>
                  <a:pt x="11125" y="71357"/>
                </a:cubicBezTo>
                <a:lnTo>
                  <a:pt x="11125" y="71357"/>
                </a:lnTo>
                <a:lnTo>
                  <a:pt x="8938" y="75071"/>
                </a:lnTo>
                <a:cubicBezTo>
                  <a:pt x="6896" y="77643"/>
                  <a:pt x="4604" y="78095"/>
                  <a:pt x="2063" y="76429"/>
                </a:cubicBezTo>
                <a:lnTo>
                  <a:pt x="2063" y="76429"/>
                </a:lnTo>
                <a:cubicBezTo>
                  <a:pt x="-229" y="74143"/>
                  <a:pt x="-625" y="71524"/>
                  <a:pt x="875" y="68571"/>
                </a:cubicBezTo>
                <a:lnTo>
                  <a:pt x="875" y="68571"/>
                </a:lnTo>
                <a:lnTo>
                  <a:pt x="3313" y="64929"/>
                </a:lnTo>
                <a:cubicBezTo>
                  <a:pt x="5854" y="61071"/>
                  <a:pt x="9063" y="59071"/>
                  <a:pt x="12937" y="58929"/>
                </a:cubicBezTo>
                <a:lnTo>
                  <a:pt x="12937" y="58929"/>
                </a:lnTo>
                <a:cubicBezTo>
                  <a:pt x="16854" y="58786"/>
                  <a:pt x="20292" y="60476"/>
                  <a:pt x="23250" y="64000"/>
                </a:cubicBezTo>
                <a:lnTo>
                  <a:pt x="23250" y="64000"/>
                </a:lnTo>
                <a:cubicBezTo>
                  <a:pt x="25375" y="66905"/>
                  <a:pt x="26375" y="70119"/>
                  <a:pt x="26250" y="73643"/>
                </a:cubicBezTo>
                <a:lnTo>
                  <a:pt x="26250" y="73643"/>
                </a:lnTo>
                <a:cubicBezTo>
                  <a:pt x="26250" y="77357"/>
                  <a:pt x="25167" y="80595"/>
                  <a:pt x="23000" y="83357"/>
                </a:cubicBezTo>
                <a:lnTo>
                  <a:pt x="23000" y="83357"/>
                </a:lnTo>
                <a:lnTo>
                  <a:pt x="16000" y="92071"/>
                </a:lnTo>
                <a:lnTo>
                  <a:pt x="22625" y="92071"/>
                </a:lnTo>
                <a:cubicBezTo>
                  <a:pt x="25583" y="92405"/>
                  <a:pt x="27187" y="94238"/>
                  <a:pt x="27437" y="97571"/>
                </a:cubicBezTo>
                <a:lnTo>
                  <a:pt x="27437" y="97571"/>
                </a:lnTo>
                <a:cubicBezTo>
                  <a:pt x="27187" y="100952"/>
                  <a:pt x="25583" y="102810"/>
                  <a:pt x="22625" y="103143"/>
                </a:cubicBezTo>
                <a:lnTo>
                  <a:pt x="22625" y="103143"/>
                </a:lnTo>
                <a:lnTo>
                  <a:pt x="4875" y="103143"/>
                </a:lnTo>
                <a:cubicBezTo>
                  <a:pt x="2875" y="103000"/>
                  <a:pt x="1396" y="101929"/>
                  <a:pt x="438" y="99929"/>
                </a:cubicBezTo>
                <a:lnTo>
                  <a:pt x="438" y="99929"/>
                </a:lnTo>
                <a:cubicBezTo>
                  <a:pt x="-229" y="97595"/>
                  <a:pt x="42" y="95595"/>
                  <a:pt x="1250" y="93929"/>
                </a:cubicBezTo>
                <a:lnTo>
                  <a:pt x="1250" y="93929"/>
                </a:lnTo>
                <a:lnTo>
                  <a:pt x="15750" y="75929"/>
                </a:lnTo>
                <a:cubicBezTo>
                  <a:pt x="16833" y="74405"/>
                  <a:pt x="16917" y="72810"/>
                  <a:pt x="16000" y="71143"/>
                </a:cubicBezTo>
                <a:lnTo>
                  <a:pt x="16000" y="71143"/>
                </a:lnTo>
                <a:moveTo>
                  <a:pt x="43563" y="7357"/>
                </a:moveTo>
                <a:lnTo>
                  <a:pt x="43563" y="7357"/>
                </a:lnTo>
                <a:lnTo>
                  <a:pt x="95125" y="7357"/>
                </a:lnTo>
                <a:cubicBezTo>
                  <a:pt x="97000" y="7357"/>
                  <a:pt x="98542" y="8048"/>
                  <a:pt x="99750" y="9429"/>
                </a:cubicBezTo>
                <a:lnTo>
                  <a:pt x="99750" y="9429"/>
                </a:lnTo>
                <a:cubicBezTo>
                  <a:pt x="100958" y="10810"/>
                  <a:pt x="101563" y="12571"/>
                  <a:pt x="101563" y="14714"/>
                </a:cubicBezTo>
                <a:lnTo>
                  <a:pt x="101563" y="14714"/>
                </a:lnTo>
                <a:cubicBezTo>
                  <a:pt x="101563" y="16857"/>
                  <a:pt x="100958" y="18619"/>
                  <a:pt x="99750" y="20000"/>
                </a:cubicBezTo>
                <a:lnTo>
                  <a:pt x="99750" y="20000"/>
                </a:lnTo>
                <a:cubicBezTo>
                  <a:pt x="98542" y="21381"/>
                  <a:pt x="97000" y="22071"/>
                  <a:pt x="95125" y="22071"/>
                </a:cubicBezTo>
                <a:lnTo>
                  <a:pt x="95125" y="22071"/>
                </a:lnTo>
                <a:lnTo>
                  <a:pt x="43563" y="22071"/>
                </a:lnTo>
                <a:cubicBezTo>
                  <a:pt x="41688" y="22071"/>
                  <a:pt x="40146" y="21381"/>
                  <a:pt x="38938" y="20000"/>
                </a:cubicBezTo>
                <a:lnTo>
                  <a:pt x="38938" y="20000"/>
                </a:lnTo>
                <a:cubicBezTo>
                  <a:pt x="37729" y="18619"/>
                  <a:pt x="37125" y="16857"/>
                  <a:pt x="37125" y="14714"/>
                </a:cubicBezTo>
                <a:lnTo>
                  <a:pt x="37125" y="14714"/>
                </a:lnTo>
                <a:cubicBezTo>
                  <a:pt x="37125" y="12571"/>
                  <a:pt x="37729" y="10810"/>
                  <a:pt x="38938" y="9429"/>
                </a:cubicBezTo>
                <a:lnTo>
                  <a:pt x="38938" y="9429"/>
                </a:lnTo>
                <a:cubicBezTo>
                  <a:pt x="40146" y="8048"/>
                  <a:pt x="41688" y="7357"/>
                  <a:pt x="43563" y="7357"/>
                </a:cubicBezTo>
                <a:lnTo>
                  <a:pt x="43563" y="7357"/>
                </a:lnTo>
                <a:moveTo>
                  <a:pt x="43563" y="44214"/>
                </a:moveTo>
                <a:lnTo>
                  <a:pt x="43563" y="44214"/>
                </a:lnTo>
                <a:lnTo>
                  <a:pt x="95125" y="44214"/>
                </a:lnTo>
                <a:cubicBezTo>
                  <a:pt x="97000" y="44214"/>
                  <a:pt x="98542" y="44905"/>
                  <a:pt x="99750" y="46286"/>
                </a:cubicBezTo>
                <a:lnTo>
                  <a:pt x="99750" y="46286"/>
                </a:lnTo>
                <a:cubicBezTo>
                  <a:pt x="100958" y="47667"/>
                  <a:pt x="101563" y="49429"/>
                  <a:pt x="101563" y="51571"/>
                </a:cubicBezTo>
                <a:lnTo>
                  <a:pt x="101563" y="51571"/>
                </a:lnTo>
                <a:cubicBezTo>
                  <a:pt x="101563" y="53714"/>
                  <a:pt x="100958" y="55476"/>
                  <a:pt x="99750" y="56857"/>
                </a:cubicBezTo>
                <a:lnTo>
                  <a:pt x="99750" y="56857"/>
                </a:lnTo>
                <a:cubicBezTo>
                  <a:pt x="98542" y="58238"/>
                  <a:pt x="97000" y="58929"/>
                  <a:pt x="95125" y="58929"/>
                </a:cubicBezTo>
                <a:lnTo>
                  <a:pt x="95125" y="58929"/>
                </a:lnTo>
                <a:lnTo>
                  <a:pt x="43563" y="58929"/>
                </a:lnTo>
                <a:cubicBezTo>
                  <a:pt x="41688" y="58929"/>
                  <a:pt x="40146" y="58238"/>
                  <a:pt x="38938" y="56857"/>
                </a:cubicBezTo>
                <a:lnTo>
                  <a:pt x="38938" y="56857"/>
                </a:lnTo>
                <a:cubicBezTo>
                  <a:pt x="37729" y="55476"/>
                  <a:pt x="37125" y="53714"/>
                  <a:pt x="37125" y="51571"/>
                </a:cubicBezTo>
                <a:lnTo>
                  <a:pt x="37125" y="51571"/>
                </a:lnTo>
                <a:cubicBezTo>
                  <a:pt x="37125" y="49429"/>
                  <a:pt x="37729" y="47667"/>
                  <a:pt x="38938" y="46286"/>
                </a:cubicBezTo>
                <a:lnTo>
                  <a:pt x="38938" y="46286"/>
                </a:lnTo>
                <a:cubicBezTo>
                  <a:pt x="40146" y="44905"/>
                  <a:pt x="41688" y="44214"/>
                  <a:pt x="43563" y="44214"/>
                </a:cubicBezTo>
                <a:lnTo>
                  <a:pt x="43563" y="44214"/>
                </a:lnTo>
                <a:moveTo>
                  <a:pt x="43563" y="81000"/>
                </a:moveTo>
                <a:lnTo>
                  <a:pt x="43563" y="81000"/>
                </a:lnTo>
                <a:lnTo>
                  <a:pt x="95125" y="81000"/>
                </a:lnTo>
                <a:cubicBezTo>
                  <a:pt x="97000" y="81000"/>
                  <a:pt x="98542" y="81690"/>
                  <a:pt x="99750" y="83071"/>
                </a:cubicBezTo>
                <a:lnTo>
                  <a:pt x="99750" y="83071"/>
                </a:lnTo>
                <a:cubicBezTo>
                  <a:pt x="100958" y="84452"/>
                  <a:pt x="101563" y="86238"/>
                  <a:pt x="101563" y="88429"/>
                </a:cubicBezTo>
                <a:lnTo>
                  <a:pt x="101563" y="88429"/>
                </a:lnTo>
                <a:cubicBezTo>
                  <a:pt x="101563" y="90571"/>
                  <a:pt x="100958" y="92333"/>
                  <a:pt x="99750" y="93714"/>
                </a:cubicBezTo>
                <a:lnTo>
                  <a:pt x="99750" y="93714"/>
                </a:lnTo>
                <a:cubicBezTo>
                  <a:pt x="98542" y="95095"/>
                  <a:pt x="97000" y="95786"/>
                  <a:pt x="95125" y="95786"/>
                </a:cubicBezTo>
                <a:lnTo>
                  <a:pt x="95125" y="95786"/>
                </a:lnTo>
                <a:lnTo>
                  <a:pt x="43563" y="95786"/>
                </a:lnTo>
                <a:cubicBezTo>
                  <a:pt x="41688" y="95786"/>
                  <a:pt x="40146" y="95095"/>
                  <a:pt x="38938" y="93714"/>
                </a:cubicBezTo>
                <a:lnTo>
                  <a:pt x="38938" y="93714"/>
                </a:lnTo>
                <a:cubicBezTo>
                  <a:pt x="37729" y="92333"/>
                  <a:pt x="37125" y="90571"/>
                  <a:pt x="37125" y="88429"/>
                </a:cubicBezTo>
                <a:lnTo>
                  <a:pt x="37125" y="88429"/>
                </a:lnTo>
                <a:cubicBezTo>
                  <a:pt x="37125" y="86238"/>
                  <a:pt x="37729" y="84452"/>
                  <a:pt x="38938" y="83071"/>
                </a:cubicBezTo>
                <a:lnTo>
                  <a:pt x="38938" y="83071"/>
                </a:lnTo>
                <a:cubicBezTo>
                  <a:pt x="40146" y="81690"/>
                  <a:pt x="41688" y="81000"/>
                  <a:pt x="43563" y="81000"/>
                </a:cubicBezTo>
                <a:lnTo>
                  <a:pt x="43563" y="81000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219456-11"/>
          <p:cNvSpPr/>
          <p:nvPr/>
        </p:nvSpPr>
        <p:spPr>
          <a:xfrm>
            <a:off x="4686300" y="3463528"/>
            <a:ext cx="4057650" cy="4071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56" y="0"/>
                </a:moveTo>
                <a:lnTo>
                  <a:pt x="98944" y="0"/>
                </a:lnTo>
                <a:lnTo>
                  <a:pt x="99047" y="47"/>
                </a:lnTo>
                <a:lnTo>
                  <a:pt x="99150" y="209"/>
                </a:lnTo>
                <a:lnTo>
                  <a:pt x="99251" y="442"/>
                </a:lnTo>
                <a:lnTo>
                  <a:pt x="99347" y="791"/>
                </a:lnTo>
                <a:lnTo>
                  <a:pt x="99441" y="1233"/>
                </a:lnTo>
                <a:lnTo>
                  <a:pt x="99531" y="1767"/>
                </a:lnTo>
                <a:lnTo>
                  <a:pt x="99613" y="2372"/>
                </a:lnTo>
                <a:lnTo>
                  <a:pt x="99690" y="3070"/>
                </a:lnTo>
                <a:lnTo>
                  <a:pt x="99761" y="3837"/>
                </a:lnTo>
                <a:lnTo>
                  <a:pt x="99822" y="4651"/>
                </a:lnTo>
                <a:lnTo>
                  <a:pt x="99876" y="5535"/>
                </a:lnTo>
                <a:lnTo>
                  <a:pt x="99920" y="6465"/>
                </a:lnTo>
                <a:lnTo>
                  <a:pt x="99955" y="7419"/>
                </a:lnTo>
                <a:lnTo>
                  <a:pt x="99979" y="8419"/>
                </a:lnTo>
                <a:lnTo>
                  <a:pt x="99995" y="9442"/>
                </a:lnTo>
                <a:lnTo>
                  <a:pt x="100000" y="10465"/>
                </a:lnTo>
                <a:lnTo>
                  <a:pt x="100000" y="89535"/>
                </a:lnTo>
                <a:lnTo>
                  <a:pt x="99995" y="90558"/>
                </a:lnTo>
                <a:lnTo>
                  <a:pt x="99979" y="91581"/>
                </a:lnTo>
                <a:lnTo>
                  <a:pt x="99955" y="92581"/>
                </a:lnTo>
                <a:lnTo>
                  <a:pt x="99920" y="93535"/>
                </a:lnTo>
                <a:lnTo>
                  <a:pt x="99876" y="94465"/>
                </a:lnTo>
                <a:lnTo>
                  <a:pt x="99822" y="95349"/>
                </a:lnTo>
                <a:lnTo>
                  <a:pt x="99761" y="96163"/>
                </a:lnTo>
                <a:lnTo>
                  <a:pt x="99690" y="96930"/>
                </a:lnTo>
                <a:lnTo>
                  <a:pt x="99613" y="97628"/>
                </a:lnTo>
                <a:lnTo>
                  <a:pt x="99531" y="98233"/>
                </a:lnTo>
                <a:lnTo>
                  <a:pt x="99441" y="98767"/>
                </a:lnTo>
                <a:lnTo>
                  <a:pt x="99347" y="99209"/>
                </a:lnTo>
                <a:lnTo>
                  <a:pt x="99251" y="99558"/>
                </a:lnTo>
                <a:lnTo>
                  <a:pt x="99150" y="99791"/>
                </a:lnTo>
                <a:lnTo>
                  <a:pt x="99047" y="99953"/>
                </a:lnTo>
                <a:lnTo>
                  <a:pt x="98944" y="100000"/>
                </a:lnTo>
                <a:lnTo>
                  <a:pt x="1056" y="100000"/>
                </a:lnTo>
                <a:lnTo>
                  <a:pt x="953" y="99953"/>
                </a:lnTo>
                <a:lnTo>
                  <a:pt x="850" y="99791"/>
                </a:lnTo>
                <a:lnTo>
                  <a:pt x="749" y="99558"/>
                </a:lnTo>
                <a:lnTo>
                  <a:pt x="653" y="99209"/>
                </a:lnTo>
                <a:lnTo>
                  <a:pt x="559" y="98767"/>
                </a:lnTo>
                <a:lnTo>
                  <a:pt x="469" y="98233"/>
                </a:lnTo>
                <a:lnTo>
                  <a:pt x="387" y="97628"/>
                </a:lnTo>
                <a:lnTo>
                  <a:pt x="310" y="96930"/>
                </a:lnTo>
                <a:lnTo>
                  <a:pt x="239" y="96163"/>
                </a:lnTo>
                <a:lnTo>
                  <a:pt x="178" y="95349"/>
                </a:lnTo>
                <a:lnTo>
                  <a:pt x="124" y="94465"/>
                </a:lnTo>
                <a:lnTo>
                  <a:pt x="80" y="93535"/>
                </a:lnTo>
                <a:lnTo>
                  <a:pt x="45" y="92581"/>
                </a:lnTo>
                <a:lnTo>
                  <a:pt x="21" y="91581"/>
                </a:lnTo>
                <a:lnTo>
                  <a:pt x="5" y="90558"/>
                </a:lnTo>
                <a:lnTo>
                  <a:pt x="0" y="89535"/>
                </a:lnTo>
                <a:lnTo>
                  <a:pt x="0" y="10465"/>
                </a:lnTo>
                <a:lnTo>
                  <a:pt x="5" y="9442"/>
                </a:lnTo>
                <a:lnTo>
                  <a:pt x="21" y="8419"/>
                </a:lnTo>
                <a:lnTo>
                  <a:pt x="45" y="7419"/>
                </a:lnTo>
                <a:lnTo>
                  <a:pt x="80" y="6465"/>
                </a:lnTo>
                <a:lnTo>
                  <a:pt x="124" y="5535"/>
                </a:lnTo>
                <a:lnTo>
                  <a:pt x="178" y="4651"/>
                </a:lnTo>
                <a:lnTo>
                  <a:pt x="239" y="3837"/>
                </a:lnTo>
                <a:lnTo>
                  <a:pt x="310" y="3070"/>
                </a:lnTo>
                <a:lnTo>
                  <a:pt x="387" y="2372"/>
                </a:lnTo>
                <a:lnTo>
                  <a:pt x="469" y="1767"/>
                </a:lnTo>
                <a:lnTo>
                  <a:pt x="559" y="1233"/>
                </a:lnTo>
                <a:lnTo>
                  <a:pt x="653" y="791"/>
                </a:lnTo>
                <a:lnTo>
                  <a:pt x="749" y="442"/>
                </a:lnTo>
                <a:lnTo>
                  <a:pt x="850" y="209"/>
                </a:lnTo>
                <a:lnTo>
                  <a:pt x="953" y="47"/>
                </a:lnTo>
                <a:lnTo>
                  <a:pt x="1056" y="0"/>
                </a:lnTo>
                <a:close/>
              </a:path>
            </a:pathLst>
          </a:custGeom>
          <a:solidFill>
            <a:srgbClr val="EBE5D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219456-12"/>
          <p:cNvSpPr/>
          <p:nvPr/>
        </p:nvSpPr>
        <p:spPr>
          <a:xfrm>
            <a:off x="4686300" y="3463528"/>
            <a:ext cx="42863" cy="4071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51"/>
                </a:lnTo>
                <a:lnTo>
                  <a:pt x="80491" y="202"/>
                </a:lnTo>
                <a:lnTo>
                  <a:pt x="70972" y="453"/>
                </a:lnTo>
                <a:lnTo>
                  <a:pt x="61732" y="801"/>
                </a:lnTo>
                <a:lnTo>
                  <a:pt x="52860" y="1243"/>
                </a:lnTo>
                <a:lnTo>
                  <a:pt x="44443" y="1774"/>
                </a:lnTo>
                <a:lnTo>
                  <a:pt x="36561" y="2389"/>
                </a:lnTo>
                <a:lnTo>
                  <a:pt x="29289" y="3083"/>
                </a:lnTo>
                <a:lnTo>
                  <a:pt x="22699" y="3848"/>
                </a:lnTo>
                <a:lnTo>
                  <a:pt x="16853" y="4678"/>
                </a:lnTo>
                <a:lnTo>
                  <a:pt x="11808" y="5564"/>
                </a:lnTo>
                <a:lnTo>
                  <a:pt x="7612" y="6498"/>
                </a:lnTo>
                <a:lnTo>
                  <a:pt x="4306" y="7471"/>
                </a:lnTo>
                <a:lnTo>
                  <a:pt x="1921" y="8473"/>
                </a:lnTo>
                <a:lnTo>
                  <a:pt x="482" y="9495"/>
                </a:lnTo>
                <a:lnTo>
                  <a:pt x="0" y="10526"/>
                </a:lnTo>
                <a:lnTo>
                  <a:pt x="0" y="89474"/>
                </a:lnTo>
                <a:lnTo>
                  <a:pt x="482" y="90505"/>
                </a:lnTo>
                <a:lnTo>
                  <a:pt x="1921" y="91527"/>
                </a:lnTo>
                <a:lnTo>
                  <a:pt x="4306" y="92529"/>
                </a:lnTo>
                <a:lnTo>
                  <a:pt x="7612" y="93502"/>
                </a:lnTo>
                <a:lnTo>
                  <a:pt x="11808" y="94436"/>
                </a:lnTo>
                <a:lnTo>
                  <a:pt x="16853" y="95322"/>
                </a:lnTo>
                <a:lnTo>
                  <a:pt x="22699" y="96152"/>
                </a:lnTo>
                <a:lnTo>
                  <a:pt x="29289" y="96917"/>
                </a:lnTo>
                <a:lnTo>
                  <a:pt x="36561" y="97611"/>
                </a:lnTo>
                <a:lnTo>
                  <a:pt x="44443" y="98226"/>
                </a:lnTo>
                <a:lnTo>
                  <a:pt x="52860" y="98757"/>
                </a:lnTo>
                <a:lnTo>
                  <a:pt x="61732" y="99199"/>
                </a:lnTo>
                <a:lnTo>
                  <a:pt x="70972" y="99547"/>
                </a:lnTo>
                <a:lnTo>
                  <a:pt x="80491" y="99798"/>
                </a:lnTo>
                <a:lnTo>
                  <a:pt x="90198" y="9994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5099" y="99949"/>
                </a:lnTo>
                <a:lnTo>
                  <a:pt x="90245" y="99798"/>
                </a:lnTo>
                <a:lnTo>
                  <a:pt x="85486" y="99547"/>
                </a:lnTo>
                <a:lnTo>
                  <a:pt x="80866" y="99199"/>
                </a:lnTo>
                <a:lnTo>
                  <a:pt x="76430" y="98757"/>
                </a:lnTo>
                <a:lnTo>
                  <a:pt x="72221" y="98226"/>
                </a:lnTo>
                <a:lnTo>
                  <a:pt x="68280" y="97611"/>
                </a:lnTo>
                <a:lnTo>
                  <a:pt x="64645" y="96917"/>
                </a:lnTo>
                <a:lnTo>
                  <a:pt x="61349" y="96152"/>
                </a:lnTo>
                <a:lnTo>
                  <a:pt x="58427" y="95322"/>
                </a:lnTo>
                <a:lnTo>
                  <a:pt x="55904" y="94436"/>
                </a:lnTo>
                <a:lnTo>
                  <a:pt x="53806" y="93502"/>
                </a:lnTo>
                <a:lnTo>
                  <a:pt x="52153" y="92529"/>
                </a:lnTo>
                <a:lnTo>
                  <a:pt x="50961" y="91527"/>
                </a:lnTo>
                <a:lnTo>
                  <a:pt x="50241" y="90505"/>
                </a:lnTo>
                <a:lnTo>
                  <a:pt x="50000" y="89474"/>
                </a:lnTo>
                <a:lnTo>
                  <a:pt x="50000" y="10526"/>
                </a:lnTo>
                <a:lnTo>
                  <a:pt x="50241" y="9495"/>
                </a:lnTo>
                <a:lnTo>
                  <a:pt x="50961" y="8473"/>
                </a:lnTo>
                <a:lnTo>
                  <a:pt x="52153" y="7471"/>
                </a:lnTo>
                <a:lnTo>
                  <a:pt x="53806" y="6498"/>
                </a:lnTo>
                <a:lnTo>
                  <a:pt x="55904" y="5564"/>
                </a:lnTo>
                <a:lnTo>
                  <a:pt x="58427" y="4678"/>
                </a:lnTo>
                <a:lnTo>
                  <a:pt x="61349" y="3848"/>
                </a:lnTo>
                <a:lnTo>
                  <a:pt x="64645" y="3083"/>
                </a:lnTo>
                <a:lnTo>
                  <a:pt x="68280" y="2389"/>
                </a:lnTo>
                <a:lnTo>
                  <a:pt x="72221" y="1774"/>
                </a:lnTo>
                <a:lnTo>
                  <a:pt x="76430" y="1243"/>
                </a:lnTo>
                <a:lnTo>
                  <a:pt x="80866" y="801"/>
                </a:lnTo>
                <a:lnTo>
                  <a:pt x="85486" y="453"/>
                </a:lnTo>
                <a:lnTo>
                  <a:pt x="90245" y="202"/>
                </a:lnTo>
                <a:lnTo>
                  <a:pt x="95099" y="51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219480-47"/>
          <p:cNvSpPr/>
          <p:nvPr/>
        </p:nvSpPr>
        <p:spPr>
          <a:xfrm>
            <a:off x="4826943" y="3587353"/>
            <a:ext cx="108049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2824"/>
                </a:moveTo>
                <a:lnTo>
                  <a:pt x="75000" y="72824"/>
                </a:lnTo>
                <a:cubicBezTo>
                  <a:pt x="78333" y="66980"/>
                  <a:pt x="83121" y="61608"/>
                  <a:pt x="89364" y="56706"/>
                </a:cubicBezTo>
                <a:lnTo>
                  <a:pt x="89364" y="56706"/>
                </a:lnTo>
                <a:lnTo>
                  <a:pt x="89364" y="56706"/>
                </a:lnTo>
                <a:cubicBezTo>
                  <a:pt x="89364" y="56549"/>
                  <a:pt x="89364" y="56471"/>
                  <a:pt x="89364" y="56471"/>
                </a:cubicBezTo>
                <a:lnTo>
                  <a:pt x="89364" y="56471"/>
                </a:lnTo>
                <a:lnTo>
                  <a:pt x="89364" y="56471"/>
                </a:lnTo>
                <a:cubicBezTo>
                  <a:pt x="90939" y="55098"/>
                  <a:pt x="92485" y="53706"/>
                  <a:pt x="94000" y="52294"/>
                </a:cubicBezTo>
                <a:lnTo>
                  <a:pt x="94000" y="52294"/>
                </a:lnTo>
                <a:cubicBezTo>
                  <a:pt x="99879" y="46882"/>
                  <a:pt x="102909" y="40569"/>
                  <a:pt x="103091" y="33353"/>
                </a:cubicBezTo>
                <a:lnTo>
                  <a:pt x="103091" y="33353"/>
                </a:lnTo>
                <a:cubicBezTo>
                  <a:pt x="102727" y="23863"/>
                  <a:pt x="97667" y="16039"/>
                  <a:pt x="87909" y="9882"/>
                </a:cubicBezTo>
                <a:lnTo>
                  <a:pt x="87909" y="9882"/>
                </a:lnTo>
                <a:cubicBezTo>
                  <a:pt x="78333" y="3529"/>
                  <a:pt x="66212" y="235"/>
                  <a:pt x="51545" y="0"/>
                </a:cubicBezTo>
                <a:lnTo>
                  <a:pt x="51545" y="0"/>
                </a:lnTo>
                <a:cubicBezTo>
                  <a:pt x="36879" y="235"/>
                  <a:pt x="24788" y="3529"/>
                  <a:pt x="15273" y="9882"/>
                </a:cubicBezTo>
                <a:lnTo>
                  <a:pt x="15273" y="9882"/>
                </a:lnTo>
                <a:cubicBezTo>
                  <a:pt x="5455" y="16039"/>
                  <a:pt x="364" y="23863"/>
                  <a:pt x="0" y="33353"/>
                </a:cubicBezTo>
                <a:lnTo>
                  <a:pt x="0" y="33353"/>
                </a:lnTo>
                <a:cubicBezTo>
                  <a:pt x="182" y="40569"/>
                  <a:pt x="3212" y="46882"/>
                  <a:pt x="9091" y="52294"/>
                </a:cubicBezTo>
                <a:lnTo>
                  <a:pt x="9091" y="52294"/>
                </a:lnTo>
                <a:cubicBezTo>
                  <a:pt x="10667" y="53706"/>
                  <a:pt x="12212" y="55039"/>
                  <a:pt x="13727" y="56294"/>
                </a:cubicBezTo>
                <a:lnTo>
                  <a:pt x="13727" y="56294"/>
                </a:lnTo>
                <a:cubicBezTo>
                  <a:pt x="13727" y="56412"/>
                  <a:pt x="13727" y="56471"/>
                  <a:pt x="13727" y="56471"/>
                </a:cubicBezTo>
                <a:lnTo>
                  <a:pt x="13727" y="56471"/>
                </a:lnTo>
                <a:lnTo>
                  <a:pt x="13727" y="56471"/>
                </a:lnTo>
                <a:cubicBezTo>
                  <a:pt x="20030" y="61412"/>
                  <a:pt x="24818" y="66863"/>
                  <a:pt x="28091" y="72824"/>
                </a:cubicBezTo>
                <a:lnTo>
                  <a:pt x="28091" y="72824"/>
                </a:lnTo>
                <a:lnTo>
                  <a:pt x="75000" y="72824"/>
                </a:lnTo>
                <a:moveTo>
                  <a:pt x="51545" y="97059"/>
                </a:moveTo>
                <a:lnTo>
                  <a:pt x="51545" y="97059"/>
                </a:lnTo>
                <a:cubicBezTo>
                  <a:pt x="58212" y="96941"/>
                  <a:pt x="63788" y="95490"/>
                  <a:pt x="68273" y="92706"/>
                </a:cubicBezTo>
                <a:lnTo>
                  <a:pt x="68273" y="92706"/>
                </a:lnTo>
                <a:lnTo>
                  <a:pt x="68273" y="92706"/>
                </a:lnTo>
                <a:cubicBezTo>
                  <a:pt x="72576" y="89804"/>
                  <a:pt x="74818" y="86196"/>
                  <a:pt x="75000" y="81882"/>
                </a:cubicBezTo>
                <a:lnTo>
                  <a:pt x="75000" y="81882"/>
                </a:lnTo>
                <a:lnTo>
                  <a:pt x="75000" y="78882"/>
                </a:lnTo>
                <a:lnTo>
                  <a:pt x="28091" y="78882"/>
                </a:lnTo>
                <a:lnTo>
                  <a:pt x="28091" y="81882"/>
                </a:lnTo>
                <a:cubicBezTo>
                  <a:pt x="28333" y="86196"/>
                  <a:pt x="30576" y="89804"/>
                  <a:pt x="34818" y="92706"/>
                </a:cubicBezTo>
                <a:lnTo>
                  <a:pt x="34818" y="92706"/>
                </a:lnTo>
                <a:cubicBezTo>
                  <a:pt x="39364" y="95490"/>
                  <a:pt x="44939" y="96941"/>
                  <a:pt x="51545" y="97059"/>
                </a:cubicBezTo>
                <a:lnTo>
                  <a:pt x="51545" y="97059"/>
                </a:lnTo>
                <a:moveTo>
                  <a:pt x="28091" y="33353"/>
                </a:moveTo>
                <a:lnTo>
                  <a:pt x="28091" y="33353"/>
                </a:lnTo>
                <a:cubicBezTo>
                  <a:pt x="27909" y="35275"/>
                  <a:pt x="26364" y="36294"/>
                  <a:pt x="23455" y="36412"/>
                </a:cubicBezTo>
                <a:lnTo>
                  <a:pt x="23455" y="36412"/>
                </a:lnTo>
                <a:cubicBezTo>
                  <a:pt x="20485" y="36294"/>
                  <a:pt x="18909" y="35275"/>
                  <a:pt x="18727" y="33353"/>
                </a:cubicBezTo>
                <a:lnTo>
                  <a:pt x="18727" y="33353"/>
                </a:lnTo>
                <a:cubicBezTo>
                  <a:pt x="18909" y="27314"/>
                  <a:pt x="22152" y="22333"/>
                  <a:pt x="28455" y="18412"/>
                </a:cubicBezTo>
                <a:lnTo>
                  <a:pt x="28455" y="18412"/>
                </a:lnTo>
                <a:cubicBezTo>
                  <a:pt x="34515" y="14333"/>
                  <a:pt x="42212" y="12235"/>
                  <a:pt x="51545" y="12118"/>
                </a:cubicBezTo>
                <a:lnTo>
                  <a:pt x="51545" y="12118"/>
                </a:lnTo>
                <a:cubicBezTo>
                  <a:pt x="54515" y="12235"/>
                  <a:pt x="56091" y="13255"/>
                  <a:pt x="56273" y="15176"/>
                </a:cubicBezTo>
                <a:lnTo>
                  <a:pt x="56273" y="15176"/>
                </a:lnTo>
                <a:cubicBezTo>
                  <a:pt x="56091" y="17059"/>
                  <a:pt x="54515" y="18059"/>
                  <a:pt x="51545" y="18176"/>
                </a:cubicBezTo>
                <a:lnTo>
                  <a:pt x="51545" y="18176"/>
                </a:lnTo>
                <a:cubicBezTo>
                  <a:pt x="44939" y="18333"/>
                  <a:pt x="39364" y="19784"/>
                  <a:pt x="34818" y="22529"/>
                </a:cubicBezTo>
                <a:lnTo>
                  <a:pt x="34818" y="22529"/>
                </a:lnTo>
                <a:cubicBezTo>
                  <a:pt x="30576" y="25471"/>
                  <a:pt x="28333" y="29078"/>
                  <a:pt x="28091" y="33353"/>
                </a:cubicBezTo>
                <a:lnTo>
                  <a:pt x="28091" y="33353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9219453-5"/>
          <p:cNvSpPr txBox="1"/>
          <p:nvPr/>
        </p:nvSpPr>
        <p:spPr>
          <a:xfrm>
            <a:off x="400050" y="151209"/>
            <a:ext cx="302047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113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11</a:t>
            </a:r>
            <a:endParaRPr/>
          </a:p>
        </p:txBody>
      </p:sp>
      <p:sp>
        <p:nvSpPr>
          <p:cNvPr id="18" name="el-1785639219453-6"/>
          <p:cNvSpPr txBox="1"/>
          <p:nvPr/>
        </p:nvSpPr>
        <p:spPr>
          <a:xfrm>
            <a:off x="737815" y="139303"/>
            <a:ext cx="199519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spc="56">
                <a:solidFill>
                  <a:srgbClr val="2A2A2A"/>
                </a:solidFill>
                <a:latin typeface="Songti SC"/>
                <a:ea typeface="Songti SC"/>
                <a:cs typeface="Songti SC"/>
              </a:rPr>
              <a:t>y=a(x−h)²——左右平移</a:t>
            </a:r>
            <a:endParaRPr/>
          </a:p>
        </p:txBody>
      </p:sp>
      <p:sp>
        <p:nvSpPr>
          <p:cNvPr id="19" name="el-1785639219455-10"/>
          <p:cNvSpPr txBox="1"/>
          <p:nvPr/>
        </p:nvSpPr>
        <p:spPr>
          <a:xfrm>
            <a:off x="428625" y="1093589"/>
            <a:ext cx="4000500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56">
                <a:solidFill>
                  <a:srgbClr val="7A7568"/>
                </a:solidFill>
                <a:latin typeface="Songti SC"/>
                <a:ea typeface="Songti SC"/>
                <a:cs typeface="Songti SC"/>
              </a:rPr>
              <a:t>✦ y = −x² 与 y = −(x+1)²、y = −(x−1)² 的图象</a:t>
            </a:r>
            <a:endParaRPr/>
          </a:p>
        </p:txBody>
      </p:sp>
      <p:sp>
        <p:nvSpPr>
          <p:cNvPr id="20" name="el-1785639219460-36"/>
          <p:cNvSpPr txBox="1"/>
          <p:nvPr/>
        </p:nvSpPr>
        <p:spPr>
          <a:xfrm>
            <a:off x="4972050" y="1487091"/>
            <a:ext cx="3850481" cy="2405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y=−(x+1)²</a:t>
            </a: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与 </a:t>
            </a:r>
            <a:r>
              <a:rPr b="1" sz="123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y=−(x−1)²</a:t>
            </a: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的图象</a:t>
            </a:r>
            <a:endParaRPr/>
          </a:p>
        </p:txBody>
      </p:sp>
      <p:sp>
        <p:nvSpPr>
          <p:cNvPr id="21" name="el-1785639219462-39"/>
          <p:cNvSpPr txBox="1"/>
          <p:nvPr/>
        </p:nvSpPr>
        <p:spPr>
          <a:xfrm>
            <a:off x="4972050" y="1922860"/>
            <a:ext cx="282253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与</a:t>
            </a:r>
            <a:endParaRPr/>
          </a:p>
        </p:txBody>
      </p:sp>
      <p:sp>
        <p:nvSpPr>
          <p:cNvPr id="22" name="el-1785639219464-43"/>
          <p:cNvSpPr txBox="1"/>
          <p:nvPr/>
        </p:nvSpPr>
        <p:spPr>
          <a:xfrm>
            <a:off x="5175721" y="1946672"/>
            <a:ext cx="498574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y=−x²</a:t>
            </a:r>
            <a:endParaRPr/>
          </a:p>
        </p:txBody>
      </p:sp>
      <p:sp>
        <p:nvSpPr>
          <p:cNvPr id="23" name="el-1785639219462-40"/>
          <p:cNvSpPr txBox="1"/>
          <p:nvPr/>
        </p:nvSpPr>
        <p:spPr>
          <a:xfrm>
            <a:off x="5595715" y="1922860"/>
            <a:ext cx="596577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比较：</a:t>
            </a:r>
            <a:endParaRPr/>
          </a:p>
        </p:txBody>
      </p:sp>
      <p:sp>
        <p:nvSpPr>
          <p:cNvPr id="24" name="el-1785639219463-41"/>
          <p:cNvSpPr txBox="1"/>
          <p:nvPr/>
        </p:nvSpPr>
        <p:spPr>
          <a:xfrm>
            <a:off x="5000625" y="2168128"/>
            <a:ext cx="3814763" cy="223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8588">
              <a:lnSpc>
                <a:spcPct val="100000"/>
              </a:lnSpc>
            </a:pPr>
            <a:r>
              <a:rPr sz="1120">
                <a:solidFill>
                  <a:srgbClr val="5A5548"/>
                </a:solidFill>
                <a:latin typeface="Microsoft YaHei"/>
                <a:ea typeface="Microsoft YaHei"/>
                <a:cs typeface="Microsoft YaHei"/>
              </a:rPr>
              <a:t>y=−(x+1)²：向</a:t>
            </a:r>
            <a:r>
              <a:rPr b="1" sz="1120">
                <a:solidFill>
                  <a:srgbClr val="B84A4A"/>
                </a:solidFill>
                <a:latin typeface="Microsoft YaHei"/>
                <a:ea typeface="Microsoft YaHei"/>
                <a:cs typeface="Microsoft YaHei"/>
              </a:rPr>
              <a:t>左</a:t>
            </a:r>
            <a:r>
              <a:rPr sz="1120">
                <a:solidFill>
                  <a:srgbClr val="5A5548"/>
                </a:solidFill>
                <a:latin typeface="Microsoft YaHei"/>
                <a:ea typeface="Microsoft YaHei"/>
                <a:cs typeface="Microsoft YaHei"/>
              </a:rPr>
              <a:t>平移1个单位，顶点</a:t>
            </a:r>
            <a:r>
              <a:rPr b="1" sz="112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(−1,0)</a:t>
            </a:r>
            <a:endParaRPr/>
          </a:p>
        </p:txBody>
      </p:sp>
      <p:sp>
        <p:nvSpPr>
          <p:cNvPr id="25" name="el-1785639219463-42"/>
          <p:cNvSpPr txBox="1"/>
          <p:nvPr/>
        </p:nvSpPr>
        <p:spPr>
          <a:xfrm>
            <a:off x="5000625" y="2406253"/>
            <a:ext cx="3814763" cy="223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8588">
              <a:lnSpc>
                <a:spcPct val="100000"/>
              </a:lnSpc>
            </a:pPr>
            <a:r>
              <a:rPr sz="1120">
                <a:solidFill>
                  <a:srgbClr val="5A5548"/>
                </a:solidFill>
                <a:latin typeface="Microsoft YaHei"/>
                <a:ea typeface="Microsoft YaHei"/>
                <a:cs typeface="Microsoft YaHei"/>
              </a:rPr>
              <a:t>y=−(x−1)²：向</a:t>
            </a:r>
            <a:r>
              <a:rPr b="1" sz="1120">
                <a:solidFill>
                  <a:srgbClr val="B84A4A"/>
                </a:solidFill>
                <a:latin typeface="Microsoft YaHei"/>
                <a:ea typeface="Microsoft YaHei"/>
                <a:cs typeface="Microsoft YaHei"/>
              </a:rPr>
              <a:t>右</a:t>
            </a:r>
            <a:r>
              <a:rPr sz="1120">
                <a:solidFill>
                  <a:srgbClr val="5A5548"/>
                </a:solidFill>
                <a:latin typeface="Microsoft YaHei"/>
                <a:ea typeface="Microsoft YaHei"/>
                <a:cs typeface="Microsoft YaHei"/>
              </a:rPr>
              <a:t>平移1个单位，顶点</a:t>
            </a:r>
            <a:r>
              <a:rPr b="1" sz="112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(1,0)</a:t>
            </a:r>
            <a:endParaRPr/>
          </a:p>
        </p:txBody>
      </p:sp>
      <p:sp>
        <p:nvSpPr>
          <p:cNvPr id="26" name="el-1785639219460-37"/>
          <p:cNvSpPr txBox="1"/>
          <p:nvPr/>
        </p:nvSpPr>
        <p:spPr>
          <a:xfrm>
            <a:off x="4972050" y="2815828"/>
            <a:ext cx="3771900" cy="4762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45"/>
              </a:lnSpc>
            </a:pP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规律：</a:t>
            </a:r>
            <a:r>
              <a:rPr b="1" sz="123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y=a(x−h)²</a:t>
            </a: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是由 </a:t>
            </a:r>
            <a:r>
              <a:rPr b="1" sz="123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y=ax²</a:t>
            </a: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左右平移 </a:t>
            </a:r>
            <a:r>
              <a:rPr b="1" sz="123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|h|</a:t>
            </a: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个单位得到的</a:t>
            </a:r>
            <a:endParaRPr/>
          </a:p>
        </p:txBody>
      </p:sp>
      <p:sp>
        <p:nvSpPr>
          <p:cNvPr id="27" name="el-1785639219461-38"/>
          <p:cNvSpPr txBox="1"/>
          <p:nvPr/>
        </p:nvSpPr>
        <p:spPr>
          <a:xfrm>
            <a:off x="4822031" y="3549253"/>
            <a:ext cx="3886200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75022">
              <a:lnSpc>
                <a:spcPct val="100000"/>
              </a:lnSpc>
            </a:pPr>
            <a:r>
              <a:rPr b="1" sz="1230">
                <a:solidFill>
                  <a:srgbClr val="1A6B5C"/>
                </a:solidFill>
                <a:latin typeface="Microsoft YaHei"/>
                <a:ea typeface="Microsoft YaHei"/>
                <a:cs typeface="Microsoft YaHei"/>
              </a:rPr>
              <a:t>h&gt;0 向右</a:t>
            </a: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b="1" sz="1230">
                <a:solidFill>
                  <a:srgbClr val="1A6B5C"/>
                </a:solidFill>
                <a:latin typeface="Microsoft YaHei"/>
                <a:ea typeface="Microsoft YaHei"/>
                <a:cs typeface="Microsoft YaHei"/>
              </a:rPr>
              <a:t>h&lt;0 向左</a:t>
            </a: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　 </a:t>
            </a:r>
            <a:r>
              <a:rPr b="1" sz="1230">
                <a:solidFill>
                  <a:srgbClr val="B84A4A"/>
                </a:solidFill>
                <a:latin typeface="Microsoft YaHei"/>
                <a:ea typeface="Microsoft YaHei"/>
                <a:cs typeface="Microsoft YaHei"/>
              </a:rPr>
              <a:t>（左加右减）</a:t>
            </a:r>
            <a:endParaRPr/>
          </a:p>
        </p:txBody>
      </p:sp>
      <p:sp>
        <p:nvSpPr>
          <p:cNvPr id="28" name="el-1785639219453-7"/>
          <p:cNvSpPr txBox="1"/>
          <p:nvPr/>
        </p:nvSpPr>
        <p:spPr>
          <a:xfrm>
            <a:off x="400050" y="4894660"/>
            <a:ext cx="2372916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7568"/>
                </a:solidFill>
                <a:latin typeface="Songti SC"/>
                <a:ea typeface="Songti SC"/>
                <a:cs typeface="Songti SC"/>
              </a:rPr>
              <a:t>✦ 从 y=ax² 到 y=a(x−h)²——平移变换的奥秘</a:t>
            </a:r>
            <a:endParaRPr/>
          </a:p>
        </p:txBody>
      </p:sp>
      <p:sp>
        <p:nvSpPr>
          <p:cNvPr id="29" name="el-1785639219453-8"/>
          <p:cNvSpPr txBox="1"/>
          <p:nvPr/>
        </p:nvSpPr>
        <p:spPr>
          <a:xfrm>
            <a:off x="7243316" y="4901803"/>
            <a:ext cx="1557784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7568"/>
                </a:solidFill>
                <a:latin typeface="Microsoft YaHei"/>
                <a:ea typeface="Microsoft YaHei"/>
                <a:cs typeface="Microsoft YaHei"/>
              </a:rPr>
              <a:t>九年级 · 第二十二章 二次函数</a:t>
            </a:r>
            <a:endParaRPr/>
          </a:p>
        </p:txBody>
      </p:sp>
      <p:sp>
        <p:nvSpPr>
          <p:cNvPr id="30" name="el-1785639219458-13"/>
          <p:cNvSpPr/>
          <p:nvPr/>
        </p:nvSpPr>
        <p:spPr>
          <a:xfrm>
            <a:off x="492919" y="1317427"/>
            <a:ext cx="3871913" cy="29039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1" y="50000"/>
                </a:moveTo>
                <a:lnTo>
                  <a:pt x="95000" y="50000"/>
                </a:lnTo>
              </a:path>
            </a:pathLst>
          </a:custGeom>
          <a:solidFill>
            <a:srgbClr val="000000"/>
          </a:solidFill>
          <a:ln w="14538" algn="ctr">
            <a:solidFill>
              <a:srgbClr val="5A5548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1" name="el-1785639219458-14"/>
          <p:cNvSpPr/>
          <p:nvPr/>
        </p:nvSpPr>
        <p:spPr>
          <a:xfrm>
            <a:off x="492919" y="1317427"/>
            <a:ext cx="3871913" cy="29039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6666"/>
                </a:moveTo>
                <a:lnTo>
                  <a:pt x="50000" y="93334"/>
                </a:lnTo>
              </a:path>
            </a:pathLst>
          </a:custGeom>
          <a:solidFill>
            <a:srgbClr val="000000"/>
          </a:solidFill>
          <a:ln w="14538" algn="ctr">
            <a:solidFill>
              <a:srgbClr val="5A5548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2" name="el-1785639219458-15"/>
          <p:cNvSpPr/>
          <p:nvPr/>
        </p:nvSpPr>
        <p:spPr>
          <a:xfrm>
            <a:off x="492919" y="1317427"/>
            <a:ext cx="3871913" cy="29039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5000" y="50000"/>
                </a:moveTo>
                <a:lnTo>
                  <a:pt x="93501" y="48666"/>
                </a:lnTo>
                <a:lnTo>
                  <a:pt x="93501" y="51334"/>
                </a:lnTo>
                <a:close/>
              </a:path>
            </a:pathLst>
          </a:custGeom>
          <a:solidFill>
            <a:srgbClr val="5A554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639219458-16"/>
          <p:cNvSpPr/>
          <p:nvPr/>
        </p:nvSpPr>
        <p:spPr>
          <a:xfrm>
            <a:off x="492919" y="1317427"/>
            <a:ext cx="3871913" cy="29039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6666"/>
                </a:moveTo>
                <a:lnTo>
                  <a:pt x="49000" y="8666"/>
                </a:lnTo>
                <a:lnTo>
                  <a:pt x="51000" y="8666"/>
                </a:lnTo>
                <a:close/>
              </a:path>
            </a:pathLst>
          </a:custGeom>
          <a:solidFill>
            <a:srgbClr val="5A554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639219458-17"/>
          <p:cNvSpPr/>
          <p:nvPr/>
        </p:nvSpPr>
        <p:spPr>
          <a:xfrm>
            <a:off x="492919" y="1317427"/>
            <a:ext cx="3871913" cy="29039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000" y="76666"/>
                </a:moveTo>
                <a:cubicBezTo>
                  <a:pt x="30000" y="63332"/>
                  <a:pt x="40000" y="54444"/>
                  <a:pt x="50000" y="50000"/>
                </a:cubicBezTo>
                <a:cubicBezTo>
                  <a:pt x="60000" y="54444"/>
                  <a:pt x="70000" y="63332"/>
                  <a:pt x="80000" y="76666"/>
                </a:cubicBezTo>
              </a:path>
            </a:pathLst>
          </a:custGeom>
          <a:noFill/>
          <a:ln w="24229" algn="ctr">
            <a:solidFill>
              <a:srgbClr val="7A7568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5" name="el-1785639219459-18"/>
          <p:cNvSpPr/>
          <p:nvPr/>
        </p:nvSpPr>
        <p:spPr>
          <a:xfrm>
            <a:off x="492919" y="1317427"/>
            <a:ext cx="3871913" cy="29039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" y="71334"/>
                </a:moveTo>
                <a:cubicBezTo>
                  <a:pt x="20000" y="58889"/>
                  <a:pt x="30000" y="50889"/>
                  <a:pt x="40000" y="47334"/>
                </a:cubicBezTo>
                <a:cubicBezTo>
                  <a:pt x="43333" y="46445"/>
                  <a:pt x="46667" y="47333"/>
                  <a:pt x="50000" y="50000"/>
                </a:cubicBezTo>
              </a:path>
            </a:pathLst>
          </a:custGeom>
          <a:noFill/>
          <a:ln w="29075" algn="ctr">
            <a:solidFill>
              <a:srgbClr val="1A6B5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el-1785639219459-19"/>
          <p:cNvSpPr/>
          <p:nvPr/>
        </p:nvSpPr>
        <p:spPr>
          <a:xfrm>
            <a:off x="492919" y="1317427"/>
            <a:ext cx="3871913" cy="29039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1000" y="47334"/>
                </a:moveTo>
                <a:cubicBezTo>
                  <a:pt x="41000" y="48071"/>
                  <a:pt x="40552" y="48669"/>
                  <a:pt x="40000" y="48669"/>
                </a:cubicBezTo>
                <a:cubicBezTo>
                  <a:pt x="39448" y="48669"/>
                  <a:pt x="39000" y="48071"/>
                  <a:pt x="39000" y="47334"/>
                </a:cubicBezTo>
                <a:cubicBezTo>
                  <a:pt x="39000" y="46597"/>
                  <a:pt x="39448" y="46000"/>
                  <a:pt x="40000" y="46000"/>
                </a:cubicBezTo>
                <a:cubicBezTo>
                  <a:pt x="40552" y="46000"/>
                  <a:pt x="41000" y="46597"/>
                  <a:pt x="41000" y="47334"/>
                </a:cubicBezTo>
                <a:close/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5639219459-20"/>
          <p:cNvSpPr/>
          <p:nvPr/>
        </p:nvSpPr>
        <p:spPr>
          <a:xfrm>
            <a:off x="492919" y="1317427"/>
            <a:ext cx="3871913" cy="29039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50000"/>
                </a:moveTo>
                <a:cubicBezTo>
                  <a:pt x="53333" y="47333"/>
                  <a:pt x="56667" y="46445"/>
                  <a:pt x="60000" y="47334"/>
                </a:cubicBezTo>
                <a:cubicBezTo>
                  <a:pt x="70000" y="50889"/>
                  <a:pt x="80000" y="58889"/>
                  <a:pt x="90000" y="71334"/>
                </a:cubicBezTo>
              </a:path>
            </a:pathLst>
          </a:custGeom>
          <a:noFill/>
          <a:ln w="29075" algn="ctr">
            <a:solidFill>
              <a:srgbClr val="1A6B5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el-1785639219459-21"/>
          <p:cNvSpPr/>
          <p:nvPr/>
        </p:nvSpPr>
        <p:spPr>
          <a:xfrm>
            <a:off x="492919" y="1317427"/>
            <a:ext cx="3871913" cy="29039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1000" y="47334"/>
                </a:moveTo>
                <a:cubicBezTo>
                  <a:pt x="61000" y="48071"/>
                  <a:pt x="60552" y="48669"/>
                  <a:pt x="60000" y="48669"/>
                </a:cubicBezTo>
                <a:cubicBezTo>
                  <a:pt x="59448" y="48669"/>
                  <a:pt x="59000" y="48071"/>
                  <a:pt x="59000" y="47334"/>
                </a:cubicBezTo>
                <a:cubicBezTo>
                  <a:pt x="59000" y="46597"/>
                  <a:pt x="59448" y="46000"/>
                  <a:pt x="60000" y="46000"/>
                </a:cubicBezTo>
                <a:cubicBezTo>
                  <a:pt x="60552" y="46000"/>
                  <a:pt x="61000" y="46597"/>
                  <a:pt x="61000" y="47334"/>
                </a:cubicBezTo>
                <a:close/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5639219459-22"/>
          <p:cNvSpPr/>
          <p:nvPr/>
        </p:nvSpPr>
        <p:spPr>
          <a:xfrm>
            <a:off x="492919" y="1317427"/>
            <a:ext cx="3871913" cy="29039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50000"/>
                </a:moveTo>
                <a:lnTo>
                  <a:pt x="41251" y="47666"/>
                </a:lnTo>
              </a:path>
            </a:pathLst>
          </a:custGeom>
          <a:solidFill>
            <a:srgbClr val="000000"/>
          </a:solidFill>
          <a:ln w="19383" algn="ctr">
            <a:solidFill>
              <a:srgbClr val="B84A4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el-1785639219459-23"/>
          <p:cNvSpPr/>
          <p:nvPr/>
        </p:nvSpPr>
        <p:spPr>
          <a:xfrm>
            <a:off x="492919" y="1317427"/>
            <a:ext cx="3871913" cy="29039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762" y="51590"/>
                </a:moveTo>
                <a:lnTo>
                  <a:pt x="41251" y="47666"/>
                </a:lnTo>
                <a:lnTo>
                  <a:pt x="46545" y="46361"/>
                </a:lnTo>
                <a:close/>
              </a:path>
            </a:pathLst>
          </a:custGeom>
          <a:solidFill>
            <a:srgbClr val="B84A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5639219459-24"/>
          <p:cNvSpPr/>
          <p:nvPr/>
        </p:nvSpPr>
        <p:spPr>
          <a:xfrm>
            <a:off x="492919" y="1317427"/>
            <a:ext cx="3871913" cy="29039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50000"/>
                </a:moveTo>
                <a:lnTo>
                  <a:pt x="58749" y="47666"/>
                </a:lnTo>
              </a:path>
            </a:pathLst>
          </a:custGeom>
          <a:solidFill>
            <a:srgbClr val="000000"/>
          </a:solidFill>
          <a:ln w="19383" algn="ctr">
            <a:solidFill>
              <a:srgbClr val="B84A4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el-1785639219459-25"/>
          <p:cNvSpPr/>
          <p:nvPr/>
        </p:nvSpPr>
        <p:spPr>
          <a:xfrm>
            <a:off x="492919" y="1317427"/>
            <a:ext cx="3871913" cy="29039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455" y="46361"/>
                </a:moveTo>
                <a:lnTo>
                  <a:pt x="58749" y="47666"/>
                </a:lnTo>
                <a:lnTo>
                  <a:pt x="54238" y="51590"/>
                </a:lnTo>
                <a:close/>
              </a:path>
            </a:pathLst>
          </a:custGeom>
          <a:solidFill>
            <a:srgbClr val="B84A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5639219459-26"/>
          <p:cNvSpPr txBox="1"/>
          <p:nvPr/>
        </p:nvSpPr>
        <p:spPr>
          <a:xfrm>
            <a:off x="4229314" y="2672596"/>
            <a:ext cx="309753" cy="2478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5A5548"/>
                </a:solidFill>
                <a:latin typeface="Microsoft YaHei"/>
                <a:ea typeface="Microsoft YaHei"/>
                <a:cs typeface="Microsoft YaHei"/>
              </a:rPr>
              <a:t>x</a:t>
            </a:r>
            <a:endParaRPr/>
          </a:p>
        </p:txBody>
      </p:sp>
      <p:sp>
        <p:nvSpPr>
          <p:cNvPr id="44" name="el-1785639219459-27"/>
          <p:cNvSpPr txBox="1"/>
          <p:nvPr/>
        </p:nvSpPr>
        <p:spPr>
          <a:xfrm>
            <a:off x="2486954" y="1394865"/>
            <a:ext cx="309753" cy="2478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5A5548"/>
                </a:solidFill>
                <a:latin typeface="Microsoft YaHei"/>
                <a:ea typeface="Microsoft YaHei"/>
                <a:cs typeface="Microsoft YaHei"/>
              </a:rPr>
              <a:t>y</a:t>
            </a:r>
            <a:endParaRPr/>
          </a:p>
        </p:txBody>
      </p:sp>
      <p:sp>
        <p:nvSpPr>
          <p:cNvPr id="45" name="el-1785639219459-28"/>
          <p:cNvSpPr txBox="1"/>
          <p:nvPr/>
        </p:nvSpPr>
        <p:spPr>
          <a:xfrm>
            <a:off x="2254639" y="2788753"/>
            <a:ext cx="271034" cy="216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780">
                <a:solidFill>
                  <a:srgbClr val="5A5548"/>
                </a:solidFill>
                <a:latin typeface="Microsoft YaHei"/>
                <a:ea typeface="Microsoft YaHei"/>
                <a:cs typeface="Microsoft YaHei"/>
              </a:rPr>
              <a:t>O</a:t>
            </a:r>
            <a:endParaRPr/>
          </a:p>
        </p:txBody>
      </p:sp>
      <p:sp>
        <p:nvSpPr>
          <p:cNvPr id="46" name="el-1785639219459-29"/>
          <p:cNvSpPr txBox="1"/>
          <p:nvPr/>
        </p:nvSpPr>
        <p:spPr>
          <a:xfrm>
            <a:off x="3648527" y="3446978"/>
            <a:ext cx="542068" cy="216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7568"/>
                </a:solidFill>
                <a:latin typeface="Microsoft YaHei"/>
                <a:ea typeface="Microsoft YaHei"/>
                <a:cs typeface="Microsoft YaHei"/>
              </a:rPr>
              <a:t>y=−x²</a:t>
            </a:r>
            <a:endParaRPr/>
          </a:p>
        </p:txBody>
      </p:sp>
      <p:sp>
        <p:nvSpPr>
          <p:cNvPr id="47" name="el-1785639219459-30"/>
          <p:cNvSpPr txBox="1"/>
          <p:nvPr/>
        </p:nvSpPr>
        <p:spPr>
          <a:xfrm>
            <a:off x="705874" y="3204984"/>
            <a:ext cx="929259" cy="2323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A6B5C"/>
                </a:solidFill>
                <a:latin typeface="Microsoft YaHei"/>
                <a:ea typeface="Microsoft YaHei"/>
                <a:cs typeface="Microsoft YaHei"/>
              </a:rPr>
              <a:t>y=−(x+1)²</a:t>
            </a:r>
            <a:endParaRPr/>
          </a:p>
        </p:txBody>
      </p:sp>
      <p:sp>
        <p:nvSpPr>
          <p:cNvPr id="48" name="el-1785639219459-31"/>
          <p:cNvSpPr txBox="1"/>
          <p:nvPr/>
        </p:nvSpPr>
        <p:spPr>
          <a:xfrm>
            <a:off x="1944886" y="2479000"/>
            <a:ext cx="623378" cy="216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1A6B5C"/>
                </a:solidFill>
                <a:latin typeface="Microsoft YaHei"/>
                <a:ea typeface="Microsoft YaHei"/>
                <a:cs typeface="Microsoft YaHei"/>
              </a:rPr>
              <a:t>(−1,0)</a:t>
            </a:r>
            <a:endParaRPr/>
          </a:p>
        </p:txBody>
      </p:sp>
      <p:sp>
        <p:nvSpPr>
          <p:cNvPr id="49" name="el-1785639219459-32"/>
          <p:cNvSpPr txBox="1"/>
          <p:nvPr/>
        </p:nvSpPr>
        <p:spPr>
          <a:xfrm>
            <a:off x="3997000" y="3204984"/>
            <a:ext cx="929259" cy="2323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A6B5C"/>
                </a:solidFill>
                <a:latin typeface="Microsoft YaHei"/>
                <a:ea typeface="Microsoft YaHei"/>
                <a:cs typeface="Microsoft YaHei"/>
              </a:rPr>
              <a:t>y=−(x−1)²</a:t>
            </a:r>
            <a:endParaRPr/>
          </a:p>
        </p:txBody>
      </p:sp>
      <p:sp>
        <p:nvSpPr>
          <p:cNvPr id="50" name="el-1785639219460-33"/>
          <p:cNvSpPr txBox="1"/>
          <p:nvPr/>
        </p:nvSpPr>
        <p:spPr>
          <a:xfrm>
            <a:off x="2719268" y="2479000"/>
            <a:ext cx="542068" cy="216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1A6B5C"/>
                </a:solidFill>
                <a:latin typeface="Microsoft YaHei"/>
                <a:ea typeface="Microsoft YaHei"/>
                <a:cs typeface="Microsoft YaHei"/>
              </a:rPr>
              <a:t>(1,0)</a:t>
            </a:r>
            <a:endParaRPr/>
          </a:p>
        </p:txBody>
      </p:sp>
      <p:sp>
        <p:nvSpPr>
          <p:cNvPr id="51" name="el-1785639219460-34"/>
          <p:cNvSpPr txBox="1"/>
          <p:nvPr/>
        </p:nvSpPr>
        <p:spPr>
          <a:xfrm>
            <a:off x="2138482" y="2237006"/>
            <a:ext cx="453014" cy="201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30">
                <a:solidFill>
                  <a:srgbClr val="B84A4A"/>
                </a:solidFill>
                <a:latin typeface="Microsoft YaHei"/>
                <a:ea typeface="Microsoft YaHei"/>
                <a:cs typeface="Microsoft YaHei"/>
              </a:rPr>
              <a:t>左移1</a:t>
            </a:r>
            <a:endParaRPr/>
          </a:p>
        </p:txBody>
      </p:sp>
      <p:sp>
        <p:nvSpPr>
          <p:cNvPr id="52" name="el-1785639219460-35"/>
          <p:cNvSpPr txBox="1"/>
          <p:nvPr/>
        </p:nvSpPr>
        <p:spPr>
          <a:xfrm>
            <a:off x="2545032" y="2237006"/>
            <a:ext cx="453014" cy="201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30">
                <a:solidFill>
                  <a:srgbClr val="B84A4A"/>
                </a:solidFill>
                <a:latin typeface="Microsoft YaHei"/>
                <a:ea typeface="Microsoft YaHei"/>
                <a:cs typeface="Microsoft YaHei"/>
              </a:rPr>
              <a:t>右移1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20099-1"/>
          <p:cNvSpPr/>
          <p:nvPr/>
        </p:nvSpPr>
        <p:spPr>
          <a:xfrm>
            <a:off x="171450" y="571500"/>
            <a:ext cx="14288" cy="41719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BA8">
                  <a:alpha val="0"/>
                </a:srgbClr>
              </a:gs>
              <a:gs pos="20000">
                <a:srgbClr val="C4BBA8">
                  <a:alpha val="40000"/>
                </a:srgbClr>
              </a:gs>
              <a:gs pos="80000">
                <a:srgbClr val="C4BBA8">
                  <a:alpha val="40000"/>
                </a:srgbClr>
              </a:gs>
              <a:gs pos="100000">
                <a:srgbClr val="C4BBA8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3" name="el-1785639220441-44"/>
          <p:cNvPicPr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 rot="720001">
            <a:off x="7958137" y="28575"/>
            <a:ext cx="1143001" cy="1143001"/>
          </a:xfrm>
          <a:prstGeom prst="rect">
            <a:avLst/>
          </a:prstGeom>
          <a:ln>
            <a:noFill/>
          </a:ln>
        </p:spPr>
      </p:pic>
      <p:pic>
        <p:nvPicPr>
          <p:cNvPr id="4" name="el-1785639220469-45"/>
          <p:cNvPicPr/>
          <p:nvPr/>
        </p:nvPicPr>
        <p:blipFill>
          <a:blip r:embed="rId3">
            <a:alphaModFix amt="15000"/>
          </a:blip>
          <a:stretch>
            <a:fillRect/>
          </a:stretch>
        </p:blipFill>
        <p:spPr>
          <a:xfrm rot="-720001">
            <a:off x="42862" y="4271962"/>
            <a:ext cx="857250" cy="857250"/>
          </a:xfrm>
          <a:prstGeom prst="rect">
            <a:avLst/>
          </a:prstGeom>
          <a:ln>
            <a:noFill/>
          </a:ln>
        </p:spPr>
      </p:pic>
      <p:cxnSp>
        <p:nvCxnSpPr>
          <p:cNvPr id="5" name="el-1785639220100-2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5639220100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5639220101-4"/>
          <p:cNvCxnSpPr/>
          <p:nvPr/>
        </p:nvCxnSpPr>
        <p:spPr>
          <a:xfrm>
            <a:off x="8315325" y="253603"/>
            <a:ext cx="428625" cy="914"/>
          </a:xfrm>
          <a:prstGeom prst="line">
            <a:avLst/>
          </a:prstGeom>
          <a:ln w="14288" cap="flat">
            <a:solidFill>
              <a:srgbClr val="1A6B5C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639220402-39"/>
          <p:cNvSpPr/>
          <p:nvPr/>
        </p:nvSpPr>
        <p:spPr>
          <a:xfrm>
            <a:off x="4346823" y="477441"/>
            <a:ext cx="112514" cy="964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56700"/>
                </a:moveTo>
                <a:lnTo>
                  <a:pt x="96500" y="56700"/>
                </a:lnTo>
                <a:cubicBezTo>
                  <a:pt x="97778" y="54967"/>
                  <a:pt x="98417" y="52933"/>
                  <a:pt x="98417" y="50600"/>
                </a:cubicBezTo>
                <a:lnTo>
                  <a:pt x="98417" y="50600"/>
                </a:lnTo>
                <a:lnTo>
                  <a:pt x="98417" y="50600"/>
                </a:lnTo>
                <a:cubicBezTo>
                  <a:pt x="98417" y="48333"/>
                  <a:pt x="97778" y="46333"/>
                  <a:pt x="96500" y="44600"/>
                </a:cubicBezTo>
                <a:lnTo>
                  <a:pt x="96500" y="44600"/>
                </a:lnTo>
                <a:lnTo>
                  <a:pt x="61333" y="2400"/>
                </a:lnTo>
                <a:cubicBezTo>
                  <a:pt x="59833" y="800"/>
                  <a:pt x="58139" y="0"/>
                  <a:pt x="56250" y="0"/>
                </a:cubicBezTo>
                <a:lnTo>
                  <a:pt x="56250" y="0"/>
                </a:lnTo>
                <a:cubicBezTo>
                  <a:pt x="54361" y="0"/>
                  <a:pt x="52667" y="800"/>
                  <a:pt x="51167" y="2400"/>
                </a:cubicBezTo>
                <a:lnTo>
                  <a:pt x="51167" y="2400"/>
                </a:lnTo>
                <a:cubicBezTo>
                  <a:pt x="49889" y="4133"/>
                  <a:pt x="49250" y="6133"/>
                  <a:pt x="49250" y="8400"/>
                </a:cubicBezTo>
                <a:lnTo>
                  <a:pt x="49250" y="8400"/>
                </a:lnTo>
                <a:cubicBezTo>
                  <a:pt x="49250" y="10733"/>
                  <a:pt x="49889" y="12767"/>
                  <a:pt x="51167" y="14500"/>
                </a:cubicBezTo>
                <a:lnTo>
                  <a:pt x="51167" y="14500"/>
                </a:lnTo>
                <a:lnTo>
                  <a:pt x="74500" y="42200"/>
                </a:lnTo>
                <a:lnTo>
                  <a:pt x="7000" y="42200"/>
                </a:lnTo>
                <a:cubicBezTo>
                  <a:pt x="4944" y="42200"/>
                  <a:pt x="3278" y="43000"/>
                  <a:pt x="2000" y="44600"/>
                </a:cubicBezTo>
                <a:lnTo>
                  <a:pt x="2000" y="44600"/>
                </a:lnTo>
                <a:cubicBezTo>
                  <a:pt x="667" y="46133"/>
                  <a:pt x="0" y="48133"/>
                  <a:pt x="0" y="50600"/>
                </a:cubicBezTo>
                <a:lnTo>
                  <a:pt x="0" y="50600"/>
                </a:lnTo>
                <a:cubicBezTo>
                  <a:pt x="0" y="53067"/>
                  <a:pt x="667" y="55100"/>
                  <a:pt x="2000" y="56700"/>
                </a:cubicBezTo>
                <a:lnTo>
                  <a:pt x="2000" y="56700"/>
                </a:lnTo>
                <a:cubicBezTo>
                  <a:pt x="3278" y="58300"/>
                  <a:pt x="4944" y="59100"/>
                  <a:pt x="7000" y="59100"/>
                </a:cubicBezTo>
                <a:lnTo>
                  <a:pt x="7000" y="59100"/>
                </a:lnTo>
                <a:lnTo>
                  <a:pt x="74500" y="59100"/>
                </a:lnTo>
                <a:lnTo>
                  <a:pt x="51167" y="86700"/>
                </a:lnTo>
                <a:cubicBezTo>
                  <a:pt x="49889" y="88500"/>
                  <a:pt x="49250" y="90533"/>
                  <a:pt x="49250" y="92800"/>
                </a:cubicBezTo>
                <a:lnTo>
                  <a:pt x="49250" y="92800"/>
                </a:lnTo>
                <a:cubicBezTo>
                  <a:pt x="49250" y="95067"/>
                  <a:pt x="49889" y="97100"/>
                  <a:pt x="51167" y="98900"/>
                </a:cubicBezTo>
                <a:lnTo>
                  <a:pt x="51167" y="98900"/>
                </a:lnTo>
                <a:cubicBezTo>
                  <a:pt x="52667" y="100500"/>
                  <a:pt x="54361" y="101300"/>
                  <a:pt x="56250" y="101300"/>
                </a:cubicBezTo>
                <a:lnTo>
                  <a:pt x="56250" y="101300"/>
                </a:lnTo>
                <a:cubicBezTo>
                  <a:pt x="58139" y="101300"/>
                  <a:pt x="59833" y="100500"/>
                  <a:pt x="61333" y="98900"/>
                </a:cubicBezTo>
                <a:lnTo>
                  <a:pt x="61333" y="98900"/>
                </a:lnTo>
                <a:lnTo>
                  <a:pt x="96500" y="56700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639220416-40"/>
          <p:cNvSpPr/>
          <p:nvPr/>
        </p:nvSpPr>
        <p:spPr>
          <a:xfrm>
            <a:off x="4338786" y="809030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639220418-41"/>
          <p:cNvSpPr/>
          <p:nvPr/>
        </p:nvSpPr>
        <p:spPr>
          <a:xfrm>
            <a:off x="4354860" y="1499592"/>
            <a:ext cx="9644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900" y="0"/>
                </a:moveTo>
                <a:lnTo>
                  <a:pt x="16900" y="0"/>
                </a:lnTo>
                <a:cubicBezTo>
                  <a:pt x="12167" y="143"/>
                  <a:pt x="8200" y="1333"/>
                  <a:pt x="5000" y="3571"/>
                </a:cubicBezTo>
                <a:lnTo>
                  <a:pt x="5000" y="3571"/>
                </a:lnTo>
                <a:lnTo>
                  <a:pt x="5000" y="3571"/>
                </a:lnTo>
                <a:cubicBezTo>
                  <a:pt x="1867" y="5857"/>
                  <a:pt x="200" y="8690"/>
                  <a:pt x="0" y="12071"/>
                </a:cubicBezTo>
                <a:lnTo>
                  <a:pt x="0" y="12071"/>
                </a:lnTo>
                <a:lnTo>
                  <a:pt x="0" y="84357"/>
                </a:lnTo>
                <a:cubicBezTo>
                  <a:pt x="200" y="87738"/>
                  <a:pt x="1867" y="90571"/>
                  <a:pt x="5000" y="92857"/>
                </a:cubicBezTo>
                <a:lnTo>
                  <a:pt x="5000" y="92857"/>
                </a:lnTo>
                <a:cubicBezTo>
                  <a:pt x="8200" y="95095"/>
                  <a:pt x="12167" y="96286"/>
                  <a:pt x="16900" y="96429"/>
                </a:cubicBezTo>
                <a:lnTo>
                  <a:pt x="16900" y="96429"/>
                </a:lnTo>
                <a:lnTo>
                  <a:pt x="84400" y="96429"/>
                </a:lnTo>
                <a:cubicBezTo>
                  <a:pt x="89133" y="96286"/>
                  <a:pt x="93067" y="95095"/>
                  <a:pt x="96200" y="92857"/>
                </a:cubicBezTo>
                <a:lnTo>
                  <a:pt x="96200" y="92857"/>
                </a:lnTo>
                <a:cubicBezTo>
                  <a:pt x="99400" y="90571"/>
                  <a:pt x="101100" y="87738"/>
                  <a:pt x="101300" y="84357"/>
                </a:cubicBezTo>
                <a:lnTo>
                  <a:pt x="101300" y="84357"/>
                </a:lnTo>
                <a:lnTo>
                  <a:pt x="101300" y="12071"/>
                </a:lnTo>
                <a:cubicBezTo>
                  <a:pt x="101100" y="8690"/>
                  <a:pt x="99400" y="5857"/>
                  <a:pt x="96200" y="3571"/>
                </a:cubicBezTo>
                <a:lnTo>
                  <a:pt x="96200" y="3571"/>
                </a:lnTo>
                <a:cubicBezTo>
                  <a:pt x="93067" y="1333"/>
                  <a:pt x="89133" y="143"/>
                  <a:pt x="84400" y="0"/>
                </a:cubicBezTo>
                <a:lnTo>
                  <a:pt x="84400" y="0"/>
                </a:lnTo>
                <a:lnTo>
                  <a:pt x="16900" y="0"/>
                </a:lnTo>
                <a:moveTo>
                  <a:pt x="25300" y="12071"/>
                </a:moveTo>
                <a:lnTo>
                  <a:pt x="25300" y="12071"/>
                </a:lnTo>
                <a:lnTo>
                  <a:pt x="75900" y="12071"/>
                </a:lnTo>
                <a:cubicBezTo>
                  <a:pt x="78367" y="12071"/>
                  <a:pt x="80400" y="12619"/>
                  <a:pt x="82000" y="13714"/>
                </a:cubicBezTo>
                <a:lnTo>
                  <a:pt x="82000" y="13714"/>
                </a:lnTo>
                <a:cubicBezTo>
                  <a:pt x="83600" y="14857"/>
                  <a:pt x="84400" y="16310"/>
                  <a:pt x="84400" y="18071"/>
                </a:cubicBezTo>
                <a:lnTo>
                  <a:pt x="84400" y="18071"/>
                </a:lnTo>
                <a:lnTo>
                  <a:pt x="84400" y="24143"/>
                </a:lnTo>
                <a:cubicBezTo>
                  <a:pt x="84400" y="25857"/>
                  <a:pt x="83600" y="27286"/>
                  <a:pt x="82000" y="28429"/>
                </a:cubicBezTo>
                <a:lnTo>
                  <a:pt x="82000" y="28429"/>
                </a:lnTo>
                <a:cubicBezTo>
                  <a:pt x="80400" y="29571"/>
                  <a:pt x="78367" y="30143"/>
                  <a:pt x="75900" y="30143"/>
                </a:cubicBezTo>
                <a:lnTo>
                  <a:pt x="75900" y="30143"/>
                </a:lnTo>
                <a:lnTo>
                  <a:pt x="25300" y="30143"/>
                </a:lnTo>
                <a:cubicBezTo>
                  <a:pt x="22833" y="30143"/>
                  <a:pt x="20800" y="29571"/>
                  <a:pt x="19200" y="28429"/>
                </a:cubicBezTo>
                <a:lnTo>
                  <a:pt x="19200" y="28429"/>
                </a:lnTo>
                <a:cubicBezTo>
                  <a:pt x="17667" y="27286"/>
                  <a:pt x="16900" y="25857"/>
                  <a:pt x="16900" y="24143"/>
                </a:cubicBezTo>
                <a:lnTo>
                  <a:pt x="16900" y="24143"/>
                </a:lnTo>
                <a:lnTo>
                  <a:pt x="16900" y="18071"/>
                </a:lnTo>
                <a:cubicBezTo>
                  <a:pt x="16900" y="16310"/>
                  <a:pt x="17667" y="14857"/>
                  <a:pt x="19200" y="13714"/>
                </a:cubicBezTo>
                <a:lnTo>
                  <a:pt x="19200" y="13714"/>
                </a:lnTo>
                <a:cubicBezTo>
                  <a:pt x="20800" y="12619"/>
                  <a:pt x="22833" y="12071"/>
                  <a:pt x="25300" y="12071"/>
                </a:cubicBezTo>
                <a:lnTo>
                  <a:pt x="25300" y="12071"/>
                </a:lnTo>
                <a:moveTo>
                  <a:pt x="33800" y="42214"/>
                </a:moveTo>
                <a:lnTo>
                  <a:pt x="33800" y="42214"/>
                </a:lnTo>
                <a:cubicBezTo>
                  <a:pt x="33800" y="43976"/>
                  <a:pt x="33000" y="45405"/>
                  <a:pt x="31400" y="46500"/>
                </a:cubicBezTo>
                <a:lnTo>
                  <a:pt x="31400" y="46500"/>
                </a:lnTo>
                <a:lnTo>
                  <a:pt x="31400" y="46500"/>
                </a:lnTo>
                <a:cubicBezTo>
                  <a:pt x="29800" y="47643"/>
                  <a:pt x="27767" y="48214"/>
                  <a:pt x="25300" y="48214"/>
                </a:cubicBezTo>
                <a:lnTo>
                  <a:pt x="25300" y="48214"/>
                </a:lnTo>
                <a:cubicBezTo>
                  <a:pt x="22833" y="48214"/>
                  <a:pt x="20800" y="47643"/>
                  <a:pt x="19200" y="46500"/>
                </a:cubicBezTo>
                <a:lnTo>
                  <a:pt x="19200" y="46500"/>
                </a:lnTo>
                <a:cubicBezTo>
                  <a:pt x="17667" y="45405"/>
                  <a:pt x="16900" y="43976"/>
                  <a:pt x="16900" y="42214"/>
                </a:cubicBezTo>
                <a:lnTo>
                  <a:pt x="16900" y="42214"/>
                </a:lnTo>
                <a:cubicBezTo>
                  <a:pt x="16900" y="40452"/>
                  <a:pt x="17667" y="39000"/>
                  <a:pt x="19200" y="37857"/>
                </a:cubicBezTo>
                <a:lnTo>
                  <a:pt x="19200" y="37857"/>
                </a:lnTo>
                <a:cubicBezTo>
                  <a:pt x="20800" y="36714"/>
                  <a:pt x="22833" y="36143"/>
                  <a:pt x="25300" y="36143"/>
                </a:cubicBezTo>
                <a:lnTo>
                  <a:pt x="25300" y="36143"/>
                </a:lnTo>
                <a:cubicBezTo>
                  <a:pt x="27767" y="36143"/>
                  <a:pt x="29800" y="36714"/>
                  <a:pt x="31400" y="37857"/>
                </a:cubicBezTo>
                <a:lnTo>
                  <a:pt x="31400" y="37857"/>
                </a:lnTo>
                <a:cubicBezTo>
                  <a:pt x="33000" y="39000"/>
                  <a:pt x="33800" y="40452"/>
                  <a:pt x="33800" y="42214"/>
                </a:cubicBezTo>
                <a:lnTo>
                  <a:pt x="33800" y="42214"/>
                </a:lnTo>
                <a:moveTo>
                  <a:pt x="25300" y="66286"/>
                </a:moveTo>
                <a:lnTo>
                  <a:pt x="25300" y="66286"/>
                </a:lnTo>
                <a:cubicBezTo>
                  <a:pt x="22833" y="66286"/>
                  <a:pt x="20800" y="65714"/>
                  <a:pt x="19200" y="64571"/>
                </a:cubicBezTo>
                <a:lnTo>
                  <a:pt x="19200" y="64571"/>
                </a:lnTo>
                <a:lnTo>
                  <a:pt x="19200" y="64571"/>
                </a:lnTo>
                <a:cubicBezTo>
                  <a:pt x="17667" y="63476"/>
                  <a:pt x="16900" y="62048"/>
                  <a:pt x="16900" y="60286"/>
                </a:cubicBezTo>
                <a:lnTo>
                  <a:pt x="16900" y="60286"/>
                </a:lnTo>
                <a:cubicBezTo>
                  <a:pt x="16900" y="58524"/>
                  <a:pt x="17667" y="57071"/>
                  <a:pt x="19200" y="55929"/>
                </a:cubicBezTo>
                <a:lnTo>
                  <a:pt x="19200" y="55929"/>
                </a:lnTo>
                <a:cubicBezTo>
                  <a:pt x="20800" y="54786"/>
                  <a:pt x="22833" y="54214"/>
                  <a:pt x="25300" y="54214"/>
                </a:cubicBezTo>
                <a:lnTo>
                  <a:pt x="25300" y="54214"/>
                </a:lnTo>
                <a:cubicBezTo>
                  <a:pt x="27767" y="54214"/>
                  <a:pt x="29800" y="54786"/>
                  <a:pt x="31400" y="55929"/>
                </a:cubicBezTo>
                <a:lnTo>
                  <a:pt x="31400" y="55929"/>
                </a:lnTo>
                <a:cubicBezTo>
                  <a:pt x="33000" y="57071"/>
                  <a:pt x="33800" y="58524"/>
                  <a:pt x="33800" y="60286"/>
                </a:cubicBezTo>
                <a:lnTo>
                  <a:pt x="33800" y="60286"/>
                </a:lnTo>
                <a:cubicBezTo>
                  <a:pt x="33800" y="62048"/>
                  <a:pt x="33000" y="63476"/>
                  <a:pt x="31400" y="64571"/>
                </a:cubicBezTo>
                <a:lnTo>
                  <a:pt x="31400" y="64571"/>
                </a:lnTo>
                <a:cubicBezTo>
                  <a:pt x="29800" y="65714"/>
                  <a:pt x="27767" y="66286"/>
                  <a:pt x="25300" y="66286"/>
                </a:cubicBezTo>
                <a:lnTo>
                  <a:pt x="25300" y="66286"/>
                </a:lnTo>
                <a:moveTo>
                  <a:pt x="16900" y="78357"/>
                </a:moveTo>
                <a:lnTo>
                  <a:pt x="16900" y="78357"/>
                </a:lnTo>
                <a:cubicBezTo>
                  <a:pt x="16900" y="76595"/>
                  <a:pt x="17667" y="75143"/>
                  <a:pt x="19200" y="74000"/>
                </a:cubicBezTo>
                <a:lnTo>
                  <a:pt x="19200" y="74000"/>
                </a:lnTo>
                <a:lnTo>
                  <a:pt x="19200" y="74000"/>
                </a:lnTo>
                <a:cubicBezTo>
                  <a:pt x="20800" y="72905"/>
                  <a:pt x="22833" y="72357"/>
                  <a:pt x="25300" y="72357"/>
                </a:cubicBezTo>
                <a:lnTo>
                  <a:pt x="25300" y="72357"/>
                </a:lnTo>
                <a:lnTo>
                  <a:pt x="50600" y="72357"/>
                </a:lnTo>
                <a:cubicBezTo>
                  <a:pt x="53067" y="72357"/>
                  <a:pt x="55100" y="72905"/>
                  <a:pt x="56700" y="74000"/>
                </a:cubicBezTo>
                <a:lnTo>
                  <a:pt x="56700" y="74000"/>
                </a:lnTo>
                <a:cubicBezTo>
                  <a:pt x="58300" y="75143"/>
                  <a:pt x="59100" y="76595"/>
                  <a:pt x="59100" y="78357"/>
                </a:cubicBezTo>
                <a:lnTo>
                  <a:pt x="59100" y="78357"/>
                </a:lnTo>
                <a:cubicBezTo>
                  <a:pt x="59100" y="80119"/>
                  <a:pt x="58300" y="81571"/>
                  <a:pt x="56700" y="82714"/>
                </a:cubicBezTo>
                <a:lnTo>
                  <a:pt x="56700" y="82714"/>
                </a:lnTo>
                <a:cubicBezTo>
                  <a:pt x="55100" y="83810"/>
                  <a:pt x="53067" y="84357"/>
                  <a:pt x="50600" y="84357"/>
                </a:cubicBezTo>
                <a:lnTo>
                  <a:pt x="50600" y="84357"/>
                </a:lnTo>
                <a:lnTo>
                  <a:pt x="25300" y="84357"/>
                </a:lnTo>
                <a:cubicBezTo>
                  <a:pt x="22833" y="84357"/>
                  <a:pt x="20800" y="83810"/>
                  <a:pt x="19200" y="82714"/>
                </a:cubicBezTo>
                <a:lnTo>
                  <a:pt x="19200" y="82714"/>
                </a:lnTo>
                <a:cubicBezTo>
                  <a:pt x="17667" y="81571"/>
                  <a:pt x="16900" y="80119"/>
                  <a:pt x="16900" y="78357"/>
                </a:cubicBezTo>
                <a:lnTo>
                  <a:pt x="16900" y="78357"/>
                </a:lnTo>
                <a:moveTo>
                  <a:pt x="50600" y="48214"/>
                </a:moveTo>
                <a:lnTo>
                  <a:pt x="50600" y="48214"/>
                </a:lnTo>
                <a:cubicBezTo>
                  <a:pt x="48133" y="48214"/>
                  <a:pt x="46133" y="47643"/>
                  <a:pt x="44600" y="46500"/>
                </a:cubicBezTo>
                <a:lnTo>
                  <a:pt x="44600" y="46500"/>
                </a:lnTo>
                <a:lnTo>
                  <a:pt x="44600" y="46500"/>
                </a:lnTo>
                <a:cubicBezTo>
                  <a:pt x="43000" y="45405"/>
                  <a:pt x="42200" y="43976"/>
                  <a:pt x="42200" y="42214"/>
                </a:cubicBezTo>
                <a:lnTo>
                  <a:pt x="42200" y="42214"/>
                </a:lnTo>
                <a:cubicBezTo>
                  <a:pt x="42200" y="40452"/>
                  <a:pt x="43000" y="39000"/>
                  <a:pt x="44600" y="37857"/>
                </a:cubicBezTo>
                <a:lnTo>
                  <a:pt x="44600" y="37857"/>
                </a:lnTo>
                <a:cubicBezTo>
                  <a:pt x="46133" y="36714"/>
                  <a:pt x="48133" y="36143"/>
                  <a:pt x="50600" y="36143"/>
                </a:cubicBezTo>
                <a:lnTo>
                  <a:pt x="50600" y="36143"/>
                </a:lnTo>
                <a:cubicBezTo>
                  <a:pt x="53067" y="36143"/>
                  <a:pt x="55100" y="36714"/>
                  <a:pt x="56700" y="37857"/>
                </a:cubicBezTo>
                <a:lnTo>
                  <a:pt x="56700" y="37857"/>
                </a:lnTo>
                <a:cubicBezTo>
                  <a:pt x="58300" y="39000"/>
                  <a:pt x="59100" y="40452"/>
                  <a:pt x="59100" y="42214"/>
                </a:cubicBezTo>
                <a:lnTo>
                  <a:pt x="59100" y="42214"/>
                </a:lnTo>
                <a:cubicBezTo>
                  <a:pt x="59100" y="43976"/>
                  <a:pt x="58300" y="45405"/>
                  <a:pt x="56700" y="46500"/>
                </a:cubicBezTo>
                <a:lnTo>
                  <a:pt x="56700" y="46500"/>
                </a:lnTo>
                <a:cubicBezTo>
                  <a:pt x="55100" y="47643"/>
                  <a:pt x="53067" y="48214"/>
                  <a:pt x="50600" y="48214"/>
                </a:cubicBezTo>
                <a:lnTo>
                  <a:pt x="50600" y="48214"/>
                </a:lnTo>
                <a:moveTo>
                  <a:pt x="59100" y="60286"/>
                </a:moveTo>
                <a:lnTo>
                  <a:pt x="59100" y="60286"/>
                </a:lnTo>
                <a:cubicBezTo>
                  <a:pt x="59100" y="62048"/>
                  <a:pt x="58300" y="63476"/>
                  <a:pt x="56700" y="64571"/>
                </a:cubicBezTo>
                <a:lnTo>
                  <a:pt x="56700" y="64571"/>
                </a:lnTo>
                <a:lnTo>
                  <a:pt x="56700" y="64571"/>
                </a:lnTo>
                <a:cubicBezTo>
                  <a:pt x="55100" y="65714"/>
                  <a:pt x="53067" y="66286"/>
                  <a:pt x="50600" y="66286"/>
                </a:cubicBezTo>
                <a:lnTo>
                  <a:pt x="50600" y="66286"/>
                </a:lnTo>
                <a:cubicBezTo>
                  <a:pt x="48133" y="66286"/>
                  <a:pt x="46133" y="65714"/>
                  <a:pt x="44600" y="64571"/>
                </a:cubicBezTo>
                <a:lnTo>
                  <a:pt x="44600" y="64571"/>
                </a:lnTo>
                <a:cubicBezTo>
                  <a:pt x="43000" y="63476"/>
                  <a:pt x="42200" y="62048"/>
                  <a:pt x="42200" y="60286"/>
                </a:cubicBezTo>
                <a:lnTo>
                  <a:pt x="42200" y="60286"/>
                </a:lnTo>
                <a:cubicBezTo>
                  <a:pt x="42200" y="58524"/>
                  <a:pt x="43000" y="57071"/>
                  <a:pt x="44600" y="55929"/>
                </a:cubicBezTo>
                <a:lnTo>
                  <a:pt x="44600" y="55929"/>
                </a:lnTo>
                <a:cubicBezTo>
                  <a:pt x="46133" y="54786"/>
                  <a:pt x="48133" y="54214"/>
                  <a:pt x="50600" y="54214"/>
                </a:cubicBezTo>
                <a:lnTo>
                  <a:pt x="50600" y="54214"/>
                </a:lnTo>
                <a:cubicBezTo>
                  <a:pt x="53067" y="54214"/>
                  <a:pt x="55100" y="54786"/>
                  <a:pt x="56700" y="55929"/>
                </a:cubicBezTo>
                <a:lnTo>
                  <a:pt x="56700" y="55929"/>
                </a:lnTo>
                <a:cubicBezTo>
                  <a:pt x="58300" y="57071"/>
                  <a:pt x="59100" y="58524"/>
                  <a:pt x="59100" y="60286"/>
                </a:cubicBezTo>
                <a:lnTo>
                  <a:pt x="59100" y="60286"/>
                </a:lnTo>
                <a:moveTo>
                  <a:pt x="75900" y="48214"/>
                </a:moveTo>
                <a:lnTo>
                  <a:pt x="75900" y="48214"/>
                </a:lnTo>
                <a:cubicBezTo>
                  <a:pt x="73433" y="48214"/>
                  <a:pt x="71433" y="47643"/>
                  <a:pt x="69900" y="46500"/>
                </a:cubicBezTo>
                <a:lnTo>
                  <a:pt x="69900" y="46500"/>
                </a:lnTo>
                <a:lnTo>
                  <a:pt x="69900" y="46500"/>
                </a:lnTo>
                <a:cubicBezTo>
                  <a:pt x="68300" y="45405"/>
                  <a:pt x="67500" y="43976"/>
                  <a:pt x="67500" y="42214"/>
                </a:cubicBezTo>
                <a:lnTo>
                  <a:pt x="67500" y="42214"/>
                </a:lnTo>
                <a:cubicBezTo>
                  <a:pt x="67500" y="40452"/>
                  <a:pt x="68300" y="39000"/>
                  <a:pt x="69900" y="37857"/>
                </a:cubicBezTo>
                <a:lnTo>
                  <a:pt x="69900" y="37857"/>
                </a:lnTo>
                <a:cubicBezTo>
                  <a:pt x="71433" y="36714"/>
                  <a:pt x="73433" y="36143"/>
                  <a:pt x="75900" y="36143"/>
                </a:cubicBezTo>
                <a:lnTo>
                  <a:pt x="75900" y="36143"/>
                </a:lnTo>
                <a:cubicBezTo>
                  <a:pt x="78367" y="36143"/>
                  <a:pt x="80400" y="36714"/>
                  <a:pt x="82000" y="37857"/>
                </a:cubicBezTo>
                <a:lnTo>
                  <a:pt x="82000" y="37857"/>
                </a:lnTo>
                <a:cubicBezTo>
                  <a:pt x="83600" y="39000"/>
                  <a:pt x="84400" y="40452"/>
                  <a:pt x="84400" y="42214"/>
                </a:cubicBezTo>
                <a:lnTo>
                  <a:pt x="84400" y="42214"/>
                </a:lnTo>
                <a:cubicBezTo>
                  <a:pt x="84400" y="43976"/>
                  <a:pt x="83600" y="45405"/>
                  <a:pt x="82000" y="46500"/>
                </a:cubicBezTo>
                <a:lnTo>
                  <a:pt x="82000" y="46500"/>
                </a:lnTo>
                <a:cubicBezTo>
                  <a:pt x="80400" y="47643"/>
                  <a:pt x="78367" y="48214"/>
                  <a:pt x="75900" y="48214"/>
                </a:cubicBezTo>
                <a:lnTo>
                  <a:pt x="75900" y="48214"/>
                </a:lnTo>
                <a:moveTo>
                  <a:pt x="84400" y="60286"/>
                </a:moveTo>
                <a:lnTo>
                  <a:pt x="84400" y="60286"/>
                </a:lnTo>
                <a:cubicBezTo>
                  <a:pt x="84400" y="62048"/>
                  <a:pt x="83600" y="63476"/>
                  <a:pt x="82000" y="64571"/>
                </a:cubicBezTo>
                <a:lnTo>
                  <a:pt x="82000" y="64571"/>
                </a:lnTo>
                <a:lnTo>
                  <a:pt x="82000" y="64571"/>
                </a:lnTo>
                <a:cubicBezTo>
                  <a:pt x="80400" y="65714"/>
                  <a:pt x="78367" y="66286"/>
                  <a:pt x="75900" y="66286"/>
                </a:cubicBezTo>
                <a:lnTo>
                  <a:pt x="75900" y="66286"/>
                </a:lnTo>
                <a:cubicBezTo>
                  <a:pt x="73433" y="66286"/>
                  <a:pt x="71433" y="65714"/>
                  <a:pt x="69900" y="64571"/>
                </a:cubicBezTo>
                <a:lnTo>
                  <a:pt x="69900" y="64571"/>
                </a:lnTo>
                <a:cubicBezTo>
                  <a:pt x="68300" y="63476"/>
                  <a:pt x="67500" y="62048"/>
                  <a:pt x="67500" y="60286"/>
                </a:cubicBezTo>
                <a:lnTo>
                  <a:pt x="67500" y="60286"/>
                </a:lnTo>
                <a:cubicBezTo>
                  <a:pt x="67500" y="58524"/>
                  <a:pt x="68300" y="57071"/>
                  <a:pt x="69900" y="55929"/>
                </a:cubicBezTo>
                <a:lnTo>
                  <a:pt x="69900" y="55929"/>
                </a:lnTo>
                <a:cubicBezTo>
                  <a:pt x="71433" y="54786"/>
                  <a:pt x="73433" y="54214"/>
                  <a:pt x="75900" y="54214"/>
                </a:cubicBezTo>
                <a:lnTo>
                  <a:pt x="75900" y="54214"/>
                </a:lnTo>
                <a:cubicBezTo>
                  <a:pt x="78367" y="54214"/>
                  <a:pt x="80400" y="54786"/>
                  <a:pt x="82000" y="55929"/>
                </a:cubicBezTo>
                <a:lnTo>
                  <a:pt x="82000" y="55929"/>
                </a:lnTo>
                <a:cubicBezTo>
                  <a:pt x="83600" y="57071"/>
                  <a:pt x="84400" y="58524"/>
                  <a:pt x="84400" y="60286"/>
                </a:cubicBezTo>
                <a:lnTo>
                  <a:pt x="84400" y="60286"/>
                </a:lnTo>
                <a:moveTo>
                  <a:pt x="75900" y="84357"/>
                </a:moveTo>
                <a:lnTo>
                  <a:pt x="75900" y="84357"/>
                </a:lnTo>
                <a:cubicBezTo>
                  <a:pt x="73433" y="84357"/>
                  <a:pt x="71433" y="83810"/>
                  <a:pt x="69900" y="82714"/>
                </a:cubicBezTo>
                <a:lnTo>
                  <a:pt x="69900" y="82714"/>
                </a:lnTo>
                <a:lnTo>
                  <a:pt x="69900" y="82714"/>
                </a:lnTo>
                <a:cubicBezTo>
                  <a:pt x="68300" y="81571"/>
                  <a:pt x="67500" y="80119"/>
                  <a:pt x="67500" y="78357"/>
                </a:cubicBezTo>
                <a:lnTo>
                  <a:pt x="67500" y="78357"/>
                </a:lnTo>
                <a:cubicBezTo>
                  <a:pt x="67500" y="76595"/>
                  <a:pt x="68300" y="75143"/>
                  <a:pt x="69900" y="74000"/>
                </a:cubicBezTo>
                <a:lnTo>
                  <a:pt x="69900" y="74000"/>
                </a:lnTo>
                <a:cubicBezTo>
                  <a:pt x="71433" y="72905"/>
                  <a:pt x="73433" y="72357"/>
                  <a:pt x="75900" y="72357"/>
                </a:cubicBezTo>
                <a:lnTo>
                  <a:pt x="75900" y="72357"/>
                </a:lnTo>
                <a:cubicBezTo>
                  <a:pt x="78367" y="72357"/>
                  <a:pt x="80400" y="72905"/>
                  <a:pt x="82000" y="74000"/>
                </a:cubicBezTo>
                <a:lnTo>
                  <a:pt x="82000" y="74000"/>
                </a:lnTo>
                <a:cubicBezTo>
                  <a:pt x="83600" y="75143"/>
                  <a:pt x="84400" y="76595"/>
                  <a:pt x="84400" y="78357"/>
                </a:cubicBezTo>
                <a:lnTo>
                  <a:pt x="84400" y="78357"/>
                </a:lnTo>
                <a:cubicBezTo>
                  <a:pt x="84400" y="80119"/>
                  <a:pt x="83600" y="81571"/>
                  <a:pt x="82000" y="82714"/>
                </a:cubicBezTo>
                <a:lnTo>
                  <a:pt x="82000" y="82714"/>
                </a:lnTo>
                <a:cubicBezTo>
                  <a:pt x="80400" y="83810"/>
                  <a:pt x="78367" y="84357"/>
                  <a:pt x="75900" y="84357"/>
                </a:cubicBezTo>
                <a:lnTo>
                  <a:pt x="75900" y="84357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220103-10"/>
          <p:cNvSpPr/>
          <p:nvPr/>
        </p:nvSpPr>
        <p:spPr>
          <a:xfrm>
            <a:off x="400050" y="2017514"/>
            <a:ext cx="4071938" cy="30539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51" y="0"/>
                </a:moveTo>
                <a:lnTo>
                  <a:pt x="98949" y="0"/>
                </a:lnTo>
                <a:lnTo>
                  <a:pt x="99051" y="6"/>
                </a:lnTo>
                <a:lnTo>
                  <a:pt x="99154" y="28"/>
                </a:lnTo>
                <a:lnTo>
                  <a:pt x="99255" y="59"/>
                </a:lnTo>
                <a:lnTo>
                  <a:pt x="99350" y="106"/>
                </a:lnTo>
                <a:lnTo>
                  <a:pt x="99444" y="165"/>
                </a:lnTo>
                <a:lnTo>
                  <a:pt x="99533" y="237"/>
                </a:lnTo>
                <a:lnTo>
                  <a:pt x="99614" y="318"/>
                </a:lnTo>
                <a:lnTo>
                  <a:pt x="99692" y="411"/>
                </a:lnTo>
                <a:lnTo>
                  <a:pt x="99762" y="514"/>
                </a:lnTo>
                <a:lnTo>
                  <a:pt x="99822" y="623"/>
                </a:lnTo>
                <a:lnTo>
                  <a:pt x="99876" y="741"/>
                </a:lnTo>
                <a:lnTo>
                  <a:pt x="99921" y="866"/>
                </a:lnTo>
                <a:lnTo>
                  <a:pt x="99956" y="994"/>
                </a:lnTo>
                <a:lnTo>
                  <a:pt x="99979" y="1128"/>
                </a:lnTo>
                <a:lnTo>
                  <a:pt x="99995" y="1265"/>
                </a:lnTo>
                <a:lnTo>
                  <a:pt x="100000" y="1402"/>
                </a:lnTo>
                <a:lnTo>
                  <a:pt x="100000" y="98598"/>
                </a:lnTo>
                <a:lnTo>
                  <a:pt x="99995" y="98735"/>
                </a:lnTo>
                <a:lnTo>
                  <a:pt x="99979" y="98872"/>
                </a:lnTo>
                <a:lnTo>
                  <a:pt x="99956" y="99006"/>
                </a:lnTo>
                <a:lnTo>
                  <a:pt x="99921" y="99134"/>
                </a:lnTo>
                <a:lnTo>
                  <a:pt x="99876" y="99259"/>
                </a:lnTo>
                <a:lnTo>
                  <a:pt x="99822" y="99377"/>
                </a:lnTo>
                <a:lnTo>
                  <a:pt x="99762" y="99486"/>
                </a:lnTo>
                <a:lnTo>
                  <a:pt x="99692" y="99589"/>
                </a:lnTo>
                <a:lnTo>
                  <a:pt x="99614" y="99682"/>
                </a:lnTo>
                <a:lnTo>
                  <a:pt x="99533" y="99763"/>
                </a:lnTo>
                <a:lnTo>
                  <a:pt x="99444" y="99835"/>
                </a:lnTo>
                <a:lnTo>
                  <a:pt x="99350" y="99894"/>
                </a:lnTo>
                <a:lnTo>
                  <a:pt x="99255" y="99941"/>
                </a:lnTo>
                <a:lnTo>
                  <a:pt x="99154" y="99972"/>
                </a:lnTo>
                <a:lnTo>
                  <a:pt x="99051" y="99994"/>
                </a:lnTo>
                <a:lnTo>
                  <a:pt x="98949" y="100000"/>
                </a:lnTo>
                <a:lnTo>
                  <a:pt x="1051" y="100000"/>
                </a:lnTo>
                <a:lnTo>
                  <a:pt x="949" y="99994"/>
                </a:lnTo>
                <a:lnTo>
                  <a:pt x="846" y="99972"/>
                </a:lnTo>
                <a:lnTo>
                  <a:pt x="745" y="99941"/>
                </a:lnTo>
                <a:lnTo>
                  <a:pt x="650" y="99894"/>
                </a:lnTo>
                <a:lnTo>
                  <a:pt x="556" y="99835"/>
                </a:lnTo>
                <a:lnTo>
                  <a:pt x="467" y="99763"/>
                </a:lnTo>
                <a:lnTo>
                  <a:pt x="386" y="99682"/>
                </a:lnTo>
                <a:lnTo>
                  <a:pt x="308" y="99589"/>
                </a:lnTo>
                <a:lnTo>
                  <a:pt x="238" y="99486"/>
                </a:lnTo>
                <a:lnTo>
                  <a:pt x="178" y="99377"/>
                </a:lnTo>
                <a:lnTo>
                  <a:pt x="124" y="99259"/>
                </a:lnTo>
                <a:lnTo>
                  <a:pt x="79" y="99134"/>
                </a:lnTo>
                <a:lnTo>
                  <a:pt x="44" y="99006"/>
                </a:lnTo>
                <a:lnTo>
                  <a:pt x="21" y="98872"/>
                </a:lnTo>
                <a:lnTo>
                  <a:pt x="5" y="98735"/>
                </a:lnTo>
                <a:lnTo>
                  <a:pt x="0" y="98598"/>
                </a:lnTo>
                <a:lnTo>
                  <a:pt x="0" y="1402"/>
                </a:lnTo>
                <a:lnTo>
                  <a:pt x="5" y="1265"/>
                </a:lnTo>
                <a:lnTo>
                  <a:pt x="21" y="1128"/>
                </a:lnTo>
                <a:lnTo>
                  <a:pt x="44" y="994"/>
                </a:lnTo>
                <a:lnTo>
                  <a:pt x="79" y="866"/>
                </a:lnTo>
                <a:lnTo>
                  <a:pt x="124" y="741"/>
                </a:lnTo>
                <a:lnTo>
                  <a:pt x="178" y="623"/>
                </a:lnTo>
                <a:lnTo>
                  <a:pt x="238" y="514"/>
                </a:lnTo>
                <a:lnTo>
                  <a:pt x="308" y="411"/>
                </a:lnTo>
                <a:lnTo>
                  <a:pt x="386" y="318"/>
                </a:lnTo>
                <a:lnTo>
                  <a:pt x="467" y="237"/>
                </a:lnTo>
                <a:lnTo>
                  <a:pt x="556" y="165"/>
                </a:lnTo>
                <a:lnTo>
                  <a:pt x="650" y="106"/>
                </a:lnTo>
                <a:lnTo>
                  <a:pt x="745" y="59"/>
                </a:lnTo>
                <a:lnTo>
                  <a:pt x="846" y="28"/>
                </a:lnTo>
                <a:lnTo>
                  <a:pt x="949" y="6"/>
                </a:lnTo>
                <a:lnTo>
                  <a:pt x="105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85725" dist="28575" dir="5400000" sx="100000" sy="100000" kx="0" ky="0" algn="ctr">
              <a:srgbClr val="2A2A2A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el-1785639220104-13"/>
          <p:cNvSpPr/>
          <p:nvPr/>
        </p:nvSpPr>
        <p:spPr>
          <a:xfrm>
            <a:off x="400050" y="2017514"/>
            <a:ext cx="42863" cy="30539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7"/>
                </a:lnTo>
                <a:lnTo>
                  <a:pt x="80491" y="27"/>
                </a:lnTo>
                <a:lnTo>
                  <a:pt x="70972" y="60"/>
                </a:lnTo>
                <a:lnTo>
                  <a:pt x="61732" y="107"/>
                </a:lnTo>
                <a:lnTo>
                  <a:pt x="52860" y="166"/>
                </a:lnTo>
                <a:lnTo>
                  <a:pt x="44443" y="237"/>
                </a:lnTo>
                <a:lnTo>
                  <a:pt x="36561" y="319"/>
                </a:lnTo>
                <a:lnTo>
                  <a:pt x="29289" y="411"/>
                </a:lnTo>
                <a:lnTo>
                  <a:pt x="22699" y="513"/>
                </a:lnTo>
                <a:lnTo>
                  <a:pt x="16853" y="624"/>
                </a:lnTo>
                <a:lnTo>
                  <a:pt x="11808" y="742"/>
                </a:lnTo>
                <a:lnTo>
                  <a:pt x="7612" y="866"/>
                </a:lnTo>
                <a:lnTo>
                  <a:pt x="4306" y="996"/>
                </a:lnTo>
                <a:lnTo>
                  <a:pt x="1921" y="1130"/>
                </a:lnTo>
                <a:lnTo>
                  <a:pt x="482" y="1266"/>
                </a:lnTo>
                <a:lnTo>
                  <a:pt x="0" y="1404"/>
                </a:lnTo>
                <a:lnTo>
                  <a:pt x="0" y="98596"/>
                </a:lnTo>
                <a:lnTo>
                  <a:pt x="482" y="98734"/>
                </a:lnTo>
                <a:lnTo>
                  <a:pt x="1921" y="98870"/>
                </a:lnTo>
                <a:lnTo>
                  <a:pt x="4306" y="99004"/>
                </a:lnTo>
                <a:lnTo>
                  <a:pt x="7612" y="99134"/>
                </a:lnTo>
                <a:lnTo>
                  <a:pt x="11808" y="99258"/>
                </a:lnTo>
                <a:lnTo>
                  <a:pt x="16853" y="99376"/>
                </a:lnTo>
                <a:lnTo>
                  <a:pt x="22699" y="99487"/>
                </a:lnTo>
                <a:lnTo>
                  <a:pt x="29289" y="99589"/>
                </a:lnTo>
                <a:lnTo>
                  <a:pt x="36561" y="99681"/>
                </a:lnTo>
                <a:lnTo>
                  <a:pt x="44443" y="99763"/>
                </a:lnTo>
                <a:lnTo>
                  <a:pt x="52860" y="99834"/>
                </a:lnTo>
                <a:lnTo>
                  <a:pt x="61732" y="99893"/>
                </a:lnTo>
                <a:lnTo>
                  <a:pt x="70972" y="99940"/>
                </a:lnTo>
                <a:lnTo>
                  <a:pt x="80491" y="99973"/>
                </a:lnTo>
                <a:lnTo>
                  <a:pt x="90198" y="99993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6733" y="99993"/>
                </a:lnTo>
                <a:lnTo>
                  <a:pt x="93497" y="99973"/>
                </a:lnTo>
                <a:lnTo>
                  <a:pt x="90324" y="99940"/>
                </a:lnTo>
                <a:lnTo>
                  <a:pt x="87244" y="99893"/>
                </a:lnTo>
                <a:lnTo>
                  <a:pt x="84287" y="99834"/>
                </a:lnTo>
                <a:lnTo>
                  <a:pt x="81481" y="99763"/>
                </a:lnTo>
                <a:lnTo>
                  <a:pt x="78854" y="99681"/>
                </a:lnTo>
                <a:lnTo>
                  <a:pt x="76430" y="99589"/>
                </a:lnTo>
                <a:lnTo>
                  <a:pt x="74233" y="99487"/>
                </a:lnTo>
                <a:lnTo>
                  <a:pt x="72284" y="99376"/>
                </a:lnTo>
                <a:lnTo>
                  <a:pt x="70603" y="99258"/>
                </a:lnTo>
                <a:lnTo>
                  <a:pt x="69204" y="99134"/>
                </a:lnTo>
                <a:lnTo>
                  <a:pt x="68102" y="99004"/>
                </a:lnTo>
                <a:lnTo>
                  <a:pt x="67307" y="98870"/>
                </a:lnTo>
                <a:lnTo>
                  <a:pt x="66827" y="98734"/>
                </a:lnTo>
                <a:lnTo>
                  <a:pt x="66667" y="98596"/>
                </a:lnTo>
                <a:lnTo>
                  <a:pt x="66667" y="1404"/>
                </a:lnTo>
                <a:lnTo>
                  <a:pt x="66827" y="1266"/>
                </a:lnTo>
                <a:lnTo>
                  <a:pt x="67307" y="1130"/>
                </a:lnTo>
                <a:lnTo>
                  <a:pt x="68102" y="996"/>
                </a:lnTo>
                <a:lnTo>
                  <a:pt x="69204" y="866"/>
                </a:lnTo>
                <a:lnTo>
                  <a:pt x="70603" y="742"/>
                </a:lnTo>
                <a:lnTo>
                  <a:pt x="72284" y="624"/>
                </a:lnTo>
                <a:lnTo>
                  <a:pt x="74233" y="513"/>
                </a:lnTo>
                <a:lnTo>
                  <a:pt x="76430" y="411"/>
                </a:lnTo>
                <a:lnTo>
                  <a:pt x="78854" y="319"/>
                </a:lnTo>
                <a:lnTo>
                  <a:pt x="81481" y="237"/>
                </a:lnTo>
                <a:lnTo>
                  <a:pt x="84287" y="166"/>
                </a:lnTo>
                <a:lnTo>
                  <a:pt x="87244" y="107"/>
                </a:lnTo>
                <a:lnTo>
                  <a:pt x="90324" y="60"/>
                </a:lnTo>
                <a:lnTo>
                  <a:pt x="93497" y="27"/>
                </a:lnTo>
                <a:lnTo>
                  <a:pt x="96733" y="7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220418-42"/>
          <p:cNvSpPr/>
          <p:nvPr/>
        </p:nvSpPr>
        <p:spPr>
          <a:xfrm>
            <a:off x="600075" y="2191345"/>
            <a:ext cx="11251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3250" y="0"/>
                </a:moveTo>
                <a:lnTo>
                  <a:pt x="63250" y="0"/>
                </a:lnTo>
                <a:lnTo>
                  <a:pt x="35167" y="0"/>
                </a:lnTo>
                <a:lnTo>
                  <a:pt x="28167" y="0"/>
                </a:lnTo>
                <a:cubicBezTo>
                  <a:pt x="26111" y="0"/>
                  <a:pt x="24417" y="571"/>
                  <a:pt x="23083" y="1714"/>
                </a:cubicBezTo>
                <a:lnTo>
                  <a:pt x="23083" y="1714"/>
                </a:lnTo>
                <a:cubicBezTo>
                  <a:pt x="21750" y="2810"/>
                  <a:pt x="21083" y="4238"/>
                  <a:pt x="21083" y="6000"/>
                </a:cubicBezTo>
                <a:lnTo>
                  <a:pt x="21083" y="6000"/>
                </a:lnTo>
                <a:cubicBezTo>
                  <a:pt x="21083" y="7762"/>
                  <a:pt x="21750" y="9214"/>
                  <a:pt x="23083" y="10357"/>
                </a:cubicBezTo>
                <a:lnTo>
                  <a:pt x="23083" y="10357"/>
                </a:lnTo>
                <a:cubicBezTo>
                  <a:pt x="24417" y="11500"/>
                  <a:pt x="26111" y="12071"/>
                  <a:pt x="28167" y="12071"/>
                </a:cubicBezTo>
                <a:lnTo>
                  <a:pt x="28167" y="12071"/>
                </a:lnTo>
                <a:lnTo>
                  <a:pt x="28167" y="37071"/>
                </a:lnTo>
                <a:cubicBezTo>
                  <a:pt x="28167" y="39357"/>
                  <a:pt x="27500" y="41429"/>
                  <a:pt x="26167" y="43286"/>
                </a:cubicBezTo>
                <a:lnTo>
                  <a:pt x="26167" y="43286"/>
                </a:lnTo>
                <a:lnTo>
                  <a:pt x="2167" y="76500"/>
                </a:lnTo>
                <a:cubicBezTo>
                  <a:pt x="722" y="78595"/>
                  <a:pt x="0" y="80905"/>
                  <a:pt x="0" y="83429"/>
                </a:cubicBezTo>
                <a:lnTo>
                  <a:pt x="0" y="83429"/>
                </a:lnTo>
                <a:cubicBezTo>
                  <a:pt x="167" y="87095"/>
                  <a:pt x="1639" y="90167"/>
                  <a:pt x="4417" y="92643"/>
                </a:cubicBezTo>
                <a:lnTo>
                  <a:pt x="4417" y="92643"/>
                </a:lnTo>
                <a:cubicBezTo>
                  <a:pt x="7306" y="95024"/>
                  <a:pt x="10889" y="96286"/>
                  <a:pt x="15167" y="96429"/>
                </a:cubicBezTo>
                <a:lnTo>
                  <a:pt x="15167" y="96429"/>
                </a:lnTo>
                <a:lnTo>
                  <a:pt x="83250" y="96429"/>
                </a:lnTo>
                <a:cubicBezTo>
                  <a:pt x="87528" y="96286"/>
                  <a:pt x="91139" y="95024"/>
                  <a:pt x="94083" y="92643"/>
                </a:cubicBezTo>
                <a:lnTo>
                  <a:pt x="94083" y="92643"/>
                </a:lnTo>
                <a:cubicBezTo>
                  <a:pt x="96861" y="90167"/>
                  <a:pt x="98306" y="87095"/>
                  <a:pt x="98417" y="83429"/>
                </a:cubicBezTo>
                <a:lnTo>
                  <a:pt x="98417" y="83429"/>
                </a:lnTo>
                <a:cubicBezTo>
                  <a:pt x="98417" y="80905"/>
                  <a:pt x="97694" y="78595"/>
                  <a:pt x="96250" y="76500"/>
                </a:cubicBezTo>
                <a:lnTo>
                  <a:pt x="96250" y="76500"/>
                </a:lnTo>
                <a:lnTo>
                  <a:pt x="72500" y="43286"/>
                </a:lnTo>
                <a:cubicBezTo>
                  <a:pt x="71056" y="41429"/>
                  <a:pt x="70333" y="39357"/>
                  <a:pt x="70333" y="37071"/>
                </a:cubicBezTo>
                <a:lnTo>
                  <a:pt x="70333" y="37071"/>
                </a:lnTo>
                <a:lnTo>
                  <a:pt x="70333" y="12071"/>
                </a:lnTo>
                <a:cubicBezTo>
                  <a:pt x="72389" y="12071"/>
                  <a:pt x="74056" y="11500"/>
                  <a:pt x="75333" y="10357"/>
                </a:cubicBezTo>
                <a:lnTo>
                  <a:pt x="75333" y="10357"/>
                </a:lnTo>
                <a:cubicBezTo>
                  <a:pt x="76667" y="9214"/>
                  <a:pt x="77333" y="7762"/>
                  <a:pt x="77333" y="6000"/>
                </a:cubicBezTo>
                <a:lnTo>
                  <a:pt x="77333" y="6000"/>
                </a:lnTo>
                <a:cubicBezTo>
                  <a:pt x="77333" y="4238"/>
                  <a:pt x="76667" y="2810"/>
                  <a:pt x="75333" y="1714"/>
                </a:cubicBezTo>
                <a:lnTo>
                  <a:pt x="75333" y="1714"/>
                </a:lnTo>
                <a:cubicBezTo>
                  <a:pt x="74056" y="571"/>
                  <a:pt x="72389" y="0"/>
                  <a:pt x="70333" y="0"/>
                </a:cubicBezTo>
                <a:lnTo>
                  <a:pt x="70333" y="0"/>
                </a:lnTo>
                <a:lnTo>
                  <a:pt x="63250" y="0"/>
                </a:lnTo>
                <a:moveTo>
                  <a:pt x="42167" y="37071"/>
                </a:moveTo>
                <a:lnTo>
                  <a:pt x="42167" y="37071"/>
                </a:lnTo>
                <a:lnTo>
                  <a:pt x="42167" y="12071"/>
                </a:lnTo>
                <a:lnTo>
                  <a:pt x="56250" y="12071"/>
                </a:lnTo>
                <a:lnTo>
                  <a:pt x="56250" y="37071"/>
                </a:lnTo>
                <a:cubicBezTo>
                  <a:pt x="56250" y="41595"/>
                  <a:pt x="57639" y="45810"/>
                  <a:pt x="60417" y="49714"/>
                </a:cubicBezTo>
                <a:lnTo>
                  <a:pt x="60417" y="49714"/>
                </a:lnTo>
                <a:lnTo>
                  <a:pt x="68083" y="60286"/>
                </a:lnTo>
                <a:lnTo>
                  <a:pt x="30583" y="60286"/>
                </a:lnTo>
                <a:lnTo>
                  <a:pt x="38000" y="49714"/>
                </a:lnTo>
                <a:cubicBezTo>
                  <a:pt x="40778" y="45810"/>
                  <a:pt x="42167" y="41595"/>
                  <a:pt x="42167" y="37071"/>
                </a:cubicBezTo>
                <a:lnTo>
                  <a:pt x="42167" y="37071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5639220108-20"/>
          <p:cNvCxnSpPr/>
          <p:nvPr/>
        </p:nvCxnSpPr>
        <p:spPr>
          <a:xfrm>
            <a:off x="600075" y="2697361"/>
            <a:ext cx="3700463" cy="914"/>
          </a:xfrm>
          <a:prstGeom prst="line">
            <a:avLst/>
          </a:prstGeom>
          <a:ln w="7144" cap="flat">
            <a:solidFill>
              <a:srgbClr val="EBE5D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5639220108-21"/>
          <p:cNvCxnSpPr/>
          <p:nvPr/>
        </p:nvCxnSpPr>
        <p:spPr>
          <a:xfrm>
            <a:off x="600075" y="3047405"/>
            <a:ext cx="3700463" cy="914"/>
          </a:xfrm>
          <a:prstGeom prst="line">
            <a:avLst/>
          </a:prstGeom>
          <a:ln w="7144" cap="flat">
            <a:solidFill>
              <a:srgbClr val="EBE5D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el-1785639220107-19"/>
          <p:cNvCxnSpPr/>
          <p:nvPr/>
        </p:nvCxnSpPr>
        <p:spPr>
          <a:xfrm>
            <a:off x="600075" y="3443139"/>
            <a:ext cx="3700463" cy="914"/>
          </a:xfrm>
          <a:prstGeom prst="line">
            <a:avLst/>
          </a:prstGeom>
          <a:ln w="7144" cap="flat">
            <a:solidFill>
              <a:srgbClr val="EBE5D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-1785639220109-23"/>
          <p:cNvCxnSpPr/>
          <p:nvPr/>
        </p:nvCxnSpPr>
        <p:spPr>
          <a:xfrm>
            <a:off x="600075" y="4724995"/>
            <a:ext cx="3700463" cy="914"/>
          </a:xfrm>
          <a:prstGeom prst="line">
            <a:avLst/>
          </a:prstGeom>
          <a:ln w="7144" cap="flat">
            <a:solidFill>
              <a:srgbClr val="EBE5D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5639220418-43"/>
          <p:cNvSpPr/>
          <p:nvPr/>
        </p:nvSpPr>
        <p:spPr>
          <a:xfrm>
            <a:off x="600075" y="4778574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639220104-11"/>
          <p:cNvSpPr/>
          <p:nvPr/>
        </p:nvSpPr>
        <p:spPr>
          <a:xfrm>
            <a:off x="4672013" y="2017514"/>
            <a:ext cx="4071938" cy="30539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51" y="0"/>
                </a:moveTo>
                <a:lnTo>
                  <a:pt x="98949" y="0"/>
                </a:lnTo>
                <a:lnTo>
                  <a:pt x="99051" y="6"/>
                </a:lnTo>
                <a:lnTo>
                  <a:pt x="99154" y="28"/>
                </a:lnTo>
                <a:lnTo>
                  <a:pt x="99255" y="59"/>
                </a:lnTo>
                <a:lnTo>
                  <a:pt x="99350" y="106"/>
                </a:lnTo>
                <a:lnTo>
                  <a:pt x="99444" y="165"/>
                </a:lnTo>
                <a:lnTo>
                  <a:pt x="99533" y="237"/>
                </a:lnTo>
                <a:lnTo>
                  <a:pt x="99614" y="318"/>
                </a:lnTo>
                <a:lnTo>
                  <a:pt x="99692" y="411"/>
                </a:lnTo>
                <a:lnTo>
                  <a:pt x="99762" y="514"/>
                </a:lnTo>
                <a:lnTo>
                  <a:pt x="99822" y="623"/>
                </a:lnTo>
                <a:lnTo>
                  <a:pt x="99876" y="741"/>
                </a:lnTo>
                <a:lnTo>
                  <a:pt x="99921" y="866"/>
                </a:lnTo>
                <a:lnTo>
                  <a:pt x="99956" y="994"/>
                </a:lnTo>
                <a:lnTo>
                  <a:pt x="99979" y="1128"/>
                </a:lnTo>
                <a:lnTo>
                  <a:pt x="99995" y="1265"/>
                </a:lnTo>
                <a:lnTo>
                  <a:pt x="100000" y="1402"/>
                </a:lnTo>
                <a:lnTo>
                  <a:pt x="100000" y="98598"/>
                </a:lnTo>
                <a:lnTo>
                  <a:pt x="99995" y="98735"/>
                </a:lnTo>
                <a:lnTo>
                  <a:pt x="99979" y="98872"/>
                </a:lnTo>
                <a:lnTo>
                  <a:pt x="99956" y="99006"/>
                </a:lnTo>
                <a:lnTo>
                  <a:pt x="99921" y="99134"/>
                </a:lnTo>
                <a:lnTo>
                  <a:pt x="99876" y="99259"/>
                </a:lnTo>
                <a:lnTo>
                  <a:pt x="99822" y="99377"/>
                </a:lnTo>
                <a:lnTo>
                  <a:pt x="99762" y="99486"/>
                </a:lnTo>
                <a:lnTo>
                  <a:pt x="99692" y="99589"/>
                </a:lnTo>
                <a:lnTo>
                  <a:pt x="99614" y="99682"/>
                </a:lnTo>
                <a:lnTo>
                  <a:pt x="99533" y="99763"/>
                </a:lnTo>
                <a:lnTo>
                  <a:pt x="99444" y="99835"/>
                </a:lnTo>
                <a:lnTo>
                  <a:pt x="99350" y="99894"/>
                </a:lnTo>
                <a:lnTo>
                  <a:pt x="99255" y="99941"/>
                </a:lnTo>
                <a:lnTo>
                  <a:pt x="99154" y="99972"/>
                </a:lnTo>
                <a:lnTo>
                  <a:pt x="99051" y="99994"/>
                </a:lnTo>
                <a:lnTo>
                  <a:pt x="98949" y="100000"/>
                </a:lnTo>
                <a:lnTo>
                  <a:pt x="1051" y="100000"/>
                </a:lnTo>
                <a:lnTo>
                  <a:pt x="949" y="99994"/>
                </a:lnTo>
                <a:lnTo>
                  <a:pt x="846" y="99972"/>
                </a:lnTo>
                <a:lnTo>
                  <a:pt x="745" y="99941"/>
                </a:lnTo>
                <a:lnTo>
                  <a:pt x="650" y="99894"/>
                </a:lnTo>
                <a:lnTo>
                  <a:pt x="556" y="99835"/>
                </a:lnTo>
                <a:lnTo>
                  <a:pt x="467" y="99763"/>
                </a:lnTo>
                <a:lnTo>
                  <a:pt x="386" y="99682"/>
                </a:lnTo>
                <a:lnTo>
                  <a:pt x="308" y="99589"/>
                </a:lnTo>
                <a:lnTo>
                  <a:pt x="238" y="99486"/>
                </a:lnTo>
                <a:lnTo>
                  <a:pt x="178" y="99377"/>
                </a:lnTo>
                <a:lnTo>
                  <a:pt x="124" y="99259"/>
                </a:lnTo>
                <a:lnTo>
                  <a:pt x="79" y="99134"/>
                </a:lnTo>
                <a:lnTo>
                  <a:pt x="44" y="99006"/>
                </a:lnTo>
                <a:lnTo>
                  <a:pt x="21" y="98872"/>
                </a:lnTo>
                <a:lnTo>
                  <a:pt x="5" y="98735"/>
                </a:lnTo>
                <a:lnTo>
                  <a:pt x="0" y="98598"/>
                </a:lnTo>
                <a:lnTo>
                  <a:pt x="0" y="1402"/>
                </a:lnTo>
                <a:lnTo>
                  <a:pt x="5" y="1265"/>
                </a:lnTo>
                <a:lnTo>
                  <a:pt x="21" y="1128"/>
                </a:lnTo>
                <a:lnTo>
                  <a:pt x="44" y="994"/>
                </a:lnTo>
                <a:lnTo>
                  <a:pt x="79" y="866"/>
                </a:lnTo>
                <a:lnTo>
                  <a:pt x="124" y="741"/>
                </a:lnTo>
                <a:lnTo>
                  <a:pt x="178" y="623"/>
                </a:lnTo>
                <a:lnTo>
                  <a:pt x="238" y="514"/>
                </a:lnTo>
                <a:lnTo>
                  <a:pt x="308" y="411"/>
                </a:lnTo>
                <a:lnTo>
                  <a:pt x="386" y="318"/>
                </a:lnTo>
                <a:lnTo>
                  <a:pt x="467" y="237"/>
                </a:lnTo>
                <a:lnTo>
                  <a:pt x="556" y="165"/>
                </a:lnTo>
                <a:lnTo>
                  <a:pt x="650" y="106"/>
                </a:lnTo>
                <a:lnTo>
                  <a:pt x="745" y="59"/>
                </a:lnTo>
                <a:lnTo>
                  <a:pt x="846" y="28"/>
                </a:lnTo>
                <a:lnTo>
                  <a:pt x="949" y="6"/>
                </a:lnTo>
                <a:lnTo>
                  <a:pt x="1051" y="0"/>
                </a:lnTo>
                <a:close/>
              </a:path>
            </a:pathLst>
          </a:custGeom>
          <a:solidFill>
            <a:srgbClr val="F5F0E8"/>
          </a:solidFill>
          <a:ln w="7144" algn="in">
            <a:solidFill>
              <a:srgbClr val="EBE5D8"/>
            </a:solidFill>
            <a:prstDash val="solid"/>
          </a:ln>
          <a:effectLst>
            <a:outerShdw blurRad="114300" dist="28575" dir="5400000" sx="100000" sy="100000" kx="0" ky="0" algn="ctr">
              <a:srgbClr val="2A2A2A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el-1785639220101-5"/>
          <p:cNvSpPr txBox="1"/>
          <p:nvPr/>
        </p:nvSpPr>
        <p:spPr>
          <a:xfrm>
            <a:off x="400050" y="151209"/>
            <a:ext cx="302047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113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12</a:t>
            </a:r>
            <a:endParaRPr/>
          </a:p>
        </p:txBody>
      </p:sp>
      <p:sp>
        <p:nvSpPr>
          <p:cNvPr id="21" name="el-1785639220101-6"/>
          <p:cNvSpPr txBox="1"/>
          <p:nvPr/>
        </p:nvSpPr>
        <p:spPr>
          <a:xfrm>
            <a:off x="737815" y="139303"/>
            <a:ext cx="2005757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spc="56">
                <a:solidFill>
                  <a:srgbClr val="2A2A2A"/>
                </a:solidFill>
                <a:latin typeface="Songti SC"/>
                <a:ea typeface="Songti SC"/>
                <a:cs typeface="Songti SC"/>
              </a:rPr>
              <a:t>y=a(x-h)²+k——顶点式</a:t>
            </a:r>
            <a:endParaRPr/>
          </a:p>
        </p:txBody>
      </p:sp>
      <p:sp>
        <p:nvSpPr>
          <p:cNvPr id="22" name="el-1785639220112-26"/>
          <p:cNvSpPr txBox="1"/>
          <p:nvPr/>
        </p:nvSpPr>
        <p:spPr>
          <a:xfrm>
            <a:off x="4574530" y="413742"/>
            <a:ext cx="4240858" cy="223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一般式 </a:t>
            </a:r>
            <a:r>
              <a:rPr b="1" sz="112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y=ax²+bx+c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通过</a:t>
            </a:r>
            <a:r>
              <a:rPr b="1"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配方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可化为顶点式</a:t>
            </a:r>
            <a:endParaRPr/>
          </a:p>
        </p:txBody>
      </p:sp>
      <p:sp>
        <p:nvSpPr>
          <p:cNvPr id="23" name="el-1785639220112-27"/>
          <p:cNvSpPr txBox="1"/>
          <p:nvPr/>
        </p:nvSpPr>
        <p:spPr>
          <a:xfrm>
            <a:off x="4574530" y="766167"/>
            <a:ext cx="424085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顶点坐标：</a:t>
            </a:r>
            <a:r>
              <a:rPr b="1" sz="1120">
                <a:solidFill>
                  <a:srgbClr val="B85C3A"/>
                </a:solidFill>
                <a:latin typeface="Microsoft YaHei"/>
                <a:ea typeface="Microsoft YaHei"/>
                <a:cs typeface="Microsoft YaHei"/>
              </a:rPr>
              <a:t>(h, k)</a:t>
            </a:r>
            <a:endParaRPr/>
          </a:p>
        </p:txBody>
      </p:sp>
      <p:sp>
        <p:nvSpPr>
          <p:cNvPr id="24" name="el-1785639220112-28"/>
          <p:cNvSpPr txBox="1"/>
          <p:nvPr/>
        </p:nvSpPr>
        <p:spPr>
          <a:xfrm>
            <a:off x="4574530" y="1109067"/>
            <a:ext cx="424085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对称轴：直线 </a:t>
            </a:r>
            <a:r>
              <a:rPr b="1" sz="1120">
                <a:solidFill>
                  <a:srgbClr val="B85C3A"/>
                </a:solidFill>
                <a:latin typeface="Microsoft YaHei"/>
                <a:ea typeface="Microsoft YaHei"/>
                <a:cs typeface="Microsoft YaHei"/>
              </a:rPr>
              <a:t>x = h</a:t>
            </a:r>
            <a:endParaRPr/>
          </a:p>
        </p:txBody>
      </p:sp>
      <p:sp>
        <p:nvSpPr>
          <p:cNvPr id="25" name="el-1785639220112-29"/>
          <p:cNvSpPr txBox="1"/>
          <p:nvPr/>
        </p:nvSpPr>
        <p:spPr>
          <a:xfrm>
            <a:off x="4574530" y="1451967"/>
            <a:ext cx="4240858" cy="223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h = </a:t>
            </a:r>
            <a:r>
              <a:rPr b="1" sz="112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−b/2a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，k = </a:t>
            </a:r>
            <a:r>
              <a:rPr b="1" sz="112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(4ac−b²)/4a</a:t>
            </a:r>
            <a:endParaRPr/>
          </a:p>
        </p:txBody>
      </p:sp>
      <p:sp>
        <p:nvSpPr>
          <p:cNvPr id="26" name="el-1785639220109-24"/>
          <p:cNvSpPr txBox="1"/>
          <p:nvPr/>
        </p:nvSpPr>
        <p:spPr>
          <a:xfrm>
            <a:off x="776883" y="2174677"/>
            <a:ext cx="671513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56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配方示例</a:t>
            </a:r>
            <a:endParaRPr/>
          </a:p>
        </p:txBody>
      </p:sp>
      <p:sp>
        <p:nvSpPr>
          <p:cNvPr id="27" name="el-1785639220107-17"/>
          <p:cNvSpPr txBox="1"/>
          <p:nvPr/>
        </p:nvSpPr>
        <p:spPr>
          <a:xfrm>
            <a:off x="600075" y="2436614"/>
            <a:ext cx="377190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y = x² − 6x + 21</a:t>
            </a:r>
            <a:endParaRPr/>
          </a:p>
        </p:txBody>
      </p:sp>
      <p:sp>
        <p:nvSpPr>
          <p:cNvPr id="28" name="el-1785639220107-18"/>
          <p:cNvSpPr txBox="1"/>
          <p:nvPr/>
        </p:nvSpPr>
        <p:spPr>
          <a:xfrm>
            <a:off x="600075" y="2786658"/>
            <a:ext cx="377190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y = (x² − 6x + 9) + 21 − 9</a:t>
            </a:r>
            <a:endParaRPr/>
          </a:p>
        </p:txBody>
      </p:sp>
      <p:sp>
        <p:nvSpPr>
          <p:cNvPr id="29" name="el-1785639220107-16"/>
          <p:cNvSpPr txBox="1"/>
          <p:nvPr/>
        </p:nvSpPr>
        <p:spPr>
          <a:xfrm>
            <a:off x="600075" y="3136702"/>
            <a:ext cx="3771900" cy="2742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y = </a:t>
            </a:r>
            <a:r>
              <a:rPr b="1" sz="1350">
                <a:solidFill>
                  <a:srgbClr val="1A6B5C"/>
                </a:solidFill>
                <a:latin typeface="Times New Roman"/>
                <a:ea typeface="Times New Roman"/>
                <a:cs typeface="Times New Roman"/>
              </a:rPr>
              <a:t>(x − 3)² + 12</a:t>
            </a:r>
            <a:endParaRPr/>
          </a:p>
        </p:txBody>
      </p:sp>
      <p:sp>
        <p:nvSpPr>
          <p:cNvPr id="30" name="el-1785639220109-25"/>
          <p:cNvSpPr txBox="1"/>
          <p:nvPr/>
        </p:nvSpPr>
        <p:spPr>
          <a:xfrm>
            <a:off x="785813" y="4757142"/>
            <a:ext cx="165965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7A7568"/>
                </a:solidFill>
                <a:latin typeface="Microsoft YaHei"/>
                <a:ea typeface="Microsoft YaHei"/>
                <a:cs typeface="Microsoft YaHei"/>
              </a:rPr>
              <a:t>顶点 (3, 12)  ·  对称轴 x = 3</a:t>
            </a:r>
            <a:endParaRPr/>
          </a:p>
        </p:txBody>
      </p:sp>
      <p:sp>
        <p:nvSpPr>
          <p:cNvPr id="31" name="el-1785639220101-7"/>
          <p:cNvSpPr txBox="1"/>
          <p:nvPr/>
        </p:nvSpPr>
        <p:spPr>
          <a:xfrm>
            <a:off x="400050" y="4894660"/>
            <a:ext cx="1444303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7568"/>
                </a:solidFill>
                <a:latin typeface="Songti SC"/>
                <a:ea typeface="Songti SC"/>
                <a:cs typeface="Songti SC"/>
              </a:rPr>
              <a:t>✦ 用传统文化理解数学之美</a:t>
            </a:r>
            <a:endParaRPr/>
          </a:p>
        </p:txBody>
      </p:sp>
      <p:sp>
        <p:nvSpPr>
          <p:cNvPr id="32" name="el-1785639220101-8"/>
          <p:cNvSpPr txBox="1"/>
          <p:nvPr/>
        </p:nvSpPr>
        <p:spPr>
          <a:xfrm>
            <a:off x="7243316" y="4901803"/>
            <a:ext cx="1557784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7568"/>
                </a:solidFill>
                <a:latin typeface="Microsoft YaHei"/>
                <a:ea typeface="Microsoft YaHei"/>
                <a:cs typeface="Microsoft YaHei"/>
              </a:rPr>
              <a:t>九年级 · 第二十二章 二次函数</a:t>
            </a:r>
            <a:endParaRPr/>
          </a:p>
        </p:txBody>
      </p:sp>
      <p:sp>
        <p:nvSpPr>
          <p:cNvPr id="33" name="el-1785639220102-9"/>
          <p:cNvSpPr/>
          <p:nvPr/>
        </p:nvSpPr>
        <p:spPr>
          <a:xfrm>
            <a:off x="400050" y="243483"/>
            <a:ext cx="3688705" cy="1602581"/>
          </a:xfrm>
          <a:prstGeom prst="roundRect">
            <a:avLst>
              <a:gd name="adj" fmla="val 4755"/>
            </a:avLst>
          </a:prstGeom>
          <a:solidFill>
            <a:srgbClr val="F5F0E8"/>
          </a:solidFill>
          <a:ln w="14288" algn="in">
            <a:solidFill>
              <a:srgbClr val="1A6B5C"/>
            </a:solidFill>
            <a:prstDash val="solid"/>
          </a:ln>
          <a:effectLst>
            <a:outerShdw blurRad="85725" dist="28575" dir="5400000" sx="100000" sy="100000" kx="0" ky="0" algn="ctr">
              <a:srgbClr val="2A2A2A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4" name="el-1785639220104-12"/>
          <p:cNvSpPr/>
          <p:nvPr/>
        </p:nvSpPr>
        <p:spPr>
          <a:xfrm>
            <a:off x="585788" y="157758"/>
            <a:ext cx="567556" cy="1809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0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5639220104-12__text"/>
          <p:cNvSpPr txBox="1"/>
          <p:nvPr/>
        </p:nvSpPr>
        <p:spPr>
          <a:xfrm>
            <a:off x="585788" y="157758"/>
            <a:ext cx="567556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✦ 顶点式</a:t>
            </a:r>
            <a:endParaRPr/>
          </a:p>
        </p:txBody>
      </p:sp>
      <p:cxnSp>
        <p:nvCxnSpPr>
          <p:cNvPr id="36" name="el-1785639220108-22"/>
          <p:cNvCxnSpPr/>
          <p:nvPr/>
        </p:nvCxnSpPr>
        <p:spPr>
          <a:xfrm>
            <a:off x="614363" y="990005"/>
            <a:ext cx="3260080" cy="914"/>
          </a:xfrm>
          <a:prstGeom prst="line">
            <a:avLst/>
          </a:prstGeom>
          <a:ln w="7144" cap="flat">
            <a:solidFill>
              <a:srgbClr val="C4BBA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7" name="Chart el-1785639220106-14"/>
          <p:cNvGraphicFramePr>
            <a:graphicFrameLocks noGrp="1"/>
          </p:cNvGraphicFramePr>
          <p:nvPr/>
        </p:nvGraphicFramePr>
        <p:xfrm>
          <a:off x="4722019" y="2067520"/>
          <a:ext cx="3971925" cy="29968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8" name="el-1785639220107-15"/>
          <p:cNvSpPr txBox="1"/>
          <p:nvPr/>
        </p:nvSpPr>
        <p:spPr>
          <a:xfrm>
            <a:off x="471488" y="486370"/>
            <a:ext cx="3545830" cy="371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2250" spc="113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y = a(x − </a:t>
            </a:r>
            <a:r>
              <a:rPr b="1" sz="2250" spc="113">
                <a:solidFill>
                  <a:srgbClr val="B85C3A"/>
                </a:solidFill>
                <a:latin typeface="Songti SC"/>
                <a:ea typeface="Songti SC"/>
                <a:cs typeface="Songti SC"/>
              </a:rPr>
              <a:t>h</a:t>
            </a:r>
            <a:r>
              <a:rPr sz="2250" spc="113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)² + </a:t>
            </a:r>
            <a:r>
              <a:rPr b="1" sz="2250" spc="113">
                <a:solidFill>
                  <a:srgbClr val="B85C3A"/>
                </a:solidFill>
                <a:latin typeface="Songti SC"/>
                <a:ea typeface="Songti SC"/>
                <a:cs typeface="Songti SC"/>
              </a:rPr>
              <a:t>k</a:t>
            </a:r>
            <a:endParaRPr/>
          </a:p>
        </p:txBody>
      </p:sp>
      <p:sp>
        <p:nvSpPr>
          <p:cNvPr id="39" name="el-1785639220114-30"/>
          <p:cNvSpPr txBox="1"/>
          <p:nvPr/>
        </p:nvSpPr>
        <p:spPr>
          <a:xfrm>
            <a:off x="1000720" y="1036439"/>
            <a:ext cx="357188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A6B5C"/>
                </a:solidFill>
                <a:latin typeface="Microsoft YaHei"/>
                <a:ea typeface="Microsoft YaHei"/>
                <a:cs typeface="Microsoft YaHei"/>
              </a:rPr>
              <a:t>顶点</a:t>
            </a:r>
            <a:endParaRPr/>
          </a:p>
        </p:txBody>
      </p:sp>
      <p:sp>
        <p:nvSpPr>
          <p:cNvPr id="40" name="el-1785639220114-31"/>
          <p:cNvSpPr txBox="1"/>
          <p:nvPr/>
        </p:nvSpPr>
        <p:spPr>
          <a:xfrm>
            <a:off x="1329333" y="1043583"/>
            <a:ext cx="419026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A2A2A"/>
                </a:solidFill>
                <a:latin typeface="Times New Roman"/>
                <a:ea typeface="Times New Roman"/>
                <a:cs typeface="Times New Roman"/>
              </a:rPr>
              <a:t>(h, k)</a:t>
            </a:r>
            <a:endParaRPr/>
          </a:p>
        </p:txBody>
      </p:sp>
      <p:sp>
        <p:nvSpPr>
          <p:cNvPr id="41" name="el-1785639220114-32"/>
          <p:cNvSpPr txBox="1"/>
          <p:nvPr/>
        </p:nvSpPr>
        <p:spPr>
          <a:xfrm>
            <a:off x="1869802" y="1036439"/>
            <a:ext cx="500063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A6B5C"/>
                </a:solidFill>
                <a:latin typeface="Microsoft YaHei"/>
                <a:ea typeface="Microsoft YaHei"/>
                <a:cs typeface="Microsoft YaHei"/>
              </a:rPr>
              <a:t>对称轴</a:t>
            </a:r>
            <a:endParaRPr/>
          </a:p>
        </p:txBody>
      </p:sp>
      <p:sp>
        <p:nvSpPr>
          <p:cNvPr id="42" name="el-1785639220114-33"/>
          <p:cNvSpPr txBox="1"/>
          <p:nvPr/>
        </p:nvSpPr>
        <p:spPr>
          <a:xfrm>
            <a:off x="2341290" y="1043583"/>
            <a:ext cx="403027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A2A2A"/>
                </a:solidFill>
                <a:latin typeface="Times New Roman"/>
                <a:ea typeface="Times New Roman"/>
                <a:cs typeface="Times New Roman"/>
              </a:rPr>
              <a:t>x = h</a:t>
            </a:r>
            <a:endParaRPr/>
          </a:p>
        </p:txBody>
      </p:sp>
      <p:sp>
        <p:nvSpPr>
          <p:cNvPr id="43" name="el-1785639220114-34"/>
          <p:cNvSpPr txBox="1"/>
          <p:nvPr/>
        </p:nvSpPr>
        <p:spPr>
          <a:xfrm>
            <a:off x="2865760" y="1036439"/>
            <a:ext cx="163711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A6B5C"/>
                </a:solidFill>
                <a:latin typeface="Microsoft YaHei"/>
                <a:ea typeface="Microsoft YaHei"/>
                <a:cs typeface="Microsoft YaHei"/>
              </a:rPr>
              <a:t>h</a:t>
            </a:r>
            <a:endParaRPr/>
          </a:p>
        </p:txBody>
      </p:sp>
      <p:sp>
        <p:nvSpPr>
          <p:cNvPr id="44" name="el-1785639220114-35"/>
          <p:cNvSpPr txBox="1"/>
          <p:nvPr/>
        </p:nvSpPr>
        <p:spPr>
          <a:xfrm>
            <a:off x="3000896" y="1043583"/>
            <a:ext cx="565770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A2A2A"/>
                </a:solidFill>
                <a:latin typeface="Times New Roman"/>
                <a:ea typeface="Times New Roman"/>
                <a:cs typeface="Times New Roman"/>
              </a:rPr>
              <a:t>= −b/2a</a:t>
            </a:r>
            <a:endParaRPr/>
          </a:p>
        </p:txBody>
      </p:sp>
      <p:sp>
        <p:nvSpPr>
          <p:cNvPr id="45" name="el-1785639220114-36"/>
          <p:cNvSpPr txBox="1"/>
          <p:nvPr/>
        </p:nvSpPr>
        <p:spPr>
          <a:xfrm>
            <a:off x="1751856" y="1426964"/>
            <a:ext cx="156642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A6B5C"/>
                </a:solidFill>
                <a:latin typeface="Microsoft YaHei"/>
                <a:ea typeface="Microsoft YaHei"/>
                <a:cs typeface="Microsoft YaHei"/>
              </a:rPr>
              <a:t>k</a:t>
            </a:r>
            <a:endParaRPr/>
          </a:p>
        </p:txBody>
      </p:sp>
      <p:sp>
        <p:nvSpPr>
          <p:cNvPr id="46" name="el-1785639220114-37"/>
          <p:cNvSpPr txBox="1"/>
          <p:nvPr/>
        </p:nvSpPr>
        <p:spPr>
          <a:xfrm>
            <a:off x="1879922" y="1434108"/>
            <a:ext cx="935608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A2A2A"/>
                </a:solidFill>
                <a:latin typeface="Times New Roman"/>
                <a:ea typeface="Times New Roman"/>
                <a:cs typeface="Times New Roman"/>
              </a:rPr>
              <a:t>= (4ac−b²)/4a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20618-1"/>
          <p:cNvSpPr/>
          <p:nvPr/>
        </p:nvSpPr>
        <p:spPr>
          <a:xfrm>
            <a:off x="171450" y="571500"/>
            <a:ext cx="14288" cy="41719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BA8">
                  <a:alpha val="0"/>
                </a:srgbClr>
              </a:gs>
              <a:gs pos="20000">
                <a:srgbClr val="C4BBA8">
                  <a:alpha val="40000"/>
                </a:srgbClr>
              </a:gs>
              <a:gs pos="80000">
                <a:srgbClr val="C4BBA8">
                  <a:alpha val="40000"/>
                </a:srgbClr>
              </a:gs>
              <a:gs pos="100000">
                <a:srgbClr val="C4BBA8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3" name="el-1785639220640-34"/>
          <p:cNvPicPr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 rot="900000">
            <a:off x="7929562" y="0"/>
            <a:ext cx="1214438" cy="1214438"/>
          </a:xfrm>
          <a:prstGeom prst="rect">
            <a:avLst/>
          </a:prstGeom>
          <a:ln>
            <a:noFill/>
          </a:ln>
        </p:spPr>
      </p:pic>
      <p:pic>
        <p:nvPicPr>
          <p:cNvPr id="4" name="el-1785639220641-35"/>
          <p:cNvPicPr/>
          <p:nvPr/>
        </p:nvPicPr>
        <p:blipFill>
          <a:blip r:embed="rId3">
            <a:alphaModFix amt="15000"/>
          </a:blip>
          <a:stretch>
            <a:fillRect/>
          </a:stretch>
        </p:blipFill>
        <p:spPr>
          <a:xfrm rot="-599999">
            <a:off x="28575" y="4186237"/>
            <a:ext cx="928688" cy="928688"/>
          </a:xfrm>
          <a:prstGeom prst="rect">
            <a:avLst/>
          </a:prstGeom>
          <a:ln>
            <a:noFill/>
          </a:ln>
        </p:spPr>
      </p:pic>
      <p:cxnSp>
        <p:nvCxnSpPr>
          <p:cNvPr id="5" name="el-1785639220618-2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5639220618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5639220619-4"/>
          <p:cNvCxnSpPr/>
          <p:nvPr/>
        </p:nvCxnSpPr>
        <p:spPr>
          <a:xfrm>
            <a:off x="8315325" y="253603"/>
            <a:ext cx="428625" cy="914"/>
          </a:xfrm>
          <a:prstGeom prst="line">
            <a:avLst/>
          </a:prstGeom>
          <a:ln w="14288" cap="flat">
            <a:solidFill>
              <a:srgbClr val="1A6B5C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639220620-10"/>
          <p:cNvSpPr/>
          <p:nvPr/>
        </p:nvSpPr>
        <p:spPr>
          <a:xfrm>
            <a:off x="400050" y="819150"/>
            <a:ext cx="2686050" cy="22717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28" y="0"/>
                </a:moveTo>
                <a:lnTo>
                  <a:pt x="97872" y="0"/>
                </a:lnTo>
                <a:lnTo>
                  <a:pt x="98082" y="13"/>
                </a:lnTo>
                <a:lnTo>
                  <a:pt x="98287" y="50"/>
                </a:lnTo>
                <a:lnTo>
                  <a:pt x="98489" y="109"/>
                </a:lnTo>
                <a:lnTo>
                  <a:pt x="98688" y="192"/>
                </a:lnTo>
                <a:lnTo>
                  <a:pt x="98876" y="297"/>
                </a:lnTo>
                <a:lnTo>
                  <a:pt x="99053" y="423"/>
                </a:lnTo>
                <a:lnTo>
                  <a:pt x="99223" y="569"/>
                </a:lnTo>
                <a:lnTo>
                  <a:pt x="99376" y="736"/>
                </a:lnTo>
                <a:lnTo>
                  <a:pt x="99518" y="916"/>
                </a:lnTo>
                <a:lnTo>
                  <a:pt x="99642" y="1117"/>
                </a:lnTo>
                <a:lnTo>
                  <a:pt x="99748" y="1326"/>
                </a:lnTo>
                <a:lnTo>
                  <a:pt x="99837" y="1548"/>
                </a:lnTo>
                <a:lnTo>
                  <a:pt x="99908" y="1782"/>
                </a:lnTo>
                <a:lnTo>
                  <a:pt x="99957" y="2021"/>
                </a:lnTo>
                <a:lnTo>
                  <a:pt x="99989" y="2264"/>
                </a:lnTo>
                <a:lnTo>
                  <a:pt x="100000" y="2510"/>
                </a:lnTo>
                <a:lnTo>
                  <a:pt x="100000" y="97490"/>
                </a:lnTo>
                <a:lnTo>
                  <a:pt x="99989" y="97736"/>
                </a:lnTo>
                <a:lnTo>
                  <a:pt x="99957" y="97979"/>
                </a:lnTo>
                <a:lnTo>
                  <a:pt x="99908" y="98218"/>
                </a:lnTo>
                <a:lnTo>
                  <a:pt x="99837" y="98452"/>
                </a:lnTo>
                <a:lnTo>
                  <a:pt x="99748" y="98674"/>
                </a:lnTo>
                <a:lnTo>
                  <a:pt x="99642" y="98883"/>
                </a:lnTo>
                <a:lnTo>
                  <a:pt x="99518" y="99084"/>
                </a:lnTo>
                <a:lnTo>
                  <a:pt x="99376" y="99264"/>
                </a:lnTo>
                <a:lnTo>
                  <a:pt x="99223" y="99431"/>
                </a:lnTo>
                <a:lnTo>
                  <a:pt x="99053" y="99577"/>
                </a:lnTo>
                <a:lnTo>
                  <a:pt x="98876" y="99703"/>
                </a:lnTo>
                <a:lnTo>
                  <a:pt x="98688" y="99808"/>
                </a:lnTo>
                <a:lnTo>
                  <a:pt x="98489" y="99891"/>
                </a:lnTo>
                <a:lnTo>
                  <a:pt x="98287" y="99950"/>
                </a:lnTo>
                <a:lnTo>
                  <a:pt x="98082" y="99987"/>
                </a:lnTo>
                <a:lnTo>
                  <a:pt x="97872" y="100000"/>
                </a:lnTo>
                <a:lnTo>
                  <a:pt x="2128" y="100000"/>
                </a:lnTo>
                <a:lnTo>
                  <a:pt x="1918" y="99987"/>
                </a:lnTo>
                <a:lnTo>
                  <a:pt x="1713" y="99950"/>
                </a:lnTo>
                <a:lnTo>
                  <a:pt x="1511" y="99891"/>
                </a:lnTo>
                <a:lnTo>
                  <a:pt x="1312" y="99808"/>
                </a:lnTo>
                <a:lnTo>
                  <a:pt x="1124" y="99703"/>
                </a:lnTo>
                <a:lnTo>
                  <a:pt x="947" y="99577"/>
                </a:lnTo>
                <a:lnTo>
                  <a:pt x="777" y="99431"/>
                </a:lnTo>
                <a:lnTo>
                  <a:pt x="624" y="99264"/>
                </a:lnTo>
                <a:lnTo>
                  <a:pt x="482" y="99084"/>
                </a:lnTo>
                <a:lnTo>
                  <a:pt x="358" y="98883"/>
                </a:lnTo>
                <a:lnTo>
                  <a:pt x="252" y="98674"/>
                </a:lnTo>
                <a:lnTo>
                  <a:pt x="163" y="98452"/>
                </a:lnTo>
                <a:lnTo>
                  <a:pt x="92" y="98218"/>
                </a:lnTo>
                <a:lnTo>
                  <a:pt x="43" y="97979"/>
                </a:lnTo>
                <a:lnTo>
                  <a:pt x="11" y="97736"/>
                </a:lnTo>
                <a:lnTo>
                  <a:pt x="0" y="97490"/>
                </a:lnTo>
                <a:lnTo>
                  <a:pt x="0" y="2510"/>
                </a:lnTo>
                <a:lnTo>
                  <a:pt x="11" y="2264"/>
                </a:lnTo>
                <a:lnTo>
                  <a:pt x="43" y="2021"/>
                </a:lnTo>
                <a:lnTo>
                  <a:pt x="92" y="1782"/>
                </a:lnTo>
                <a:lnTo>
                  <a:pt x="163" y="1548"/>
                </a:lnTo>
                <a:lnTo>
                  <a:pt x="252" y="1326"/>
                </a:lnTo>
                <a:lnTo>
                  <a:pt x="358" y="1117"/>
                </a:lnTo>
                <a:lnTo>
                  <a:pt x="482" y="916"/>
                </a:lnTo>
                <a:lnTo>
                  <a:pt x="624" y="736"/>
                </a:lnTo>
                <a:lnTo>
                  <a:pt x="777" y="569"/>
                </a:lnTo>
                <a:lnTo>
                  <a:pt x="947" y="423"/>
                </a:lnTo>
                <a:lnTo>
                  <a:pt x="1124" y="297"/>
                </a:lnTo>
                <a:lnTo>
                  <a:pt x="1312" y="192"/>
                </a:lnTo>
                <a:lnTo>
                  <a:pt x="1511" y="109"/>
                </a:lnTo>
                <a:lnTo>
                  <a:pt x="1713" y="50"/>
                </a:lnTo>
                <a:lnTo>
                  <a:pt x="1918" y="13"/>
                </a:lnTo>
                <a:lnTo>
                  <a:pt x="212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85725" dist="28575" dir="5400000" sx="100000" sy="100000" kx="0" ky="0" algn="ctr">
              <a:srgbClr val="2A2A2A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el-1785639220621-13"/>
          <p:cNvSpPr/>
          <p:nvPr/>
        </p:nvSpPr>
        <p:spPr>
          <a:xfrm>
            <a:off x="400050" y="819150"/>
            <a:ext cx="26860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10" y="90198"/>
                </a:lnTo>
                <a:lnTo>
                  <a:pt x="41" y="80491"/>
                </a:lnTo>
                <a:lnTo>
                  <a:pt x="92" y="70972"/>
                </a:lnTo>
                <a:lnTo>
                  <a:pt x="162" y="61732"/>
                </a:lnTo>
                <a:lnTo>
                  <a:pt x="251" y="52860"/>
                </a:lnTo>
                <a:lnTo>
                  <a:pt x="359" y="44443"/>
                </a:lnTo>
                <a:lnTo>
                  <a:pt x="483" y="36561"/>
                </a:lnTo>
                <a:lnTo>
                  <a:pt x="623" y="29289"/>
                </a:lnTo>
                <a:lnTo>
                  <a:pt x="778" y="22699"/>
                </a:lnTo>
                <a:lnTo>
                  <a:pt x="946" y="16853"/>
                </a:lnTo>
                <a:lnTo>
                  <a:pt x="1125" y="11808"/>
                </a:lnTo>
                <a:lnTo>
                  <a:pt x="1313" y="7612"/>
                </a:lnTo>
                <a:lnTo>
                  <a:pt x="1510" y="4306"/>
                </a:lnTo>
                <a:lnTo>
                  <a:pt x="1713" y="1921"/>
                </a:lnTo>
                <a:lnTo>
                  <a:pt x="1919" y="482"/>
                </a:lnTo>
                <a:lnTo>
                  <a:pt x="2128" y="0"/>
                </a:lnTo>
                <a:lnTo>
                  <a:pt x="97872" y="0"/>
                </a:lnTo>
                <a:lnTo>
                  <a:pt x="98081" y="482"/>
                </a:lnTo>
                <a:lnTo>
                  <a:pt x="98287" y="1921"/>
                </a:lnTo>
                <a:lnTo>
                  <a:pt x="98490" y="4306"/>
                </a:lnTo>
                <a:lnTo>
                  <a:pt x="98687" y="7612"/>
                </a:lnTo>
                <a:lnTo>
                  <a:pt x="98875" y="11808"/>
                </a:lnTo>
                <a:lnTo>
                  <a:pt x="99054" y="16853"/>
                </a:lnTo>
                <a:lnTo>
                  <a:pt x="99222" y="22699"/>
                </a:lnTo>
                <a:lnTo>
                  <a:pt x="99377" y="29289"/>
                </a:lnTo>
                <a:lnTo>
                  <a:pt x="99517" y="36561"/>
                </a:lnTo>
                <a:lnTo>
                  <a:pt x="99641" y="44443"/>
                </a:lnTo>
                <a:lnTo>
                  <a:pt x="99749" y="52860"/>
                </a:lnTo>
                <a:lnTo>
                  <a:pt x="99838" y="61732"/>
                </a:lnTo>
                <a:lnTo>
                  <a:pt x="99908" y="70972"/>
                </a:lnTo>
                <a:lnTo>
                  <a:pt x="99959" y="80491"/>
                </a:lnTo>
                <a:lnTo>
                  <a:pt x="99990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990" y="93874"/>
                </a:lnTo>
                <a:lnTo>
                  <a:pt x="99959" y="87807"/>
                </a:lnTo>
                <a:lnTo>
                  <a:pt x="99908" y="81857"/>
                </a:lnTo>
                <a:lnTo>
                  <a:pt x="99838" y="76082"/>
                </a:lnTo>
                <a:lnTo>
                  <a:pt x="99749" y="70538"/>
                </a:lnTo>
                <a:lnTo>
                  <a:pt x="99641" y="65277"/>
                </a:lnTo>
                <a:lnTo>
                  <a:pt x="99517" y="60350"/>
                </a:lnTo>
                <a:lnTo>
                  <a:pt x="99377" y="55806"/>
                </a:lnTo>
                <a:lnTo>
                  <a:pt x="99222" y="51687"/>
                </a:lnTo>
                <a:lnTo>
                  <a:pt x="99054" y="48033"/>
                </a:lnTo>
                <a:lnTo>
                  <a:pt x="98875" y="44880"/>
                </a:lnTo>
                <a:lnTo>
                  <a:pt x="98687" y="42258"/>
                </a:lnTo>
                <a:lnTo>
                  <a:pt x="98490" y="40191"/>
                </a:lnTo>
                <a:lnTo>
                  <a:pt x="98287" y="38701"/>
                </a:lnTo>
                <a:lnTo>
                  <a:pt x="98081" y="37801"/>
                </a:lnTo>
                <a:lnTo>
                  <a:pt x="97872" y="37500"/>
                </a:lnTo>
                <a:lnTo>
                  <a:pt x="2128" y="37500"/>
                </a:lnTo>
                <a:lnTo>
                  <a:pt x="1919" y="37801"/>
                </a:lnTo>
                <a:lnTo>
                  <a:pt x="1713" y="38701"/>
                </a:lnTo>
                <a:lnTo>
                  <a:pt x="1510" y="40191"/>
                </a:lnTo>
                <a:lnTo>
                  <a:pt x="1313" y="42258"/>
                </a:lnTo>
                <a:lnTo>
                  <a:pt x="1125" y="44880"/>
                </a:lnTo>
                <a:lnTo>
                  <a:pt x="946" y="48033"/>
                </a:lnTo>
                <a:lnTo>
                  <a:pt x="778" y="51687"/>
                </a:lnTo>
                <a:lnTo>
                  <a:pt x="623" y="55806"/>
                </a:lnTo>
                <a:lnTo>
                  <a:pt x="483" y="60350"/>
                </a:lnTo>
                <a:lnTo>
                  <a:pt x="359" y="65277"/>
                </a:lnTo>
                <a:lnTo>
                  <a:pt x="251" y="70538"/>
                </a:lnTo>
                <a:lnTo>
                  <a:pt x="162" y="76082"/>
                </a:lnTo>
                <a:lnTo>
                  <a:pt x="92" y="81857"/>
                </a:lnTo>
                <a:lnTo>
                  <a:pt x="41" y="87807"/>
                </a:lnTo>
                <a:lnTo>
                  <a:pt x="10" y="93874"/>
                </a:lnTo>
                <a:lnTo>
                  <a:pt x="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639220621-11"/>
          <p:cNvSpPr/>
          <p:nvPr/>
        </p:nvSpPr>
        <p:spPr>
          <a:xfrm>
            <a:off x="3228975" y="819150"/>
            <a:ext cx="2686050" cy="22717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28" y="0"/>
                </a:moveTo>
                <a:lnTo>
                  <a:pt x="97872" y="0"/>
                </a:lnTo>
                <a:lnTo>
                  <a:pt x="98082" y="13"/>
                </a:lnTo>
                <a:lnTo>
                  <a:pt x="98287" y="50"/>
                </a:lnTo>
                <a:lnTo>
                  <a:pt x="98489" y="109"/>
                </a:lnTo>
                <a:lnTo>
                  <a:pt x="98688" y="192"/>
                </a:lnTo>
                <a:lnTo>
                  <a:pt x="98876" y="297"/>
                </a:lnTo>
                <a:lnTo>
                  <a:pt x="99053" y="423"/>
                </a:lnTo>
                <a:lnTo>
                  <a:pt x="99223" y="569"/>
                </a:lnTo>
                <a:lnTo>
                  <a:pt x="99376" y="736"/>
                </a:lnTo>
                <a:lnTo>
                  <a:pt x="99518" y="916"/>
                </a:lnTo>
                <a:lnTo>
                  <a:pt x="99642" y="1117"/>
                </a:lnTo>
                <a:lnTo>
                  <a:pt x="99748" y="1326"/>
                </a:lnTo>
                <a:lnTo>
                  <a:pt x="99837" y="1548"/>
                </a:lnTo>
                <a:lnTo>
                  <a:pt x="99908" y="1782"/>
                </a:lnTo>
                <a:lnTo>
                  <a:pt x="99957" y="2021"/>
                </a:lnTo>
                <a:lnTo>
                  <a:pt x="99989" y="2264"/>
                </a:lnTo>
                <a:lnTo>
                  <a:pt x="100000" y="2510"/>
                </a:lnTo>
                <a:lnTo>
                  <a:pt x="100000" y="97490"/>
                </a:lnTo>
                <a:lnTo>
                  <a:pt x="99989" y="97736"/>
                </a:lnTo>
                <a:lnTo>
                  <a:pt x="99957" y="97979"/>
                </a:lnTo>
                <a:lnTo>
                  <a:pt x="99908" y="98218"/>
                </a:lnTo>
                <a:lnTo>
                  <a:pt x="99837" y="98452"/>
                </a:lnTo>
                <a:lnTo>
                  <a:pt x="99748" y="98674"/>
                </a:lnTo>
                <a:lnTo>
                  <a:pt x="99642" y="98883"/>
                </a:lnTo>
                <a:lnTo>
                  <a:pt x="99518" y="99084"/>
                </a:lnTo>
                <a:lnTo>
                  <a:pt x="99376" y="99264"/>
                </a:lnTo>
                <a:lnTo>
                  <a:pt x="99223" y="99431"/>
                </a:lnTo>
                <a:lnTo>
                  <a:pt x="99053" y="99577"/>
                </a:lnTo>
                <a:lnTo>
                  <a:pt x="98876" y="99703"/>
                </a:lnTo>
                <a:lnTo>
                  <a:pt x="98688" y="99808"/>
                </a:lnTo>
                <a:lnTo>
                  <a:pt x="98489" y="99891"/>
                </a:lnTo>
                <a:lnTo>
                  <a:pt x="98287" y="99950"/>
                </a:lnTo>
                <a:lnTo>
                  <a:pt x="98082" y="99987"/>
                </a:lnTo>
                <a:lnTo>
                  <a:pt x="97872" y="100000"/>
                </a:lnTo>
                <a:lnTo>
                  <a:pt x="2128" y="100000"/>
                </a:lnTo>
                <a:lnTo>
                  <a:pt x="1918" y="99987"/>
                </a:lnTo>
                <a:lnTo>
                  <a:pt x="1713" y="99950"/>
                </a:lnTo>
                <a:lnTo>
                  <a:pt x="1511" y="99891"/>
                </a:lnTo>
                <a:lnTo>
                  <a:pt x="1312" y="99808"/>
                </a:lnTo>
                <a:lnTo>
                  <a:pt x="1124" y="99703"/>
                </a:lnTo>
                <a:lnTo>
                  <a:pt x="947" y="99577"/>
                </a:lnTo>
                <a:lnTo>
                  <a:pt x="777" y="99431"/>
                </a:lnTo>
                <a:lnTo>
                  <a:pt x="624" y="99264"/>
                </a:lnTo>
                <a:lnTo>
                  <a:pt x="482" y="99084"/>
                </a:lnTo>
                <a:lnTo>
                  <a:pt x="358" y="98883"/>
                </a:lnTo>
                <a:lnTo>
                  <a:pt x="252" y="98674"/>
                </a:lnTo>
                <a:lnTo>
                  <a:pt x="163" y="98452"/>
                </a:lnTo>
                <a:lnTo>
                  <a:pt x="92" y="98218"/>
                </a:lnTo>
                <a:lnTo>
                  <a:pt x="43" y="97979"/>
                </a:lnTo>
                <a:lnTo>
                  <a:pt x="11" y="97736"/>
                </a:lnTo>
                <a:lnTo>
                  <a:pt x="0" y="97490"/>
                </a:lnTo>
                <a:lnTo>
                  <a:pt x="0" y="2510"/>
                </a:lnTo>
                <a:lnTo>
                  <a:pt x="11" y="2264"/>
                </a:lnTo>
                <a:lnTo>
                  <a:pt x="43" y="2021"/>
                </a:lnTo>
                <a:lnTo>
                  <a:pt x="92" y="1782"/>
                </a:lnTo>
                <a:lnTo>
                  <a:pt x="163" y="1548"/>
                </a:lnTo>
                <a:lnTo>
                  <a:pt x="252" y="1326"/>
                </a:lnTo>
                <a:lnTo>
                  <a:pt x="358" y="1117"/>
                </a:lnTo>
                <a:lnTo>
                  <a:pt x="482" y="916"/>
                </a:lnTo>
                <a:lnTo>
                  <a:pt x="624" y="736"/>
                </a:lnTo>
                <a:lnTo>
                  <a:pt x="777" y="569"/>
                </a:lnTo>
                <a:lnTo>
                  <a:pt x="947" y="423"/>
                </a:lnTo>
                <a:lnTo>
                  <a:pt x="1124" y="297"/>
                </a:lnTo>
                <a:lnTo>
                  <a:pt x="1312" y="192"/>
                </a:lnTo>
                <a:lnTo>
                  <a:pt x="1511" y="109"/>
                </a:lnTo>
                <a:lnTo>
                  <a:pt x="1713" y="50"/>
                </a:lnTo>
                <a:lnTo>
                  <a:pt x="1918" y="13"/>
                </a:lnTo>
                <a:lnTo>
                  <a:pt x="212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85725" dist="28575" dir="5400000" sx="100000" sy="100000" kx="0" ky="0" algn="ctr">
              <a:srgbClr val="2A2A2A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5639220622-14"/>
          <p:cNvSpPr/>
          <p:nvPr/>
        </p:nvSpPr>
        <p:spPr>
          <a:xfrm>
            <a:off x="3228975" y="819150"/>
            <a:ext cx="26860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10" y="90198"/>
                </a:lnTo>
                <a:lnTo>
                  <a:pt x="41" y="80491"/>
                </a:lnTo>
                <a:lnTo>
                  <a:pt x="92" y="70972"/>
                </a:lnTo>
                <a:lnTo>
                  <a:pt x="162" y="61732"/>
                </a:lnTo>
                <a:lnTo>
                  <a:pt x="251" y="52860"/>
                </a:lnTo>
                <a:lnTo>
                  <a:pt x="359" y="44443"/>
                </a:lnTo>
                <a:lnTo>
                  <a:pt x="483" y="36561"/>
                </a:lnTo>
                <a:lnTo>
                  <a:pt x="623" y="29289"/>
                </a:lnTo>
                <a:lnTo>
                  <a:pt x="778" y="22699"/>
                </a:lnTo>
                <a:lnTo>
                  <a:pt x="946" y="16853"/>
                </a:lnTo>
                <a:lnTo>
                  <a:pt x="1125" y="11808"/>
                </a:lnTo>
                <a:lnTo>
                  <a:pt x="1313" y="7612"/>
                </a:lnTo>
                <a:lnTo>
                  <a:pt x="1510" y="4306"/>
                </a:lnTo>
                <a:lnTo>
                  <a:pt x="1713" y="1921"/>
                </a:lnTo>
                <a:lnTo>
                  <a:pt x="1919" y="482"/>
                </a:lnTo>
                <a:lnTo>
                  <a:pt x="2128" y="0"/>
                </a:lnTo>
                <a:lnTo>
                  <a:pt x="97872" y="0"/>
                </a:lnTo>
                <a:lnTo>
                  <a:pt x="98081" y="482"/>
                </a:lnTo>
                <a:lnTo>
                  <a:pt x="98287" y="1921"/>
                </a:lnTo>
                <a:lnTo>
                  <a:pt x="98490" y="4306"/>
                </a:lnTo>
                <a:lnTo>
                  <a:pt x="98687" y="7612"/>
                </a:lnTo>
                <a:lnTo>
                  <a:pt x="98875" y="11808"/>
                </a:lnTo>
                <a:lnTo>
                  <a:pt x="99054" y="16853"/>
                </a:lnTo>
                <a:lnTo>
                  <a:pt x="99222" y="22699"/>
                </a:lnTo>
                <a:lnTo>
                  <a:pt x="99377" y="29289"/>
                </a:lnTo>
                <a:lnTo>
                  <a:pt x="99517" y="36561"/>
                </a:lnTo>
                <a:lnTo>
                  <a:pt x="99641" y="44443"/>
                </a:lnTo>
                <a:lnTo>
                  <a:pt x="99749" y="52860"/>
                </a:lnTo>
                <a:lnTo>
                  <a:pt x="99838" y="61732"/>
                </a:lnTo>
                <a:lnTo>
                  <a:pt x="99908" y="70972"/>
                </a:lnTo>
                <a:lnTo>
                  <a:pt x="99959" y="80491"/>
                </a:lnTo>
                <a:lnTo>
                  <a:pt x="99990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990" y="93874"/>
                </a:lnTo>
                <a:lnTo>
                  <a:pt x="99959" y="87807"/>
                </a:lnTo>
                <a:lnTo>
                  <a:pt x="99908" y="81857"/>
                </a:lnTo>
                <a:lnTo>
                  <a:pt x="99838" y="76082"/>
                </a:lnTo>
                <a:lnTo>
                  <a:pt x="99749" y="70538"/>
                </a:lnTo>
                <a:lnTo>
                  <a:pt x="99641" y="65277"/>
                </a:lnTo>
                <a:lnTo>
                  <a:pt x="99517" y="60350"/>
                </a:lnTo>
                <a:lnTo>
                  <a:pt x="99377" y="55806"/>
                </a:lnTo>
                <a:lnTo>
                  <a:pt x="99222" y="51687"/>
                </a:lnTo>
                <a:lnTo>
                  <a:pt x="99054" y="48033"/>
                </a:lnTo>
                <a:lnTo>
                  <a:pt x="98875" y="44880"/>
                </a:lnTo>
                <a:lnTo>
                  <a:pt x="98687" y="42258"/>
                </a:lnTo>
                <a:lnTo>
                  <a:pt x="98490" y="40191"/>
                </a:lnTo>
                <a:lnTo>
                  <a:pt x="98287" y="38701"/>
                </a:lnTo>
                <a:lnTo>
                  <a:pt x="98081" y="37801"/>
                </a:lnTo>
                <a:lnTo>
                  <a:pt x="97872" y="37500"/>
                </a:lnTo>
                <a:lnTo>
                  <a:pt x="2128" y="37500"/>
                </a:lnTo>
                <a:lnTo>
                  <a:pt x="1919" y="37801"/>
                </a:lnTo>
                <a:lnTo>
                  <a:pt x="1713" y="38701"/>
                </a:lnTo>
                <a:lnTo>
                  <a:pt x="1510" y="40191"/>
                </a:lnTo>
                <a:lnTo>
                  <a:pt x="1313" y="42258"/>
                </a:lnTo>
                <a:lnTo>
                  <a:pt x="1125" y="44880"/>
                </a:lnTo>
                <a:lnTo>
                  <a:pt x="946" y="48033"/>
                </a:lnTo>
                <a:lnTo>
                  <a:pt x="778" y="51687"/>
                </a:lnTo>
                <a:lnTo>
                  <a:pt x="623" y="55806"/>
                </a:lnTo>
                <a:lnTo>
                  <a:pt x="483" y="60350"/>
                </a:lnTo>
                <a:lnTo>
                  <a:pt x="359" y="65277"/>
                </a:lnTo>
                <a:lnTo>
                  <a:pt x="251" y="70538"/>
                </a:lnTo>
                <a:lnTo>
                  <a:pt x="162" y="76082"/>
                </a:lnTo>
                <a:lnTo>
                  <a:pt x="92" y="81857"/>
                </a:lnTo>
                <a:lnTo>
                  <a:pt x="41" y="87807"/>
                </a:lnTo>
                <a:lnTo>
                  <a:pt x="10" y="93874"/>
                </a:lnTo>
                <a:lnTo>
                  <a:pt x="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9220621-12"/>
          <p:cNvSpPr/>
          <p:nvPr/>
        </p:nvSpPr>
        <p:spPr>
          <a:xfrm>
            <a:off x="6057900" y="819150"/>
            <a:ext cx="2686050" cy="22717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28" y="0"/>
                </a:moveTo>
                <a:lnTo>
                  <a:pt x="97872" y="0"/>
                </a:lnTo>
                <a:lnTo>
                  <a:pt x="98082" y="13"/>
                </a:lnTo>
                <a:lnTo>
                  <a:pt x="98287" y="50"/>
                </a:lnTo>
                <a:lnTo>
                  <a:pt x="98489" y="109"/>
                </a:lnTo>
                <a:lnTo>
                  <a:pt x="98688" y="192"/>
                </a:lnTo>
                <a:lnTo>
                  <a:pt x="98876" y="297"/>
                </a:lnTo>
                <a:lnTo>
                  <a:pt x="99053" y="423"/>
                </a:lnTo>
                <a:lnTo>
                  <a:pt x="99223" y="569"/>
                </a:lnTo>
                <a:lnTo>
                  <a:pt x="99376" y="736"/>
                </a:lnTo>
                <a:lnTo>
                  <a:pt x="99518" y="916"/>
                </a:lnTo>
                <a:lnTo>
                  <a:pt x="99642" y="1117"/>
                </a:lnTo>
                <a:lnTo>
                  <a:pt x="99748" y="1326"/>
                </a:lnTo>
                <a:lnTo>
                  <a:pt x="99837" y="1548"/>
                </a:lnTo>
                <a:lnTo>
                  <a:pt x="99908" y="1782"/>
                </a:lnTo>
                <a:lnTo>
                  <a:pt x="99957" y="2021"/>
                </a:lnTo>
                <a:lnTo>
                  <a:pt x="99989" y="2264"/>
                </a:lnTo>
                <a:lnTo>
                  <a:pt x="100000" y="2510"/>
                </a:lnTo>
                <a:lnTo>
                  <a:pt x="100000" y="97490"/>
                </a:lnTo>
                <a:lnTo>
                  <a:pt x="99989" y="97736"/>
                </a:lnTo>
                <a:lnTo>
                  <a:pt x="99957" y="97979"/>
                </a:lnTo>
                <a:lnTo>
                  <a:pt x="99908" y="98218"/>
                </a:lnTo>
                <a:lnTo>
                  <a:pt x="99837" y="98452"/>
                </a:lnTo>
                <a:lnTo>
                  <a:pt x="99748" y="98674"/>
                </a:lnTo>
                <a:lnTo>
                  <a:pt x="99642" y="98883"/>
                </a:lnTo>
                <a:lnTo>
                  <a:pt x="99518" y="99084"/>
                </a:lnTo>
                <a:lnTo>
                  <a:pt x="99376" y="99264"/>
                </a:lnTo>
                <a:lnTo>
                  <a:pt x="99223" y="99431"/>
                </a:lnTo>
                <a:lnTo>
                  <a:pt x="99053" y="99577"/>
                </a:lnTo>
                <a:lnTo>
                  <a:pt x="98876" y="99703"/>
                </a:lnTo>
                <a:lnTo>
                  <a:pt x="98688" y="99808"/>
                </a:lnTo>
                <a:lnTo>
                  <a:pt x="98489" y="99891"/>
                </a:lnTo>
                <a:lnTo>
                  <a:pt x="98287" y="99950"/>
                </a:lnTo>
                <a:lnTo>
                  <a:pt x="98082" y="99987"/>
                </a:lnTo>
                <a:lnTo>
                  <a:pt x="97872" y="100000"/>
                </a:lnTo>
                <a:lnTo>
                  <a:pt x="2128" y="100000"/>
                </a:lnTo>
                <a:lnTo>
                  <a:pt x="1918" y="99987"/>
                </a:lnTo>
                <a:lnTo>
                  <a:pt x="1713" y="99950"/>
                </a:lnTo>
                <a:lnTo>
                  <a:pt x="1511" y="99891"/>
                </a:lnTo>
                <a:lnTo>
                  <a:pt x="1312" y="99808"/>
                </a:lnTo>
                <a:lnTo>
                  <a:pt x="1124" y="99703"/>
                </a:lnTo>
                <a:lnTo>
                  <a:pt x="947" y="99577"/>
                </a:lnTo>
                <a:lnTo>
                  <a:pt x="777" y="99431"/>
                </a:lnTo>
                <a:lnTo>
                  <a:pt x="624" y="99264"/>
                </a:lnTo>
                <a:lnTo>
                  <a:pt x="482" y="99084"/>
                </a:lnTo>
                <a:lnTo>
                  <a:pt x="358" y="98883"/>
                </a:lnTo>
                <a:lnTo>
                  <a:pt x="252" y="98674"/>
                </a:lnTo>
                <a:lnTo>
                  <a:pt x="163" y="98452"/>
                </a:lnTo>
                <a:lnTo>
                  <a:pt x="92" y="98218"/>
                </a:lnTo>
                <a:lnTo>
                  <a:pt x="43" y="97979"/>
                </a:lnTo>
                <a:lnTo>
                  <a:pt x="11" y="97736"/>
                </a:lnTo>
                <a:lnTo>
                  <a:pt x="0" y="97490"/>
                </a:lnTo>
                <a:lnTo>
                  <a:pt x="0" y="2510"/>
                </a:lnTo>
                <a:lnTo>
                  <a:pt x="11" y="2264"/>
                </a:lnTo>
                <a:lnTo>
                  <a:pt x="43" y="2021"/>
                </a:lnTo>
                <a:lnTo>
                  <a:pt x="92" y="1782"/>
                </a:lnTo>
                <a:lnTo>
                  <a:pt x="163" y="1548"/>
                </a:lnTo>
                <a:lnTo>
                  <a:pt x="252" y="1326"/>
                </a:lnTo>
                <a:lnTo>
                  <a:pt x="358" y="1117"/>
                </a:lnTo>
                <a:lnTo>
                  <a:pt x="482" y="916"/>
                </a:lnTo>
                <a:lnTo>
                  <a:pt x="624" y="736"/>
                </a:lnTo>
                <a:lnTo>
                  <a:pt x="777" y="569"/>
                </a:lnTo>
                <a:lnTo>
                  <a:pt x="947" y="423"/>
                </a:lnTo>
                <a:lnTo>
                  <a:pt x="1124" y="297"/>
                </a:lnTo>
                <a:lnTo>
                  <a:pt x="1312" y="192"/>
                </a:lnTo>
                <a:lnTo>
                  <a:pt x="1511" y="109"/>
                </a:lnTo>
                <a:lnTo>
                  <a:pt x="1713" y="50"/>
                </a:lnTo>
                <a:lnTo>
                  <a:pt x="1918" y="13"/>
                </a:lnTo>
                <a:lnTo>
                  <a:pt x="212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85725" dist="28575" dir="5400000" sx="100000" sy="100000" kx="0" ky="0" algn="ctr">
              <a:srgbClr val="2A2A2A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el-1785639220622-15"/>
          <p:cNvSpPr/>
          <p:nvPr/>
        </p:nvSpPr>
        <p:spPr>
          <a:xfrm>
            <a:off x="6057900" y="819150"/>
            <a:ext cx="26860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10" y="90198"/>
                </a:lnTo>
                <a:lnTo>
                  <a:pt x="41" y="80491"/>
                </a:lnTo>
                <a:lnTo>
                  <a:pt x="92" y="70972"/>
                </a:lnTo>
                <a:lnTo>
                  <a:pt x="162" y="61732"/>
                </a:lnTo>
                <a:lnTo>
                  <a:pt x="251" y="52860"/>
                </a:lnTo>
                <a:lnTo>
                  <a:pt x="359" y="44443"/>
                </a:lnTo>
                <a:lnTo>
                  <a:pt x="483" y="36561"/>
                </a:lnTo>
                <a:lnTo>
                  <a:pt x="623" y="29289"/>
                </a:lnTo>
                <a:lnTo>
                  <a:pt x="778" y="22699"/>
                </a:lnTo>
                <a:lnTo>
                  <a:pt x="946" y="16853"/>
                </a:lnTo>
                <a:lnTo>
                  <a:pt x="1125" y="11808"/>
                </a:lnTo>
                <a:lnTo>
                  <a:pt x="1313" y="7612"/>
                </a:lnTo>
                <a:lnTo>
                  <a:pt x="1510" y="4306"/>
                </a:lnTo>
                <a:lnTo>
                  <a:pt x="1713" y="1921"/>
                </a:lnTo>
                <a:lnTo>
                  <a:pt x="1919" y="482"/>
                </a:lnTo>
                <a:lnTo>
                  <a:pt x="2128" y="0"/>
                </a:lnTo>
                <a:lnTo>
                  <a:pt x="97872" y="0"/>
                </a:lnTo>
                <a:lnTo>
                  <a:pt x="98081" y="482"/>
                </a:lnTo>
                <a:lnTo>
                  <a:pt x="98287" y="1921"/>
                </a:lnTo>
                <a:lnTo>
                  <a:pt x="98490" y="4306"/>
                </a:lnTo>
                <a:lnTo>
                  <a:pt x="98687" y="7612"/>
                </a:lnTo>
                <a:lnTo>
                  <a:pt x="98875" y="11808"/>
                </a:lnTo>
                <a:lnTo>
                  <a:pt x="99054" y="16853"/>
                </a:lnTo>
                <a:lnTo>
                  <a:pt x="99222" y="22699"/>
                </a:lnTo>
                <a:lnTo>
                  <a:pt x="99377" y="29289"/>
                </a:lnTo>
                <a:lnTo>
                  <a:pt x="99517" y="36561"/>
                </a:lnTo>
                <a:lnTo>
                  <a:pt x="99641" y="44443"/>
                </a:lnTo>
                <a:lnTo>
                  <a:pt x="99749" y="52860"/>
                </a:lnTo>
                <a:lnTo>
                  <a:pt x="99838" y="61732"/>
                </a:lnTo>
                <a:lnTo>
                  <a:pt x="99908" y="70972"/>
                </a:lnTo>
                <a:lnTo>
                  <a:pt x="99959" y="80491"/>
                </a:lnTo>
                <a:lnTo>
                  <a:pt x="99990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990" y="93874"/>
                </a:lnTo>
                <a:lnTo>
                  <a:pt x="99959" y="87807"/>
                </a:lnTo>
                <a:lnTo>
                  <a:pt x="99908" y="81857"/>
                </a:lnTo>
                <a:lnTo>
                  <a:pt x="99838" y="76082"/>
                </a:lnTo>
                <a:lnTo>
                  <a:pt x="99749" y="70538"/>
                </a:lnTo>
                <a:lnTo>
                  <a:pt x="99641" y="65277"/>
                </a:lnTo>
                <a:lnTo>
                  <a:pt x="99517" y="60350"/>
                </a:lnTo>
                <a:lnTo>
                  <a:pt x="99377" y="55806"/>
                </a:lnTo>
                <a:lnTo>
                  <a:pt x="99222" y="51687"/>
                </a:lnTo>
                <a:lnTo>
                  <a:pt x="99054" y="48033"/>
                </a:lnTo>
                <a:lnTo>
                  <a:pt x="98875" y="44880"/>
                </a:lnTo>
                <a:lnTo>
                  <a:pt x="98687" y="42258"/>
                </a:lnTo>
                <a:lnTo>
                  <a:pt x="98490" y="40191"/>
                </a:lnTo>
                <a:lnTo>
                  <a:pt x="98287" y="38701"/>
                </a:lnTo>
                <a:lnTo>
                  <a:pt x="98081" y="37801"/>
                </a:lnTo>
                <a:lnTo>
                  <a:pt x="97872" y="37500"/>
                </a:lnTo>
                <a:lnTo>
                  <a:pt x="2128" y="37500"/>
                </a:lnTo>
                <a:lnTo>
                  <a:pt x="1919" y="37801"/>
                </a:lnTo>
                <a:lnTo>
                  <a:pt x="1713" y="38701"/>
                </a:lnTo>
                <a:lnTo>
                  <a:pt x="1510" y="40191"/>
                </a:lnTo>
                <a:lnTo>
                  <a:pt x="1313" y="42258"/>
                </a:lnTo>
                <a:lnTo>
                  <a:pt x="1125" y="44880"/>
                </a:lnTo>
                <a:lnTo>
                  <a:pt x="946" y="48033"/>
                </a:lnTo>
                <a:lnTo>
                  <a:pt x="778" y="51687"/>
                </a:lnTo>
                <a:lnTo>
                  <a:pt x="623" y="55806"/>
                </a:lnTo>
                <a:lnTo>
                  <a:pt x="483" y="60350"/>
                </a:lnTo>
                <a:lnTo>
                  <a:pt x="359" y="65277"/>
                </a:lnTo>
                <a:lnTo>
                  <a:pt x="251" y="70538"/>
                </a:lnTo>
                <a:lnTo>
                  <a:pt x="162" y="76082"/>
                </a:lnTo>
                <a:lnTo>
                  <a:pt x="92" y="81857"/>
                </a:lnTo>
                <a:lnTo>
                  <a:pt x="41" y="87807"/>
                </a:lnTo>
                <a:lnTo>
                  <a:pt x="10" y="93874"/>
                </a:lnTo>
                <a:lnTo>
                  <a:pt x="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220620-9"/>
          <p:cNvSpPr/>
          <p:nvPr/>
        </p:nvSpPr>
        <p:spPr>
          <a:xfrm>
            <a:off x="400050" y="3233738"/>
            <a:ext cx="8343900" cy="1262063"/>
          </a:xfrm>
          <a:prstGeom prst="roundRect">
            <a:avLst>
              <a:gd name="adj" fmla="val 6038"/>
            </a:avLst>
          </a:prstGeom>
          <a:solidFill>
            <a:srgbClr val="EBE5D8"/>
          </a:solidFill>
          <a:ln>
            <a:noFill/>
          </a:ln>
          <a:effectLst>
            <a:outerShdw blurRad="57150" dist="14288" dir="5400000" sx="100000" sy="100000" kx="0" ky="0" algn="ctr">
              <a:srgbClr val="2A2A2A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el-1785639220636-29"/>
          <p:cNvSpPr/>
          <p:nvPr/>
        </p:nvSpPr>
        <p:spPr>
          <a:xfrm>
            <a:off x="576523" y="3377583"/>
            <a:ext cx="168548" cy="13141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444" y="51786"/>
                </a:moveTo>
                <a:lnTo>
                  <a:pt x="91444" y="51786"/>
                </a:lnTo>
                <a:cubicBezTo>
                  <a:pt x="96037" y="45500"/>
                  <a:pt x="98333" y="38310"/>
                  <a:pt x="98333" y="30214"/>
                </a:cubicBezTo>
                <a:lnTo>
                  <a:pt x="98333" y="30214"/>
                </a:lnTo>
                <a:lnTo>
                  <a:pt x="98333" y="30214"/>
                </a:lnTo>
                <a:cubicBezTo>
                  <a:pt x="98333" y="22262"/>
                  <a:pt x="96037" y="15143"/>
                  <a:pt x="91444" y="8857"/>
                </a:cubicBezTo>
                <a:lnTo>
                  <a:pt x="91444" y="8857"/>
                </a:lnTo>
                <a:cubicBezTo>
                  <a:pt x="87222" y="3714"/>
                  <a:pt x="82296" y="786"/>
                  <a:pt x="76667" y="71"/>
                </a:cubicBezTo>
                <a:lnTo>
                  <a:pt x="76667" y="71"/>
                </a:lnTo>
                <a:cubicBezTo>
                  <a:pt x="71111" y="-452"/>
                  <a:pt x="65963" y="1429"/>
                  <a:pt x="61222" y="5714"/>
                </a:cubicBezTo>
                <a:lnTo>
                  <a:pt x="61222" y="5714"/>
                </a:lnTo>
                <a:lnTo>
                  <a:pt x="60889" y="5929"/>
                </a:lnTo>
                <a:cubicBezTo>
                  <a:pt x="59667" y="7071"/>
                  <a:pt x="58963" y="8548"/>
                  <a:pt x="58778" y="10357"/>
                </a:cubicBezTo>
                <a:lnTo>
                  <a:pt x="58778" y="10357"/>
                </a:lnTo>
                <a:cubicBezTo>
                  <a:pt x="58556" y="12024"/>
                  <a:pt x="58870" y="13690"/>
                  <a:pt x="59722" y="15357"/>
                </a:cubicBezTo>
                <a:lnTo>
                  <a:pt x="59722" y="15357"/>
                </a:lnTo>
                <a:cubicBezTo>
                  <a:pt x="60611" y="16786"/>
                  <a:pt x="61704" y="17619"/>
                  <a:pt x="63000" y="17857"/>
                </a:cubicBezTo>
                <a:lnTo>
                  <a:pt x="63000" y="17857"/>
                </a:lnTo>
                <a:cubicBezTo>
                  <a:pt x="64407" y="18286"/>
                  <a:pt x="65704" y="17952"/>
                  <a:pt x="66889" y="16857"/>
                </a:cubicBezTo>
                <a:lnTo>
                  <a:pt x="66889" y="16857"/>
                </a:lnTo>
                <a:lnTo>
                  <a:pt x="67222" y="16643"/>
                </a:lnTo>
                <a:cubicBezTo>
                  <a:pt x="69926" y="14262"/>
                  <a:pt x="72796" y="13214"/>
                  <a:pt x="75833" y="13500"/>
                </a:cubicBezTo>
                <a:lnTo>
                  <a:pt x="75833" y="13500"/>
                </a:lnTo>
                <a:cubicBezTo>
                  <a:pt x="78981" y="13786"/>
                  <a:pt x="81759" y="15381"/>
                  <a:pt x="84167" y="18286"/>
                </a:cubicBezTo>
                <a:lnTo>
                  <a:pt x="84167" y="18286"/>
                </a:lnTo>
                <a:cubicBezTo>
                  <a:pt x="86648" y="21762"/>
                  <a:pt x="87889" y="25738"/>
                  <a:pt x="87889" y="30214"/>
                </a:cubicBezTo>
                <a:lnTo>
                  <a:pt x="87889" y="30214"/>
                </a:lnTo>
                <a:cubicBezTo>
                  <a:pt x="87889" y="34833"/>
                  <a:pt x="86648" y="38810"/>
                  <a:pt x="84167" y="42143"/>
                </a:cubicBezTo>
                <a:lnTo>
                  <a:pt x="84167" y="42143"/>
                </a:lnTo>
                <a:lnTo>
                  <a:pt x="65778" y="65786"/>
                </a:lnTo>
                <a:cubicBezTo>
                  <a:pt x="63037" y="69024"/>
                  <a:pt x="59944" y="70643"/>
                  <a:pt x="56500" y="70643"/>
                </a:cubicBezTo>
                <a:lnTo>
                  <a:pt x="56500" y="70643"/>
                </a:lnTo>
                <a:cubicBezTo>
                  <a:pt x="53019" y="70643"/>
                  <a:pt x="49926" y="69024"/>
                  <a:pt x="47222" y="65786"/>
                </a:cubicBezTo>
                <a:lnTo>
                  <a:pt x="47222" y="65786"/>
                </a:lnTo>
                <a:cubicBezTo>
                  <a:pt x="44926" y="62738"/>
                  <a:pt x="43667" y="59190"/>
                  <a:pt x="43444" y="55143"/>
                </a:cubicBezTo>
                <a:lnTo>
                  <a:pt x="43444" y="55143"/>
                </a:lnTo>
                <a:cubicBezTo>
                  <a:pt x="43222" y="51238"/>
                  <a:pt x="44037" y="47548"/>
                  <a:pt x="45889" y="44071"/>
                </a:cubicBezTo>
                <a:lnTo>
                  <a:pt x="45889" y="44071"/>
                </a:lnTo>
                <a:lnTo>
                  <a:pt x="46056" y="43643"/>
                </a:lnTo>
                <a:cubicBezTo>
                  <a:pt x="46833" y="42071"/>
                  <a:pt x="47111" y="40452"/>
                  <a:pt x="46889" y="38786"/>
                </a:cubicBezTo>
                <a:lnTo>
                  <a:pt x="46889" y="38786"/>
                </a:lnTo>
                <a:cubicBezTo>
                  <a:pt x="46667" y="36976"/>
                  <a:pt x="45963" y="35524"/>
                  <a:pt x="44778" y="34429"/>
                </a:cubicBezTo>
                <a:lnTo>
                  <a:pt x="44778" y="34429"/>
                </a:lnTo>
                <a:cubicBezTo>
                  <a:pt x="43556" y="33286"/>
                  <a:pt x="42296" y="32857"/>
                  <a:pt x="41000" y="33143"/>
                </a:cubicBezTo>
                <a:lnTo>
                  <a:pt x="41000" y="33143"/>
                </a:lnTo>
                <a:cubicBezTo>
                  <a:pt x="39593" y="33429"/>
                  <a:pt x="38463" y="34333"/>
                  <a:pt x="37611" y="35857"/>
                </a:cubicBezTo>
                <a:lnTo>
                  <a:pt x="37611" y="35857"/>
                </a:lnTo>
                <a:lnTo>
                  <a:pt x="37444" y="36286"/>
                </a:lnTo>
                <a:cubicBezTo>
                  <a:pt x="34074" y="42429"/>
                  <a:pt x="32611" y="49119"/>
                  <a:pt x="33056" y="56357"/>
                </a:cubicBezTo>
                <a:lnTo>
                  <a:pt x="33056" y="56357"/>
                </a:lnTo>
                <a:cubicBezTo>
                  <a:pt x="33463" y="63500"/>
                  <a:pt x="35741" y="69786"/>
                  <a:pt x="39889" y="75214"/>
                </a:cubicBezTo>
                <a:lnTo>
                  <a:pt x="39889" y="75214"/>
                </a:lnTo>
                <a:cubicBezTo>
                  <a:pt x="44778" y="81071"/>
                  <a:pt x="50315" y="84000"/>
                  <a:pt x="56500" y="84000"/>
                </a:cubicBezTo>
                <a:lnTo>
                  <a:pt x="56500" y="84000"/>
                </a:lnTo>
                <a:cubicBezTo>
                  <a:pt x="62796" y="84000"/>
                  <a:pt x="68370" y="81071"/>
                  <a:pt x="73222" y="75214"/>
                </a:cubicBezTo>
                <a:lnTo>
                  <a:pt x="73222" y="75214"/>
                </a:lnTo>
                <a:lnTo>
                  <a:pt x="91444" y="51786"/>
                </a:lnTo>
                <a:moveTo>
                  <a:pt x="6833" y="46786"/>
                </a:moveTo>
                <a:lnTo>
                  <a:pt x="6833" y="46786"/>
                </a:lnTo>
                <a:cubicBezTo>
                  <a:pt x="2278" y="53024"/>
                  <a:pt x="0" y="60190"/>
                  <a:pt x="0" y="68286"/>
                </a:cubicBezTo>
                <a:lnTo>
                  <a:pt x="0" y="68286"/>
                </a:lnTo>
                <a:lnTo>
                  <a:pt x="0" y="68286"/>
                </a:lnTo>
                <a:cubicBezTo>
                  <a:pt x="0" y="76238"/>
                  <a:pt x="2278" y="83357"/>
                  <a:pt x="6833" y="89643"/>
                </a:cubicBezTo>
                <a:lnTo>
                  <a:pt x="6833" y="89643"/>
                </a:lnTo>
                <a:cubicBezTo>
                  <a:pt x="11056" y="94833"/>
                  <a:pt x="16000" y="97762"/>
                  <a:pt x="21667" y="98429"/>
                </a:cubicBezTo>
                <a:lnTo>
                  <a:pt x="21667" y="98429"/>
                </a:lnTo>
                <a:cubicBezTo>
                  <a:pt x="27185" y="99000"/>
                  <a:pt x="32389" y="97119"/>
                  <a:pt x="37278" y="92786"/>
                </a:cubicBezTo>
                <a:lnTo>
                  <a:pt x="37278" y="92786"/>
                </a:lnTo>
                <a:lnTo>
                  <a:pt x="37444" y="92571"/>
                </a:lnTo>
                <a:cubicBezTo>
                  <a:pt x="38630" y="91476"/>
                  <a:pt x="39333" y="90024"/>
                  <a:pt x="39556" y="88214"/>
                </a:cubicBezTo>
                <a:lnTo>
                  <a:pt x="39556" y="88214"/>
                </a:lnTo>
                <a:cubicBezTo>
                  <a:pt x="39778" y="86548"/>
                  <a:pt x="39500" y="84857"/>
                  <a:pt x="38722" y="83143"/>
                </a:cubicBezTo>
                <a:lnTo>
                  <a:pt x="38722" y="83143"/>
                </a:lnTo>
                <a:cubicBezTo>
                  <a:pt x="37759" y="81762"/>
                  <a:pt x="36630" y="80929"/>
                  <a:pt x="35333" y="80643"/>
                </a:cubicBezTo>
                <a:lnTo>
                  <a:pt x="35333" y="80643"/>
                </a:lnTo>
                <a:cubicBezTo>
                  <a:pt x="33926" y="80214"/>
                  <a:pt x="32611" y="80571"/>
                  <a:pt x="31389" y="81714"/>
                </a:cubicBezTo>
                <a:lnTo>
                  <a:pt x="31389" y="81714"/>
                </a:lnTo>
                <a:lnTo>
                  <a:pt x="31111" y="81929"/>
                </a:lnTo>
                <a:cubicBezTo>
                  <a:pt x="28370" y="84310"/>
                  <a:pt x="25481" y="85357"/>
                  <a:pt x="22444" y="85071"/>
                </a:cubicBezTo>
                <a:lnTo>
                  <a:pt x="22444" y="85071"/>
                </a:lnTo>
                <a:cubicBezTo>
                  <a:pt x="19296" y="84786"/>
                  <a:pt x="16537" y="83167"/>
                  <a:pt x="14167" y="80214"/>
                </a:cubicBezTo>
                <a:lnTo>
                  <a:pt x="14167" y="80214"/>
                </a:lnTo>
                <a:cubicBezTo>
                  <a:pt x="11685" y="76738"/>
                  <a:pt x="10444" y="72762"/>
                  <a:pt x="10444" y="68286"/>
                </a:cubicBezTo>
                <a:lnTo>
                  <a:pt x="10444" y="68286"/>
                </a:lnTo>
                <a:cubicBezTo>
                  <a:pt x="10444" y="63714"/>
                  <a:pt x="11741" y="59738"/>
                  <a:pt x="14333" y="56357"/>
                </a:cubicBezTo>
                <a:lnTo>
                  <a:pt x="14333" y="56357"/>
                </a:lnTo>
                <a:lnTo>
                  <a:pt x="32556" y="32714"/>
                </a:lnTo>
                <a:cubicBezTo>
                  <a:pt x="35259" y="29524"/>
                  <a:pt x="38352" y="27929"/>
                  <a:pt x="41833" y="27929"/>
                </a:cubicBezTo>
                <a:lnTo>
                  <a:pt x="41833" y="27929"/>
                </a:lnTo>
                <a:cubicBezTo>
                  <a:pt x="45315" y="27929"/>
                  <a:pt x="48407" y="29524"/>
                  <a:pt x="51111" y="32714"/>
                </a:cubicBezTo>
                <a:lnTo>
                  <a:pt x="51111" y="32714"/>
                </a:lnTo>
                <a:cubicBezTo>
                  <a:pt x="53370" y="35810"/>
                  <a:pt x="54611" y="39381"/>
                  <a:pt x="54833" y="43429"/>
                </a:cubicBezTo>
                <a:lnTo>
                  <a:pt x="54833" y="43429"/>
                </a:lnTo>
                <a:cubicBezTo>
                  <a:pt x="55056" y="47333"/>
                  <a:pt x="54241" y="51024"/>
                  <a:pt x="52389" y="54500"/>
                </a:cubicBezTo>
                <a:lnTo>
                  <a:pt x="52389" y="54500"/>
                </a:lnTo>
                <a:lnTo>
                  <a:pt x="52222" y="54929"/>
                </a:lnTo>
                <a:cubicBezTo>
                  <a:pt x="51481" y="56452"/>
                  <a:pt x="51222" y="58119"/>
                  <a:pt x="51444" y="59929"/>
                </a:cubicBezTo>
                <a:lnTo>
                  <a:pt x="51444" y="59929"/>
                </a:lnTo>
                <a:cubicBezTo>
                  <a:pt x="51667" y="61595"/>
                  <a:pt x="52370" y="63000"/>
                  <a:pt x="53556" y="64143"/>
                </a:cubicBezTo>
                <a:lnTo>
                  <a:pt x="53556" y="64143"/>
                </a:lnTo>
                <a:cubicBezTo>
                  <a:pt x="54741" y="65238"/>
                  <a:pt x="55981" y="65643"/>
                  <a:pt x="57278" y="65357"/>
                </a:cubicBezTo>
                <a:lnTo>
                  <a:pt x="57278" y="65357"/>
                </a:lnTo>
                <a:cubicBezTo>
                  <a:pt x="58685" y="65119"/>
                  <a:pt x="59833" y="64214"/>
                  <a:pt x="60722" y="62643"/>
                </a:cubicBezTo>
                <a:lnTo>
                  <a:pt x="60722" y="62643"/>
                </a:lnTo>
                <a:lnTo>
                  <a:pt x="60889" y="62214"/>
                </a:lnTo>
                <a:cubicBezTo>
                  <a:pt x="64259" y="56119"/>
                  <a:pt x="65722" y="49429"/>
                  <a:pt x="65278" y="42143"/>
                </a:cubicBezTo>
                <a:lnTo>
                  <a:pt x="65278" y="42143"/>
                </a:lnTo>
                <a:cubicBezTo>
                  <a:pt x="64833" y="35048"/>
                  <a:pt x="62556" y="28786"/>
                  <a:pt x="58444" y="23357"/>
                </a:cubicBezTo>
                <a:lnTo>
                  <a:pt x="58444" y="23357"/>
                </a:lnTo>
                <a:cubicBezTo>
                  <a:pt x="53556" y="17452"/>
                  <a:pt x="48019" y="14500"/>
                  <a:pt x="41833" y="14500"/>
                </a:cubicBezTo>
                <a:lnTo>
                  <a:pt x="41833" y="14500"/>
                </a:lnTo>
                <a:cubicBezTo>
                  <a:pt x="35537" y="14500"/>
                  <a:pt x="30000" y="17452"/>
                  <a:pt x="25222" y="23357"/>
                </a:cubicBezTo>
                <a:lnTo>
                  <a:pt x="25222" y="23357"/>
                </a:lnTo>
                <a:lnTo>
                  <a:pt x="6833" y="46786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220624-22"/>
          <p:cNvSpPr/>
          <p:nvPr/>
        </p:nvSpPr>
        <p:spPr>
          <a:xfrm>
            <a:off x="571500" y="3833813"/>
            <a:ext cx="3914775" cy="561975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9220637-30"/>
          <p:cNvSpPr/>
          <p:nvPr/>
        </p:nvSpPr>
        <p:spPr>
          <a:xfrm>
            <a:off x="671513" y="3929063"/>
            <a:ext cx="125016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4923" y="0"/>
                </a:moveTo>
                <a:lnTo>
                  <a:pt x="64923" y="0"/>
                </a:lnTo>
                <a:lnTo>
                  <a:pt x="36077" y="0"/>
                </a:lnTo>
                <a:lnTo>
                  <a:pt x="28846" y="0"/>
                </a:lnTo>
                <a:cubicBezTo>
                  <a:pt x="26744" y="0"/>
                  <a:pt x="25026" y="578"/>
                  <a:pt x="23692" y="1733"/>
                </a:cubicBezTo>
                <a:lnTo>
                  <a:pt x="23692" y="1733"/>
                </a:lnTo>
                <a:cubicBezTo>
                  <a:pt x="22308" y="2933"/>
                  <a:pt x="21615" y="4444"/>
                  <a:pt x="21615" y="6267"/>
                </a:cubicBezTo>
                <a:lnTo>
                  <a:pt x="21615" y="6267"/>
                </a:lnTo>
                <a:cubicBezTo>
                  <a:pt x="21615" y="8089"/>
                  <a:pt x="22308" y="9578"/>
                  <a:pt x="23692" y="10733"/>
                </a:cubicBezTo>
                <a:lnTo>
                  <a:pt x="23692" y="10733"/>
                </a:lnTo>
                <a:cubicBezTo>
                  <a:pt x="25026" y="11933"/>
                  <a:pt x="26744" y="12533"/>
                  <a:pt x="28846" y="12533"/>
                </a:cubicBezTo>
                <a:lnTo>
                  <a:pt x="28846" y="12533"/>
                </a:lnTo>
                <a:lnTo>
                  <a:pt x="28846" y="38467"/>
                </a:lnTo>
                <a:cubicBezTo>
                  <a:pt x="28846" y="40822"/>
                  <a:pt x="28179" y="42978"/>
                  <a:pt x="26846" y="44933"/>
                </a:cubicBezTo>
                <a:lnTo>
                  <a:pt x="26846" y="44933"/>
                </a:lnTo>
                <a:lnTo>
                  <a:pt x="2231" y="79267"/>
                </a:lnTo>
                <a:cubicBezTo>
                  <a:pt x="744" y="81489"/>
                  <a:pt x="0" y="83911"/>
                  <a:pt x="0" y="86533"/>
                </a:cubicBezTo>
                <a:lnTo>
                  <a:pt x="0" y="86533"/>
                </a:lnTo>
                <a:cubicBezTo>
                  <a:pt x="154" y="90311"/>
                  <a:pt x="1667" y="93489"/>
                  <a:pt x="4538" y="96067"/>
                </a:cubicBezTo>
                <a:lnTo>
                  <a:pt x="4538" y="96067"/>
                </a:lnTo>
                <a:cubicBezTo>
                  <a:pt x="7513" y="98556"/>
                  <a:pt x="11179" y="99867"/>
                  <a:pt x="15538" y="100000"/>
                </a:cubicBezTo>
                <a:lnTo>
                  <a:pt x="15538" y="100000"/>
                </a:lnTo>
                <a:lnTo>
                  <a:pt x="85385" y="100000"/>
                </a:lnTo>
                <a:cubicBezTo>
                  <a:pt x="89744" y="99867"/>
                  <a:pt x="93436" y="98556"/>
                  <a:pt x="96462" y="96067"/>
                </a:cubicBezTo>
                <a:lnTo>
                  <a:pt x="96462" y="96067"/>
                </a:lnTo>
                <a:cubicBezTo>
                  <a:pt x="99333" y="93489"/>
                  <a:pt x="100846" y="90311"/>
                  <a:pt x="101000" y="86533"/>
                </a:cubicBezTo>
                <a:lnTo>
                  <a:pt x="101000" y="86533"/>
                </a:lnTo>
                <a:cubicBezTo>
                  <a:pt x="101000" y="83911"/>
                  <a:pt x="100231" y="81489"/>
                  <a:pt x="98692" y="79267"/>
                </a:cubicBezTo>
                <a:lnTo>
                  <a:pt x="98692" y="79267"/>
                </a:lnTo>
                <a:lnTo>
                  <a:pt x="74385" y="44933"/>
                </a:lnTo>
                <a:cubicBezTo>
                  <a:pt x="72897" y="42978"/>
                  <a:pt x="72154" y="40822"/>
                  <a:pt x="72154" y="38467"/>
                </a:cubicBezTo>
                <a:lnTo>
                  <a:pt x="72154" y="38467"/>
                </a:lnTo>
                <a:lnTo>
                  <a:pt x="72154" y="12533"/>
                </a:lnTo>
                <a:cubicBezTo>
                  <a:pt x="74256" y="12533"/>
                  <a:pt x="75974" y="11933"/>
                  <a:pt x="77308" y="10733"/>
                </a:cubicBezTo>
                <a:lnTo>
                  <a:pt x="77308" y="10733"/>
                </a:lnTo>
                <a:cubicBezTo>
                  <a:pt x="78641" y="9578"/>
                  <a:pt x="79308" y="8089"/>
                  <a:pt x="79308" y="6267"/>
                </a:cubicBezTo>
                <a:lnTo>
                  <a:pt x="79308" y="6267"/>
                </a:lnTo>
                <a:cubicBezTo>
                  <a:pt x="79308" y="4444"/>
                  <a:pt x="78641" y="2933"/>
                  <a:pt x="77308" y="1733"/>
                </a:cubicBezTo>
                <a:lnTo>
                  <a:pt x="77308" y="1733"/>
                </a:lnTo>
                <a:cubicBezTo>
                  <a:pt x="75974" y="578"/>
                  <a:pt x="74256" y="0"/>
                  <a:pt x="72154" y="0"/>
                </a:cubicBezTo>
                <a:lnTo>
                  <a:pt x="72154" y="0"/>
                </a:lnTo>
                <a:lnTo>
                  <a:pt x="64923" y="0"/>
                </a:lnTo>
                <a:moveTo>
                  <a:pt x="43308" y="38467"/>
                </a:moveTo>
                <a:lnTo>
                  <a:pt x="43308" y="38467"/>
                </a:lnTo>
                <a:lnTo>
                  <a:pt x="43308" y="12533"/>
                </a:lnTo>
                <a:lnTo>
                  <a:pt x="57692" y="12533"/>
                </a:lnTo>
                <a:lnTo>
                  <a:pt x="57692" y="38467"/>
                </a:lnTo>
                <a:cubicBezTo>
                  <a:pt x="57692" y="43178"/>
                  <a:pt x="59128" y="47533"/>
                  <a:pt x="62000" y="51533"/>
                </a:cubicBezTo>
                <a:lnTo>
                  <a:pt x="62000" y="51533"/>
                </a:lnTo>
                <a:lnTo>
                  <a:pt x="69846" y="62533"/>
                </a:lnTo>
                <a:lnTo>
                  <a:pt x="31308" y="62533"/>
                </a:lnTo>
                <a:lnTo>
                  <a:pt x="39000" y="51533"/>
                </a:lnTo>
                <a:cubicBezTo>
                  <a:pt x="41872" y="47533"/>
                  <a:pt x="43308" y="43178"/>
                  <a:pt x="43308" y="38467"/>
                </a:cubicBezTo>
                <a:lnTo>
                  <a:pt x="43308" y="38467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5639220622-16"/>
          <p:cNvCxnSpPr/>
          <p:nvPr/>
        </p:nvCxnSpPr>
        <p:spPr>
          <a:xfrm>
            <a:off x="4664869" y="3495080"/>
            <a:ext cx="914" cy="739378"/>
          </a:xfrm>
          <a:prstGeom prst="line">
            <a:avLst/>
          </a:prstGeom>
          <a:ln w="14288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5639220637-31"/>
          <p:cNvSpPr/>
          <p:nvPr/>
        </p:nvSpPr>
        <p:spPr>
          <a:xfrm>
            <a:off x="4829175" y="3516511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639220638-32"/>
          <p:cNvSpPr/>
          <p:nvPr/>
        </p:nvSpPr>
        <p:spPr>
          <a:xfrm>
            <a:off x="4829175" y="3782020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639220640-33"/>
          <p:cNvSpPr/>
          <p:nvPr/>
        </p:nvSpPr>
        <p:spPr>
          <a:xfrm>
            <a:off x="4829175" y="4047530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639220619-5"/>
          <p:cNvSpPr txBox="1"/>
          <p:nvPr/>
        </p:nvSpPr>
        <p:spPr>
          <a:xfrm>
            <a:off x="400050" y="151209"/>
            <a:ext cx="302047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113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13</a:t>
            </a:r>
            <a:endParaRPr/>
          </a:p>
        </p:txBody>
      </p:sp>
      <p:sp>
        <p:nvSpPr>
          <p:cNvPr id="23" name="el-1785639220619-6"/>
          <p:cNvSpPr txBox="1"/>
          <p:nvPr/>
        </p:nvSpPr>
        <p:spPr>
          <a:xfrm>
            <a:off x="737815" y="139303"/>
            <a:ext cx="2050256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spc="56">
                <a:solidFill>
                  <a:srgbClr val="2A2A2A"/>
                </a:solidFill>
                <a:latin typeface="Songti SC"/>
                <a:ea typeface="Songti SC"/>
                <a:cs typeface="Songti SC"/>
              </a:rPr>
              <a:t>二次函数与一元二次方程</a:t>
            </a:r>
            <a:endParaRPr/>
          </a:p>
        </p:txBody>
      </p:sp>
      <p:sp>
        <p:nvSpPr>
          <p:cNvPr id="24" name="el-1785639220624-23"/>
          <p:cNvSpPr txBox="1"/>
          <p:nvPr/>
        </p:nvSpPr>
        <p:spPr>
          <a:xfrm>
            <a:off x="407194" y="926306"/>
            <a:ext cx="267176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28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① 两个交点 (△&gt;0)</a:t>
            </a:r>
            <a:endParaRPr/>
          </a:p>
        </p:txBody>
      </p:sp>
      <p:sp>
        <p:nvSpPr>
          <p:cNvPr id="25" name="el-1785639220624-24"/>
          <p:cNvSpPr txBox="1"/>
          <p:nvPr/>
        </p:nvSpPr>
        <p:spPr>
          <a:xfrm>
            <a:off x="3236119" y="926306"/>
            <a:ext cx="267176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28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② 一个交点 (△=0)</a:t>
            </a:r>
            <a:endParaRPr/>
          </a:p>
        </p:txBody>
      </p:sp>
      <p:sp>
        <p:nvSpPr>
          <p:cNvPr id="26" name="el-1785639220624-25"/>
          <p:cNvSpPr txBox="1"/>
          <p:nvPr/>
        </p:nvSpPr>
        <p:spPr>
          <a:xfrm>
            <a:off x="6065044" y="926306"/>
            <a:ext cx="267176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28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③ 无交点 (△&lt;0)</a:t>
            </a:r>
            <a:endParaRPr/>
          </a:p>
        </p:txBody>
      </p:sp>
      <p:sp>
        <p:nvSpPr>
          <p:cNvPr id="27" name="el-1785639220623-20"/>
          <p:cNvSpPr txBox="1"/>
          <p:nvPr/>
        </p:nvSpPr>
        <p:spPr>
          <a:xfrm>
            <a:off x="571500" y="3333750"/>
            <a:ext cx="3914775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 indent="235744">
              <a:lnSpc>
                <a:spcPts val="168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二次函数 y=ax²+bx+c 的图象与x轴的交点，对应方程 ax²+bx+c=0 的根</a:t>
            </a:r>
            <a:endParaRPr/>
          </a:p>
        </p:txBody>
      </p:sp>
      <p:sp>
        <p:nvSpPr>
          <p:cNvPr id="28" name="el-1785639220624-21"/>
          <p:cNvSpPr txBox="1"/>
          <p:nvPr/>
        </p:nvSpPr>
        <p:spPr>
          <a:xfrm>
            <a:off x="671513" y="3890963"/>
            <a:ext cx="3714750" cy="4476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 indent="167878">
              <a:lnSpc>
                <a:spcPts val="168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例：</a:t>
            </a:r>
            <a:r>
              <a:rPr b="1" sz="112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y=x²+x−2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与x轴交于 (−2,0) 和 (1,0)，方程 </a:t>
            </a:r>
            <a:r>
              <a:rPr b="1" sz="112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x²+x−2=0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的根为 −2 和 1</a:t>
            </a:r>
            <a:endParaRPr/>
          </a:p>
        </p:txBody>
      </p:sp>
      <p:sp>
        <p:nvSpPr>
          <p:cNvPr id="29" name="el-1785639220627-26"/>
          <p:cNvSpPr txBox="1"/>
          <p:nvPr/>
        </p:nvSpPr>
        <p:spPr>
          <a:xfrm>
            <a:off x="5043488" y="3495080"/>
            <a:ext cx="2645494" cy="2083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①</a:t>
            </a:r>
            <a:r>
              <a:rPr sz="60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106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两个交点 → 两个不相等的实数根 (△&gt;0)</a:t>
            </a:r>
            <a:endParaRPr/>
          </a:p>
        </p:txBody>
      </p:sp>
      <p:sp>
        <p:nvSpPr>
          <p:cNvPr id="30" name="el-1785639220627-27"/>
          <p:cNvSpPr txBox="1"/>
          <p:nvPr/>
        </p:nvSpPr>
        <p:spPr>
          <a:xfrm>
            <a:off x="5043488" y="3760589"/>
            <a:ext cx="2509763" cy="2083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②</a:t>
            </a:r>
            <a:r>
              <a:rPr sz="60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106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一个交点 → 两个相等的实数根 (△=0)</a:t>
            </a:r>
            <a:endParaRPr/>
          </a:p>
        </p:txBody>
      </p:sp>
      <p:sp>
        <p:nvSpPr>
          <p:cNvPr id="31" name="el-1785639220627-28"/>
          <p:cNvSpPr txBox="1"/>
          <p:nvPr/>
        </p:nvSpPr>
        <p:spPr>
          <a:xfrm>
            <a:off x="5043488" y="4026099"/>
            <a:ext cx="1831107" cy="2083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③</a:t>
            </a:r>
            <a:r>
              <a:rPr sz="60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106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无交点 → 无实数根 (△&lt;0)</a:t>
            </a:r>
            <a:endParaRPr/>
          </a:p>
        </p:txBody>
      </p:sp>
      <p:sp>
        <p:nvSpPr>
          <p:cNvPr id="32" name="el-1785639220619-7"/>
          <p:cNvSpPr txBox="1"/>
          <p:nvPr/>
        </p:nvSpPr>
        <p:spPr>
          <a:xfrm>
            <a:off x="400050" y="4894660"/>
            <a:ext cx="1444303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7568"/>
                </a:solidFill>
                <a:latin typeface="Songti SC"/>
                <a:ea typeface="Songti SC"/>
                <a:cs typeface="Songti SC"/>
              </a:rPr>
              <a:t>✦ 用传统文化理解数学之美</a:t>
            </a:r>
            <a:endParaRPr/>
          </a:p>
        </p:txBody>
      </p:sp>
      <p:sp>
        <p:nvSpPr>
          <p:cNvPr id="33" name="el-1785639220619-8"/>
          <p:cNvSpPr txBox="1"/>
          <p:nvPr/>
        </p:nvSpPr>
        <p:spPr>
          <a:xfrm>
            <a:off x="7243316" y="4901803"/>
            <a:ext cx="1557784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7568"/>
                </a:solidFill>
                <a:latin typeface="Microsoft YaHei"/>
                <a:ea typeface="Microsoft YaHei"/>
                <a:cs typeface="Microsoft YaHei"/>
              </a:rPr>
              <a:t>九年级 · 第二十二章 二次函数</a:t>
            </a:r>
            <a:endParaRPr/>
          </a:p>
        </p:txBody>
      </p:sp>
      <p:graphicFrame>
        <p:nvGraphicFramePr>
          <p:cNvPr id="34" name="Chart el-1785639220623-17"/>
          <p:cNvGraphicFramePr>
            <a:graphicFrameLocks noGrp="1"/>
          </p:cNvGraphicFramePr>
          <p:nvPr/>
        </p:nvGraphicFramePr>
        <p:xfrm>
          <a:off x="471488" y="1126331"/>
          <a:ext cx="2543175" cy="1907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5" name="Chart el-1785639220623-18"/>
          <p:cNvGraphicFramePr>
            <a:graphicFrameLocks noGrp="1"/>
          </p:cNvGraphicFramePr>
          <p:nvPr/>
        </p:nvGraphicFramePr>
        <p:xfrm>
          <a:off x="3300413" y="1126331"/>
          <a:ext cx="2543175" cy="1907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6" name="Chart el-1785639220623-19"/>
          <p:cNvGraphicFramePr>
            <a:graphicFrameLocks noGrp="1"/>
          </p:cNvGraphicFramePr>
          <p:nvPr/>
        </p:nvGraphicFramePr>
        <p:xfrm>
          <a:off x="6129338" y="1126331"/>
          <a:ext cx="2543175" cy="1907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20677-1"/>
          <p:cNvSpPr/>
          <p:nvPr/>
        </p:nvSpPr>
        <p:spPr>
          <a:xfrm>
            <a:off x="171450" y="571500"/>
            <a:ext cx="14288" cy="41719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BA8">
                  <a:alpha val="0"/>
                </a:srgbClr>
              </a:gs>
              <a:gs pos="20000">
                <a:srgbClr val="C4BBA8">
                  <a:alpha val="40000"/>
                </a:srgbClr>
              </a:gs>
              <a:gs pos="80000">
                <a:srgbClr val="C4BBA8">
                  <a:alpha val="40000"/>
                </a:srgbClr>
              </a:gs>
              <a:gs pos="100000">
                <a:srgbClr val="C4BBA8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3" name="el-1785639220699-28"/>
          <p:cNvPicPr/>
          <p:nvPr/>
        </p:nvPicPr>
        <p:blipFill>
          <a:blip r:embed="rId2">
            <a:alphaModFix amt="18000"/>
          </a:blip>
          <a:stretch>
            <a:fillRect/>
          </a:stretch>
        </p:blipFill>
        <p:spPr>
          <a:xfrm rot="1080000">
            <a:off x="8029575" y="28575"/>
            <a:ext cx="1071563" cy="1071563"/>
          </a:xfrm>
          <a:prstGeom prst="rect">
            <a:avLst/>
          </a:prstGeom>
          <a:ln>
            <a:noFill/>
          </a:ln>
        </p:spPr>
      </p:pic>
      <p:pic>
        <p:nvPicPr>
          <p:cNvPr id="4" name="el-1785639220714-44"/>
          <p:cNvPicPr/>
          <p:nvPr/>
        </p:nvPicPr>
        <p:blipFill>
          <a:blip r:embed="rId3">
            <a:alphaModFix amt="18000"/>
          </a:blip>
          <a:stretch>
            <a:fillRect/>
          </a:stretch>
        </p:blipFill>
        <p:spPr>
          <a:xfrm rot="-720001">
            <a:off x="28575" y="4329112"/>
            <a:ext cx="785813" cy="785813"/>
          </a:xfrm>
          <a:prstGeom prst="rect">
            <a:avLst/>
          </a:prstGeom>
          <a:ln>
            <a:noFill/>
          </a:ln>
        </p:spPr>
      </p:pic>
      <p:cxnSp>
        <p:nvCxnSpPr>
          <p:cNvPr id="5" name="el-1785639220677-2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5639220677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5639220677-4"/>
          <p:cNvCxnSpPr/>
          <p:nvPr/>
        </p:nvCxnSpPr>
        <p:spPr>
          <a:xfrm>
            <a:off x="8315325" y="253603"/>
            <a:ext cx="428625" cy="914"/>
          </a:xfrm>
          <a:prstGeom prst="line">
            <a:avLst/>
          </a:prstGeom>
          <a:ln w="14288" cap="flat">
            <a:solidFill>
              <a:srgbClr val="1A6B5C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639220679-9"/>
          <p:cNvSpPr/>
          <p:nvPr/>
        </p:nvSpPr>
        <p:spPr>
          <a:xfrm>
            <a:off x="400050" y="1141214"/>
            <a:ext cx="4043363" cy="303252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59" y="0"/>
                </a:moveTo>
                <a:lnTo>
                  <a:pt x="98941" y="0"/>
                </a:lnTo>
                <a:lnTo>
                  <a:pt x="99045" y="6"/>
                </a:lnTo>
                <a:lnTo>
                  <a:pt x="99148" y="28"/>
                </a:lnTo>
                <a:lnTo>
                  <a:pt x="99249" y="60"/>
                </a:lnTo>
                <a:lnTo>
                  <a:pt x="99346" y="107"/>
                </a:lnTo>
                <a:lnTo>
                  <a:pt x="99440" y="167"/>
                </a:lnTo>
                <a:lnTo>
                  <a:pt x="99529" y="239"/>
                </a:lnTo>
                <a:lnTo>
                  <a:pt x="99612" y="321"/>
                </a:lnTo>
                <a:lnTo>
                  <a:pt x="99689" y="415"/>
                </a:lnTo>
                <a:lnTo>
                  <a:pt x="99760" y="519"/>
                </a:lnTo>
                <a:lnTo>
                  <a:pt x="99821" y="629"/>
                </a:lnTo>
                <a:lnTo>
                  <a:pt x="99875" y="748"/>
                </a:lnTo>
                <a:lnTo>
                  <a:pt x="99920" y="874"/>
                </a:lnTo>
                <a:lnTo>
                  <a:pt x="99955" y="1003"/>
                </a:lnTo>
                <a:lnTo>
                  <a:pt x="99979" y="1138"/>
                </a:lnTo>
                <a:lnTo>
                  <a:pt x="99995" y="1277"/>
                </a:lnTo>
                <a:lnTo>
                  <a:pt x="100000" y="1415"/>
                </a:lnTo>
                <a:lnTo>
                  <a:pt x="100000" y="98585"/>
                </a:lnTo>
                <a:lnTo>
                  <a:pt x="99995" y="98723"/>
                </a:lnTo>
                <a:lnTo>
                  <a:pt x="99979" y="98862"/>
                </a:lnTo>
                <a:lnTo>
                  <a:pt x="99955" y="98997"/>
                </a:lnTo>
                <a:lnTo>
                  <a:pt x="99920" y="99126"/>
                </a:lnTo>
                <a:lnTo>
                  <a:pt x="99875" y="99252"/>
                </a:lnTo>
                <a:lnTo>
                  <a:pt x="99821" y="99371"/>
                </a:lnTo>
                <a:lnTo>
                  <a:pt x="99760" y="99481"/>
                </a:lnTo>
                <a:lnTo>
                  <a:pt x="99689" y="99585"/>
                </a:lnTo>
                <a:lnTo>
                  <a:pt x="99612" y="99679"/>
                </a:lnTo>
                <a:lnTo>
                  <a:pt x="99529" y="99761"/>
                </a:lnTo>
                <a:lnTo>
                  <a:pt x="99440" y="99833"/>
                </a:lnTo>
                <a:lnTo>
                  <a:pt x="99346" y="99893"/>
                </a:lnTo>
                <a:lnTo>
                  <a:pt x="99249" y="99940"/>
                </a:lnTo>
                <a:lnTo>
                  <a:pt x="99148" y="99972"/>
                </a:lnTo>
                <a:lnTo>
                  <a:pt x="99045" y="99994"/>
                </a:lnTo>
                <a:lnTo>
                  <a:pt x="98941" y="100000"/>
                </a:lnTo>
                <a:lnTo>
                  <a:pt x="1059" y="100000"/>
                </a:lnTo>
                <a:lnTo>
                  <a:pt x="955" y="99994"/>
                </a:lnTo>
                <a:lnTo>
                  <a:pt x="852" y="99972"/>
                </a:lnTo>
                <a:lnTo>
                  <a:pt x="751" y="99940"/>
                </a:lnTo>
                <a:lnTo>
                  <a:pt x="654" y="99893"/>
                </a:lnTo>
                <a:lnTo>
                  <a:pt x="560" y="99833"/>
                </a:lnTo>
                <a:lnTo>
                  <a:pt x="471" y="99761"/>
                </a:lnTo>
                <a:lnTo>
                  <a:pt x="388" y="99679"/>
                </a:lnTo>
                <a:lnTo>
                  <a:pt x="311" y="99585"/>
                </a:lnTo>
                <a:lnTo>
                  <a:pt x="240" y="99481"/>
                </a:lnTo>
                <a:lnTo>
                  <a:pt x="179" y="99371"/>
                </a:lnTo>
                <a:lnTo>
                  <a:pt x="125" y="99252"/>
                </a:lnTo>
                <a:lnTo>
                  <a:pt x="80" y="99126"/>
                </a:lnTo>
                <a:lnTo>
                  <a:pt x="45" y="98997"/>
                </a:lnTo>
                <a:lnTo>
                  <a:pt x="21" y="98862"/>
                </a:lnTo>
                <a:lnTo>
                  <a:pt x="5" y="98723"/>
                </a:lnTo>
                <a:lnTo>
                  <a:pt x="0" y="98585"/>
                </a:lnTo>
                <a:lnTo>
                  <a:pt x="0" y="1415"/>
                </a:lnTo>
                <a:lnTo>
                  <a:pt x="5" y="1277"/>
                </a:lnTo>
                <a:lnTo>
                  <a:pt x="21" y="1138"/>
                </a:lnTo>
                <a:lnTo>
                  <a:pt x="45" y="1003"/>
                </a:lnTo>
                <a:lnTo>
                  <a:pt x="80" y="874"/>
                </a:lnTo>
                <a:lnTo>
                  <a:pt x="125" y="748"/>
                </a:lnTo>
                <a:lnTo>
                  <a:pt x="179" y="629"/>
                </a:lnTo>
                <a:lnTo>
                  <a:pt x="240" y="519"/>
                </a:lnTo>
                <a:lnTo>
                  <a:pt x="311" y="415"/>
                </a:lnTo>
                <a:lnTo>
                  <a:pt x="388" y="321"/>
                </a:lnTo>
                <a:lnTo>
                  <a:pt x="471" y="239"/>
                </a:lnTo>
                <a:lnTo>
                  <a:pt x="560" y="167"/>
                </a:lnTo>
                <a:lnTo>
                  <a:pt x="654" y="107"/>
                </a:lnTo>
                <a:lnTo>
                  <a:pt x="751" y="60"/>
                </a:lnTo>
                <a:lnTo>
                  <a:pt x="852" y="28"/>
                </a:lnTo>
                <a:lnTo>
                  <a:pt x="955" y="6"/>
                </a:lnTo>
                <a:lnTo>
                  <a:pt x="1059" y="0"/>
                </a:lnTo>
                <a:close/>
              </a:path>
            </a:pathLst>
          </a:custGeom>
          <a:solidFill>
            <a:srgbClr val="F5F0E8"/>
          </a:solidFill>
          <a:ln w="7144" algn="in">
            <a:solidFill>
              <a:srgbClr val="EBE5D8"/>
            </a:solidFill>
            <a:prstDash val="solid"/>
          </a:ln>
          <a:effectLst>
            <a:outerShdw blurRad="114300" dist="28575" dir="5400000" sx="100000" sy="100000" kx="0" ky="0" algn="ctr">
              <a:srgbClr val="2A2A2A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9" name="el-1785639220680-11"/>
          <p:cNvCxnSpPr/>
          <p:nvPr/>
        </p:nvCxnSpPr>
        <p:spPr>
          <a:xfrm>
            <a:off x="4700588" y="1772394"/>
            <a:ext cx="4043363" cy="914"/>
          </a:xfrm>
          <a:prstGeom prst="line">
            <a:avLst/>
          </a:prstGeom>
          <a:ln w="7144" cap="flat">
            <a:solidFill>
              <a:srgbClr val="EBE5D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5639220691-22"/>
          <p:cNvSpPr/>
          <p:nvPr/>
        </p:nvSpPr>
        <p:spPr>
          <a:xfrm>
            <a:off x="4746059" y="1523554"/>
            <a:ext cx="151944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7438" y="20333"/>
                </a:moveTo>
                <a:lnTo>
                  <a:pt x="97438" y="20333"/>
                </a:lnTo>
                <a:lnTo>
                  <a:pt x="86813" y="2533"/>
                </a:lnTo>
                <a:cubicBezTo>
                  <a:pt x="85854" y="844"/>
                  <a:pt x="84396" y="0"/>
                  <a:pt x="82438" y="0"/>
                </a:cubicBezTo>
                <a:lnTo>
                  <a:pt x="82438" y="0"/>
                </a:lnTo>
                <a:lnTo>
                  <a:pt x="17250" y="0"/>
                </a:lnTo>
                <a:cubicBezTo>
                  <a:pt x="15292" y="0"/>
                  <a:pt x="13833" y="844"/>
                  <a:pt x="12875" y="2533"/>
                </a:cubicBezTo>
                <a:lnTo>
                  <a:pt x="12875" y="2533"/>
                </a:lnTo>
                <a:lnTo>
                  <a:pt x="2250" y="20333"/>
                </a:lnTo>
                <a:cubicBezTo>
                  <a:pt x="-333" y="25133"/>
                  <a:pt x="-708" y="29933"/>
                  <a:pt x="1125" y="34733"/>
                </a:cubicBezTo>
                <a:lnTo>
                  <a:pt x="1125" y="34733"/>
                </a:lnTo>
                <a:cubicBezTo>
                  <a:pt x="3083" y="39578"/>
                  <a:pt x="6625" y="42511"/>
                  <a:pt x="11750" y="43533"/>
                </a:cubicBezTo>
                <a:lnTo>
                  <a:pt x="11750" y="43533"/>
                </a:lnTo>
                <a:cubicBezTo>
                  <a:pt x="12500" y="43667"/>
                  <a:pt x="13229" y="43733"/>
                  <a:pt x="13938" y="43733"/>
                </a:cubicBezTo>
                <a:lnTo>
                  <a:pt x="13938" y="43733"/>
                </a:lnTo>
                <a:cubicBezTo>
                  <a:pt x="18979" y="43600"/>
                  <a:pt x="23021" y="41711"/>
                  <a:pt x="26063" y="38067"/>
                </a:cubicBezTo>
                <a:lnTo>
                  <a:pt x="26063" y="38067"/>
                </a:lnTo>
                <a:cubicBezTo>
                  <a:pt x="28979" y="41711"/>
                  <a:pt x="32938" y="43600"/>
                  <a:pt x="37938" y="43733"/>
                </a:cubicBezTo>
                <a:lnTo>
                  <a:pt x="37938" y="43733"/>
                </a:lnTo>
                <a:cubicBezTo>
                  <a:pt x="42813" y="43600"/>
                  <a:pt x="46792" y="41711"/>
                  <a:pt x="49875" y="38067"/>
                </a:cubicBezTo>
                <a:lnTo>
                  <a:pt x="49875" y="38067"/>
                </a:lnTo>
                <a:cubicBezTo>
                  <a:pt x="52917" y="41711"/>
                  <a:pt x="56875" y="43600"/>
                  <a:pt x="61750" y="43733"/>
                </a:cubicBezTo>
                <a:lnTo>
                  <a:pt x="61750" y="43733"/>
                </a:lnTo>
                <a:cubicBezTo>
                  <a:pt x="66625" y="43600"/>
                  <a:pt x="70583" y="41711"/>
                  <a:pt x="73625" y="38067"/>
                </a:cubicBezTo>
                <a:lnTo>
                  <a:pt x="73625" y="38067"/>
                </a:lnTo>
                <a:cubicBezTo>
                  <a:pt x="76708" y="41711"/>
                  <a:pt x="80750" y="43600"/>
                  <a:pt x="85750" y="43733"/>
                </a:cubicBezTo>
                <a:lnTo>
                  <a:pt x="85750" y="43733"/>
                </a:lnTo>
                <a:cubicBezTo>
                  <a:pt x="86458" y="43733"/>
                  <a:pt x="87188" y="43667"/>
                  <a:pt x="87938" y="43533"/>
                </a:cubicBezTo>
                <a:lnTo>
                  <a:pt x="87938" y="43533"/>
                </a:lnTo>
                <a:cubicBezTo>
                  <a:pt x="93063" y="42511"/>
                  <a:pt x="96604" y="39578"/>
                  <a:pt x="98563" y="34733"/>
                </a:cubicBezTo>
                <a:lnTo>
                  <a:pt x="98563" y="34733"/>
                </a:lnTo>
                <a:cubicBezTo>
                  <a:pt x="100396" y="29933"/>
                  <a:pt x="100021" y="25133"/>
                  <a:pt x="97438" y="20333"/>
                </a:cubicBezTo>
                <a:lnTo>
                  <a:pt x="97438" y="20333"/>
                </a:lnTo>
                <a:moveTo>
                  <a:pt x="88688" y="49800"/>
                </a:moveTo>
                <a:lnTo>
                  <a:pt x="88688" y="49800"/>
                </a:lnTo>
                <a:lnTo>
                  <a:pt x="88688" y="49800"/>
                </a:lnTo>
                <a:cubicBezTo>
                  <a:pt x="87688" y="49933"/>
                  <a:pt x="86646" y="50000"/>
                  <a:pt x="85563" y="50000"/>
                </a:cubicBezTo>
                <a:lnTo>
                  <a:pt x="85563" y="50000"/>
                </a:lnTo>
                <a:cubicBezTo>
                  <a:pt x="83354" y="50000"/>
                  <a:pt x="81208" y="49667"/>
                  <a:pt x="79125" y="49000"/>
                </a:cubicBezTo>
                <a:lnTo>
                  <a:pt x="79125" y="49000"/>
                </a:lnTo>
                <a:lnTo>
                  <a:pt x="79125" y="75000"/>
                </a:lnTo>
                <a:lnTo>
                  <a:pt x="20563" y="75000"/>
                </a:lnTo>
                <a:lnTo>
                  <a:pt x="20563" y="49000"/>
                </a:lnTo>
                <a:cubicBezTo>
                  <a:pt x="18479" y="49667"/>
                  <a:pt x="16271" y="50000"/>
                  <a:pt x="13938" y="50000"/>
                </a:cubicBezTo>
                <a:lnTo>
                  <a:pt x="13938" y="50000"/>
                </a:lnTo>
                <a:cubicBezTo>
                  <a:pt x="12979" y="50000"/>
                  <a:pt x="12021" y="49933"/>
                  <a:pt x="11063" y="49800"/>
                </a:cubicBezTo>
                <a:lnTo>
                  <a:pt x="11063" y="49800"/>
                </a:lnTo>
                <a:lnTo>
                  <a:pt x="11063" y="49800"/>
                </a:lnTo>
                <a:cubicBezTo>
                  <a:pt x="10313" y="49667"/>
                  <a:pt x="9563" y="49533"/>
                  <a:pt x="8813" y="49400"/>
                </a:cubicBezTo>
                <a:lnTo>
                  <a:pt x="8813" y="49400"/>
                </a:lnTo>
                <a:lnTo>
                  <a:pt x="8813" y="75000"/>
                </a:lnTo>
                <a:lnTo>
                  <a:pt x="8813" y="87533"/>
                </a:lnTo>
                <a:cubicBezTo>
                  <a:pt x="8938" y="91044"/>
                  <a:pt x="10104" y="93956"/>
                  <a:pt x="12313" y="96267"/>
                </a:cubicBezTo>
                <a:lnTo>
                  <a:pt x="12313" y="96267"/>
                </a:lnTo>
                <a:cubicBezTo>
                  <a:pt x="14521" y="98622"/>
                  <a:pt x="17271" y="99867"/>
                  <a:pt x="20563" y="100000"/>
                </a:cubicBezTo>
                <a:lnTo>
                  <a:pt x="20563" y="100000"/>
                </a:lnTo>
                <a:lnTo>
                  <a:pt x="79125" y="100000"/>
                </a:lnTo>
                <a:cubicBezTo>
                  <a:pt x="82417" y="99867"/>
                  <a:pt x="85167" y="98622"/>
                  <a:pt x="87375" y="96267"/>
                </a:cubicBezTo>
                <a:lnTo>
                  <a:pt x="87375" y="96267"/>
                </a:lnTo>
                <a:cubicBezTo>
                  <a:pt x="89583" y="93956"/>
                  <a:pt x="90750" y="91044"/>
                  <a:pt x="90875" y="87533"/>
                </a:cubicBezTo>
                <a:lnTo>
                  <a:pt x="90875" y="87533"/>
                </a:lnTo>
                <a:lnTo>
                  <a:pt x="90875" y="75000"/>
                </a:lnTo>
                <a:lnTo>
                  <a:pt x="90875" y="49400"/>
                </a:lnTo>
                <a:cubicBezTo>
                  <a:pt x="90125" y="49533"/>
                  <a:pt x="89396" y="49667"/>
                  <a:pt x="88688" y="49800"/>
                </a:cubicBezTo>
                <a:lnTo>
                  <a:pt x="88688" y="49800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5639220680-12"/>
          <p:cNvCxnSpPr/>
          <p:nvPr/>
        </p:nvCxnSpPr>
        <p:spPr>
          <a:xfrm>
            <a:off x="4700588" y="2174826"/>
            <a:ext cx="4043363" cy="914"/>
          </a:xfrm>
          <a:prstGeom prst="line">
            <a:avLst/>
          </a:prstGeom>
          <a:ln w="7144" cap="flat">
            <a:solidFill>
              <a:srgbClr val="EBE5D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5639220694-25"/>
          <p:cNvSpPr/>
          <p:nvPr/>
        </p:nvSpPr>
        <p:spPr>
          <a:xfrm>
            <a:off x="4768453" y="1934915"/>
            <a:ext cx="107156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7273" y="2000"/>
                </a:moveTo>
                <a:lnTo>
                  <a:pt x="57273" y="2000"/>
                </a:lnTo>
                <a:cubicBezTo>
                  <a:pt x="55515" y="667"/>
                  <a:pt x="53485" y="0"/>
                  <a:pt x="51182" y="0"/>
                </a:cubicBezTo>
                <a:lnTo>
                  <a:pt x="51182" y="0"/>
                </a:lnTo>
                <a:lnTo>
                  <a:pt x="51182" y="0"/>
                </a:lnTo>
                <a:cubicBezTo>
                  <a:pt x="48818" y="0"/>
                  <a:pt x="46758" y="667"/>
                  <a:pt x="45000" y="2000"/>
                </a:cubicBezTo>
                <a:lnTo>
                  <a:pt x="45000" y="2000"/>
                </a:lnTo>
                <a:lnTo>
                  <a:pt x="2364" y="38077"/>
                </a:lnTo>
                <a:cubicBezTo>
                  <a:pt x="788" y="39564"/>
                  <a:pt x="0" y="41308"/>
                  <a:pt x="0" y="43308"/>
                </a:cubicBezTo>
                <a:lnTo>
                  <a:pt x="0" y="43308"/>
                </a:lnTo>
                <a:cubicBezTo>
                  <a:pt x="0" y="45256"/>
                  <a:pt x="788" y="46974"/>
                  <a:pt x="2364" y="48462"/>
                </a:cubicBezTo>
                <a:lnTo>
                  <a:pt x="2364" y="48462"/>
                </a:lnTo>
                <a:cubicBezTo>
                  <a:pt x="4182" y="49795"/>
                  <a:pt x="6242" y="50462"/>
                  <a:pt x="8545" y="50462"/>
                </a:cubicBezTo>
                <a:lnTo>
                  <a:pt x="8545" y="50462"/>
                </a:lnTo>
                <a:cubicBezTo>
                  <a:pt x="10848" y="50462"/>
                  <a:pt x="12879" y="49795"/>
                  <a:pt x="14636" y="48462"/>
                </a:cubicBezTo>
                <a:lnTo>
                  <a:pt x="14636" y="48462"/>
                </a:lnTo>
                <a:lnTo>
                  <a:pt x="42636" y="24538"/>
                </a:lnTo>
                <a:lnTo>
                  <a:pt x="42636" y="93769"/>
                </a:lnTo>
                <a:cubicBezTo>
                  <a:pt x="42636" y="95872"/>
                  <a:pt x="43424" y="97590"/>
                  <a:pt x="45000" y="98923"/>
                </a:cubicBezTo>
                <a:lnTo>
                  <a:pt x="45000" y="98923"/>
                </a:lnTo>
                <a:cubicBezTo>
                  <a:pt x="46576" y="100308"/>
                  <a:pt x="48636" y="101000"/>
                  <a:pt x="51182" y="101000"/>
                </a:cubicBezTo>
                <a:lnTo>
                  <a:pt x="51182" y="101000"/>
                </a:lnTo>
                <a:cubicBezTo>
                  <a:pt x="53667" y="101000"/>
                  <a:pt x="55697" y="100308"/>
                  <a:pt x="57273" y="98923"/>
                </a:cubicBezTo>
                <a:lnTo>
                  <a:pt x="57273" y="98923"/>
                </a:lnTo>
                <a:cubicBezTo>
                  <a:pt x="58848" y="97590"/>
                  <a:pt x="59636" y="95872"/>
                  <a:pt x="59636" y="93769"/>
                </a:cubicBezTo>
                <a:lnTo>
                  <a:pt x="59636" y="93769"/>
                </a:lnTo>
                <a:lnTo>
                  <a:pt x="59636" y="24538"/>
                </a:lnTo>
                <a:lnTo>
                  <a:pt x="87636" y="48462"/>
                </a:lnTo>
                <a:cubicBezTo>
                  <a:pt x="89394" y="49795"/>
                  <a:pt x="91424" y="50462"/>
                  <a:pt x="93727" y="50462"/>
                </a:cubicBezTo>
                <a:lnTo>
                  <a:pt x="93727" y="50462"/>
                </a:lnTo>
                <a:cubicBezTo>
                  <a:pt x="96030" y="50462"/>
                  <a:pt x="98091" y="49795"/>
                  <a:pt x="99909" y="48462"/>
                </a:cubicBezTo>
                <a:lnTo>
                  <a:pt x="99909" y="48462"/>
                </a:lnTo>
                <a:cubicBezTo>
                  <a:pt x="101485" y="46974"/>
                  <a:pt x="102273" y="45256"/>
                  <a:pt x="102273" y="43308"/>
                </a:cubicBezTo>
                <a:lnTo>
                  <a:pt x="102273" y="43308"/>
                </a:lnTo>
                <a:cubicBezTo>
                  <a:pt x="102273" y="41308"/>
                  <a:pt x="101485" y="39564"/>
                  <a:pt x="99909" y="38077"/>
                </a:cubicBezTo>
                <a:lnTo>
                  <a:pt x="99909" y="38077"/>
                </a:lnTo>
                <a:lnTo>
                  <a:pt x="57273" y="2000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3" name="el-1785639220681-13"/>
          <p:cNvCxnSpPr/>
          <p:nvPr/>
        </p:nvCxnSpPr>
        <p:spPr>
          <a:xfrm>
            <a:off x="4700588" y="2577257"/>
            <a:ext cx="4043363" cy="914"/>
          </a:xfrm>
          <a:prstGeom prst="line">
            <a:avLst/>
          </a:prstGeom>
          <a:ln w="7144" cap="flat">
            <a:solidFill>
              <a:srgbClr val="EBE5D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5639220694-26"/>
          <p:cNvSpPr/>
          <p:nvPr/>
        </p:nvSpPr>
        <p:spPr>
          <a:xfrm>
            <a:off x="4750594" y="2328416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15600"/>
                </a:moveTo>
                <a:lnTo>
                  <a:pt x="100000" y="15600"/>
                </a:lnTo>
                <a:cubicBezTo>
                  <a:pt x="99867" y="19111"/>
                  <a:pt x="97400" y="22244"/>
                  <a:pt x="92600" y="25000"/>
                </a:cubicBezTo>
                <a:lnTo>
                  <a:pt x="92600" y="25000"/>
                </a:lnTo>
                <a:cubicBezTo>
                  <a:pt x="86600" y="28244"/>
                  <a:pt x="78578" y="30267"/>
                  <a:pt x="68533" y="31067"/>
                </a:cubicBezTo>
                <a:lnTo>
                  <a:pt x="68533" y="31067"/>
                </a:lnTo>
                <a:cubicBezTo>
                  <a:pt x="67911" y="30667"/>
                  <a:pt x="67200" y="30333"/>
                  <a:pt x="66400" y="30067"/>
                </a:cubicBezTo>
                <a:lnTo>
                  <a:pt x="66400" y="30067"/>
                </a:lnTo>
                <a:cubicBezTo>
                  <a:pt x="58444" y="26822"/>
                  <a:pt x="48822" y="25133"/>
                  <a:pt x="37533" y="25000"/>
                </a:cubicBezTo>
                <a:lnTo>
                  <a:pt x="37533" y="25000"/>
                </a:lnTo>
                <a:cubicBezTo>
                  <a:pt x="35933" y="25000"/>
                  <a:pt x="34356" y="25067"/>
                  <a:pt x="32800" y="25200"/>
                </a:cubicBezTo>
                <a:lnTo>
                  <a:pt x="32800" y="25200"/>
                </a:lnTo>
                <a:lnTo>
                  <a:pt x="32400" y="25000"/>
                </a:lnTo>
                <a:cubicBezTo>
                  <a:pt x="27600" y="22244"/>
                  <a:pt x="25133" y="19111"/>
                  <a:pt x="25000" y="15600"/>
                </a:cubicBezTo>
                <a:lnTo>
                  <a:pt x="25000" y="15600"/>
                </a:lnTo>
                <a:cubicBezTo>
                  <a:pt x="25267" y="11200"/>
                  <a:pt x="28911" y="7489"/>
                  <a:pt x="35933" y="4467"/>
                </a:cubicBezTo>
                <a:lnTo>
                  <a:pt x="35933" y="4467"/>
                </a:lnTo>
                <a:cubicBezTo>
                  <a:pt x="42956" y="1622"/>
                  <a:pt x="51822" y="133"/>
                  <a:pt x="62533" y="0"/>
                </a:cubicBezTo>
                <a:lnTo>
                  <a:pt x="62533" y="0"/>
                </a:lnTo>
                <a:cubicBezTo>
                  <a:pt x="73200" y="133"/>
                  <a:pt x="82044" y="1622"/>
                  <a:pt x="89067" y="4467"/>
                </a:cubicBezTo>
                <a:lnTo>
                  <a:pt x="89067" y="4467"/>
                </a:lnTo>
                <a:cubicBezTo>
                  <a:pt x="96089" y="7489"/>
                  <a:pt x="99733" y="11200"/>
                  <a:pt x="100000" y="15600"/>
                </a:cubicBezTo>
                <a:lnTo>
                  <a:pt x="100000" y="15600"/>
                </a:lnTo>
                <a:moveTo>
                  <a:pt x="31467" y="31467"/>
                </a:moveTo>
                <a:lnTo>
                  <a:pt x="31467" y="31467"/>
                </a:lnTo>
                <a:cubicBezTo>
                  <a:pt x="33422" y="31333"/>
                  <a:pt x="35444" y="31267"/>
                  <a:pt x="37533" y="31267"/>
                </a:cubicBezTo>
                <a:lnTo>
                  <a:pt x="37533" y="31267"/>
                </a:lnTo>
                <a:cubicBezTo>
                  <a:pt x="43622" y="31267"/>
                  <a:pt x="49200" y="31844"/>
                  <a:pt x="54267" y="33000"/>
                </a:cubicBezTo>
                <a:lnTo>
                  <a:pt x="54267" y="33000"/>
                </a:lnTo>
                <a:cubicBezTo>
                  <a:pt x="59511" y="34067"/>
                  <a:pt x="63889" y="35511"/>
                  <a:pt x="67400" y="37333"/>
                </a:cubicBezTo>
                <a:lnTo>
                  <a:pt x="67400" y="37333"/>
                </a:lnTo>
                <a:cubicBezTo>
                  <a:pt x="72333" y="40044"/>
                  <a:pt x="74867" y="43222"/>
                  <a:pt x="75000" y="46867"/>
                </a:cubicBezTo>
                <a:lnTo>
                  <a:pt x="75000" y="46867"/>
                </a:lnTo>
                <a:cubicBezTo>
                  <a:pt x="75000" y="47667"/>
                  <a:pt x="74867" y="48444"/>
                  <a:pt x="74600" y="49200"/>
                </a:cubicBezTo>
                <a:lnTo>
                  <a:pt x="74600" y="49200"/>
                </a:lnTo>
                <a:cubicBezTo>
                  <a:pt x="73578" y="51822"/>
                  <a:pt x="71311" y="54111"/>
                  <a:pt x="67800" y="56067"/>
                </a:cubicBezTo>
                <a:lnTo>
                  <a:pt x="67800" y="56067"/>
                </a:lnTo>
                <a:cubicBezTo>
                  <a:pt x="67800" y="56067"/>
                  <a:pt x="67800" y="56067"/>
                  <a:pt x="67800" y="56067"/>
                </a:cubicBezTo>
                <a:lnTo>
                  <a:pt x="67800" y="56067"/>
                </a:lnTo>
                <a:cubicBezTo>
                  <a:pt x="67800" y="56067"/>
                  <a:pt x="67800" y="56067"/>
                  <a:pt x="67800" y="56067"/>
                </a:cubicBezTo>
                <a:lnTo>
                  <a:pt x="67800" y="56067"/>
                </a:lnTo>
                <a:cubicBezTo>
                  <a:pt x="67800" y="56067"/>
                  <a:pt x="67800" y="56067"/>
                  <a:pt x="67800" y="56067"/>
                </a:cubicBezTo>
                <a:lnTo>
                  <a:pt x="67800" y="56067"/>
                </a:lnTo>
                <a:cubicBezTo>
                  <a:pt x="67800" y="56067"/>
                  <a:pt x="67800" y="56067"/>
                  <a:pt x="67800" y="56067"/>
                </a:cubicBezTo>
                <a:lnTo>
                  <a:pt x="67800" y="56067"/>
                </a:lnTo>
                <a:lnTo>
                  <a:pt x="67800" y="56067"/>
                </a:lnTo>
                <a:lnTo>
                  <a:pt x="67800" y="56067"/>
                </a:lnTo>
                <a:cubicBezTo>
                  <a:pt x="67667" y="56200"/>
                  <a:pt x="67600" y="56267"/>
                  <a:pt x="67600" y="56267"/>
                </a:cubicBezTo>
                <a:lnTo>
                  <a:pt x="67600" y="56267"/>
                </a:lnTo>
                <a:cubicBezTo>
                  <a:pt x="67600" y="56267"/>
                  <a:pt x="67600" y="56267"/>
                  <a:pt x="67600" y="56267"/>
                </a:cubicBezTo>
                <a:lnTo>
                  <a:pt x="67600" y="56267"/>
                </a:lnTo>
                <a:cubicBezTo>
                  <a:pt x="64089" y="58222"/>
                  <a:pt x="59711" y="59711"/>
                  <a:pt x="54467" y="60733"/>
                </a:cubicBezTo>
                <a:lnTo>
                  <a:pt x="54467" y="60733"/>
                </a:lnTo>
                <a:cubicBezTo>
                  <a:pt x="49400" y="61933"/>
                  <a:pt x="43756" y="62533"/>
                  <a:pt x="37533" y="62533"/>
                </a:cubicBezTo>
                <a:lnTo>
                  <a:pt x="37533" y="62533"/>
                </a:lnTo>
                <a:cubicBezTo>
                  <a:pt x="25533" y="62400"/>
                  <a:pt x="15889" y="60511"/>
                  <a:pt x="8600" y="56867"/>
                </a:cubicBezTo>
                <a:lnTo>
                  <a:pt x="8600" y="56867"/>
                </a:lnTo>
                <a:cubicBezTo>
                  <a:pt x="8200" y="56600"/>
                  <a:pt x="7800" y="56400"/>
                  <a:pt x="7400" y="56267"/>
                </a:cubicBezTo>
                <a:lnTo>
                  <a:pt x="7400" y="56267"/>
                </a:lnTo>
                <a:cubicBezTo>
                  <a:pt x="2600" y="53511"/>
                  <a:pt x="133" y="50378"/>
                  <a:pt x="0" y="46867"/>
                </a:cubicBezTo>
                <a:lnTo>
                  <a:pt x="0" y="46867"/>
                </a:lnTo>
                <a:cubicBezTo>
                  <a:pt x="133" y="43356"/>
                  <a:pt x="2467" y="40289"/>
                  <a:pt x="7000" y="37667"/>
                </a:cubicBezTo>
                <a:lnTo>
                  <a:pt x="7000" y="37667"/>
                </a:lnTo>
                <a:cubicBezTo>
                  <a:pt x="11578" y="35089"/>
                  <a:pt x="17578" y="33267"/>
                  <a:pt x="25000" y="32200"/>
                </a:cubicBezTo>
                <a:lnTo>
                  <a:pt x="25000" y="32200"/>
                </a:lnTo>
                <a:cubicBezTo>
                  <a:pt x="27089" y="31844"/>
                  <a:pt x="29244" y="31600"/>
                  <a:pt x="31467" y="31467"/>
                </a:cubicBezTo>
                <a:lnTo>
                  <a:pt x="31467" y="31467"/>
                </a:lnTo>
                <a:moveTo>
                  <a:pt x="81267" y="46867"/>
                </a:moveTo>
                <a:lnTo>
                  <a:pt x="81267" y="46867"/>
                </a:lnTo>
                <a:cubicBezTo>
                  <a:pt x="81000" y="42556"/>
                  <a:pt x="79422" y="39111"/>
                  <a:pt x="76533" y="36533"/>
                </a:cubicBezTo>
                <a:lnTo>
                  <a:pt x="76533" y="36533"/>
                </a:lnTo>
                <a:cubicBezTo>
                  <a:pt x="82133" y="35600"/>
                  <a:pt x="87089" y="34222"/>
                  <a:pt x="91400" y="32400"/>
                </a:cubicBezTo>
                <a:lnTo>
                  <a:pt x="91400" y="32400"/>
                </a:lnTo>
                <a:cubicBezTo>
                  <a:pt x="94644" y="31111"/>
                  <a:pt x="97511" y="29489"/>
                  <a:pt x="100000" y="27533"/>
                </a:cubicBezTo>
                <a:lnTo>
                  <a:pt x="100000" y="27533"/>
                </a:lnTo>
                <a:lnTo>
                  <a:pt x="100000" y="34400"/>
                </a:lnTo>
                <a:cubicBezTo>
                  <a:pt x="99867" y="38311"/>
                  <a:pt x="97000" y="41622"/>
                  <a:pt x="91400" y="44333"/>
                </a:cubicBezTo>
                <a:lnTo>
                  <a:pt x="91400" y="44333"/>
                </a:lnTo>
                <a:cubicBezTo>
                  <a:pt x="88556" y="45756"/>
                  <a:pt x="85178" y="46933"/>
                  <a:pt x="81267" y="47867"/>
                </a:cubicBezTo>
                <a:lnTo>
                  <a:pt x="81267" y="47867"/>
                </a:lnTo>
                <a:cubicBezTo>
                  <a:pt x="81267" y="47867"/>
                  <a:pt x="81267" y="47867"/>
                  <a:pt x="81267" y="47867"/>
                </a:cubicBezTo>
                <a:lnTo>
                  <a:pt x="81267" y="47867"/>
                </a:lnTo>
                <a:cubicBezTo>
                  <a:pt x="81267" y="47600"/>
                  <a:pt x="81267" y="47267"/>
                  <a:pt x="81267" y="46867"/>
                </a:cubicBezTo>
                <a:lnTo>
                  <a:pt x="81267" y="46867"/>
                </a:lnTo>
                <a:moveTo>
                  <a:pt x="75000" y="65600"/>
                </a:moveTo>
                <a:lnTo>
                  <a:pt x="75000" y="65600"/>
                </a:lnTo>
                <a:cubicBezTo>
                  <a:pt x="74867" y="69111"/>
                  <a:pt x="72400" y="72244"/>
                  <a:pt x="67600" y="75000"/>
                </a:cubicBezTo>
                <a:lnTo>
                  <a:pt x="67600" y="75000"/>
                </a:lnTo>
                <a:cubicBezTo>
                  <a:pt x="67333" y="75133"/>
                  <a:pt x="67067" y="75267"/>
                  <a:pt x="66800" y="75400"/>
                </a:cubicBezTo>
                <a:lnTo>
                  <a:pt x="66800" y="75400"/>
                </a:lnTo>
                <a:cubicBezTo>
                  <a:pt x="66667" y="75400"/>
                  <a:pt x="66533" y="75467"/>
                  <a:pt x="66400" y="75600"/>
                </a:cubicBezTo>
                <a:lnTo>
                  <a:pt x="66400" y="75600"/>
                </a:lnTo>
                <a:cubicBezTo>
                  <a:pt x="59111" y="79244"/>
                  <a:pt x="49489" y="81133"/>
                  <a:pt x="37533" y="81267"/>
                </a:cubicBezTo>
                <a:lnTo>
                  <a:pt x="37533" y="81267"/>
                </a:lnTo>
                <a:cubicBezTo>
                  <a:pt x="31267" y="81267"/>
                  <a:pt x="25600" y="80667"/>
                  <a:pt x="20533" y="79467"/>
                </a:cubicBezTo>
                <a:lnTo>
                  <a:pt x="20533" y="79467"/>
                </a:lnTo>
                <a:cubicBezTo>
                  <a:pt x="15289" y="78444"/>
                  <a:pt x="10911" y="76956"/>
                  <a:pt x="7400" y="75000"/>
                </a:cubicBezTo>
                <a:lnTo>
                  <a:pt x="7400" y="75000"/>
                </a:lnTo>
                <a:cubicBezTo>
                  <a:pt x="2600" y="72244"/>
                  <a:pt x="133" y="69111"/>
                  <a:pt x="0" y="65600"/>
                </a:cubicBezTo>
                <a:lnTo>
                  <a:pt x="0" y="65600"/>
                </a:lnTo>
                <a:lnTo>
                  <a:pt x="0" y="58800"/>
                </a:lnTo>
                <a:cubicBezTo>
                  <a:pt x="2489" y="60756"/>
                  <a:pt x="5356" y="62378"/>
                  <a:pt x="8600" y="63667"/>
                </a:cubicBezTo>
                <a:lnTo>
                  <a:pt x="8600" y="63667"/>
                </a:lnTo>
                <a:cubicBezTo>
                  <a:pt x="16556" y="66911"/>
                  <a:pt x="26200" y="68600"/>
                  <a:pt x="37533" y="68733"/>
                </a:cubicBezTo>
                <a:lnTo>
                  <a:pt x="37533" y="68733"/>
                </a:lnTo>
                <a:cubicBezTo>
                  <a:pt x="48822" y="68600"/>
                  <a:pt x="58444" y="66911"/>
                  <a:pt x="66400" y="63667"/>
                </a:cubicBezTo>
                <a:lnTo>
                  <a:pt x="66400" y="63667"/>
                </a:lnTo>
                <a:cubicBezTo>
                  <a:pt x="67956" y="63000"/>
                  <a:pt x="69444" y="62289"/>
                  <a:pt x="70867" y="61533"/>
                </a:cubicBezTo>
                <a:lnTo>
                  <a:pt x="70867" y="61533"/>
                </a:lnTo>
                <a:cubicBezTo>
                  <a:pt x="72067" y="60867"/>
                  <a:pt x="73178" y="60156"/>
                  <a:pt x="74200" y="59400"/>
                </a:cubicBezTo>
                <a:lnTo>
                  <a:pt x="74200" y="59400"/>
                </a:lnTo>
                <a:cubicBezTo>
                  <a:pt x="74333" y="59267"/>
                  <a:pt x="74533" y="59133"/>
                  <a:pt x="74800" y="59000"/>
                </a:cubicBezTo>
                <a:lnTo>
                  <a:pt x="74800" y="59000"/>
                </a:lnTo>
                <a:cubicBezTo>
                  <a:pt x="74800" y="58867"/>
                  <a:pt x="74867" y="58800"/>
                  <a:pt x="75000" y="58800"/>
                </a:cubicBezTo>
                <a:lnTo>
                  <a:pt x="75000" y="58800"/>
                </a:lnTo>
                <a:lnTo>
                  <a:pt x="75000" y="59400"/>
                </a:lnTo>
                <a:lnTo>
                  <a:pt x="75000" y="60533"/>
                </a:lnTo>
                <a:lnTo>
                  <a:pt x="75000" y="65600"/>
                </a:lnTo>
                <a:moveTo>
                  <a:pt x="81267" y="65600"/>
                </a:moveTo>
                <a:lnTo>
                  <a:pt x="81267" y="65600"/>
                </a:lnTo>
                <a:lnTo>
                  <a:pt x="81267" y="59400"/>
                </a:lnTo>
                <a:lnTo>
                  <a:pt x="81267" y="54267"/>
                </a:lnTo>
                <a:cubicBezTo>
                  <a:pt x="85044" y="53511"/>
                  <a:pt x="88422" y="52489"/>
                  <a:pt x="91400" y="51200"/>
                </a:cubicBezTo>
                <a:lnTo>
                  <a:pt x="91400" y="51200"/>
                </a:lnTo>
                <a:cubicBezTo>
                  <a:pt x="94644" y="49867"/>
                  <a:pt x="97511" y="48222"/>
                  <a:pt x="100000" y="46267"/>
                </a:cubicBezTo>
                <a:lnTo>
                  <a:pt x="100000" y="46267"/>
                </a:lnTo>
                <a:lnTo>
                  <a:pt x="100000" y="53133"/>
                </a:lnTo>
                <a:cubicBezTo>
                  <a:pt x="100000" y="55222"/>
                  <a:pt x="99022" y="57244"/>
                  <a:pt x="97067" y="59200"/>
                </a:cubicBezTo>
                <a:lnTo>
                  <a:pt x="97067" y="59200"/>
                </a:lnTo>
                <a:cubicBezTo>
                  <a:pt x="93689" y="62444"/>
                  <a:pt x="88422" y="64911"/>
                  <a:pt x="81267" y="66600"/>
                </a:cubicBezTo>
                <a:lnTo>
                  <a:pt x="81267" y="66600"/>
                </a:lnTo>
                <a:cubicBezTo>
                  <a:pt x="81267" y="66333"/>
                  <a:pt x="81267" y="66000"/>
                  <a:pt x="81267" y="65600"/>
                </a:cubicBezTo>
                <a:lnTo>
                  <a:pt x="81267" y="65600"/>
                </a:lnTo>
                <a:moveTo>
                  <a:pt x="37533" y="87533"/>
                </a:moveTo>
                <a:lnTo>
                  <a:pt x="37533" y="87533"/>
                </a:lnTo>
                <a:cubicBezTo>
                  <a:pt x="48822" y="87400"/>
                  <a:pt x="58444" y="85689"/>
                  <a:pt x="66400" y="82400"/>
                </a:cubicBezTo>
                <a:lnTo>
                  <a:pt x="66400" y="82400"/>
                </a:lnTo>
                <a:cubicBezTo>
                  <a:pt x="69644" y="81111"/>
                  <a:pt x="72511" y="79489"/>
                  <a:pt x="75000" y="77533"/>
                </a:cubicBezTo>
                <a:lnTo>
                  <a:pt x="75000" y="77533"/>
                </a:lnTo>
                <a:lnTo>
                  <a:pt x="75000" y="84400"/>
                </a:lnTo>
                <a:cubicBezTo>
                  <a:pt x="74733" y="88800"/>
                  <a:pt x="71089" y="92511"/>
                  <a:pt x="64067" y="95533"/>
                </a:cubicBezTo>
                <a:lnTo>
                  <a:pt x="64067" y="95533"/>
                </a:lnTo>
                <a:cubicBezTo>
                  <a:pt x="57044" y="98378"/>
                  <a:pt x="48200" y="99867"/>
                  <a:pt x="37533" y="100000"/>
                </a:cubicBezTo>
                <a:lnTo>
                  <a:pt x="37533" y="100000"/>
                </a:lnTo>
                <a:cubicBezTo>
                  <a:pt x="26822" y="99867"/>
                  <a:pt x="17956" y="98378"/>
                  <a:pt x="10933" y="95533"/>
                </a:cubicBezTo>
                <a:lnTo>
                  <a:pt x="10933" y="95533"/>
                </a:lnTo>
                <a:cubicBezTo>
                  <a:pt x="3911" y="92511"/>
                  <a:pt x="267" y="88800"/>
                  <a:pt x="0" y="84400"/>
                </a:cubicBezTo>
                <a:lnTo>
                  <a:pt x="0" y="84400"/>
                </a:lnTo>
                <a:lnTo>
                  <a:pt x="0" y="77533"/>
                </a:lnTo>
                <a:cubicBezTo>
                  <a:pt x="2489" y="79489"/>
                  <a:pt x="5356" y="81111"/>
                  <a:pt x="8600" y="82400"/>
                </a:cubicBezTo>
                <a:lnTo>
                  <a:pt x="8600" y="82400"/>
                </a:lnTo>
                <a:cubicBezTo>
                  <a:pt x="16556" y="85689"/>
                  <a:pt x="26200" y="87400"/>
                  <a:pt x="37533" y="87533"/>
                </a:cubicBezTo>
                <a:lnTo>
                  <a:pt x="37533" y="87533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5" name="el-1785639220681-14"/>
          <p:cNvCxnSpPr/>
          <p:nvPr/>
        </p:nvCxnSpPr>
        <p:spPr>
          <a:xfrm>
            <a:off x="4700588" y="2991594"/>
            <a:ext cx="4043363" cy="914"/>
          </a:xfrm>
          <a:prstGeom prst="line">
            <a:avLst/>
          </a:prstGeom>
          <a:ln w="7144" cap="flat">
            <a:solidFill>
              <a:srgbClr val="EBE5D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5639220695-27"/>
          <p:cNvSpPr/>
          <p:nvPr/>
        </p:nvSpPr>
        <p:spPr>
          <a:xfrm>
            <a:off x="4750594" y="2739777"/>
            <a:ext cx="142875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33" y="7231"/>
                </a:moveTo>
                <a:lnTo>
                  <a:pt x="12533" y="7231"/>
                </a:lnTo>
                <a:cubicBezTo>
                  <a:pt x="12533" y="5128"/>
                  <a:pt x="11933" y="3385"/>
                  <a:pt x="10733" y="2000"/>
                </a:cubicBezTo>
                <a:lnTo>
                  <a:pt x="10733" y="2000"/>
                </a:lnTo>
                <a:lnTo>
                  <a:pt x="10733" y="2000"/>
                </a:lnTo>
                <a:cubicBezTo>
                  <a:pt x="9578" y="667"/>
                  <a:pt x="8089" y="0"/>
                  <a:pt x="6267" y="0"/>
                </a:cubicBezTo>
                <a:lnTo>
                  <a:pt x="6267" y="0"/>
                </a:lnTo>
                <a:cubicBezTo>
                  <a:pt x="4444" y="0"/>
                  <a:pt x="2933" y="667"/>
                  <a:pt x="1733" y="2000"/>
                </a:cubicBezTo>
                <a:lnTo>
                  <a:pt x="1733" y="2000"/>
                </a:lnTo>
                <a:cubicBezTo>
                  <a:pt x="578" y="3385"/>
                  <a:pt x="0" y="5128"/>
                  <a:pt x="0" y="7231"/>
                </a:cubicBezTo>
                <a:lnTo>
                  <a:pt x="0" y="7231"/>
                </a:lnTo>
                <a:lnTo>
                  <a:pt x="0" y="82923"/>
                </a:lnTo>
                <a:cubicBezTo>
                  <a:pt x="133" y="88051"/>
                  <a:pt x="1622" y="92333"/>
                  <a:pt x="4467" y="95769"/>
                </a:cubicBezTo>
                <a:lnTo>
                  <a:pt x="4467" y="95769"/>
                </a:lnTo>
                <a:cubicBezTo>
                  <a:pt x="7489" y="99103"/>
                  <a:pt x="11200" y="100846"/>
                  <a:pt x="15600" y="101000"/>
                </a:cubicBezTo>
                <a:lnTo>
                  <a:pt x="15600" y="101000"/>
                </a:lnTo>
                <a:lnTo>
                  <a:pt x="93733" y="101000"/>
                </a:lnTo>
                <a:cubicBezTo>
                  <a:pt x="95556" y="101000"/>
                  <a:pt x="97067" y="100308"/>
                  <a:pt x="98267" y="98923"/>
                </a:cubicBezTo>
                <a:lnTo>
                  <a:pt x="98267" y="98923"/>
                </a:lnTo>
                <a:cubicBezTo>
                  <a:pt x="99422" y="97590"/>
                  <a:pt x="100000" y="95872"/>
                  <a:pt x="100000" y="93769"/>
                </a:cubicBezTo>
                <a:lnTo>
                  <a:pt x="100000" y="93769"/>
                </a:lnTo>
                <a:cubicBezTo>
                  <a:pt x="100000" y="91667"/>
                  <a:pt x="99422" y="89923"/>
                  <a:pt x="98267" y="88538"/>
                </a:cubicBezTo>
                <a:lnTo>
                  <a:pt x="98267" y="88538"/>
                </a:lnTo>
                <a:cubicBezTo>
                  <a:pt x="97067" y="87205"/>
                  <a:pt x="95556" y="86538"/>
                  <a:pt x="93733" y="86538"/>
                </a:cubicBezTo>
                <a:lnTo>
                  <a:pt x="93733" y="86538"/>
                </a:lnTo>
                <a:lnTo>
                  <a:pt x="15600" y="86538"/>
                </a:lnTo>
                <a:cubicBezTo>
                  <a:pt x="13644" y="86385"/>
                  <a:pt x="12622" y="85179"/>
                  <a:pt x="12533" y="82923"/>
                </a:cubicBezTo>
                <a:lnTo>
                  <a:pt x="12533" y="82923"/>
                </a:lnTo>
                <a:lnTo>
                  <a:pt x="12533" y="7231"/>
                </a:lnTo>
                <a:moveTo>
                  <a:pt x="92000" y="26846"/>
                </a:moveTo>
                <a:lnTo>
                  <a:pt x="92000" y="26846"/>
                </a:lnTo>
                <a:cubicBezTo>
                  <a:pt x="93156" y="25308"/>
                  <a:pt x="93733" y="23564"/>
                  <a:pt x="93733" y="21615"/>
                </a:cubicBezTo>
                <a:lnTo>
                  <a:pt x="93733" y="21615"/>
                </a:lnTo>
                <a:lnTo>
                  <a:pt x="93733" y="21615"/>
                </a:lnTo>
                <a:cubicBezTo>
                  <a:pt x="93733" y="19667"/>
                  <a:pt x="93156" y="17949"/>
                  <a:pt x="92000" y="16462"/>
                </a:cubicBezTo>
                <a:lnTo>
                  <a:pt x="92000" y="16462"/>
                </a:lnTo>
                <a:cubicBezTo>
                  <a:pt x="90711" y="15128"/>
                  <a:pt x="89222" y="14462"/>
                  <a:pt x="87533" y="14462"/>
                </a:cubicBezTo>
                <a:lnTo>
                  <a:pt x="87533" y="14462"/>
                </a:lnTo>
                <a:cubicBezTo>
                  <a:pt x="85800" y="14462"/>
                  <a:pt x="84289" y="15128"/>
                  <a:pt x="83000" y="16462"/>
                </a:cubicBezTo>
                <a:lnTo>
                  <a:pt x="83000" y="16462"/>
                </a:lnTo>
                <a:lnTo>
                  <a:pt x="62533" y="40308"/>
                </a:lnTo>
                <a:lnTo>
                  <a:pt x="51400" y="27231"/>
                </a:lnTo>
                <a:cubicBezTo>
                  <a:pt x="50067" y="25897"/>
                  <a:pt x="48556" y="25231"/>
                  <a:pt x="46867" y="25231"/>
                </a:cubicBezTo>
                <a:lnTo>
                  <a:pt x="46867" y="25231"/>
                </a:lnTo>
                <a:cubicBezTo>
                  <a:pt x="45178" y="25231"/>
                  <a:pt x="43689" y="25897"/>
                  <a:pt x="42400" y="27231"/>
                </a:cubicBezTo>
                <a:lnTo>
                  <a:pt x="42400" y="27231"/>
                </a:lnTo>
                <a:lnTo>
                  <a:pt x="20533" y="52538"/>
                </a:lnTo>
                <a:cubicBezTo>
                  <a:pt x="19333" y="54026"/>
                  <a:pt x="18733" y="55744"/>
                  <a:pt x="18733" y="57692"/>
                </a:cubicBezTo>
                <a:lnTo>
                  <a:pt x="18733" y="57692"/>
                </a:lnTo>
                <a:cubicBezTo>
                  <a:pt x="18733" y="59641"/>
                  <a:pt x="19333" y="61359"/>
                  <a:pt x="20533" y="62846"/>
                </a:cubicBezTo>
                <a:lnTo>
                  <a:pt x="20533" y="62846"/>
                </a:lnTo>
                <a:cubicBezTo>
                  <a:pt x="21822" y="64231"/>
                  <a:pt x="23311" y="64923"/>
                  <a:pt x="25000" y="64923"/>
                </a:cubicBezTo>
                <a:lnTo>
                  <a:pt x="25000" y="64923"/>
                </a:lnTo>
                <a:cubicBezTo>
                  <a:pt x="26689" y="64923"/>
                  <a:pt x="28178" y="64231"/>
                  <a:pt x="29467" y="62846"/>
                </a:cubicBezTo>
                <a:lnTo>
                  <a:pt x="29467" y="62846"/>
                </a:lnTo>
                <a:lnTo>
                  <a:pt x="46867" y="42615"/>
                </a:lnTo>
                <a:lnTo>
                  <a:pt x="58000" y="55692"/>
                </a:lnTo>
                <a:cubicBezTo>
                  <a:pt x="59289" y="57026"/>
                  <a:pt x="60800" y="57692"/>
                  <a:pt x="62533" y="57692"/>
                </a:cubicBezTo>
                <a:lnTo>
                  <a:pt x="62533" y="57692"/>
                </a:lnTo>
                <a:cubicBezTo>
                  <a:pt x="64222" y="57692"/>
                  <a:pt x="65711" y="57026"/>
                  <a:pt x="67000" y="55692"/>
                </a:cubicBezTo>
                <a:lnTo>
                  <a:pt x="67000" y="55692"/>
                </a:lnTo>
                <a:lnTo>
                  <a:pt x="92000" y="26846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7" name="el-1785639220681-15"/>
          <p:cNvCxnSpPr/>
          <p:nvPr/>
        </p:nvCxnSpPr>
        <p:spPr>
          <a:xfrm>
            <a:off x="4700588" y="3456831"/>
            <a:ext cx="4043363" cy="914"/>
          </a:xfrm>
          <a:prstGeom prst="line">
            <a:avLst/>
          </a:prstGeom>
          <a:ln w="7144" cap="flat">
            <a:solidFill>
              <a:srgbClr val="EBE5D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5639220693-23"/>
          <p:cNvSpPr/>
          <p:nvPr/>
        </p:nvSpPr>
        <p:spPr>
          <a:xfrm>
            <a:off x="4748335" y="3145178"/>
            <a:ext cx="147393" cy="14288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7200" y="3533"/>
                </a:moveTo>
                <a:lnTo>
                  <a:pt x="57200" y="3533"/>
                </a:lnTo>
                <a:cubicBezTo>
                  <a:pt x="56000" y="1311"/>
                  <a:pt x="54111" y="133"/>
                  <a:pt x="51533" y="0"/>
                </a:cubicBezTo>
                <a:lnTo>
                  <a:pt x="51533" y="0"/>
                </a:lnTo>
                <a:cubicBezTo>
                  <a:pt x="49044" y="133"/>
                  <a:pt x="47156" y="1311"/>
                  <a:pt x="45867" y="3533"/>
                </a:cubicBezTo>
                <a:lnTo>
                  <a:pt x="45867" y="3533"/>
                </a:lnTo>
                <a:lnTo>
                  <a:pt x="33333" y="29267"/>
                </a:lnTo>
                <a:lnTo>
                  <a:pt x="5267" y="33600"/>
                </a:lnTo>
                <a:cubicBezTo>
                  <a:pt x="2778" y="34000"/>
                  <a:pt x="1133" y="35356"/>
                  <a:pt x="333" y="37667"/>
                </a:cubicBezTo>
                <a:lnTo>
                  <a:pt x="333" y="37667"/>
                </a:lnTo>
                <a:cubicBezTo>
                  <a:pt x="-422" y="40156"/>
                  <a:pt x="111" y="42311"/>
                  <a:pt x="1933" y="44133"/>
                </a:cubicBezTo>
                <a:lnTo>
                  <a:pt x="1933" y="44133"/>
                </a:lnTo>
                <a:lnTo>
                  <a:pt x="22200" y="64267"/>
                </a:lnTo>
                <a:lnTo>
                  <a:pt x="17333" y="92800"/>
                </a:lnTo>
                <a:cubicBezTo>
                  <a:pt x="17067" y="95244"/>
                  <a:pt x="17911" y="97244"/>
                  <a:pt x="19867" y="98800"/>
                </a:cubicBezTo>
                <a:lnTo>
                  <a:pt x="19867" y="98800"/>
                </a:lnTo>
                <a:cubicBezTo>
                  <a:pt x="21956" y="100267"/>
                  <a:pt x="24178" y="100400"/>
                  <a:pt x="26533" y="99200"/>
                </a:cubicBezTo>
                <a:lnTo>
                  <a:pt x="26533" y="99200"/>
                </a:lnTo>
                <a:lnTo>
                  <a:pt x="51533" y="85933"/>
                </a:lnTo>
                <a:lnTo>
                  <a:pt x="76733" y="99200"/>
                </a:lnTo>
                <a:cubicBezTo>
                  <a:pt x="78956" y="100400"/>
                  <a:pt x="81089" y="100267"/>
                  <a:pt x="83133" y="98800"/>
                </a:cubicBezTo>
                <a:lnTo>
                  <a:pt x="83133" y="98800"/>
                </a:lnTo>
                <a:cubicBezTo>
                  <a:pt x="85222" y="97244"/>
                  <a:pt x="86089" y="95244"/>
                  <a:pt x="85733" y="92800"/>
                </a:cubicBezTo>
                <a:lnTo>
                  <a:pt x="85733" y="92800"/>
                </a:lnTo>
                <a:lnTo>
                  <a:pt x="81000" y="64267"/>
                </a:lnTo>
                <a:lnTo>
                  <a:pt x="101333" y="44133"/>
                </a:lnTo>
                <a:cubicBezTo>
                  <a:pt x="103022" y="42311"/>
                  <a:pt x="103533" y="40156"/>
                  <a:pt x="102867" y="37667"/>
                </a:cubicBezTo>
                <a:lnTo>
                  <a:pt x="102867" y="37667"/>
                </a:lnTo>
                <a:cubicBezTo>
                  <a:pt x="101978" y="35356"/>
                  <a:pt x="100289" y="34000"/>
                  <a:pt x="97800" y="33600"/>
                </a:cubicBezTo>
                <a:lnTo>
                  <a:pt x="97800" y="33600"/>
                </a:lnTo>
                <a:lnTo>
                  <a:pt x="69667" y="29267"/>
                </a:lnTo>
                <a:lnTo>
                  <a:pt x="57200" y="3533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639220693-24"/>
          <p:cNvSpPr/>
          <p:nvPr/>
        </p:nvSpPr>
        <p:spPr>
          <a:xfrm>
            <a:off x="4750594" y="3610422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7533" y="50000"/>
                </a:moveTo>
                <a:lnTo>
                  <a:pt x="87533" y="50000"/>
                </a:lnTo>
                <a:cubicBezTo>
                  <a:pt x="87533" y="43244"/>
                  <a:pt x="85822" y="37000"/>
                  <a:pt x="82400" y="31267"/>
                </a:cubicBezTo>
                <a:lnTo>
                  <a:pt x="82400" y="31267"/>
                </a:lnTo>
                <a:lnTo>
                  <a:pt x="82400" y="31267"/>
                </a:lnTo>
                <a:cubicBezTo>
                  <a:pt x="79156" y="25533"/>
                  <a:pt x="74600" y="20978"/>
                  <a:pt x="68733" y="17600"/>
                </a:cubicBezTo>
                <a:lnTo>
                  <a:pt x="68733" y="17600"/>
                </a:lnTo>
                <a:cubicBezTo>
                  <a:pt x="62867" y="14222"/>
                  <a:pt x="56622" y="12533"/>
                  <a:pt x="50000" y="12533"/>
                </a:cubicBezTo>
                <a:lnTo>
                  <a:pt x="50000" y="12533"/>
                </a:lnTo>
                <a:cubicBezTo>
                  <a:pt x="43378" y="12533"/>
                  <a:pt x="37133" y="14222"/>
                  <a:pt x="31267" y="17600"/>
                </a:cubicBezTo>
                <a:lnTo>
                  <a:pt x="31267" y="17600"/>
                </a:lnTo>
                <a:cubicBezTo>
                  <a:pt x="25400" y="20978"/>
                  <a:pt x="20844" y="25533"/>
                  <a:pt x="17600" y="31267"/>
                </a:cubicBezTo>
                <a:lnTo>
                  <a:pt x="17600" y="31267"/>
                </a:lnTo>
                <a:cubicBezTo>
                  <a:pt x="14222" y="37000"/>
                  <a:pt x="12533" y="43244"/>
                  <a:pt x="12533" y="50000"/>
                </a:cubicBezTo>
                <a:lnTo>
                  <a:pt x="12533" y="50000"/>
                </a:lnTo>
                <a:cubicBezTo>
                  <a:pt x="12533" y="56756"/>
                  <a:pt x="14222" y="63000"/>
                  <a:pt x="17600" y="68733"/>
                </a:cubicBezTo>
                <a:lnTo>
                  <a:pt x="17600" y="68733"/>
                </a:lnTo>
                <a:cubicBezTo>
                  <a:pt x="20844" y="74467"/>
                  <a:pt x="25400" y="79022"/>
                  <a:pt x="31267" y="82400"/>
                </a:cubicBezTo>
                <a:lnTo>
                  <a:pt x="31267" y="82400"/>
                </a:lnTo>
                <a:cubicBezTo>
                  <a:pt x="37133" y="85822"/>
                  <a:pt x="43378" y="87533"/>
                  <a:pt x="50000" y="87533"/>
                </a:cubicBezTo>
                <a:lnTo>
                  <a:pt x="50000" y="87533"/>
                </a:lnTo>
                <a:cubicBezTo>
                  <a:pt x="56622" y="87533"/>
                  <a:pt x="62867" y="85822"/>
                  <a:pt x="68733" y="82400"/>
                </a:cubicBezTo>
                <a:lnTo>
                  <a:pt x="68733" y="82400"/>
                </a:lnTo>
                <a:cubicBezTo>
                  <a:pt x="74600" y="79022"/>
                  <a:pt x="79156" y="74467"/>
                  <a:pt x="82400" y="68733"/>
                </a:cubicBezTo>
                <a:lnTo>
                  <a:pt x="82400" y="68733"/>
                </a:lnTo>
                <a:cubicBezTo>
                  <a:pt x="85822" y="63000"/>
                  <a:pt x="87533" y="56756"/>
                  <a:pt x="87533" y="50000"/>
                </a:cubicBezTo>
                <a:lnTo>
                  <a:pt x="87533" y="50000"/>
                </a:lnTo>
                <a:moveTo>
                  <a:pt x="0" y="50000"/>
                </a:moveTo>
                <a:lnTo>
                  <a:pt x="0" y="50000"/>
                </a:lnTo>
                <a:cubicBezTo>
                  <a:pt x="133" y="40889"/>
                  <a:pt x="2356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67" y="17444"/>
                  <a:pt x="17178" y="11333"/>
                  <a:pt x="25000" y="6667"/>
                </a:cubicBezTo>
                <a:lnTo>
                  <a:pt x="25000" y="6667"/>
                </a:lnTo>
                <a:cubicBezTo>
                  <a:pt x="32956" y="2222"/>
                  <a:pt x="41289" y="0"/>
                  <a:pt x="50000" y="0"/>
                </a:cubicBezTo>
                <a:lnTo>
                  <a:pt x="50000" y="0"/>
                </a:lnTo>
                <a:cubicBezTo>
                  <a:pt x="58711" y="0"/>
                  <a:pt x="67044" y="2222"/>
                  <a:pt x="75000" y="6667"/>
                </a:cubicBezTo>
                <a:lnTo>
                  <a:pt x="75000" y="6667"/>
                </a:lnTo>
                <a:cubicBezTo>
                  <a:pt x="82822" y="11333"/>
                  <a:pt x="88933" y="17444"/>
                  <a:pt x="93333" y="25000"/>
                </a:cubicBezTo>
                <a:lnTo>
                  <a:pt x="93333" y="25000"/>
                </a:lnTo>
                <a:cubicBezTo>
                  <a:pt x="97644" y="32556"/>
                  <a:pt x="99867" y="40889"/>
                  <a:pt x="100000" y="50000"/>
                </a:cubicBezTo>
                <a:lnTo>
                  <a:pt x="100000" y="50000"/>
                </a:lnTo>
                <a:cubicBezTo>
                  <a:pt x="99867" y="59111"/>
                  <a:pt x="97644" y="67444"/>
                  <a:pt x="93333" y="75000"/>
                </a:cubicBezTo>
                <a:lnTo>
                  <a:pt x="93333" y="75000"/>
                </a:lnTo>
                <a:cubicBezTo>
                  <a:pt x="88933" y="82556"/>
                  <a:pt x="82822" y="88667"/>
                  <a:pt x="75000" y="93333"/>
                </a:cubicBezTo>
                <a:lnTo>
                  <a:pt x="75000" y="93333"/>
                </a:lnTo>
                <a:cubicBezTo>
                  <a:pt x="67044" y="97778"/>
                  <a:pt x="58711" y="100000"/>
                  <a:pt x="50000" y="100000"/>
                </a:cubicBezTo>
                <a:lnTo>
                  <a:pt x="50000" y="100000"/>
                </a:lnTo>
                <a:cubicBezTo>
                  <a:pt x="41289" y="100000"/>
                  <a:pt x="32956" y="97778"/>
                  <a:pt x="25000" y="93333"/>
                </a:cubicBezTo>
                <a:lnTo>
                  <a:pt x="25000" y="93333"/>
                </a:lnTo>
                <a:cubicBezTo>
                  <a:pt x="17178" y="88667"/>
                  <a:pt x="11067" y="82556"/>
                  <a:pt x="6667" y="75000"/>
                </a:cubicBezTo>
                <a:lnTo>
                  <a:pt x="6667" y="75000"/>
                </a:lnTo>
                <a:cubicBezTo>
                  <a:pt x="2356" y="67444"/>
                  <a:pt x="133" y="59111"/>
                  <a:pt x="0" y="50000"/>
                </a:cubicBezTo>
                <a:lnTo>
                  <a:pt x="0" y="50000"/>
                </a:lnTo>
                <a:moveTo>
                  <a:pt x="50000" y="65600"/>
                </a:moveTo>
                <a:lnTo>
                  <a:pt x="50000" y="65600"/>
                </a:lnTo>
                <a:cubicBezTo>
                  <a:pt x="55867" y="65467"/>
                  <a:pt x="60356" y="62867"/>
                  <a:pt x="63467" y="57800"/>
                </a:cubicBezTo>
                <a:lnTo>
                  <a:pt x="63467" y="57800"/>
                </a:lnTo>
                <a:cubicBezTo>
                  <a:pt x="66356" y="52600"/>
                  <a:pt x="66356" y="47400"/>
                  <a:pt x="63467" y="42200"/>
                </a:cubicBezTo>
                <a:lnTo>
                  <a:pt x="63467" y="42200"/>
                </a:lnTo>
                <a:cubicBezTo>
                  <a:pt x="60356" y="37133"/>
                  <a:pt x="55867" y="34533"/>
                  <a:pt x="50000" y="34400"/>
                </a:cubicBezTo>
                <a:lnTo>
                  <a:pt x="50000" y="34400"/>
                </a:lnTo>
                <a:cubicBezTo>
                  <a:pt x="44133" y="34533"/>
                  <a:pt x="39644" y="37133"/>
                  <a:pt x="36533" y="42200"/>
                </a:cubicBezTo>
                <a:lnTo>
                  <a:pt x="36533" y="42200"/>
                </a:lnTo>
                <a:cubicBezTo>
                  <a:pt x="33644" y="47400"/>
                  <a:pt x="33644" y="52600"/>
                  <a:pt x="36533" y="57800"/>
                </a:cubicBezTo>
                <a:lnTo>
                  <a:pt x="36533" y="57800"/>
                </a:lnTo>
                <a:cubicBezTo>
                  <a:pt x="39644" y="62867"/>
                  <a:pt x="44133" y="65467"/>
                  <a:pt x="50000" y="65600"/>
                </a:cubicBezTo>
                <a:lnTo>
                  <a:pt x="50000" y="65600"/>
                </a:lnTo>
                <a:moveTo>
                  <a:pt x="50000" y="21867"/>
                </a:moveTo>
                <a:lnTo>
                  <a:pt x="50000" y="21867"/>
                </a:lnTo>
                <a:cubicBezTo>
                  <a:pt x="55067" y="21867"/>
                  <a:pt x="59756" y="23111"/>
                  <a:pt x="64067" y="25600"/>
                </a:cubicBezTo>
                <a:lnTo>
                  <a:pt x="64067" y="25600"/>
                </a:lnTo>
                <a:lnTo>
                  <a:pt x="64067" y="25600"/>
                </a:lnTo>
                <a:cubicBezTo>
                  <a:pt x="68378" y="28044"/>
                  <a:pt x="71822" y="31489"/>
                  <a:pt x="74400" y="35933"/>
                </a:cubicBezTo>
                <a:lnTo>
                  <a:pt x="74400" y="35933"/>
                </a:lnTo>
                <a:cubicBezTo>
                  <a:pt x="76889" y="40378"/>
                  <a:pt x="78133" y="45067"/>
                  <a:pt x="78133" y="50000"/>
                </a:cubicBezTo>
                <a:lnTo>
                  <a:pt x="78133" y="50000"/>
                </a:lnTo>
                <a:cubicBezTo>
                  <a:pt x="78133" y="54933"/>
                  <a:pt x="76889" y="59622"/>
                  <a:pt x="74400" y="64067"/>
                </a:cubicBezTo>
                <a:lnTo>
                  <a:pt x="74400" y="64067"/>
                </a:lnTo>
                <a:cubicBezTo>
                  <a:pt x="71822" y="68511"/>
                  <a:pt x="68378" y="71956"/>
                  <a:pt x="64067" y="74400"/>
                </a:cubicBezTo>
                <a:lnTo>
                  <a:pt x="64067" y="74400"/>
                </a:lnTo>
                <a:cubicBezTo>
                  <a:pt x="59756" y="76889"/>
                  <a:pt x="55067" y="78133"/>
                  <a:pt x="50000" y="78133"/>
                </a:cubicBezTo>
                <a:lnTo>
                  <a:pt x="50000" y="78133"/>
                </a:lnTo>
                <a:cubicBezTo>
                  <a:pt x="44933" y="78133"/>
                  <a:pt x="40244" y="76889"/>
                  <a:pt x="35933" y="74400"/>
                </a:cubicBezTo>
                <a:lnTo>
                  <a:pt x="35933" y="74400"/>
                </a:lnTo>
                <a:cubicBezTo>
                  <a:pt x="31622" y="71956"/>
                  <a:pt x="28178" y="68511"/>
                  <a:pt x="25600" y="64067"/>
                </a:cubicBezTo>
                <a:lnTo>
                  <a:pt x="25600" y="64067"/>
                </a:lnTo>
                <a:cubicBezTo>
                  <a:pt x="23111" y="59622"/>
                  <a:pt x="21867" y="54933"/>
                  <a:pt x="21867" y="50000"/>
                </a:cubicBezTo>
                <a:lnTo>
                  <a:pt x="21867" y="50000"/>
                </a:lnTo>
                <a:cubicBezTo>
                  <a:pt x="21867" y="45067"/>
                  <a:pt x="23111" y="40378"/>
                  <a:pt x="25600" y="35933"/>
                </a:cubicBezTo>
                <a:lnTo>
                  <a:pt x="25600" y="35933"/>
                </a:lnTo>
                <a:cubicBezTo>
                  <a:pt x="28178" y="31489"/>
                  <a:pt x="31622" y="28044"/>
                  <a:pt x="35933" y="25600"/>
                </a:cubicBezTo>
                <a:lnTo>
                  <a:pt x="35933" y="25600"/>
                </a:lnTo>
                <a:cubicBezTo>
                  <a:pt x="40244" y="23111"/>
                  <a:pt x="44933" y="21867"/>
                  <a:pt x="50000" y="21867"/>
                </a:cubicBezTo>
                <a:lnTo>
                  <a:pt x="50000" y="21867"/>
                </a:lnTo>
                <a:moveTo>
                  <a:pt x="43733" y="50000"/>
                </a:moveTo>
                <a:lnTo>
                  <a:pt x="43733" y="50000"/>
                </a:lnTo>
                <a:cubicBezTo>
                  <a:pt x="43733" y="48178"/>
                  <a:pt x="44333" y="46689"/>
                  <a:pt x="45533" y="45533"/>
                </a:cubicBezTo>
                <a:lnTo>
                  <a:pt x="45533" y="45533"/>
                </a:lnTo>
                <a:lnTo>
                  <a:pt x="45533" y="45533"/>
                </a:lnTo>
                <a:cubicBezTo>
                  <a:pt x="46689" y="44333"/>
                  <a:pt x="48178" y="43733"/>
                  <a:pt x="50000" y="43733"/>
                </a:cubicBezTo>
                <a:lnTo>
                  <a:pt x="50000" y="43733"/>
                </a:lnTo>
                <a:cubicBezTo>
                  <a:pt x="51822" y="43733"/>
                  <a:pt x="53311" y="44333"/>
                  <a:pt x="54467" y="45533"/>
                </a:cubicBezTo>
                <a:lnTo>
                  <a:pt x="54467" y="45533"/>
                </a:lnTo>
                <a:cubicBezTo>
                  <a:pt x="55667" y="46689"/>
                  <a:pt x="56267" y="48178"/>
                  <a:pt x="56267" y="50000"/>
                </a:cubicBezTo>
                <a:lnTo>
                  <a:pt x="56267" y="50000"/>
                </a:lnTo>
                <a:cubicBezTo>
                  <a:pt x="56267" y="51822"/>
                  <a:pt x="55667" y="53311"/>
                  <a:pt x="54467" y="54467"/>
                </a:cubicBezTo>
                <a:lnTo>
                  <a:pt x="54467" y="54467"/>
                </a:lnTo>
                <a:cubicBezTo>
                  <a:pt x="53311" y="55667"/>
                  <a:pt x="51822" y="56267"/>
                  <a:pt x="50000" y="56267"/>
                </a:cubicBezTo>
                <a:lnTo>
                  <a:pt x="50000" y="56267"/>
                </a:lnTo>
                <a:cubicBezTo>
                  <a:pt x="48178" y="56267"/>
                  <a:pt x="46689" y="55667"/>
                  <a:pt x="45533" y="54467"/>
                </a:cubicBezTo>
                <a:lnTo>
                  <a:pt x="45533" y="54467"/>
                </a:lnTo>
                <a:cubicBezTo>
                  <a:pt x="44333" y="53311"/>
                  <a:pt x="43733" y="51822"/>
                  <a:pt x="43733" y="50000"/>
                </a:cubicBezTo>
                <a:lnTo>
                  <a:pt x="43733" y="50000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639220678-5"/>
          <p:cNvSpPr txBox="1"/>
          <p:nvPr/>
        </p:nvSpPr>
        <p:spPr>
          <a:xfrm>
            <a:off x="400050" y="151209"/>
            <a:ext cx="302047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113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14</a:t>
            </a:r>
            <a:endParaRPr/>
          </a:p>
        </p:txBody>
      </p:sp>
      <p:sp>
        <p:nvSpPr>
          <p:cNvPr id="21" name="el-1785639220678-6"/>
          <p:cNvSpPr txBox="1"/>
          <p:nvPr/>
        </p:nvSpPr>
        <p:spPr>
          <a:xfrm>
            <a:off x="737815" y="139303"/>
            <a:ext cx="222885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spc="56">
                <a:solidFill>
                  <a:srgbClr val="2A2A2A"/>
                </a:solidFill>
                <a:latin typeface="Songti SC"/>
                <a:ea typeface="Songti SC"/>
                <a:cs typeface="Songti SC"/>
              </a:rPr>
              <a:t>实际应用——最大利润问题</a:t>
            </a:r>
            <a:endParaRPr/>
          </a:p>
        </p:txBody>
      </p:sp>
      <p:sp>
        <p:nvSpPr>
          <p:cNvPr id="22" name="el-1785639220683-16"/>
          <p:cNvSpPr txBox="1"/>
          <p:nvPr/>
        </p:nvSpPr>
        <p:spPr>
          <a:xfrm>
            <a:off x="5000625" y="1502122"/>
            <a:ext cx="3814763" cy="223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某商品售价 </a:t>
            </a:r>
            <a:r>
              <a:rPr b="1" sz="112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60 元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，每星期卖出 </a:t>
            </a:r>
            <a:r>
              <a:rPr b="1" sz="112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300 件</a:t>
            </a:r>
            <a:endParaRPr/>
          </a:p>
        </p:txBody>
      </p:sp>
      <p:sp>
        <p:nvSpPr>
          <p:cNvPr id="23" name="el-1785639220683-17"/>
          <p:cNvSpPr txBox="1"/>
          <p:nvPr/>
        </p:nvSpPr>
        <p:spPr>
          <a:xfrm>
            <a:off x="5000625" y="1904554"/>
            <a:ext cx="3814763" cy="223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每涨价 </a:t>
            </a:r>
            <a:r>
              <a:rPr b="1" sz="112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1 元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，少卖 10 件；每降价 </a:t>
            </a:r>
            <a:r>
              <a:rPr b="1" sz="112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1 元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，多卖 20 件</a:t>
            </a:r>
            <a:endParaRPr/>
          </a:p>
        </p:txBody>
      </p:sp>
      <p:sp>
        <p:nvSpPr>
          <p:cNvPr id="24" name="el-1785639220683-18"/>
          <p:cNvSpPr txBox="1"/>
          <p:nvPr/>
        </p:nvSpPr>
        <p:spPr>
          <a:xfrm>
            <a:off x="5000625" y="2306985"/>
            <a:ext cx="3814763" cy="223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进价 </a:t>
            </a:r>
            <a:r>
              <a:rPr b="1" sz="112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40 元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，如何定价使利润最大？</a:t>
            </a:r>
            <a:endParaRPr/>
          </a:p>
        </p:txBody>
      </p:sp>
      <p:sp>
        <p:nvSpPr>
          <p:cNvPr id="25" name="el-1785639220684-19"/>
          <p:cNvSpPr txBox="1"/>
          <p:nvPr/>
        </p:nvSpPr>
        <p:spPr>
          <a:xfrm>
            <a:off x="5000625" y="2709416"/>
            <a:ext cx="3814763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涨价时：</a:t>
            </a:r>
            <a:r>
              <a:rPr b="1" sz="1230">
                <a:solidFill>
                  <a:srgbClr val="1A6B5C"/>
                </a:solidFill>
                <a:latin typeface="Times New Roman"/>
                <a:ea typeface="Times New Roman"/>
                <a:cs typeface="Times New Roman"/>
              </a:rPr>
              <a:t>y = −10x² + 100x + 6000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（0 ≤ x ≤ 30）</a:t>
            </a:r>
            <a:endParaRPr/>
          </a:p>
        </p:txBody>
      </p:sp>
      <p:sp>
        <p:nvSpPr>
          <p:cNvPr id="26" name="el-1785639220684-20"/>
          <p:cNvSpPr txBox="1"/>
          <p:nvPr/>
        </p:nvSpPr>
        <p:spPr>
          <a:xfrm>
            <a:off x="5000625" y="3123754"/>
            <a:ext cx="3814763" cy="2866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当 </a:t>
            </a:r>
            <a:r>
              <a:rPr b="1" sz="112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x = 5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时，</a:t>
            </a:r>
            <a:r>
              <a:rPr b="1" sz="1350">
                <a:solidFill>
                  <a:srgbClr val="C0392B"/>
                </a:solidFill>
                <a:latin typeface="Songti SC"/>
                <a:ea typeface="Songti SC"/>
                <a:cs typeface="Songti SC"/>
              </a:rPr>
              <a:t>y</a:t>
            </a:r>
            <a:r>
              <a:rPr b="1" sz="1120" baseline="-25000">
                <a:solidFill>
                  <a:srgbClr val="C0392B"/>
                </a:solidFill>
                <a:latin typeface="Songti SC"/>
                <a:ea typeface="Songti SC"/>
                <a:cs typeface="Songti SC"/>
              </a:rPr>
              <a:t>最大</a:t>
            </a:r>
            <a:r>
              <a:rPr b="1" sz="1350">
                <a:solidFill>
                  <a:srgbClr val="C0392B"/>
                </a:solidFill>
                <a:latin typeface="Songti SC"/>
                <a:ea typeface="Songti SC"/>
                <a:cs typeface="Songti SC"/>
              </a:rPr>
              <a:t> = 6250 元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，即定价 </a:t>
            </a:r>
            <a:r>
              <a:rPr b="1" sz="1120">
                <a:solidFill>
                  <a:srgbClr val="C0392B"/>
                </a:solidFill>
                <a:latin typeface="Microsoft YaHei"/>
                <a:ea typeface="Microsoft YaHei"/>
                <a:cs typeface="Microsoft YaHei"/>
              </a:rPr>
              <a:t>65 元</a:t>
            </a:r>
            <a:endParaRPr/>
          </a:p>
        </p:txBody>
      </p:sp>
      <p:sp>
        <p:nvSpPr>
          <p:cNvPr id="27" name="el-1785639220684-21"/>
          <p:cNvSpPr txBox="1"/>
          <p:nvPr/>
        </p:nvSpPr>
        <p:spPr>
          <a:xfrm>
            <a:off x="5000625" y="3588990"/>
            <a:ext cx="3814763" cy="223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二次函数顶点是解决</a:t>
            </a:r>
            <a:r>
              <a:rPr b="1" sz="112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最优化问题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的关键</a:t>
            </a:r>
            <a:endParaRPr/>
          </a:p>
        </p:txBody>
      </p:sp>
      <p:sp>
        <p:nvSpPr>
          <p:cNvPr id="28" name="el-1785639220678-7"/>
          <p:cNvSpPr txBox="1"/>
          <p:nvPr/>
        </p:nvSpPr>
        <p:spPr>
          <a:xfrm>
            <a:off x="400050" y="4894660"/>
            <a:ext cx="1444303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7568"/>
                </a:solidFill>
                <a:latin typeface="Songti SC"/>
                <a:ea typeface="Songti SC"/>
                <a:cs typeface="Songti SC"/>
              </a:rPr>
              <a:t>✦ 用传统文化理解数学之美</a:t>
            </a:r>
            <a:endParaRPr/>
          </a:p>
        </p:txBody>
      </p:sp>
      <p:sp>
        <p:nvSpPr>
          <p:cNvPr id="29" name="el-1785639220678-8"/>
          <p:cNvSpPr txBox="1"/>
          <p:nvPr/>
        </p:nvSpPr>
        <p:spPr>
          <a:xfrm>
            <a:off x="7243316" y="4901803"/>
            <a:ext cx="1557784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7568"/>
                </a:solidFill>
                <a:latin typeface="Microsoft YaHei"/>
                <a:ea typeface="Microsoft YaHei"/>
                <a:cs typeface="Microsoft YaHei"/>
              </a:rPr>
              <a:t>九年级 · 第二十二章 二次函数</a:t>
            </a:r>
            <a:endParaRPr/>
          </a:p>
        </p:txBody>
      </p:sp>
      <p:graphicFrame>
        <p:nvGraphicFramePr>
          <p:cNvPr id="30" name="Chart el-1785639220680-10"/>
          <p:cNvGraphicFramePr>
            <a:graphicFrameLocks noGrp="1"/>
          </p:cNvGraphicFramePr>
          <p:nvPr/>
        </p:nvGraphicFramePr>
        <p:xfrm>
          <a:off x="464344" y="1219795"/>
          <a:ext cx="3914775" cy="2918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20703-1"/>
          <p:cNvSpPr/>
          <p:nvPr/>
        </p:nvSpPr>
        <p:spPr>
          <a:xfrm>
            <a:off x="171450" y="571500"/>
            <a:ext cx="14288" cy="41719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BA8">
                  <a:alpha val="0"/>
                </a:srgbClr>
              </a:gs>
              <a:gs pos="20000">
                <a:srgbClr val="C4BBA8">
                  <a:alpha val="40000"/>
                </a:srgbClr>
              </a:gs>
              <a:gs pos="80000">
                <a:srgbClr val="C4BBA8">
                  <a:alpha val="40000"/>
                </a:srgbClr>
              </a:gs>
              <a:gs pos="100000">
                <a:srgbClr val="C4BBA8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3" name="el-1785639220734-51"/>
          <p:cNvPicPr/>
          <p:nvPr/>
        </p:nvPicPr>
        <p:blipFill>
          <a:blip r:embed="rId2">
            <a:alphaModFix amt="18000"/>
          </a:blip>
          <a:stretch>
            <a:fillRect/>
          </a:stretch>
        </p:blipFill>
        <p:spPr>
          <a:xfrm rot="1199999">
            <a:off x="7958137" y="28575"/>
            <a:ext cx="1143000" cy="1143000"/>
          </a:xfrm>
          <a:prstGeom prst="rect">
            <a:avLst/>
          </a:prstGeom>
          <a:ln>
            <a:noFill/>
          </a:ln>
        </p:spPr>
      </p:pic>
      <p:pic>
        <p:nvPicPr>
          <p:cNvPr id="4" name="el-1785639220738-52"/>
          <p:cNvPicPr/>
          <p:nvPr/>
        </p:nvPicPr>
        <p:blipFill>
          <a:blip r:embed="rId3">
            <a:alphaModFix amt="15000"/>
          </a:blip>
          <a:stretch>
            <a:fillRect/>
          </a:stretch>
        </p:blipFill>
        <p:spPr>
          <a:xfrm rot="-720001">
            <a:off x="57150" y="4314825"/>
            <a:ext cx="785813" cy="785813"/>
          </a:xfrm>
          <a:prstGeom prst="rect">
            <a:avLst/>
          </a:prstGeom>
          <a:ln>
            <a:noFill/>
          </a:ln>
        </p:spPr>
      </p:pic>
      <p:cxnSp>
        <p:nvCxnSpPr>
          <p:cNvPr id="5" name="el-1785639220703-2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5639220703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5639220704-4"/>
          <p:cNvCxnSpPr/>
          <p:nvPr/>
        </p:nvCxnSpPr>
        <p:spPr>
          <a:xfrm>
            <a:off x="8315325" y="253603"/>
            <a:ext cx="428625" cy="914"/>
          </a:xfrm>
          <a:prstGeom prst="line">
            <a:avLst/>
          </a:prstGeom>
          <a:ln w="14288" cap="flat">
            <a:solidFill>
              <a:srgbClr val="1A6B5C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5639220709-33"/>
          <p:cNvCxnSpPr/>
          <p:nvPr/>
        </p:nvCxnSpPr>
        <p:spPr>
          <a:xfrm>
            <a:off x="4700588" y="1743075"/>
            <a:ext cx="4043363" cy="914"/>
          </a:xfrm>
          <a:prstGeom prst="line">
            <a:avLst/>
          </a:prstGeom>
          <a:ln w="7144" cap="flat">
            <a:solidFill>
              <a:srgbClr val="EBE5D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639220721-45"/>
          <p:cNvSpPr/>
          <p:nvPr/>
        </p:nvSpPr>
        <p:spPr>
          <a:xfrm>
            <a:off x="4718447" y="1475036"/>
            <a:ext cx="150019" cy="13126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125" y="0"/>
                </a:moveTo>
                <a:lnTo>
                  <a:pt x="6125" y="0"/>
                </a:lnTo>
                <a:cubicBezTo>
                  <a:pt x="4333" y="0"/>
                  <a:pt x="2875" y="667"/>
                  <a:pt x="1750" y="2000"/>
                </a:cubicBezTo>
                <a:lnTo>
                  <a:pt x="1750" y="2000"/>
                </a:lnTo>
                <a:lnTo>
                  <a:pt x="1750" y="2000"/>
                </a:lnTo>
                <a:cubicBezTo>
                  <a:pt x="583" y="3286"/>
                  <a:pt x="0" y="4952"/>
                  <a:pt x="0" y="7000"/>
                </a:cubicBezTo>
                <a:lnTo>
                  <a:pt x="0" y="7000"/>
                </a:lnTo>
                <a:cubicBezTo>
                  <a:pt x="0" y="9095"/>
                  <a:pt x="583" y="10786"/>
                  <a:pt x="1750" y="12071"/>
                </a:cubicBezTo>
                <a:lnTo>
                  <a:pt x="1750" y="12071"/>
                </a:lnTo>
                <a:cubicBezTo>
                  <a:pt x="2875" y="13405"/>
                  <a:pt x="4333" y="14071"/>
                  <a:pt x="6125" y="14071"/>
                </a:cubicBezTo>
                <a:lnTo>
                  <a:pt x="6125" y="14071"/>
                </a:lnTo>
                <a:lnTo>
                  <a:pt x="92313" y="14071"/>
                </a:lnTo>
                <a:cubicBezTo>
                  <a:pt x="94104" y="14071"/>
                  <a:pt x="95563" y="13405"/>
                  <a:pt x="96688" y="12071"/>
                </a:cubicBezTo>
                <a:lnTo>
                  <a:pt x="96688" y="12071"/>
                </a:lnTo>
                <a:cubicBezTo>
                  <a:pt x="97854" y="10786"/>
                  <a:pt x="98438" y="9095"/>
                  <a:pt x="98438" y="7000"/>
                </a:cubicBezTo>
                <a:lnTo>
                  <a:pt x="98438" y="7000"/>
                </a:lnTo>
                <a:cubicBezTo>
                  <a:pt x="98438" y="4952"/>
                  <a:pt x="97854" y="3286"/>
                  <a:pt x="96688" y="2000"/>
                </a:cubicBezTo>
                <a:lnTo>
                  <a:pt x="96688" y="2000"/>
                </a:lnTo>
                <a:cubicBezTo>
                  <a:pt x="95563" y="667"/>
                  <a:pt x="94104" y="0"/>
                  <a:pt x="92313" y="0"/>
                </a:cubicBezTo>
                <a:lnTo>
                  <a:pt x="92313" y="0"/>
                </a:lnTo>
                <a:lnTo>
                  <a:pt x="6125" y="0"/>
                </a:lnTo>
                <a:moveTo>
                  <a:pt x="6125" y="84357"/>
                </a:moveTo>
                <a:lnTo>
                  <a:pt x="6125" y="84357"/>
                </a:lnTo>
                <a:cubicBezTo>
                  <a:pt x="4333" y="84357"/>
                  <a:pt x="2875" y="85024"/>
                  <a:pt x="1750" y="86357"/>
                </a:cubicBezTo>
                <a:lnTo>
                  <a:pt x="1750" y="86357"/>
                </a:lnTo>
                <a:lnTo>
                  <a:pt x="1750" y="86357"/>
                </a:lnTo>
                <a:cubicBezTo>
                  <a:pt x="583" y="87690"/>
                  <a:pt x="0" y="89381"/>
                  <a:pt x="0" y="91429"/>
                </a:cubicBezTo>
                <a:lnTo>
                  <a:pt x="0" y="91429"/>
                </a:lnTo>
                <a:cubicBezTo>
                  <a:pt x="0" y="93476"/>
                  <a:pt x="583" y="95143"/>
                  <a:pt x="1750" y="96429"/>
                </a:cubicBezTo>
                <a:lnTo>
                  <a:pt x="1750" y="96429"/>
                </a:lnTo>
                <a:cubicBezTo>
                  <a:pt x="2875" y="97762"/>
                  <a:pt x="4333" y="98429"/>
                  <a:pt x="6125" y="98429"/>
                </a:cubicBezTo>
                <a:lnTo>
                  <a:pt x="6125" y="98429"/>
                </a:lnTo>
                <a:lnTo>
                  <a:pt x="18438" y="98429"/>
                </a:lnTo>
                <a:lnTo>
                  <a:pt x="30750" y="98429"/>
                </a:lnTo>
                <a:lnTo>
                  <a:pt x="30750" y="70286"/>
                </a:lnTo>
                <a:cubicBezTo>
                  <a:pt x="30875" y="64286"/>
                  <a:pt x="32667" y="59310"/>
                  <a:pt x="36125" y="55357"/>
                </a:cubicBezTo>
                <a:lnTo>
                  <a:pt x="36125" y="55357"/>
                </a:lnTo>
                <a:cubicBezTo>
                  <a:pt x="39583" y="51405"/>
                  <a:pt x="43958" y="49357"/>
                  <a:pt x="49250" y="49214"/>
                </a:cubicBezTo>
                <a:lnTo>
                  <a:pt x="49250" y="49214"/>
                </a:lnTo>
                <a:cubicBezTo>
                  <a:pt x="54500" y="49357"/>
                  <a:pt x="58854" y="51405"/>
                  <a:pt x="62313" y="55357"/>
                </a:cubicBezTo>
                <a:lnTo>
                  <a:pt x="62313" y="55357"/>
                </a:lnTo>
                <a:cubicBezTo>
                  <a:pt x="65771" y="59310"/>
                  <a:pt x="67563" y="64286"/>
                  <a:pt x="67688" y="70286"/>
                </a:cubicBezTo>
                <a:lnTo>
                  <a:pt x="67688" y="70286"/>
                </a:lnTo>
                <a:lnTo>
                  <a:pt x="67688" y="98429"/>
                </a:lnTo>
                <a:lnTo>
                  <a:pt x="80000" y="98429"/>
                </a:lnTo>
                <a:lnTo>
                  <a:pt x="92313" y="98429"/>
                </a:lnTo>
                <a:cubicBezTo>
                  <a:pt x="94104" y="98429"/>
                  <a:pt x="95563" y="97762"/>
                  <a:pt x="96688" y="96429"/>
                </a:cubicBezTo>
                <a:lnTo>
                  <a:pt x="96688" y="96429"/>
                </a:lnTo>
                <a:cubicBezTo>
                  <a:pt x="97854" y="95143"/>
                  <a:pt x="98438" y="93476"/>
                  <a:pt x="98438" y="91429"/>
                </a:cubicBezTo>
                <a:lnTo>
                  <a:pt x="98438" y="91429"/>
                </a:lnTo>
                <a:cubicBezTo>
                  <a:pt x="98438" y="89381"/>
                  <a:pt x="97854" y="87690"/>
                  <a:pt x="96688" y="86357"/>
                </a:cubicBezTo>
                <a:lnTo>
                  <a:pt x="96688" y="86357"/>
                </a:lnTo>
                <a:cubicBezTo>
                  <a:pt x="95563" y="85024"/>
                  <a:pt x="94104" y="84357"/>
                  <a:pt x="92313" y="84357"/>
                </a:cubicBezTo>
                <a:lnTo>
                  <a:pt x="92313" y="84357"/>
                </a:lnTo>
                <a:lnTo>
                  <a:pt x="92313" y="21071"/>
                </a:lnTo>
                <a:lnTo>
                  <a:pt x="6125" y="21071"/>
                </a:lnTo>
                <a:lnTo>
                  <a:pt x="6125" y="84357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5639220709-34"/>
          <p:cNvCxnSpPr/>
          <p:nvPr/>
        </p:nvCxnSpPr>
        <p:spPr>
          <a:xfrm>
            <a:off x="4700588" y="2145506"/>
            <a:ext cx="4043363" cy="914"/>
          </a:xfrm>
          <a:prstGeom prst="line">
            <a:avLst/>
          </a:prstGeom>
          <a:ln w="7144" cap="flat">
            <a:solidFill>
              <a:srgbClr val="EBE5D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5639220725-46"/>
          <p:cNvSpPr/>
          <p:nvPr/>
        </p:nvSpPr>
        <p:spPr>
          <a:xfrm>
            <a:off x="4718447" y="1905595"/>
            <a:ext cx="150019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8250" y="95000"/>
                </a:moveTo>
                <a:lnTo>
                  <a:pt x="78250" y="95000"/>
                </a:lnTo>
                <a:lnTo>
                  <a:pt x="96688" y="58125"/>
                </a:lnTo>
                <a:cubicBezTo>
                  <a:pt x="97854" y="55542"/>
                  <a:pt x="98438" y="52583"/>
                  <a:pt x="98438" y="49250"/>
                </a:cubicBezTo>
                <a:lnTo>
                  <a:pt x="98438" y="49250"/>
                </a:lnTo>
                <a:cubicBezTo>
                  <a:pt x="98438" y="45917"/>
                  <a:pt x="97854" y="42958"/>
                  <a:pt x="96688" y="40375"/>
                </a:cubicBezTo>
                <a:lnTo>
                  <a:pt x="96688" y="40375"/>
                </a:lnTo>
                <a:lnTo>
                  <a:pt x="78250" y="3500"/>
                </a:lnTo>
                <a:cubicBezTo>
                  <a:pt x="76958" y="1167"/>
                  <a:pt x="75479" y="0"/>
                  <a:pt x="73813" y="0"/>
                </a:cubicBezTo>
                <a:lnTo>
                  <a:pt x="73813" y="0"/>
                </a:lnTo>
                <a:cubicBezTo>
                  <a:pt x="72146" y="0"/>
                  <a:pt x="70667" y="1167"/>
                  <a:pt x="69375" y="3500"/>
                </a:cubicBezTo>
                <a:lnTo>
                  <a:pt x="69375" y="3500"/>
                </a:lnTo>
                <a:cubicBezTo>
                  <a:pt x="68250" y="6000"/>
                  <a:pt x="67688" y="8917"/>
                  <a:pt x="67688" y="12250"/>
                </a:cubicBezTo>
                <a:lnTo>
                  <a:pt x="67688" y="12250"/>
                </a:lnTo>
                <a:cubicBezTo>
                  <a:pt x="67688" y="15583"/>
                  <a:pt x="68250" y="18542"/>
                  <a:pt x="69375" y="21125"/>
                </a:cubicBezTo>
                <a:lnTo>
                  <a:pt x="69375" y="21125"/>
                </a:lnTo>
                <a:lnTo>
                  <a:pt x="77500" y="36875"/>
                </a:lnTo>
                <a:lnTo>
                  <a:pt x="20938" y="36875"/>
                </a:lnTo>
                <a:lnTo>
                  <a:pt x="29063" y="21125"/>
                </a:lnTo>
                <a:cubicBezTo>
                  <a:pt x="30188" y="18542"/>
                  <a:pt x="30750" y="15583"/>
                  <a:pt x="30750" y="12250"/>
                </a:cubicBezTo>
                <a:lnTo>
                  <a:pt x="30750" y="12250"/>
                </a:lnTo>
                <a:cubicBezTo>
                  <a:pt x="30750" y="8917"/>
                  <a:pt x="30188" y="6000"/>
                  <a:pt x="29063" y="3500"/>
                </a:cubicBezTo>
                <a:lnTo>
                  <a:pt x="29063" y="3500"/>
                </a:lnTo>
                <a:cubicBezTo>
                  <a:pt x="27771" y="1167"/>
                  <a:pt x="26292" y="0"/>
                  <a:pt x="24625" y="0"/>
                </a:cubicBezTo>
                <a:lnTo>
                  <a:pt x="24625" y="0"/>
                </a:lnTo>
                <a:cubicBezTo>
                  <a:pt x="22958" y="0"/>
                  <a:pt x="21479" y="1167"/>
                  <a:pt x="20188" y="3500"/>
                </a:cubicBezTo>
                <a:lnTo>
                  <a:pt x="20188" y="3500"/>
                </a:lnTo>
                <a:lnTo>
                  <a:pt x="1750" y="40375"/>
                </a:lnTo>
                <a:cubicBezTo>
                  <a:pt x="583" y="42958"/>
                  <a:pt x="0" y="45917"/>
                  <a:pt x="0" y="49250"/>
                </a:cubicBezTo>
                <a:lnTo>
                  <a:pt x="0" y="49250"/>
                </a:lnTo>
                <a:cubicBezTo>
                  <a:pt x="0" y="52583"/>
                  <a:pt x="583" y="55542"/>
                  <a:pt x="1750" y="58125"/>
                </a:cubicBezTo>
                <a:lnTo>
                  <a:pt x="1750" y="58125"/>
                </a:lnTo>
                <a:lnTo>
                  <a:pt x="20188" y="95000"/>
                </a:lnTo>
                <a:cubicBezTo>
                  <a:pt x="21479" y="97333"/>
                  <a:pt x="22958" y="98500"/>
                  <a:pt x="24625" y="98500"/>
                </a:cubicBezTo>
                <a:lnTo>
                  <a:pt x="24625" y="98500"/>
                </a:lnTo>
                <a:cubicBezTo>
                  <a:pt x="26292" y="98500"/>
                  <a:pt x="27771" y="97333"/>
                  <a:pt x="29063" y="95000"/>
                </a:cubicBezTo>
                <a:lnTo>
                  <a:pt x="29063" y="95000"/>
                </a:lnTo>
                <a:cubicBezTo>
                  <a:pt x="30188" y="92417"/>
                  <a:pt x="30750" y="89458"/>
                  <a:pt x="30750" y="86125"/>
                </a:cubicBezTo>
                <a:lnTo>
                  <a:pt x="30750" y="86125"/>
                </a:lnTo>
                <a:cubicBezTo>
                  <a:pt x="30750" y="82792"/>
                  <a:pt x="30188" y="79833"/>
                  <a:pt x="29063" y="77250"/>
                </a:cubicBezTo>
                <a:lnTo>
                  <a:pt x="29063" y="77250"/>
                </a:lnTo>
                <a:lnTo>
                  <a:pt x="20938" y="61500"/>
                </a:lnTo>
                <a:lnTo>
                  <a:pt x="77500" y="61500"/>
                </a:lnTo>
                <a:lnTo>
                  <a:pt x="69375" y="77250"/>
                </a:lnTo>
                <a:cubicBezTo>
                  <a:pt x="68250" y="79833"/>
                  <a:pt x="67688" y="82792"/>
                  <a:pt x="67688" y="86125"/>
                </a:cubicBezTo>
                <a:lnTo>
                  <a:pt x="67688" y="86125"/>
                </a:lnTo>
                <a:cubicBezTo>
                  <a:pt x="67688" y="89458"/>
                  <a:pt x="68250" y="92417"/>
                  <a:pt x="69375" y="95000"/>
                </a:cubicBezTo>
                <a:lnTo>
                  <a:pt x="69375" y="95000"/>
                </a:lnTo>
                <a:cubicBezTo>
                  <a:pt x="70667" y="97333"/>
                  <a:pt x="72146" y="98500"/>
                  <a:pt x="73813" y="98500"/>
                </a:cubicBezTo>
                <a:lnTo>
                  <a:pt x="73813" y="98500"/>
                </a:lnTo>
                <a:cubicBezTo>
                  <a:pt x="75479" y="98500"/>
                  <a:pt x="76958" y="97333"/>
                  <a:pt x="78250" y="95000"/>
                </a:cubicBezTo>
                <a:lnTo>
                  <a:pt x="78250" y="95000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5639220709-35"/>
          <p:cNvCxnSpPr/>
          <p:nvPr/>
        </p:nvCxnSpPr>
        <p:spPr>
          <a:xfrm>
            <a:off x="4700588" y="2538413"/>
            <a:ext cx="4043363" cy="914"/>
          </a:xfrm>
          <a:prstGeom prst="line">
            <a:avLst/>
          </a:prstGeom>
          <a:ln w="7144" cap="flat">
            <a:solidFill>
              <a:srgbClr val="EBE5D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5639220726-47"/>
          <p:cNvSpPr/>
          <p:nvPr/>
        </p:nvSpPr>
        <p:spPr>
          <a:xfrm>
            <a:off x="4718447" y="2279898"/>
            <a:ext cx="150019" cy="13126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313" y="0"/>
                </a:moveTo>
                <a:lnTo>
                  <a:pt x="12313" y="0"/>
                </a:lnTo>
                <a:cubicBezTo>
                  <a:pt x="8854" y="143"/>
                  <a:pt x="5958" y="1524"/>
                  <a:pt x="3625" y="4143"/>
                </a:cubicBezTo>
                <a:lnTo>
                  <a:pt x="3625" y="4143"/>
                </a:lnTo>
                <a:lnTo>
                  <a:pt x="3625" y="4143"/>
                </a:lnTo>
                <a:cubicBezTo>
                  <a:pt x="1333" y="6810"/>
                  <a:pt x="125" y="10119"/>
                  <a:pt x="0" y="14071"/>
                </a:cubicBezTo>
                <a:lnTo>
                  <a:pt x="0" y="14071"/>
                </a:lnTo>
                <a:lnTo>
                  <a:pt x="0" y="84357"/>
                </a:lnTo>
                <a:cubicBezTo>
                  <a:pt x="125" y="88310"/>
                  <a:pt x="1333" y="91619"/>
                  <a:pt x="3625" y="94286"/>
                </a:cubicBezTo>
                <a:lnTo>
                  <a:pt x="3625" y="94286"/>
                </a:lnTo>
                <a:cubicBezTo>
                  <a:pt x="5958" y="96905"/>
                  <a:pt x="8854" y="98286"/>
                  <a:pt x="12313" y="98429"/>
                </a:cubicBezTo>
                <a:lnTo>
                  <a:pt x="12313" y="98429"/>
                </a:lnTo>
                <a:lnTo>
                  <a:pt x="86125" y="98429"/>
                </a:lnTo>
                <a:cubicBezTo>
                  <a:pt x="89583" y="98286"/>
                  <a:pt x="92479" y="96905"/>
                  <a:pt x="94813" y="94286"/>
                </a:cubicBezTo>
                <a:lnTo>
                  <a:pt x="94813" y="94286"/>
                </a:lnTo>
                <a:cubicBezTo>
                  <a:pt x="97104" y="91619"/>
                  <a:pt x="98313" y="88310"/>
                  <a:pt x="98438" y="84357"/>
                </a:cubicBezTo>
                <a:lnTo>
                  <a:pt x="98438" y="84357"/>
                </a:lnTo>
                <a:lnTo>
                  <a:pt x="98438" y="14071"/>
                </a:lnTo>
                <a:cubicBezTo>
                  <a:pt x="98313" y="10119"/>
                  <a:pt x="97104" y="6810"/>
                  <a:pt x="94813" y="4143"/>
                </a:cubicBezTo>
                <a:lnTo>
                  <a:pt x="94813" y="4143"/>
                </a:lnTo>
                <a:cubicBezTo>
                  <a:pt x="92479" y="1524"/>
                  <a:pt x="89583" y="143"/>
                  <a:pt x="86125" y="0"/>
                </a:cubicBezTo>
                <a:lnTo>
                  <a:pt x="86125" y="0"/>
                </a:lnTo>
                <a:lnTo>
                  <a:pt x="12313" y="0"/>
                </a:lnTo>
                <a:moveTo>
                  <a:pt x="29250" y="14071"/>
                </a:moveTo>
                <a:lnTo>
                  <a:pt x="29250" y="14071"/>
                </a:lnTo>
                <a:lnTo>
                  <a:pt x="29250" y="28143"/>
                </a:lnTo>
                <a:lnTo>
                  <a:pt x="12313" y="28143"/>
                </a:lnTo>
                <a:lnTo>
                  <a:pt x="12313" y="14071"/>
                </a:lnTo>
                <a:lnTo>
                  <a:pt x="29250" y="14071"/>
                </a:lnTo>
                <a:moveTo>
                  <a:pt x="40000" y="14071"/>
                </a:moveTo>
                <a:lnTo>
                  <a:pt x="40000" y="14071"/>
                </a:lnTo>
                <a:lnTo>
                  <a:pt x="56938" y="14071"/>
                </a:lnTo>
                <a:lnTo>
                  <a:pt x="56938" y="28143"/>
                </a:lnTo>
                <a:lnTo>
                  <a:pt x="40000" y="28143"/>
                </a:lnTo>
                <a:lnTo>
                  <a:pt x="40000" y="14071"/>
                </a:lnTo>
                <a:moveTo>
                  <a:pt x="86125" y="14071"/>
                </a:moveTo>
                <a:lnTo>
                  <a:pt x="86125" y="14071"/>
                </a:lnTo>
                <a:lnTo>
                  <a:pt x="86125" y="28143"/>
                </a:lnTo>
                <a:lnTo>
                  <a:pt x="69188" y="28143"/>
                </a:lnTo>
                <a:lnTo>
                  <a:pt x="69188" y="14071"/>
                </a:lnTo>
                <a:lnTo>
                  <a:pt x="86125" y="14071"/>
                </a:lnTo>
                <a:moveTo>
                  <a:pt x="12313" y="42214"/>
                </a:moveTo>
                <a:lnTo>
                  <a:pt x="12313" y="42214"/>
                </a:lnTo>
                <a:lnTo>
                  <a:pt x="29250" y="42214"/>
                </a:lnTo>
                <a:lnTo>
                  <a:pt x="29250" y="56286"/>
                </a:lnTo>
                <a:lnTo>
                  <a:pt x="12313" y="56286"/>
                </a:lnTo>
                <a:lnTo>
                  <a:pt x="12313" y="42214"/>
                </a:lnTo>
                <a:moveTo>
                  <a:pt x="56938" y="42214"/>
                </a:moveTo>
                <a:lnTo>
                  <a:pt x="56938" y="42214"/>
                </a:lnTo>
                <a:lnTo>
                  <a:pt x="56938" y="56286"/>
                </a:lnTo>
                <a:lnTo>
                  <a:pt x="40000" y="56286"/>
                </a:lnTo>
                <a:lnTo>
                  <a:pt x="40000" y="42214"/>
                </a:lnTo>
                <a:lnTo>
                  <a:pt x="56938" y="42214"/>
                </a:lnTo>
                <a:moveTo>
                  <a:pt x="69188" y="42214"/>
                </a:moveTo>
                <a:lnTo>
                  <a:pt x="69188" y="42214"/>
                </a:lnTo>
                <a:lnTo>
                  <a:pt x="86125" y="42214"/>
                </a:lnTo>
                <a:lnTo>
                  <a:pt x="86125" y="56286"/>
                </a:lnTo>
                <a:lnTo>
                  <a:pt x="69188" y="56286"/>
                </a:lnTo>
                <a:lnTo>
                  <a:pt x="69188" y="42214"/>
                </a:lnTo>
                <a:moveTo>
                  <a:pt x="29250" y="70286"/>
                </a:moveTo>
                <a:lnTo>
                  <a:pt x="29250" y="70286"/>
                </a:lnTo>
                <a:lnTo>
                  <a:pt x="29250" y="84357"/>
                </a:lnTo>
                <a:lnTo>
                  <a:pt x="12313" y="84357"/>
                </a:lnTo>
                <a:lnTo>
                  <a:pt x="12313" y="70286"/>
                </a:lnTo>
                <a:lnTo>
                  <a:pt x="29250" y="70286"/>
                </a:lnTo>
                <a:moveTo>
                  <a:pt x="40000" y="70286"/>
                </a:moveTo>
                <a:lnTo>
                  <a:pt x="40000" y="70286"/>
                </a:lnTo>
                <a:lnTo>
                  <a:pt x="56938" y="70286"/>
                </a:lnTo>
                <a:lnTo>
                  <a:pt x="56938" y="84357"/>
                </a:lnTo>
                <a:lnTo>
                  <a:pt x="40000" y="84357"/>
                </a:lnTo>
                <a:lnTo>
                  <a:pt x="40000" y="70286"/>
                </a:lnTo>
                <a:moveTo>
                  <a:pt x="86125" y="70286"/>
                </a:moveTo>
                <a:lnTo>
                  <a:pt x="86125" y="70286"/>
                </a:lnTo>
                <a:lnTo>
                  <a:pt x="86125" y="84357"/>
                </a:lnTo>
                <a:lnTo>
                  <a:pt x="69188" y="84357"/>
                </a:lnTo>
                <a:lnTo>
                  <a:pt x="69188" y="70286"/>
                </a:lnTo>
                <a:lnTo>
                  <a:pt x="86125" y="70286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5639220709-36"/>
          <p:cNvCxnSpPr/>
          <p:nvPr/>
        </p:nvCxnSpPr>
        <p:spPr>
          <a:xfrm>
            <a:off x="4700588" y="2936081"/>
            <a:ext cx="4043363" cy="914"/>
          </a:xfrm>
          <a:prstGeom prst="line">
            <a:avLst/>
          </a:prstGeom>
          <a:ln w="7144" cap="flat">
            <a:solidFill>
              <a:srgbClr val="EBE5D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5639220726-48"/>
          <p:cNvSpPr/>
          <p:nvPr/>
        </p:nvSpPr>
        <p:spPr>
          <a:xfrm>
            <a:off x="4718447" y="2672795"/>
            <a:ext cx="150019" cy="13128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313" y="7071"/>
                </a:moveTo>
                <a:lnTo>
                  <a:pt x="92313" y="7071"/>
                </a:lnTo>
                <a:cubicBezTo>
                  <a:pt x="92313" y="4405"/>
                  <a:pt x="91333" y="2429"/>
                  <a:pt x="89375" y="1143"/>
                </a:cubicBezTo>
                <a:lnTo>
                  <a:pt x="89375" y="1143"/>
                </a:lnTo>
                <a:cubicBezTo>
                  <a:pt x="87458" y="-190"/>
                  <a:pt x="85479" y="-357"/>
                  <a:pt x="83438" y="643"/>
                </a:cubicBezTo>
                <a:lnTo>
                  <a:pt x="83438" y="643"/>
                </a:lnTo>
                <a:lnTo>
                  <a:pt x="77313" y="4214"/>
                </a:lnTo>
                <a:cubicBezTo>
                  <a:pt x="75771" y="5214"/>
                  <a:pt x="74729" y="6595"/>
                  <a:pt x="74188" y="8357"/>
                </a:cubicBezTo>
                <a:lnTo>
                  <a:pt x="74188" y="8357"/>
                </a:lnTo>
                <a:cubicBezTo>
                  <a:pt x="73688" y="10119"/>
                  <a:pt x="73750" y="11881"/>
                  <a:pt x="74375" y="13643"/>
                </a:cubicBezTo>
                <a:lnTo>
                  <a:pt x="74375" y="13643"/>
                </a:lnTo>
                <a:cubicBezTo>
                  <a:pt x="75667" y="16262"/>
                  <a:pt x="77542" y="17571"/>
                  <a:pt x="80000" y="17571"/>
                </a:cubicBezTo>
                <a:lnTo>
                  <a:pt x="80000" y="17571"/>
                </a:lnTo>
                <a:lnTo>
                  <a:pt x="80000" y="35143"/>
                </a:lnTo>
                <a:cubicBezTo>
                  <a:pt x="78208" y="35143"/>
                  <a:pt x="76729" y="35810"/>
                  <a:pt x="75563" y="37143"/>
                </a:cubicBezTo>
                <a:lnTo>
                  <a:pt x="75563" y="37143"/>
                </a:lnTo>
                <a:cubicBezTo>
                  <a:pt x="74396" y="38476"/>
                  <a:pt x="73813" y="40167"/>
                  <a:pt x="73813" y="42214"/>
                </a:cubicBezTo>
                <a:lnTo>
                  <a:pt x="73813" y="42214"/>
                </a:lnTo>
                <a:cubicBezTo>
                  <a:pt x="73813" y="44262"/>
                  <a:pt x="74396" y="45952"/>
                  <a:pt x="75563" y="47286"/>
                </a:cubicBezTo>
                <a:lnTo>
                  <a:pt x="75563" y="47286"/>
                </a:lnTo>
                <a:cubicBezTo>
                  <a:pt x="76729" y="48571"/>
                  <a:pt x="78208" y="49214"/>
                  <a:pt x="80000" y="49214"/>
                </a:cubicBezTo>
                <a:lnTo>
                  <a:pt x="80000" y="49214"/>
                </a:lnTo>
                <a:lnTo>
                  <a:pt x="86125" y="49214"/>
                </a:lnTo>
                <a:lnTo>
                  <a:pt x="92313" y="49214"/>
                </a:lnTo>
                <a:cubicBezTo>
                  <a:pt x="94104" y="49214"/>
                  <a:pt x="95563" y="48571"/>
                  <a:pt x="96688" y="47286"/>
                </a:cubicBezTo>
                <a:lnTo>
                  <a:pt x="96688" y="47286"/>
                </a:lnTo>
                <a:cubicBezTo>
                  <a:pt x="97854" y="45952"/>
                  <a:pt x="98438" y="44262"/>
                  <a:pt x="98438" y="42214"/>
                </a:cubicBezTo>
                <a:lnTo>
                  <a:pt x="98438" y="42214"/>
                </a:lnTo>
                <a:cubicBezTo>
                  <a:pt x="98438" y="40167"/>
                  <a:pt x="97854" y="38476"/>
                  <a:pt x="96688" y="37143"/>
                </a:cubicBezTo>
                <a:lnTo>
                  <a:pt x="96688" y="37143"/>
                </a:lnTo>
                <a:cubicBezTo>
                  <a:pt x="95563" y="35810"/>
                  <a:pt x="94104" y="35143"/>
                  <a:pt x="92313" y="35143"/>
                </a:cubicBezTo>
                <a:lnTo>
                  <a:pt x="92313" y="35143"/>
                </a:lnTo>
                <a:lnTo>
                  <a:pt x="92313" y="7071"/>
                </a:lnTo>
                <a:moveTo>
                  <a:pt x="6125" y="14071"/>
                </a:moveTo>
                <a:lnTo>
                  <a:pt x="6125" y="14071"/>
                </a:lnTo>
                <a:cubicBezTo>
                  <a:pt x="4333" y="14071"/>
                  <a:pt x="2875" y="14738"/>
                  <a:pt x="1750" y="16071"/>
                </a:cubicBezTo>
                <a:lnTo>
                  <a:pt x="1750" y="16071"/>
                </a:lnTo>
                <a:lnTo>
                  <a:pt x="1750" y="16071"/>
                </a:lnTo>
                <a:cubicBezTo>
                  <a:pt x="583" y="17357"/>
                  <a:pt x="0" y="19048"/>
                  <a:pt x="0" y="21143"/>
                </a:cubicBezTo>
                <a:lnTo>
                  <a:pt x="0" y="21143"/>
                </a:lnTo>
                <a:cubicBezTo>
                  <a:pt x="0" y="23190"/>
                  <a:pt x="583" y="24857"/>
                  <a:pt x="1750" y="26143"/>
                </a:cubicBezTo>
                <a:lnTo>
                  <a:pt x="1750" y="26143"/>
                </a:lnTo>
                <a:cubicBezTo>
                  <a:pt x="2875" y="27476"/>
                  <a:pt x="4333" y="28143"/>
                  <a:pt x="6125" y="28143"/>
                </a:cubicBezTo>
                <a:lnTo>
                  <a:pt x="6125" y="28143"/>
                </a:lnTo>
                <a:lnTo>
                  <a:pt x="9063" y="28143"/>
                </a:lnTo>
                <a:lnTo>
                  <a:pt x="26313" y="56286"/>
                </a:lnTo>
                <a:lnTo>
                  <a:pt x="9063" y="84357"/>
                </a:lnTo>
                <a:lnTo>
                  <a:pt x="6125" y="84357"/>
                </a:lnTo>
                <a:cubicBezTo>
                  <a:pt x="4333" y="84357"/>
                  <a:pt x="2875" y="85024"/>
                  <a:pt x="1750" y="86357"/>
                </a:cubicBezTo>
                <a:lnTo>
                  <a:pt x="1750" y="86357"/>
                </a:lnTo>
                <a:cubicBezTo>
                  <a:pt x="583" y="87690"/>
                  <a:pt x="0" y="89381"/>
                  <a:pt x="0" y="91429"/>
                </a:cubicBezTo>
                <a:lnTo>
                  <a:pt x="0" y="91429"/>
                </a:lnTo>
                <a:cubicBezTo>
                  <a:pt x="0" y="93476"/>
                  <a:pt x="583" y="95167"/>
                  <a:pt x="1750" y="96500"/>
                </a:cubicBezTo>
                <a:lnTo>
                  <a:pt x="1750" y="96500"/>
                </a:lnTo>
                <a:cubicBezTo>
                  <a:pt x="2875" y="97786"/>
                  <a:pt x="4333" y="98429"/>
                  <a:pt x="6125" y="98429"/>
                </a:cubicBezTo>
                <a:lnTo>
                  <a:pt x="6125" y="98429"/>
                </a:lnTo>
                <a:lnTo>
                  <a:pt x="12313" y="98429"/>
                </a:lnTo>
                <a:cubicBezTo>
                  <a:pt x="14354" y="98429"/>
                  <a:pt x="16021" y="97405"/>
                  <a:pt x="17313" y="95357"/>
                </a:cubicBezTo>
                <a:lnTo>
                  <a:pt x="17313" y="95357"/>
                </a:lnTo>
                <a:lnTo>
                  <a:pt x="33813" y="68571"/>
                </a:lnTo>
                <a:lnTo>
                  <a:pt x="50375" y="95357"/>
                </a:lnTo>
                <a:cubicBezTo>
                  <a:pt x="51667" y="97405"/>
                  <a:pt x="53333" y="98429"/>
                  <a:pt x="55375" y="98429"/>
                </a:cubicBezTo>
                <a:lnTo>
                  <a:pt x="55375" y="98429"/>
                </a:lnTo>
                <a:lnTo>
                  <a:pt x="61500" y="98429"/>
                </a:lnTo>
                <a:cubicBezTo>
                  <a:pt x="63292" y="98429"/>
                  <a:pt x="64771" y="97786"/>
                  <a:pt x="65938" y="96500"/>
                </a:cubicBezTo>
                <a:lnTo>
                  <a:pt x="65938" y="96500"/>
                </a:lnTo>
                <a:cubicBezTo>
                  <a:pt x="67104" y="95167"/>
                  <a:pt x="67688" y="93476"/>
                  <a:pt x="67688" y="91429"/>
                </a:cubicBezTo>
                <a:lnTo>
                  <a:pt x="67688" y="91429"/>
                </a:lnTo>
                <a:cubicBezTo>
                  <a:pt x="67688" y="89381"/>
                  <a:pt x="67104" y="87690"/>
                  <a:pt x="65938" y="86357"/>
                </a:cubicBezTo>
                <a:lnTo>
                  <a:pt x="65938" y="86357"/>
                </a:lnTo>
                <a:cubicBezTo>
                  <a:pt x="64771" y="85024"/>
                  <a:pt x="63292" y="84357"/>
                  <a:pt x="61500" y="84357"/>
                </a:cubicBezTo>
                <a:lnTo>
                  <a:pt x="61500" y="84357"/>
                </a:lnTo>
                <a:lnTo>
                  <a:pt x="58625" y="84357"/>
                </a:lnTo>
                <a:lnTo>
                  <a:pt x="41313" y="56286"/>
                </a:lnTo>
                <a:lnTo>
                  <a:pt x="58625" y="28143"/>
                </a:lnTo>
                <a:lnTo>
                  <a:pt x="61500" y="28143"/>
                </a:lnTo>
                <a:cubicBezTo>
                  <a:pt x="63292" y="28143"/>
                  <a:pt x="64771" y="27476"/>
                  <a:pt x="65938" y="26143"/>
                </a:cubicBezTo>
                <a:lnTo>
                  <a:pt x="65938" y="26143"/>
                </a:lnTo>
                <a:cubicBezTo>
                  <a:pt x="67104" y="24857"/>
                  <a:pt x="67688" y="23190"/>
                  <a:pt x="67688" y="21143"/>
                </a:cubicBezTo>
                <a:lnTo>
                  <a:pt x="67688" y="21143"/>
                </a:lnTo>
                <a:cubicBezTo>
                  <a:pt x="67688" y="19048"/>
                  <a:pt x="67104" y="17357"/>
                  <a:pt x="65938" y="16071"/>
                </a:cubicBezTo>
                <a:lnTo>
                  <a:pt x="65938" y="16071"/>
                </a:lnTo>
                <a:cubicBezTo>
                  <a:pt x="64771" y="14738"/>
                  <a:pt x="63292" y="14071"/>
                  <a:pt x="61500" y="14071"/>
                </a:cubicBezTo>
                <a:lnTo>
                  <a:pt x="61500" y="14071"/>
                </a:lnTo>
                <a:lnTo>
                  <a:pt x="55375" y="14071"/>
                </a:lnTo>
                <a:cubicBezTo>
                  <a:pt x="53333" y="14071"/>
                  <a:pt x="51667" y="15095"/>
                  <a:pt x="50375" y="17143"/>
                </a:cubicBezTo>
                <a:lnTo>
                  <a:pt x="50375" y="17143"/>
                </a:lnTo>
                <a:lnTo>
                  <a:pt x="33813" y="43929"/>
                </a:lnTo>
                <a:lnTo>
                  <a:pt x="17313" y="17143"/>
                </a:lnTo>
                <a:cubicBezTo>
                  <a:pt x="16021" y="15095"/>
                  <a:pt x="14354" y="14071"/>
                  <a:pt x="12313" y="14071"/>
                </a:cubicBezTo>
                <a:lnTo>
                  <a:pt x="12313" y="14071"/>
                </a:lnTo>
                <a:lnTo>
                  <a:pt x="6125" y="14071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5639220709-37"/>
          <p:cNvCxnSpPr/>
          <p:nvPr/>
        </p:nvCxnSpPr>
        <p:spPr>
          <a:xfrm>
            <a:off x="4700588" y="3552825"/>
            <a:ext cx="4043363" cy="914"/>
          </a:xfrm>
          <a:prstGeom prst="line">
            <a:avLst/>
          </a:prstGeom>
          <a:ln w="7144" cap="flat">
            <a:solidFill>
              <a:srgbClr val="EBE5D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5639220727-49"/>
          <p:cNvSpPr/>
          <p:nvPr/>
        </p:nvSpPr>
        <p:spPr>
          <a:xfrm>
            <a:off x="4709100" y="3079844"/>
            <a:ext cx="168712" cy="1125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6111" y="1583"/>
                </a:moveTo>
                <a:lnTo>
                  <a:pt x="46111" y="1583"/>
                </a:lnTo>
                <a:cubicBezTo>
                  <a:pt x="48185" y="-472"/>
                  <a:pt x="50296" y="-472"/>
                  <a:pt x="52444" y="1583"/>
                </a:cubicBezTo>
                <a:lnTo>
                  <a:pt x="52444" y="1583"/>
                </a:lnTo>
                <a:cubicBezTo>
                  <a:pt x="56444" y="5806"/>
                  <a:pt x="60833" y="8028"/>
                  <a:pt x="65611" y="8250"/>
                </a:cubicBezTo>
                <a:lnTo>
                  <a:pt x="65611" y="8250"/>
                </a:lnTo>
                <a:cubicBezTo>
                  <a:pt x="70389" y="7861"/>
                  <a:pt x="74778" y="5639"/>
                  <a:pt x="78778" y="1583"/>
                </a:cubicBezTo>
                <a:lnTo>
                  <a:pt x="78778" y="1583"/>
                </a:lnTo>
                <a:lnTo>
                  <a:pt x="78778" y="1583"/>
                </a:lnTo>
                <a:cubicBezTo>
                  <a:pt x="81148" y="-639"/>
                  <a:pt x="83426" y="-472"/>
                  <a:pt x="85611" y="2083"/>
                </a:cubicBezTo>
                <a:lnTo>
                  <a:pt x="85611" y="2083"/>
                </a:lnTo>
                <a:cubicBezTo>
                  <a:pt x="88130" y="5139"/>
                  <a:pt x="90981" y="7278"/>
                  <a:pt x="94167" y="8500"/>
                </a:cubicBezTo>
                <a:lnTo>
                  <a:pt x="94167" y="8500"/>
                </a:lnTo>
                <a:cubicBezTo>
                  <a:pt x="95648" y="9000"/>
                  <a:pt x="96778" y="10194"/>
                  <a:pt x="97556" y="12083"/>
                </a:cubicBezTo>
                <a:lnTo>
                  <a:pt x="97556" y="12083"/>
                </a:lnTo>
                <a:cubicBezTo>
                  <a:pt x="98370" y="13972"/>
                  <a:pt x="98593" y="16028"/>
                  <a:pt x="98222" y="18250"/>
                </a:cubicBezTo>
                <a:lnTo>
                  <a:pt x="98222" y="18250"/>
                </a:lnTo>
                <a:cubicBezTo>
                  <a:pt x="97889" y="20472"/>
                  <a:pt x="97093" y="22167"/>
                  <a:pt x="95833" y="23333"/>
                </a:cubicBezTo>
                <a:lnTo>
                  <a:pt x="95833" y="23333"/>
                </a:lnTo>
                <a:cubicBezTo>
                  <a:pt x="94611" y="24556"/>
                  <a:pt x="93259" y="24889"/>
                  <a:pt x="91778" y="24333"/>
                </a:cubicBezTo>
                <a:lnTo>
                  <a:pt x="91778" y="24333"/>
                </a:lnTo>
                <a:cubicBezTo>
                  <a:pt x="87444" y="22667"/>
                  <a:pt x="84130" y="20528"/>
                  <a:pt x="81833" y="17917"/>
                </a:cubicBezTo>
                <a:lnTo>
                  <a:pt x="81833" y="17917"/>
                </a:lnTo>
                <a:cubicBezTo>
                  <a:pt x="76722" y="22194"/>
                  <a:pt x="71315" y="24417"/>
                  <a:pt x="65611" y="24583"/>
                </a:cubicBezTo>
                <a:lnTo>
                  <a:pt x="65611" y="24583"/>
                </a:lnTo>
                <a:cubicBezTo>
                  <a:pt x="60019" y="24083"/>
                  <a:pt x="55463" y="22472"/>
                  <a:pt x="51944" y="19750"/>
                </a:cubicBezTo>
                <a:lnTo>
                  <a:pt x="51944" y="19750"/>
                </a:lnTo>
                <a:cubicBezTo>
                  <a:pt x="50907" y="19083"/>
                  <a:pt x="50000" y="18389"/>
                  <a:pt x="49222" y="17667"/>
                </a:cubicBezTo>
                <a:lnTo>
                  <a:pt x="49222" y="17667"/>
                </a:lnTo>
                <a:cubicBezTo>
                  <a:pt x="48407" y="18389"/>
                  <a:pt x="47481" y="19083"/>
                  <a:pt x="46444" y="19750"/>
                </a:cubicBezTo>
                <a:lnTo>
                  <a:pt x="46444" y="19750"/>
                </a:lnTo>
                <a:cubicBezTo>
                  <a:pt x="42926" y="22472"/>
                  <a:pt x="38370" y="24083"/>
                  <a:pt x="32778" y="24583"/>
                </a:cubicBezTo>
                <a:lnTo>
                  <a:pt x="32778" y="24583"/>
                </a:lnTo>
                <a:cubicBezTo>
                  <a:pt x="27111" y="24417"/>
                  <a:pt x="21759" y="22194"/>
                  <a:pt x="16722" y="17917"/>
                </a:cubicBezTo>
                <a:lnTo>
                  <a:pt x="16722" y="17917"/>
                </a:lnTo>
                <a:cubicBezTo>
                  <a:pt x="14352" y="20528"/>
                  <a:pt x="11000" y="22667"/>
                  <a:pt x="6667" y="24333"/>
                </a:cubicBezTo>
                <a:lnTo>
                  <a:pt x="6667" y="24333"/>
                </a:lnTo>
                <a:cubicBezTo>
                  <a:pt x="5185" y="24889"/>
                  <a:pt x="3815" y="24556"/>
                  <a:pt x="2556" y="23333"/>
                </a:cubicBezTo>
                <a:lnTo>
                  <a:pt x="2556" y="23333"/>
                </a:lnTo>
                <a:cubicBezTo>
                  <a:pt x="1296" y="22167"/>
                  <a:pt x="500" y="20472"/>
                  <a:pt x="167" y="18250"/>
                </a:cubicBezTo>
                <a:lnTo>
                  <a:pt x="167" y="18250"/>
                </a:lnTo>
                <a:cubicBezTo>
                  <a:pt x="-167" y="16028"/>
                  <a:pt x="56" y="13972"/>
                  <a:pt x="833" y="12083"/>
                </a:cubicBezTo>
                <a:lnTo>
                  <a:pt x="833" y="12083"/>
                </a:lnTo>
                <a:cubicBezTo>
                  <a:pt x="1648" y="10194"/>
                  <a:pt x="2796" y="9000"/>
                  <a:pt x="4278" y="8500"/>
                </a:cubicBezTo>
                <a:lnTo>
                  <a:pt x="4278" y="8500"/>
                </a:lnTo>
                <a:cubicBezTo>
                  <a:pt x="7463" y="7278"/>
                  <a:pt x="10296" y="5139"/>
                  <a:pt x="12778" y="2083"/>
                </a:cubicBezTo>
                <a:lnTo>
                  <a:pt x="12778" y="2083"/>
                </a:lnTo>
                <a:cubicBezTo>
                  <a:pt x="14963" y="-472"/>
                  <a:pt x="17241" y="-639"/>
                  <a:pt x="19611" y="1583"/>
                </a:cubicBezTo>
                <a:lnTo>
                  <a:pt x="19611" y="1583"/>
                </a:lnTo>
                <a:lnTo>
                  <a:pt x="19611" y="1583"/>
                </a:lnTo>
                <a:cubicBezTo>
                  <a:pt x="23611" y="5639"/>
                  <a:pt x="28000" y="7861"/>
                  <a:pt x="32778" y="8250"/>
                </a:cubicBezTo>
                <a:lnTo>
                  <a:pt x="32778" y="8250"/>
                </a:lnTo>
                <a:cubicBezTo>
                  <a:pt x="37704" y="8028"/>
                  <a:pt x="42148" y="5806"/>
                  <a:pt x="46111" y="1583"/>
                </a:cubicBezTo>
                <a:lnTo>
                  <a:pt x="46111" y="1583"/>
                </a:lnTo>
                <a:moveTo>
                  <a:pt x="52444" y="75417"/>
                </a:moveTo>
                <a:lnTo>
                  <a:pt x="52444" y="75417"/>
                </a:lnTo>
                <a:cubicBezTo>
                  <a:pt x="56444" y="79639"/>
                  <a:pt x="60833" y="81833"/>
                  <a:pt x="65611" y="82000"/>
                </a:cubicBezTo>
                <a:lnTo>
                  <a:pt x="65611" y="82000"/>
                </a:lnTo>
                <a:cubicBezTo>
                  <a:pt x="70389" y="81667"/>
                  <a:pt x="74778" y="79472"/>
                  <a:pt x="78778" y="75417"/>
                </a:cubicBezTo>
                <a:lnTo>
                  <a:pt x="78778" y="75417"/>
                </a:lnTo>
                <a:lnTo>
                  <a:pt x="78778" y="75417"/>
                </a:lnTo>
                <a:cubicBezTo>
                  <a:pt x="81148" y="73194"/>
                  <a:pt x="83426" y="73361"/>
                  <a:pt x="85611" y="75917"/>
                </a:cubicBezTo>
                <a:lnTo>
                  <a:pt x="85611" y="75917"/>
                </a:lnTo>
                <a:cubicBezTo>
                  <a:pt x="88130" y="78972"/>
                  <a:pt x="90981" y="81111"/>
                  <a:pt x="94167" y="82333"/>
                </a:cubicBezTo>
                <a:lnTo>
                  <a:pt x="94167" y="82333"/>
                </a:lnTo>
                <a:cubicBezTo>
                  <a:pt x="95648" y="82833"/>
                  <a:pt x="96778" y="84028"/>
                  <a:pt x="97556" y="85917"/>
                </a:cubicBezTo>
                <a:lnTo>
                  <a:pt x="97556" y="85917"/>
                </a:lnTo>
                <a:cubicBezTo>
                  <a:pt x="98370" y="87750"/>
                  <a:pt x="98593" y="89778"/>
                  <a:pt x="98222" y="92000"/>
                </a:cubicBezTo>
                <a:lnTo>
                  <a:pt x="98222" y="92000"/>
                </a:lnTo>
                <a:cubicBezTo>
                  <a:pt x="97889" y="94222"/>
                  <a:pt x="97093" y="95944"/>
                  <a:pt x="95833" y="97167"/>
                </a:cubicBezTo>
                <a:lnTo>
                  <a:pt x="95833" y="97167"/>
                </a:lnTo>
                <a:cubicBezTo>
                  <a:pt x="94611" y="98389"/>
                  <a:pt x="93259" y="98722"/>
                  <a:pt x="91778" y="98167"/>
                </a:cubicBezTo>
                <a:lnTo>
                  <a:pt x="91778" y="98167"/>
                </a:lnTo>
                <a:cubicBezTo>
                  <a:pt x="87444" y="96500"/>
                  <a:pt x="84130" y="94361"/>
                  <a:pt x="81833" y="91750"/>
                </a:cubicBezTo>
                <a:lnTo>
                  <a:pt x="81833" y="91750"/>
                </a:lnTo>
                <a:cubicBezTo>
                  <a:pt x="76722" y="96028"/>
                  <a:pt x="71315" y="98250"/>
                  <a:pt x="65611" y="98417"/>
                </a:cubicBezTo>
                <a:lnTo>
                  <a:pt x="65611" y="98417"/>
                </a:lnTo>
                <a:cubicBezTo>
                  <a:pt x="60019" y="97917"/>
                  <a:pt x="55463" y="96306"/>
                  <a:pt x="51944" y="93583"/>
                </a:cubicBezTo>
                <a:lnTo>
                  <a:pt x="51944" y="93583"/>
                </a:lnTo>
                <a:cubicBezTo>
                  <a:pt x="50907" y="92917"/>
                  <a:pt x="50000" y="92222"/>
                  <a:pt x="49222" y="91500"/>
                </a:cubicBezTo>
                <a:lnTo>
                  <a:pt x="49222" y="91500"/>
                </a:lnTo>
                <a:cubicBezTo>
                  <a:pt x="48407" y="92222"/>
                  <a:pt x="47481" y="92917"/>
                  <a:pt x="46444" y="93583"/>
                </a:cubicBezTo>
                <a:lnTo>
                  <a:pt x="46444" y="93583"/>
                </a:lnTo>
                <a:cubicBezTo>
                  <a:pt x="42926" y="96306"/>
                  <a:pt x="38370" y="97917"/>
                  <a:pt x="32778" y="98417"/>
                </a:cubicBezTo>
                <a:lnTo>
                  <a:pt x="32778" y="98417"/>
                </a:lnTo>
                <a:cubicBezTo>
                  <a:pt x="27111" y="98250"/>
                  <a:pt x="21759" y="96028"/>
                  <a:pt x="16722" y="91750"/>
                </a:cubicBezTo>
                <a:lnTo>
                  <a:pt x="16722" y="91750"/>
                </a:lnTo>
                <a:cubicBezTo>
                  <a:pt x="14352" y="94361"/>
                  <a:pt x="11000" y="96500"/>
                  <a:pt x="6667" y="98167"/>
                </a:cubicBezTo>
                <a:lnTo>
                  <a:pt x="6667" y="98167"/>
                </a:lnTo>
                <a:cubicBezTo>
                  <a:pt x="5185" y="98722"/>
                  <a:pt x="3815" y="98389"/>
                  <a:pt x="2556" y="97167"/>
                </a:cubicBezTo>
                <a:lnTo>
                  <a:pt x="2556" y="97167"/>
                </a:lnTo>
                <a:cubicBezTo>
                  <a:pt x="1296" y="95944"/>
                  <a:pt x="500" y="94222"/>
                  <a:pt x="167" y="92000"/>
                </a:cubicBezTo>
                <a:lnTo>
                  <a:pt x="167" y="92000"/>
                </a:lnTo>
                <a:cubicBezTo>
                  <a:pt x="-167" y="89778"/>
                  <a:pt x="56" y="87750"/>
                  <a:pt x="833" y="85917"/>
                </a:cubicBezTo>
                <a:lnTo>
                  <a:pt x="833" y="85917"/>
                </a:lnTo>
                <a:cubicBezTo>
                  <a:pt x="1648" y="84028"/>
                  <a:pt x="2796" y="82833"/>
                  <a:pt x="4278" y="82333"/>
                </a:cubicBezTo>
                <a:lnTo>
                  <a:pt x="4278" y="82333"/>
                </a:lnTo>
                <a:cubicBezTo>
                  <a:pt x="7463" y="81111"/>
                  <a:pt x="10296" y="78972"/>
                  <a:pt x="12778" y="75917"/>
                </a:cubicBezTo>
                <a:lnTo>
                  <a:pt x="12778" y="75917"/>
                </a:lnTo>
                <a:cubicBezTo>
                  <a:pt x="14963" y="73528"/>
                  <a:pt x="17241" y="73361"/>
                  <a:pt x="19611" y="75417"/>
                </a:cubicBezTo>
                <a:lnTo>
                  <a:pt x="19611" y="75417"/>
                </a:lnTo>
                <a:lnTo>
                  <a:pt x="19611" y="75417"/>
                </a:lnTo>
                <a:cubicBezTo>
                  <a:pt x="23611" y="79472"/>
                  <a:pt x="28000" y="81667"/>
                  <a:pt x="32778" y="82000"/>
                </a:cubicBezTo>
                <a:lnTo>
                  <a:pt x="32778" y="82000"/>
                </a:lnTo>
                <a:cubicBezTo>
                  <a:pt x="37704" y="81833"/>
                  <a:pt x="42148" y="79639"/>
                  <a:pt x="46111" y="75417"/>
                </a:cubicBezTo>
                <a:lnTo>
                  <a:pt x="46111" y="75417"/>
                </a:lnTo>
                <a:cubicBezTo>
                  <a:pt x="48185" y="73361"/>
                  <a:pt x="50296" y="73361"/>
                  <a:pt x="52444" y="75417"/>
                </a:cubicBezTo>
                <a:lnTo>
                  <a:pt x="52444" y="75417"/>
                </a:lnTo>
                <a:moveTo>
                  <a:pt x="52444" y="38500"/>
                </a:moveTo>
                <a:lnTo>
                  <a:pt x="52444" y="38500"/>
                </a:lnTo>
                <a:cubicBezTo>
                  <a:pt x="56444" y="42722"/>
                  <a:pt x="60833" y="44944"/>
                  <a:pt x="65611" y="45167"/>
                </a:cubicBezTo>
                <a:lnTo>
                  <a:pt x="65611" y="45167"/>
                </a:lnTo>
                <a:cubicBezTo>
                  <a:pt x="70389" y="44778"/>
                  <a:pt x="74778" y="42556"/>
                  <a:pt x="78778" y="38500"/>
                </a:cubicBezTo>
                <a:lnTo>
                  <a:pt x="78778" y="38500"/>
                </a:lnTo>
                <a:lnTo>
                  <a:pt x="78778" y="38500"/>
                </a:lnTo>
                <a:cubicBezTo>
                  <a:pt x="81148" y="36278"/>
                  <a:pt x="83426" y="36444"/>
                  <a:pt x="85611" y="39000"/>
                </a:cubicBezTo>
                <a:lnTo>
                  <a:pt x="85611" y="39000"/>
                </a:lnTo>
                <a:cubicBezTo>
                  <a:pt x="88130" y="42056"/>
                  <a:pt x="90981" y="44194"/>
                  <a:pt x="94167" y="45417"/>
                </a:cubicBezTo>
                <a:lnTo>
                  <a:pt x="94167" y="45417"/>
                </a:lnTo>
                <a:cubicBezTo>
                  <a:pt x="95648" y="45917"/>
                  <a:pt x="96778" y="47111"/>
                  <a:pt x="97556" y="49000"/>
                </a:cubicBezTo>
                <a:lnTo>
                  <a:pt x="97556" y="49000"/>
                </a:lnTo>
                <a:cubicBezTo>
                  <a:pt x="98370" y="50833"/>
                  <a:pt x="98593" y="52861"/>
                  <a:pt x="98222" y="55083"/>
                </a:cubicBezTo>
                <a:lnTo>
                  <a:pt x="98222" y="55083"/>
                </a:lnTo>
                <a:cubicBezTo>
                  <a:pt x="97889" y="57306"/>
                  <a:pt x="97093" y="59028"/>
                  <a:pt x="95833" y="60250"/>
                </a:cubicBezTo>
                <a:lnTo>
                  <a:pt x="95833" y="60250"/>
                </a:lnTo>
                <a:cubicBezTo>
                  <a:pt x="94611" y="61472"/>
                  <a:pt x="93259" y="61806"/>
                  <a:pt x="91778" y="61250"/>
                </a:cubicBezTo>
                <a:lnTo>
                  <a:pt x="91778" y="61250"/>
                </a:lnTo>
                <a:cubicBezTo>
                  <a:pt x="87444" y="59583"/>
                  <a:pt x="84130" y="57444"/>
                  <a:pt x="81833" y="54833"/>
                </a:cubicBezTo>
                <a:lnTo>
                  <a:pt x="81833" y="54833"/>
                </a:lnTo>
                <a:cubicBezTo>
                  <a:pt x="76722" y="59111"/>
                  <a:pt x="71315" y="61333"/>
                  <a:pt x="65611" y="61500"/>
                </a:cubicBezTo>
                <a:lnTo>
                  <a:pt x="65611" y="61500"/>
                </a:lnTo>
                <a:cubicBezTo>
                  <a:pt x="60019" y="61000"/>
                  <a:pt x="55463" y="59389"/>
                  <a:pt x="51944" y="56667"/>
                </a:cubicBezTo>
                <a:lnTo>
                  <a:pt x="51944" y="56667"/>
                </a:lnTo>
                <a:cubicBezTo>
                  <a:pt x="50907" y="56000"/>
                  <a:pt x="50000" y="55306"/>
                  <a:pt x="49222" y="54583"/>
                </a:cubicBezTo>
                <a:lnTo>
                  <a:pt x="49222" y="54583"/>
                </a:lnTo>
                <a:cubicBezTo>
                  <a:pt x="48407" y="55306"/>
                  <a:pt x="47481" y="56000"/>
                  <a:pt x="46444" y="56667"/>
                </a:cubicBezTo>
                <a:lnTo>
                  <a:pt x="46444" y="56667"/>
                </a:lnTo>
                <a:cubicBezTo>
                  <a:pt x="42926" y="59389"/>
                  <a:pt x="38370" y="61000"/>
                  <a:pt x="32778" y="61500"/>
                </a:cubicBezTo>
                <a:lnTo>
                  <a:pt x="32778" y="61500"/>
                </a:lnTo>
                <a:cubicBezTo>
                  <a:pt x="27111" y="61333"/>
                  <a:pt x="21759" y="59111"/>
                  <a:pt x="16722" y="54833"/>
                </a:cubicBezTo>
                <a:lnTo>
                  <a:pt x="16722" y="54833"/>
                </a:lnTo>
                <a:cubicBezTo>
                  <a:pt x="14352" y="57444"/>
                  <a:pt x="11000" y="59583"/>
                  <a:pt x="6667" y="61250"/>
                </a:cubicBezTo>
                <a:lnTo>
                  <a:pt x="6667" y="61250"/>
                </a:lnTo>
                <a:cubicBezTo>
                  <a:pt x="5185" y="61806"/>
                  <a:pt x="3815" y="61472"/>
                  <a:pt x="2556" y="60250"/>
                </a:cubicBezTo>
                <a:lnTo>
                  <a:pt x="2556" y="60250"/>
                </a:lnTo>
                <a:cubicBezTo>
                  <a:pt x="1296" y="59028"/>
                  <a:pt x="500" y="57306"/>
                  <a:pt x="167" y="55083"/>
                </a:cubicBezTo>
                <a:lnTo>
                  <a:pt x="167" y="55083"/>
                </a:lnTo>
                <a:cubicBezTo>
                  <a:pt x="-167" y="52861"/>
                  <a:pt x="56" y="50833"/>
                  <a:pt x="833" y="49000"/>
                </a:cubicBezTo>
                <a:lnTo>
                  <a:pt x="833" y="49000"/>
                </a:lnTo>
                <a:cubicBezTo>
                  <a:pt x="1648" y="47111"/>
                  <a:pt x="2796" y="45917"/>
                  <a:pt x="4278" y="45417"/>
                </a:cubicBezTo>
                <a:lnTo>
                  <a:pt x="4278" y="45417"/>
                </a:lnTo>
                <a:cubicBezTo>
                  <a:pt x="7463" y="44194"/>
                  <a:pt x="10296" y="42056"/>
                  <a:pt x="12778" y="39000"/>
                </a:cubicBezTo>
                <a:lnTo>
                  <a:pt x="12778" y="39000"/>
                </a:lnTo>
                <a:cubicBezTo>
                  <a:pt x="14963" y="36444"/>
                  <a:pt x="17241" y="36278"/>
                  <a:pt x="19611" y="38500"/>
                </a:cubicBezTo>
                <a:lnTo>
                  <a:pt x="19611" y="38500"/>
                </a:lnTo>
                <a:lnTo>
                  <a:pt x="19611" y="38500"/>
                </a:lnTo>
                <a:cubicBezTo>
                  <a:pt x="23611" y="42556"/>
                  <a:pt x="28000" y="44778"/>
                  <a:pt x="32778" y="45167"/>
                </a:cubicBezTo>
                <a:lnTo>
                  <a:pt x="32778" y="45167"/>
                </a:lnTo>
                <a:cubicBezTo>
                  <a:pt x="37704" y="44944"/>
                  <a:pt x="42148" y="42722"/>
                  <a:pt x="46111" y="38500"/>
                </a:cubicBezTo>
                <a:lnTo>
                  <a:pt x="46111" y="38500"/>
                </a:lnTo>
                <a:cubicBezTo>
                  <a:pt x="48185" y="36444"/>
                  <a:pt x="50296" y="36444"/>
                  <a:pt x="52444" y="38500"/>
                </a:cubicBezTo>
                <a:lnTo>
                  <a:pt x="52444" y="38500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639220729-50"/>
          <p:cNvSpPr/>
          <p:nvPr/>
        </p:nvSpPr>
        <p:spPr>
          <a:xfrm>
            <a:off x="4730948" y="3704630"/>
            <a:ext cx="125016" cy="8929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9111"/>
                </a:moveTo>
                <a:lnTo>
                  <a:pt x="0" y="39111"/>
                </a:lnTo>
                <a:cubicBezTo>
                  <a:pt x="154" y="28000"/>
                  <a:pt x="2795" y="18778"/>
                  <a:pt x="7923" y="11444"/>
                </a:cubicBezTo>
                <a:lnTo>
                  <a:pt x="7923" y="11444"/>
                </a:lnTo>
                <a:lnTo>
                  <a:pt x="7923" y="11444"/>
                </a:lnTo>
                <a:cubicBezTo>
                  <a:pt x="13000" y="4037"/>
                  <a:pt x="19385" y="222"/>
                  <a:pt x="27077" y="0"/>
                </a:cubicBezTo>
                <a:lnTo>
                  <a:pt x="27077" y="0"/>
                </a:lnTo>
                <a:lnTo>
                  <a:pt x="28846" y="0"/>
                </a:lnTo>
                <a:cubicBezTo>
                  <a:pt x="30949" y="0"/>
                  <a:pt x="32667" y="963"/>
                  <a:pt x="34000" y="2889"/>
                </a:cubicBezTo>
                <a:lnTo>
                  <a:pt x="34000" y="2889"/>
                </a:lnTo>
                <a:cubicBezTo>
                  <a:pt x="35385" y="4889"/>
                  <a:pt x="36077" y="7407"/>
                  <a:pt x="36077" y="10444"/>
                </a:cubicBezTo>
                <a:lnTo>
                  <a:pt x="36077" y="10444"/>
                </a:lnTo>
                <a:cubicBezTo>
                  <a:pt x="36077" y="13481"/>
                  <a:pt x="35385" y="15963"/>
                  <a:pt x="34000" y="17889"/>
                </a:cubicBezTo>
                <a:lnTo>
                  <a:pt x="34000" y="17889"/>
                </a:lnTo>
                <a:cubicBezTo>
                  <a:pt x="32667" y="19889"/>
                  <a:pt x="30949" y="20889"/>
                  <a:pt x="28846" y="20889"/>
                </a:cubicBezTo>
                <a:lnTo>
                  <a:pt x="28846" y="20889"/>
                </a:lnTo>
                <a:lnTo>
                  <a:pt x="27077" y="20889"/>
                </a:lnTo>
                <a:cubicBezTo>
                  <a:pt x="23436" y="21037"/>
                  <a:pt x="20410" y="22741"/>
                  <a:pt x="18000" y="26000"/>
                </a:cubicBezTo>
                <a:lnTo>
                  <a:pt x="18000" y="26000"/>
                </a:lnTo>
                <a:cubicBezTo>
                  <a:pt x="15744" y="29481"/>
                  <a:pt x="14564" y="33852"/>
                  <a:pt x="14462" y="39111"/>
                </a:cubicBezTo>
                <a:lnTo>
                  <a:pt x="14462" y="39111"/>
                </a:lnTo>
                <a:lnTo>
                  <a:pt x="14462" y="41667"/>
                </a:lnTo>
                <a:lnTo>
                  <a:pt x="28846" y="41667"/>
                </a:lnTo>
                <a:cubicBezTo>
                  <a:pt x="32897" y="41889"/>
                  <a:pt x="36282" y="43963"/>
                  <a:pt x="39000" y="47889"/>
                </a:cubicBezTo>
                <a:lnTo>
                  <a:pt x="39000" y="47889"/>
                </a:lnTo>
                <a:cubicBezTo>
                  <a:pt x="41718" y="51741"/>
                  <a:pt x="43154" y="56630"/>
                  <a:pt x="43308" y="62556"/>
                </a:cubicBezTo>
                <a:lnTo>
                  <a:pt x="43308" y="62556"/>
                </a:lnTo>
                <a:lnTo>
                  <a:pt x="43308" y="83333"/>
                </a:lnTo>
                <a:cubicBezTo>
                  <a:pt x="43154" y="89185"/>
                  <a:pt x="41718" y="94074"/>
                  <a:pt x="39000" y="98000"/>
                </a:cubicBezTo>
                <a:lnTo>
                  <a:pt x="39000" y="98000"/>
                </a:lnTo>
                <a:cubicBezTo>
                  <a:pt x="36282" y="101926"/>
                  <a:pt x="32897" y="104000"/>
                  <a:pt x="28846" y="104222"/>
                </a:cubicBezTo>
                <a:lnTo>
                  <a:pt x="28846" y="104222"/>
                </a:lnTo>
                <a:lnTo>
                  <a:pt x="14462" y="104222"/>
                </a:lnTo>
                <a:cubicBezTo>
                  <a:pt x="10359" y="104000"/>
                  <a:pt x="6974" y="101926"/>
                  <a:pt x="4308" y="98000"/>
                </a:cubicBezTo>
                <a:lnTo>
                  <a:pt x="4308" y="98000"/>
                </a:lnTo>
                <a:cubicBezTo>
                  <a:pt x="1590" y="94074"/>
                  <a:pt x="154" y="89185"/>
                  <a:pt x="0" y="83333"/>
                </a:cubicBezTo>
                <a:lnTo>
                  <a:pt x="0" y="83333"/>
                </a:lnTo>
                <a:lnTo>
                  <a:pt x="0" y="72889"/>
                </a:lnTo>
                <a:lnTo>
                  <a:pt x="0" y="62556"/>
                </a:lnTo>
                <a:lnTo>
                  <a:pt x="0" y="39111"/>
                </a:lnTo>
                <a:moveTo>
                  <a:pt x="57692" y="39111"/>
                </a:moveTo>
                <a:lnTo>
                  <a:pt x="57692" y="39111"/>
                </a:lnTo>
                <a:cubicBezTo>
                  <a:pt x="57846" y="28000"/>
                  <a:pt x="60487" y="18778"/>
                  <a:pt x="65615" y="11444"/>
                </a:cubicBezTo>
                <a:lnTo>
                  <a:pt x="65615" y="11444"/>
                </a:lnTo>
                <a:lnTo>
                  <a:pt x="65615" y="11444"/>
                </a:lnTo>
                <a:cubicBezTo>
                  <a:pt x="70692" y="4037"/>
                  <a:pt x="77077" y="222"/>
                  <a:pt x="84769" y="0"/>
                </a:cubicBezTo>
                <a:lnTo>
                  <a:pt x="84769" y="0"/>
                </a:lnTo>
                <a:lnTo>
                  <a:pt x="86538" y="0"/>
                </a:lnTo>
                <a:cubicBezTo>
                  <a:pt x="88641" y="0"/>
                  <a:pt x="90359" y="963"/>
                  <a:pt x="91692" y="2889"/>
                </a:cubicBezTo>
                <a:lnTo>
                  <a:pt x="91692" y="2889"/>
                </a:lnTo>
                <a:cubicBezTo>
                  <a:pt x="93077" y="4889"/>
                  <a:pt x="93769" y="7407"/>
                  <a:pt x="93769" y="10444"/>
                </a:cubicBezTo>
                <a:lnTo>
                  <a:pt x="93769" y="10444"/>
                </a:lnTo>
                <a:cubicBezTo>
                  <a:pt x="93769" y="13481"/>
                  <a:pt x="93077" y="15963"/>
                  <a:pt x="91692" y="17889"/>
                </a:cubicBezTo>
                <a:lnTo>
                  <a:pt x="91692" y="17889"/>
                </a:lnTo>
                <a:cubicBezTo>
                  <a:pt x="90359" y="19889"/>
                  <a:pt x="88641" y="20889"/>
                  <a:pt x="86538" y="20889"/>
                </a:cubicBezTo>
                <a:lnTo>
                  <a:pt x="86538" y="20889"/>
                </a:lnTo>
                <a:lnTo>
                  <a:pt x="84769" y="20889"/>
                </a:lnTo>
                <a:cubicBezTo>
                  <a:pt x="81128" y="21037"/>
                  <a:pt x="78103" y="22741"/>
                  <a:pt x="75692" y="26000"/>
                </a:cubicBezTo>
                <a:lnTo>
                  <a:pt x="75692" y="26000"/>
                </a:lnTo>
                <a:cubicBezTo>
                  <a:pt x="73436" y="29481"/>
                  <a:pt x="72256" y="33852"/>
                  <a:pt x="72154" y="39111"/>
                </a:cubicBezTo>
                <a:lnTo>
                  <a:pt x="72154" y="39111"/>
                </a:lnTo>
                <a:lnTo>
                  <a:pt x="72154" y="41667"/>
                </a:lnTo>
                <a:lnTo>
                  <a:pt x="86538" y="41667"/>
                </a:lnTo>
                <a:cubicBezTo>
                  <a:pt x="90590" y="41889"/>
                  <a:pt x="93974" y="43963"/>
                  <a:pt x="96692" y="47889"/>
                </a:cubicBezTo>
                <a:lnTo>
                  <a:pt x="96692" y="47889"/>
                </a:lnTo>
                <a:cubicBezTo>
                  <a:pt x="99410" y="51741"/>
                  <a:pt x="100846" y="56630"/>
                  <a:pt x="101000" y="62556"/>
                </a:cubicBezTo>
                <a:lnTo>
                  <a:pt x="101000" y="62556"/>
                </a:lnTo>
                <a:lnTo>
                  <a:pt x="101000" y="83333"/>
                </a:lnTo>
                <a:cubicBezTo>
                  <a:pt x="100846" y="89185"/>
                  <a:pt x="99410" y="94074"/>
                  <a:pt x="96692" y="98000"/>
                </a:cubicBezTo>
                <a:lnTo>
                  <a:pt x="96692" y="98000"/>
                </a:lnTo>
                <a:cubicBezTo>
                  <a:pt x="93974" y="101926"/>
                  <a:pt x="90590" y="104000"/>
                  <a:pt x="86538" y="104222"/>
                </a:cubicBezTo>
                <a:lnTo>
                  <a:pt x="86538" y="104222"/>
                </a:lnTo>
                <a:lnTo>
                  <a:pt x="72154" y="104222"/>
                </a:lnTo>
                <a:cubicBezTo>
                  <a:pt x="68051" y="104000"/>
                  <a:pt x="64667" y="101926"/>
                  <a:pt x="62000" y="98000"/>
                </a:cubicBezTo>
                <a:lnTo>
                  <a:pt x="62000" y="98000"/>
                </a:lnTo>
                <a:cubicBezTo>
                  <a:pt x="59282" y="94074"/>
                  <a:pt x="57846" y="89185"/>
                  <a:pt x="57692" y="83333"/>
                </a:cubicBezTo>
                <a:lnTo>
                  <a:pt x="57692" y="83333"/>
                </a:lnTo>
                <a:lnTo>
                  <a:pt x="57692" y="72889"/>
                </a:lnTo>
                <a:lnTo>
                  <a:pt x="57692" y="62556"/>
                </a:lnTo>
                <a:lnTo>
                  <a:pt x="57692" y="39111"/>
                </a:lnTo>
              </a:path>
            </a:pathLst>
          </a:custGeom>
          <a:solidFill>
            <a:srgbClr val="1A6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639220704-5"/>
          <p:cNvSpPr txBox="1"/>
          <p:nvPr/>
        </p:nvSpPr>
        <p:spPr>
          <a:xfrm>
            <a:off x="400050" y="151209"/>
            <a:ext cx="302047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113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15</a:t>
            </a:r>
            <a:endParaRPr/>
          </a:p>
        </p:txBody>
      </p:sp>
      <p:sp>
        <p:nvSpPr>
          <p:cNvPr id="20" name="el-1785639220704-6"/>
          <p:cNvSpPr txBox="1"/>
          <p:nvPr/>
        </p:nvSpPr>
        <p:spPr>
          <a:xfrm>
            <a:off x="737815" y="139303"/>
            <a:ext cx="222885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spc="56">
                <a:solidFill>
                  <a:srgbClr val="2A2A2A"/>
                </a:solidFill>
                <a:latin typeface="Songti SC"/>
                <a:ea typeface="Songti SC"/>
                <a:cs typeface="Songti SC"/>
              </a:rPr>
              <a:t>文化拓展——拱桥与抛物线</a:t>
            </a:r>
            <a:endParaRPr/>
          </a:p>
        </p:txBody>
      </p:sp>
      <p:sp>
        <p:nvSpPr>
          <p:cNvPr id="21" name="el-1785639220712-38"/>
          <p:cNvSpPr txBox="1"/>
          <p:nvPr/>
        </p:nvSpPr>
        <p:spPr>
          <a:xfrm>
            <a:off x="4972050" y="1444228"/>
            <a:ext cx="3843338" cy="223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中国古桥 </a:t>
            </a:r>
            <a:r>
              <a:rPr b="1" sz="112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赵州桥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——单孔圆弧形石拱桥，距今约1400年</a:t>
            </a:r>
            <a:endParaRPr/>
          </a:p>
        </p:txBody>
      </p:sp>
      <p:sp>
        <p:nvSpPr>
          <p:cNvPr id="22" name="el-1785639220712-39"/>
          <p:cNvSpPr txBox="1"/>
          <p:nvPr/>
        </p:nvSpPr>
        <p:spPr>
          <a:xfrm>
            <a:off x="4972050" y="1846659"/>
            <a:ext cx="3843338" cy="223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抛物线形拱桥：拱顶离水面 </a:t>
            </a:r>
            <a:r>
              <a:rPr b="1" sz="112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2m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，水面宽 </a:t>
            </a:r>
            <a:r>
              <a:rPr b="1" sz="112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4m</a:t>
            </a:r>
            <a:endParaRPr/>
          </a:p>
        </p:txBody>
      </p:sp>
      <p:sp>
        <p:nvSpPr>
          <p:cNvPr id="23" name="el-1785639220713-42"/>
          <p:cNvSpPr txBox="1"/>
          <p:nvPr/>
        </p:nvSpPr>
        <p:spPr>
          <a:xfrm>
            <a:off x="4972050" y="2249091"/>
            <a:ext cx="384333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以抛物线的顶点为原点，建立坐标系</a:t>
            </a:r>
            <a:endParaRPr/>
          </a:p>
        </p:txBody>
      </p:sp>
      <p:sp>
        <p:nvSpPr>
          <p:cNvPr id="24" name="el-1785639220713-40"/>
          <p:cNvSpPr txBox="1"/>
          <p:nvPr/>
        </p:nvSpPr>
        <p:spPr>
          <a:xfrm>
            <a:off x="4972050" y="2641997"/>
            <a:ext cx="3843338" cy="2190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设抛物线为 </a:t>
            </a:r>
            <a:r>
              <a:rPr b="1" sz="1120">
                <a:solidFill>
                  <a:srgbClr val="1A6B5C"/>
                </a:solidFill>
                <a:latin typeface="Times New Roman"/>
                <a:ea typeface="Times New Roman"/>
                <a:cs typeface="Times New Roman"/>
              </a:rPr>
              <a:t>y = ax²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，过点 (2, −2)，得 </a:t>
            </a:r>
            <a:r>
              <a:rPr b="1" sz="1120">
                <a:solidFill>
                  <a:srgbClr val="1A6B5C"/>
                </a:solidFill>
                <a:latin typeface="Times New Roman"/>
                <a:ea typeface="Times New Roman"/>
                <a:cs typeface="Times New Roman"/>
              </a:rPr>
              <a:t>a = −½</a:t>
            </a:r>
            <a:endParaRPr/>
          </a:p>
        </p:txBody>
      </p:sp>
      <p:sp>
        <p:nvSpPr>
          <p:cNvPr id="25" name="el-1785639220713-41"/>
          <p:cNvSpPr txBox="1"/>
          <p:nvPr/>
        </p:nvSpPr>
        <p:spPr>
          <a:xfrm>
            <a:off x="4972050" y="3039666"/>
            <a:ext cx="3786188" cy="4381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水面下降1m时，</a:t>
            </a:r>
            <a:r>
              <a:rPr b="1" sz="1120">
                <a:solidFill>
                  <a:srgbClr val="1A6B5C"/>
                </a:solidFill>
                <a:latin typeface="Times New Roman"/>
                <a:ea typeface="Times New Roman"/>
                <a:cs typeface="Times New Roman"/>
              </a:rPr>
              <a:t>y = −3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，解得</a:t>
            </a:r>
            <a:r>
              <a:rPr b="1" sz="1120">
                <a:solidFill>
                  <a:srgbClr val="1A6B5C"/>
                </a:solidFill>
                <a:latin typeface="Times New Roman"/>
                <a:ea typeface="Times New Roman"/>
                <a:cs typeface="Times New Roman"/>
              </a:rPr>
              <a:t>x = ±√6</a:t>
            </a:r>
            <a:endParaRPr/>
          </a:p>
          <a:p>
            <a:pPr algn="l">
              <a:lnSpc>
                <a:spcPts val="168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水面宽度增加</a:t>
            </a:r>
            <a:r>
              <a:rPr b="1" sz="1120">
                <a:solidFill>
                  <a:srgbClr val="1A6B5C"/>
                </a:solidFill>
                <a:latin typeface="Times New Roman"/>
                <a:ea typeface="Times New Roman"/>
                <a:cs typeface="Times New Roman"/>
              </a:rPr>
              <a:t>2√6 − 4 ≈ 0.9m</a:t>
            </a:r>
            <a:endParaRPr/>
          </a:p>
        </p:txBody>
      </p:sp>
      <p:sp>
        <p:nvSpPr>
          <p:cNvPr id="26" name="el-1785639220714-43"/>
          <p:cNvSpPr txBox="1"/>
          <p:nvPr/>
        </p:nvSpPr>
        <p:spPr>
          <a:xfrm>
            <a:off x="4972050" y="3656409"/>
            <a:ext cx="384333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1A6B5C"/>
                </a:solidFill>
                <a:latin typeface="Songti SC"/>
                <a:ea typeface="Songti SC"/>
                <a:cs typeface="Songti SC"/>
              </a:rPr>
              <a:t>从古桥到现代桥梁，抛物线始终是建筑设计的核心</a:t>
            </a:r>
            <a:endParaRPr/>
          </a:p>
        </p:txBody>
      </p:sp>
      <p:sp>
        <p:nvSpPr>
          <p:cNvPr id="27" name="el-1785639220704-7"/>
          <p:cNvSpPr txBox="1"/>
          <p:nvPr/>
        </p:nvSpPr>
        <p:spPr>
          <a:xfrm>
            <a:off x="400050" y="4894660"/>
            <a:ext cx="1330003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7568"/>
                </a:solidFill>
                <a:latin typeface="Songti SC"/>
                <a:ea typeface="Songti SC"/>
                <a:cs typeface="Songti SC"/>
              </a:rPr>
              <a:t>✦ 传统文化中的数学智慧</a:t>
            </a:r>
            <a:endParaRPr/>
          </a:p>
        </p:txBody>
      </p:sp>
      <p:sp>
        <p:nvSpPr>
          <p:cNvPr id="28" name="el-1785639220704-8"/>
          <p:cNvSpPr txBox="1"/>
          <p:nvPr/>
        </p:nvSpPr>
        <p:spPr>
          <a:xfrm>
            <a:off x="7243316" y="4901803"/>
            <a:ext cx="1557784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7568"/>
                </a:solidFill>
                <a:latin typeface="Microsoft YaHei"/>
                <a:ea typeface="Microsoft YaHei"/>
                <a:cs typeface="Microsoft YaHei"/>
              </a:rPr>
              <a:t>九年级 · 第二十二章 二次函数</a:t>
            </a:r>
            <a:endParaRPr/>
          </a:p>
        </p:txBody>
      </p:sp>
      <p:sp>
        <p:nvSpPr>
          <p:cNvPr id="29" name="el-1785639220706-9"/>
          <p:cNvSpPr/>
          <p:nvPr/>
        </p:nvSpPr>
        <p:spPr>
          <a:xfrm>
            <a:off x="400050" y="1040160"/>
            <a:ext cx="4043363" cy="3234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59" y="0"/>
                </a:moveTo>
                <a:lnTo>
                  <a:pt x="98941" y="0"/>
                </a:lnTo>
                <a:lnTo>
                  <a:pt x="99045" y="6"/>
                </a:lnTo>
                <a:lnTo>
                  <a:pt x="99148" y="26"/>
                </a:lnTo>
                <a:lnTo>
                  <a:pt x="99249" y="56"/>
                </a:lnTo>
                <a:lnTo>
                  <a:pt x="99346" y="100"/>
                </a:lnTo>
                <a:lnTo>
                  <a:pt x="99440" y="156"/>
                </a:lnTo>
                <a:lnTo>
                  <a:pt x="99529" y="224"/>
                </a:lnTo>
                <a:lnTo>
                  <a:pt x="99612" y="300"/>
                </a:lnTo>
                <a:lnTo>
                  <a:pt x="99689" y="388"/>
                </a:lnTo>
                <a:lnTo>
                  <a:pt x="99760" y="485"/>
                </a:lnTo>
                <a:lnTo>
                  <a:pt x="99821" y="588"/>
                </a:lnTo>
                <a:lnTo>
                  <a:pt x="99875" y="700"/>
                </a:lnTo>
                <a:lnTo>
                  <a:pt x="99920" y="818"/>
                </a:lnTo>
                <a:lnTo>
                  <a:pt x="99955" y="938"/>
                </a:lnTo>
                <a:lnTo>
                  <a:pt x="99979" y="1065"/>
                </a:lnTo>
                <a:lnTo>
                  <a:pt x="99995" y="1194"/>
                </a:lnTo>
                <a:lnTo>
                  <a:pt x="100000" y="1324"/>
                </a:lnTo>
                <a:lnTo>
                  <a:pt x="100000" y="98676"/>
                </a:lnTo>
                <a:lnTo>
                  <a:pt x="99995" y="98806"/>
                </a:lnTo>
                <a:lnTo>
                  <a:pt x="99979" y="98935"/>
                </a:lnTo>
                <a:lnTo>
                  <a:pt x="99955" y="99062"/>
                </a:lnTo>
                <a:lnTo>
                  <a:pt x="99920" y="99182"/>
                </a:lnTo>
                <a:lnTo>
                  <a:pt x="99875" y="99300"/>
                </a:lnTo>
                <a:lnTo>
                  <a:pt x="99821" y="99412"/>
                </a:lnTo>
                <a:lnTo>
                  <a:pt x="99760" y="99515"/>
                </a:lnTo>
                <a:lnTo>
                  <a:pt x="99689" y="99612"/>
                </a:lnTo>
                <a:lnTo>
                  <a:pt x="99612" y="99700"/>
                </a:lnTo>
                <a:lnTo>
                  <a:pt x="99529" y="99776"/>
                </a:lnTo>
                <a:lnTo>
                  <a:pt x="99440" y="99844"/>
                </a:lnTo>
                <a:lnTo>
                  <a:pt x="99346" y="99900"/>
                </a:lnTo>
                <a:lnTo>
                  <a:pt x="99249" y="99944"/>
                </a:lnTo>
                <a:lnTo>
                  <a:pt x="99148" y="99974"/>
                </a:lnTo>
                <a:lnTo>
                  <a:pt x="99045" y="99994"/>
                </a:lnTo>
                <a:lnTo>
                  <a:pt x="98941" y="100000"/>
                </a:lnTo>
                <a:lnTo>
                  <a:pt x="1059" y="100000"/>
                </a:lnTo>
                <a:lnTo>
                  <a:pt x="955" y="99994"/>
                </a:lnTo>
                <a:lnTo>
                  <a:pt x="852" y="99974"/>
                </a:lnTo>
                <a:lnTo>
                  <a:pt x="751" y="99944"/>
                </a:lnTo>
                <a:lnTo>
                  <a:pt x="654" y="99900"/>
                </a:lnTo>
                <a:lnTo>
                  <a:pt x="560" y="99844"/>
                </a:lnTo>
                <a:lnTo>
                  <a:pt x="471" y="99776"/>
                </a:lnTo>
                <a:lnTo>
                  <a:pt x="388" y="99700"/>
                </a:lnTo>
                <a:lnTo>
                  <a:pt x="311" y="99612"/>
                </a:lnTo>
                <a:lnTo>
                  <a:pt x="240" y="99515"/>
                </a:lnTo>
                <a:lnTo>
                  <a:pt x="179" y="99412"/>
                </a:lnTo>
                <a:lnTo>
                  <a:pt x="125" y="99300"/>
                </a:lnTo>
                <a:lnTo>
                  <a:pt x="80" y="99182"/>
                </a:lnTo>
                <a:lnTo>
                  <a:pt x="45" y="99062"/>
                </a:lnTo>
                <a:lnTo>
                  <a:pt x="21" y="98935"/>
                </a:lnTo>
                <a:lnTo>
                  <a:pt x="5" y="98806"/>
                </a:lnTo>
                <a:lnTo>
                  <a:pt x="0" y="98676"/>
                </a:lnTo>
                <a:lnTo>
                  <a:pt x="0" y="1324"/>
                </a:lnTo>
                <a:lnTo>
                  <a:pt x="5" y="1194"/>
                </a:lnTo>
                <a:lnTo>
                  <a:pt x="21" y="1065"/>
                </a:lnTo>
                <a:lnTo>
                  <a:pt x="45" y="938"/>
                </a:lnTo>
                <a:lnTo>
                  <a:pt x="80" y="818"/>
                </a:lnTo>
                <a:lnTo>
                  <a:pt x="125" y="700"/>
                </a:lnTo>
                <a:lnTo>
                  <a:pt x="179" y="588"/>
                </a:lnTo>
                <a:lnTo>
                  <a:pt x="240" y="485"/>
                </a:lnTo>
                <a:lnTo>
                  <a:pt x="311" y="388"/>
                </a:lnTo>
                <a:lnTo>
                  <a:pt x="388" y="300"/>
                </a:lnTo>
                <a:lnTo>
                  <a:pt x="471" y="224"/>
                </a:lnTo>
                <a:lnTo>
                  <a:pt x="560" y="156"/>
                </a:lnTo>
                <a:lnTo>
                  <a:pt x="654" y="100"/>
                </a:lnTo>
                <a:lnTo>
                  <a:pt x="751" y="56"/>
                </a:lnTo>
                <a:lnTo>
                  <a:pt x="852" y="26"/>
                </a:lnTo>
                <a:lnTo>
                  <a:pt x="955" y="6"/>
                </a:lnTo>
                <a:lnTo>
                  <a:pt x="1059" y="0"/>
                </a:lnTo>
                <a:close/>
              </a:path>
            </a:pathLst>
          </a:custGeom>
          <a:gradFill rotWithShape="1">
            <a:gsLst>
              <a:gs pos="0">
                <a:srgbClr val="EBE5D8"/>
              </a:gs>
              <a:gs pos="100000">
                <a:srgbClr val="DED8C8"/>
              </a:gs>
            </a:gsLst>
            <a:lin ang="5400000" scaled="0"/>
          </a:gradFill>
          <a:ln>
            <a:noFill/>
          </a:ln>
          <a:effectLst>
            <a:outerShdw blurRad="114300" dist="28575" dir="5400000" sx="100000" sy="100000" kx="0" ky="0" algn="ctr">
              <a:srgbClr val="2A2A2A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0" name="el-1785639220707-10"/>
          <p:cNvSpPr/>
          <p:nvPr/>
        </p:nvSpPr>
        <p:spPr>
          <a:xfrm>
            <a:off x="400050" y="1040160"/>
            <a:ext cx="4043363" cy="3234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80000"/>
                </a:moveTo>
                <a:cubicBezTo>
                  <a:pt x="8000" y="60000"/>
                  <a:pt x="16000" y="54167"/>
                  <a:pt x="24000" y="62500"/>
                </a:cubicBezTo>
                <a:cubicBezTo>
                  <a:pt x="29333" y="64167"/>
                  <a:pt x="34667" y="61667"/>
                  <a:pt x="40000" y="55000"/>
                </a:cubicBezTo>
                <a:cubicBezTo>
                  <a:pt x="45333" y="48333"/>
                  <a:pt x="51333" y="47500"/>
                  <a:pt x="58000" y="52500"/>
                </a:cubicBezTo>
                <a:cubicBezTo>
                  <a:pt x="64667" y="57500"/>
                  <a:pt x="70667" y="56667"/>
                  <a:pt x="76000" y="50000"/>
                </a:cubicBezTo>
                <a:cubicBezTo>
                  <a:pt x="81333" y="43333"/>
                  <a:pt x="86667" y="42500"/>
                  <a:pt x="92000" y="47500"/>
                </a:cubicBezTo>
                <a:cubicBezTo>
                  <a:pt x="96000" y="50833"/>
                  <a:pt x="98667" y="51667"/>
                  <a:pt x="100000" y="50000"/>
                </a:cubicBez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4BBA8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639220707-11"/>
          <p:cNvSpPr/>
          <p:nvPr/>
        </p:nvSpPr>
        <p:spPr>
          <a:xfrm>
            <a:off x="400050" y="1040160"/>
            <a:ext cx="4043363" cy="3234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77500"/>
                </a:moveTo>
                <a:lnTo>
                  <a:pt x="100000" y="7750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8CDC4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639220707-12"/>
          <p:cNvSpPr/>
          <p:nvPr/>
        </p:nvSpPr>
        <p:spPr>
          <a:xfrm>
            <a:off x="400050" y="1040160"/>
            <a:ext cx="4043363" cy="3234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000" y="80000"/>
                </a:moveTo>
                <a:cubicBezTo>
                  <a:pt x="38667" y="46667"/>
                  <a:pt x="61333" y="46667"/>
                  <a:pt x="84000" y="80000"/>
                </a:cubicBezTo>
              </a:path>
            </a:pathLst>
          </a:custGeom>
          <a:noFill/>
          <a:ln w="40481" algn="ctr">
            <a:solidFill>
              <a:srgbClr val="1A6B5C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el-1785639220707-13"/>
          <p:cNvSpPr/>
          <p:nvPr/>
        </p:nvSpPr>
        <p:spPr>
          <a:xfrm>
            <a:off x="400050" y="1040160"/>
            <a:ext cx="4043363" cy="3234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000" y="80000"/>
                </a:moveTo>
                <a:cubicBezTo>
                  <a:pt x="38667" y="48333"/>
                  <a:pt x="61333" y="48333"/>
                  <a:pt x="84000" y="80000"/>
                </a:cubicBezTo>
              </a:path>
            </a:pathLst>
          </a:custGeom>
          <a:noFill/>
          <a:ln w="24289" algn="ctr">
            <a:solidFill>
              <a:srgbClr val="2A2A2A">
                <a:alpha val="5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4" name="el-1785639220707-14"/>
          <p:cNvSpPr/>
          <p:nvPr/>
        </p:nvSpPr>
        <p:spPr>
          <a:xfrm>
            <a:off x="400050" y="1040160"/>
            <a:ext cx="4043363" cy="3234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400" y="80000"/>
                </a:moveTo>
                <a:lnTo>
                  <a:pt x="18400" y="80000"/>
                </a:lnTo>
                <a:cubicBezTo>
                  <a:pt x="18621" y="80000"/>
                  <a:pt x="18800" y="80224"/>
                  <a:pt x="18800" y="80500"/>
                </a:cubicBezTo>
                <a:lnTo>
                  <a:pt x="18800" y="92000"/>
                </a:lnTo>
                <a:cubicBezTo>
                  <a:pt x="18800" y="92276"/>
                  <a:pt x="18621" y="92500"/>
                  <a:pt x="18400" y="92500"/>
                </a:cubicBezTo>
                <a:lnTo>
                  <a:pt x="16400" y="92500"/>
                </a:lnTo>
                <a:cubicBezTo>
                  <a:pt x="16179" y="92500"/>
                  <a:pt x="16000" y="92276"/>
                  <a:pt x="16000" y="92000"/>
                </a:cubicBezTo>
                <a:lnTo>
                  <a:pt x="16000" y="80500"/>
                </a:lnTo>
                <a:cubicBezTo>
                  <a:pt x="16000" y="80224"/>
                  <a:pt x="16179" y="80000"/>
                  <a:pt x="16400" y="80000"/>
                </a:cubicBezTo>
                <a:close/>
              </a:path>
            </a:pathLst>
          </a:custGeom>
          <a:solidFill>
            <a:srgbClr val="7A756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5639220707-15"/>
          <p:cNvSpPr/>
          <p:nvPr/>
        </p:nvSpPr>
        <p:spPr>
          <a:xfrm>
            <a:off x="400050" y="1040160"/>
            <a:ext cx="4043363" cy="3234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1600" y="80000"/>
                </a:moveTo>
                <a:lnTo>
                  <a:pt x="83600" y="80000"/>
                </a:lnTo>
                <a:cubicBezTo>
                  <a:pt x="83821" y="80000"/>
                  <a:pt x="84000" y="80224"/>
                  <a:pt x="84000" y="80500"/>
                </a:cubicBezTo>
                <a:lnTo>
                  <a:pt x="84000" y="92000"/>
                </a:lnTo>
                <a:cubicBezTo>
                  <a:pt x="84000" y="92276"/>
                  <a:pt x="83821" y="92500"/>
                  <a:pt x="83600" y="92500"/>
                </a:cubicBezTo>
                <a:lnTo>
                  <a:pt x="81600" y="92500"/>
                </a:lnTo>
                <a:cubicBezTo>
                  <a:pt x="81379" y="92500"/>
                  <a:pt x="81200" y="92276"/>
                  <a:pt x="81200" y="92000"/>
                </a:cubicBezTo>
                <a:lnTo>
                  <a:pt x="81200" y="80500"/>
                </a:lnTo>
                <a:cubicBezTo>
                  <a:pt x="81200" y="80224"/>
                  <a:pt x="81379" y="80000"/>
                  <a:pt x="81600" y="80000"/>
                </a:cubicBezTo>
                <a:close/>
              </a:path>
            </a:pathLst>
          </a:custGeom>
          <a:solidFill>
            <a:srgbClr val="7A756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5639220707-16"/>
          <p:cNvSpPr/>
          <p:nvPr/>
        </p:nvSpPr>
        <p:spPr>
          <a:xfrm>
            <a:off x="400050" y="1040160"/>
            <a:ext cx="4043363" cy="3234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6000" y="65000"/>
                </a:moveTo>
                <a:lnTo>
                  <a:pt x="28000" y="65000"/>
                </a:lnTo>
              </a:path>
            </a:pathLst>
          </a:custGeom>
          <a:solidFill>
            <a:srgbClr val="000000"/>
          </a:solidFill>
          <a:ln w="16192" algn="ctr">
            <a:solidFill>
              <a:srgbClr val="7A756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el-1785639220707-17"/>
          <p:cNvSpPr/>
          <p:nvPr/>
        </p:nvSpPr>
        <p:spPr>
          <a:xfrm>
            <a:off x="400050" y="1040160"/>
            <a:ext cx="4043363" cy="3234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6000" y="54500"/>
                </a:moveTo>
                <a:lnTo>
                  <a:pt x="38000" y="54500"/>
                </a:lnTo>
              </a:path>
            </a:pathLst>
          </a:custGeom>
          <a:solidFill>
            <a:srgbClr val="000000"/>
          </a:solidFill>
          <a:ln w="16192" algn="ctr">
            <a:solidFill>
              <a:srgbClr val="7A756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el-1785639220707-18"/>
          <p:cNvSpPr/>
          <p:nvPr/>
        </p:nvSpPr>
        <p:spPr>
          <a:xfrm>
            <a:off x="400050" y="1040160"/>
            <a:ext cx="4043363" cy="3234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6000" y="47500"/>
                </a:moveTo>
                <a:lnTo>
                  <a:pt x="48000" y="47500"/>
                </a:lnTo>
              </a:path>
            </a:pathLst>
          </a:custGeom>
          <a:solidFill>
            <a:srgbClr val="000000"/>
          </a:solidFill>
          <a:ln w="16192" algn="ctr">
            <a:solidFill>
              <a:srgbClr val="7A756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el-1785639220707-19"/>
          <p:cNvSpPr/>
          <p:nvPr/>
        </p:nvSpPr>
        <p:spPr>
          <a:xfrm>
            <a:off x="400050" y="1040160"/>
            <a:ext cx="4043363" cy="3234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4000" y="47500"/>
                </a:moveTo>
                <a:lnTo>
                  <a:pt x="56000" y="47500"/>
                </a:lnTo>
              </a:path>
            </a:pathLst>
          </a:custGeom>
          <a:solidFill>
            <a:srgbClr val="000000"/>
          </a:solidFill>
          <a:ln w="16192" algn="ctr">
            <a:solidFill>
              <a:srgbClr val="7A756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el-1785639220707-20"/>
          <p:cNvSpPr/>
          <p:nvPr/>
        </p:nvSpPr>
        <p:spPr>
          <a:xfrm>
            <a:off x="400050" y="1040160"/>
            <a:ext cx="4043363" cy="3234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4000" y="54500"/>
                </a:moveTo>
                <a:lnTo>
                  <a:pt x="66000" y="54500"/>
                </a:lnTo>
              </a:path>
            </a:pathLst>
          </a:custGeom>
          <a:solidFill>
            <a:srgbClr val="000000"/>
          </a:solidFill>
          <a:ln w="16192" algn="ctr">
            <a:solidFill>
              <a:srgbClr val="7A756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el-1785639220707-21"/>
          <p:cNvSpPr/>
          <p:nvPr/>
        </p:nvSpPr>
        <p:spPr>
          <a:xfrm>
            <a:off x="400050" y="1040160"/>
            <a:ext cx="4043363" cy="3234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4000" y="65000"/>
                </a:moveTo>
                <a:lnTo>
                  <a:pt x="76000" y="65000"/>
                </a:lnTo>
              </a:path>
            </a:pathLst>
          </a:custGeom>
          <a:solidFill>
            <a:srgbClr val="000000"/>
          </a:solidFill>
          <a:ln w="16192" algn="ctr">
            <a:solidFill>
              <a:srgbClr val="7A756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el-1785639220707-22"/>
          <p:cNvSpPr/>
          <p:nvPr/>
        </p:nvSpPr>
        <p:spPr>
          <a:xfrm>
            <a:off x="400050" y="1040160"/>
            <a:ext cx="4043363" cy="3234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40000"/>
                </a:moveTo>
                <a:cubicBezTo>
                  <a:pt x="52000" y="50000"/>
                  <a:pt x="56000" y="65000"/>
                  <a:pt x="62000" y="80000"/>
                </a:cubicBezTo>
                <a:cubicBezTo>
                  <a:pt x="66000" y="87500"/>
                  <a:pt x="72000" y="92500"/>
                  <a:pt x="78000" y="95000"/>
                </a:cubicBezTo>
              </a:path>
            </a:pathLst>
          </a:custGeom>
          <a:noFill/>
          <a:ln w="24289" algn="ctr">
            <a:solidFill>
              <a:srgbClr val="1A6B5C">
                <a:alpha val="9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3" name="el-1785639220707-23"/>
          <p:cNvSpPr/>
          <p:nvPr/>
        </p:nvSpPr>
        <p:spPr>
          <a:xfrm>
            <a:off x="400050" y="1040160"/>
            <a:ext cx="4043363" cy="3234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40000"/>
                </a:moveTo>
                <a:cubicBezTo>
                  <a:pt x="48000" y="50000"/>
                  <a:pt x="44000" y="65000"/>
                  <a:pt x="38000" y="80000"/>
                </a:cubicBezTo>
                <a:cubicBezTo>
                  <a:pt x="34000" y="87500"/>
                  <a:pt x="28000" y="92500"/>
                  <a:pt x="22000" y="95000"/>
                </a:cubicBezTo>
              </a:path>
            </a:pathLst>
          </a:custGeom>
          <a:noFill/>
          <a:ln w="24289" algn="ctr">
            <a:solidFill>
              <a:srgbClr val="1A6B5C">
                <a:alpha val="9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4" name="el-1785639220707-24"/>
          <p:cNvSpPr/>
          <p:nvPr/>
        </p:nvSpPr>
        <p:spPr>
          <a:xfrm>
            <a:off x="400050" y="1040160"/>
            <a:ext cx="4043363" cy="3234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000" y="40000"/>
                </a:moveTo>
                <a:cubicBezTo>
                  <a:pt x="51000" y="40690"/>
                  <a:pt x="50552" y="41250"/>
                  <a:pt x="50000" y="41250"/>
                </a:cubicBezTo>
                <a:cubicBezTo>
                  <a:pt x="49448" y="41250"/>
                  <a:pt x="49000" y="40690"/>
                  <a:pt x="49000" y="40000"/>
                </a:cubicBezTo>
                <a:cubicBezTo>
                  <a:pt x="49000" y="39310"/>
                  <a:pt x="49448" y="38750"/>
                  <a:pt x="50000" y="38750"/>
                </a:cubicBezTo>
                <a:cubicBezTo>
                  <a:pt x="50552" y="38750"/>
                  <a:pt x="51000" y="39310"/>
                  <a:pt x="51000" y="40000"/>
                </a:cubicBezTo>
                <a:close/>
              </a:path>
            </a:pathLst>
          </a:custGeom>
          <a:solidFill>
            <a:srgbClr val="C0392B"/>
          </a:solidFill>
          <a:ln w="12144" algn="ctr">
            <a:solidFill>
              <a:srgbClr val="F5F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5" name="el-1785639220707-25"/>
          <p:cNvSpPr/>
          <p:nvPr/>
        </p:nvSpPr>
        <p:spPr>
          <a:xfrm>
            <a:off x="400050" y="1040160"/>
            <a:ext cx="4043363" cy="3234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8000" y="82500"/>
                </a:moveTo>
                <a:lnTo>
                  <a:pt x="82000" y="82500"/>
                </a:lnTo>
              </a:path>
            </a:pathLst>
          </a:custGeom>
          <a:solidFill>
            <a:srgbClr val="000000">
              <a:alpha val="60000"/>
            </a:srgbClr>
          </a:solidFill>
          <a:ln w="12144" algn="ctr">
            <a:solidFill>
              <a:srgbClr val="2A2A2A">
                <a:alpha val="6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6" name="el-1785639220707-26"/>
          <p:cNvSpPr/>
          <p:nvPr/>
        </p:nvSpPr>
        <p:spPr>
          <a:xfrm>
            <a:off x="400050" y="1040160"/>
            <a:ext cx="4043363" cy="3234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40000"/>
                </a:moveTo>
                <a:lnTo>
                  <a:pt x="50000" y="82000"/>
                </a:lnTo>
              </a:path>
            </a:pathLst>
          </a:custGeom>
          <a:solidFill>
            <a:srgbClr val="000000">
              <a:alpha val="60000"/>
            </a:srgbClr>
          </a:solidFill>
          <a:ln w="12144" algn="ctr">
            <a:solidFill>
              <a:srgbClr val="C0392B">
                <a:alpha val="6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7" name="el-1785639220707-27"/>
          <p:cNvSpPr txBox="1"/>
          <p:nvPr/>
        </p:nvSpPr>
        <p:spPr>
          <a:xfrm>
            <a:off x="2203390" y="2091415"/>
            <a:ext cx="436683" cy="2328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C0392B"/>
                </a:solidFill>
                <a:latin typeface="Microsoft YaHei"/>
                <a:ea typeface="Microsoft YaHei"/>
                <a:cs typeface="Microsoft YaHei"/>
              </a:rPr>
              <a:t>顶点</a:t>
            </a:r>
            <a:endParaRPr/>
          </a:p>
        </p:txBody>
      </p:sp>
      <p:sp>
        <p:nvSpPr>
          <p:cNvPr id="48" name="el-1785639220707-28"/>
          <p:cNvSpPr txBox="1"/>
          <p:nvPr/>
        </p:nvSpPr>
        <p:spPr>
          <a:xfrm>
            <a:off x="1999604" y="3724903"/>
            <a:ext cx="844254" cy="2328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水面宽 4m</a:t>
            </a:r>
            <a:endParaRPr/>
          </a:p>
        </p:txBody>
      </p:sp>
      <p:sp>
        <p:nvSpPr>
          <p:cNvPr id="49" name="el-1785639220708-29"/>
          <p:cNvSpPr txBox="1"/>
          <p:nvPr/>
        </p:nvSpPr>
        <p:spPr>
          <a:xfrm>
            <a:off x="2518772" y="2908159"/>
            <a:ext cx="302444" cy="2199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C0392B"/>
                </a:solidFill>
                <a:latin typeface="Microsoft YaHei"/>
                <a:ea typeface="Microsoft YaHei"/>
                <a:cs typeface="Microsoft YaHei"/>
              </a:rPr>
              <a:t>2m</a:t>
            </a:r>
            <a:endParaRPr/>
          </a:p>
        </p:txBody>
      </p:sp>
      <p:sp>
        <p:nvSpPr>
          <p:cNvPr id="50" name="el-1785639220708-30"/>
          <p:cNvSpPr txBox="1"/>
          <p:nvPr/>
        </p:nvSpPr>
        <p:spPr>
          <a:xfrm>
            <a:off x="2732261" y="4080713"/>
            <a:ext cx="1064213" cy="1811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r">
              <a:lnSpc>
                <a:spcPct val="100000"/>
              </a:lnSpc>
            </a:pPr>
            <a:r>
              <a:rPr sz="780">
                <a:solidFill>
                  <a:srgbClr val="7A7568"/>
                </a:solidFill>
                <a:latin typeface="Microsoft YaHei"/>
                <a:ea typeface="Microsoft YaHei"/>
                <a:cs typeface="Microsoft YaHei"/>
              </a:rPr>
              <a:t>抛物线 y = −½x²</a:t>
            </a:r>
            <a:endParaRPr/>
          </a:p>
        </p:txBody>
      </p:sp>
      <p:sp>
        <p:nvSpPr>
          <p:cNvPr id="51" name="el-1785639220709-32"/>
          <p:cNvSpPr/>
          <p:nvPr/>
        </p:nvSpPr>
        <p:spPr>
          <a:xfrm>
            <a:off x="1656457" y="4036665"/>
            <a:ext cx="1530548" cy="1809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590" y="0"/>
                </a:moveTo>
                <a:lnTo>
                  <a:pt x="94410" y="0"/>
                </a:lnTo>
                <a:lnTo>
                  <a:pt x="94957" y="211"/>
                </a:lnTo>
                <a:lnTo>
                  <a:pt x="95503" y="895"/>
                </a:lnTo>
                <a:lnTo>
                  <a:pt x="96031" y="2053"/>
                </a:lnTo>
                <a:lnTo>
                  <a:pt x="96547" y="3632"/>
                </a:lnTo>
                <a:lnTo>
                  <a:pt x="97043" y="5579"/>
                </a:lnTo>
                <a:lnTo>
                  <a:pt x="97516" y="8000"/>
                </a:lnTo>
                <a:lnTo>
                  <a:pt x="97957" y="10737"/>
                </a:lnTo>
                <a:lnTo>
                  <a:pt x="98360" y="13895"/>
                </a:lnTo>
                <a:lnTo>
                  <a:pt x="98733" y="17316"/>
                </a:lnTo>
                <a:lnTo>
                  <a:pt x="99056" y="21053"/>
                </a:lnTo>
                <a:lnTo>
                  <a:pt x="99342" y="25053"/>
                </a:lnTo>
                <a:lnTo>
                  <a:pt x="99571" y="29263"/>
                </a:lnTo>
                <a:lnTo>
                  <a:pt x="99758" y="33632"/>
                </a:lnTo>
                <a:lnTo>
                  <a:pt x="99894" y="38105"/>
                </a:lnTo>
                <a:lnTo>
                  <a:pt x="99975" y="42737"/>
                </a:lnTo>
                <a:lnTo>
                  <a:pt x="100000" y="47368"/>
                </a:lnTo>
                <a:lnTo>
                  <a:pt x="100000" y="52632"/>
                </a:lnTo>
                <a:lnTo>
                  <a:pt x="99975" y="57263"/>
                </a:lnTo>
                <a:lnTo>
                  <a:pt x="99894" y="61895"/>
                </a:lnTo>
                <a:lnTo>
                  <a:pt x="99758" y="66368"/>
                </a:lnTo>
                <a:lnTo>
                  <a:pt x="99571" y="70737"/>
                </a:lnTo>
                <a:lnTo>
                  <a:pt x="99342" y="74947"/>
                </a:lnTo>
                <a:lnTo>
                  <a:pt x="99056" y="78947"/>
                </a:lnTo>
                <a:lnTo>
                  <a:pt x="98733" y="82684"/>
                </a:lnTo>
                <a:lnTo>
                  <a:pt x="98360" y="86105"/>
                </a:lnTo>
                <a:lnTo>
                  <a:pt x="97957" y="89263"/>
                </a:lnTo>
                <a:lnTo>
                  <a:pt x="97516" y="92000"/>
                </a:lnTo>
                <a:lnTo>
                  <a:pt x="97043" y="94421"/>
                </a:lnTo>
                <a:lnTo>
                  <a:pt x="96547" y="96368"/>
                </a:lnTo>
                <a:lnTo>
                  <a:pt x="96031" y="97947"/>
                </a:lnTo>
                <a:lnTo>
                  <a:pt x="95503" y="99105"/>
                </a:lnTo>
                <a:lnTo>
                  <a:pt x="94957" y="99789"/>
                </a:lnTo>
                <a:lnTo>
                  <a:pt x="94410" y="100000"/>
                </a:lnTo>
                <a:lnTo>
                  <a:pt x="5590" y="100000"/>
                </a:lnTo>
                <a:lnTo>
                  <a:pt x="5043" y="99789"/>
                </a:lnTo>
                <a:lnTo>
                  <a:pt x="4497" y="99105"/>
                </a:lnTo>
                <a:lnTo>
                  <a:pt x="3969" y="97947"/>
                </a:lnTo>
                <a:lnTo>
                  <a:pt x="3453" y="96368"/>
                </a:lnTo>
                <a:lnTo>
                  <a:pt x="2957" y="94421"/>
                </a:lnTo>
                <a:lnTo>
                  <a:pt x="2484" y="92000"/>
                </a:lnTo>
                <a:lnTo>
                  <a:pt x="2043" y="89263"/>
                </a:lnTo>
                <a:lnTo>
                  <a:pt x="1640" y="86105"/>
                </a:lnTo>
                <a:lnTo>
                  <a:pt x="1267" y="82684"/>
                </a:lnTo>
                <a:lnTo>
                  <a:pt x="944" y="78947"/>
                </a:lnTo>
                <a:lnTo>
                  <a:pt x="658" y="74947"/>
                </a:lnTo>
                <a:lnTo>
                  <a:pt x="429" y="70737"/>
                </a:lnTo>
                <a:lnTo>
                  <a:pt x="242" y="66368"/>
                </a:lnTo>
                <a:lnTo>
                  <a:pt x="106" y="61895"/>
                </a:lnTo>
                <a:lnTo>
                  <a:pt x="25" y="57263"/>
                </a:lnTo>
                <a:lnTo>
                  <a:pt x="0" y="52632"/>
                </a:lnTo>
                <a:lnTo>
                  <a:pt x="0" y="47368"/>
                </a:lnTo>
                <a:lnTo>
                  <a:pt x="25" y="42737"/>
                </a:lnTo>
                <a:lnTo>
                  <a:pt x="106" y="38105"/>
                </a:lnTo>
                <a:lnTo>
                  <a:pt x="242" y="33632"/>
                </a:lnTo>
                <a:lnTo>
                  <a:pt x="429" y="29263"/>
                </a:lnTo>
                <a:lnTo>
                  <a:pt x="658" y="25053"/>
                </a:lnTo>
                <a:lnTo>
                  <a:pt x="944" y="21053"/>
                </a:lnTo>
                <a:lnTo>
                  <a:pt x="1267" y="17316"/>
                </a:lnTo>
                <a:lnTo>
                  <a:pt x="1640" y="13895"/>
                </a:lnTo>
                <a:lnTo>
                  <a:pt x="2043" y="10737"/>
                </a:lnTo>
                <a:lnTo>
                  <a:pt x="2484" y="8000"/>
                </a:lnTo>
                <a:lnTo>
                  <a:pt x="2957" y="5579"/>
                </a:lnTo>
                <a:lnTo>
                  <a:pt x="3453" y="3632"/>
                </a:lnTo>
                <a:lnTo>
                  <a:pt x="3969" y="2053"/>
                </a:lnTo>
                <a:lnTo>
                  <a:pt x="4497" y="895"/>
                </a:lnTo>
                <a:lnTo>
                  <a:pt x="5043" y="211"/>
                </a:lnTo>
                <a:close/>
              </a:path>
            </a:pathLst>
          </a:custGeom>
          <a:solidFill>
            <a:srgbClr val="F5F0E8">
              <a:alpha val="5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5639220708-31"/>
          <p:cNvSpPr txBox="1"/>
          <p:nvPr/>
        </p:nvSpPr>
        <p:spPr>
          <a:xfrm>
            <a:off x="1770757" y="4050953"/>
            <a:ext cx="1473398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1A6B5C">
                    <a:alpha val="80000"/>
                  </a:srgbClr>
                </a:solidFill>
                <a:latin typeface="Songti SC"/>
                <a:ea typeface="Songti SC"/>
                <a:cs typeface="Songti SC"/>
              </a:rPr>
              <a:t>赵州桥 · 抛物线形拱桥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EBE5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222317-2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639221615-1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EBE5D8">
                  <a:alpha val="15000"/>
                </a:srgbClr>
              </a:gs>
              <a:gs pos="100000">
                <a:srgbClr val="F5F0E8">
                  <a:alpha val="6500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9221615-2"/>
          <p:cNvSpPr/>
          <p:nvPr/>
        </p:nvSpPr>
        <p:spPr>
          <a:xfrm>
            <a:off x="0" y="3857625"/>
            <a:ext cx="1428750" cy="1285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1A6B5C">
                  <a:alpha val="6000"/>
                </a:srgbClr>
              </a:gs>
              <a:gs pos="70000">
                <a:srgbClr val="1A6B5C">
                  <a:alpha val="0"/>
                </a:srgbClr>
              </a:gs>
            </a:gsLst>
            <a:path path="circle">
              <a:fillToRect l="20000" t="80000" r="80000" b="2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221718-20"/>
          <p:cNvSpPr/>
          <p:nvPr/>
        </p:nvSpPr>
        <p:spPr>
          <a:xfrm>
            <a:off x="-428625" y="-428625"/>
            <a:ext cx="2143125" cy="2143125"/>
          </a:xfrm>
          <a:prstGeom prst="ellipse">
            <a:avLst/>
          </a:prstGeom>
          <a:gradFill rotWithShape="1">
            <a:gsLst>
              <a:gs pos="0">
                <a:srgbClr val="1A6B5C">
                  <a:alpha val="10000"/>
                </a:srgbClr>
              </a:gs>
              <a:gs pos="70000">
                <a:srgbClr val="1A6B5C">
                  <a:alpha val="0"/>
                </a:srgbClr>
              </a:gs>
            </a:gsLst>
            <a:path path="circle">
              <a:fillToRect l="30000" t="30000" r="7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221718-21"/>
          <p:cNvSpPr/>
          <p:nvPr/>
        </p:nvSpPr>
        <p:spPr>
          <a:xfrm>
            <a:off x="7286625" y="3286125"/>
            <a:ext cx="2286000" cy="2286000"/>
          </a:xfrm>
          <a:prstGeom prst="ellipse">
            <a:avLst/>
          </a:prstGeom>
          <a:gradFill rotWithShape="1">
            <a:gsLst>
              <a:gs pos="0">
                <a:srgbClr val="1A6B5C">
                  <a:alpha val="10000"/>
                </a:srgbClr>
              </a:gs>
              <a:gs pos="70000">
                <a:srgbClr val="1A6B5C">
                  <a:alpha val="0"/>
                </a:srgbClr>
              </a:gs>
            </a:gsLst>
            <a:path path="circle">
              <a:fillToRect l="70000" t="70000" r="30000" b="3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639221617-3"/>
          <p:cNvSpPr/>
          <p:nvPr/>
        </p:nvSpPr>
        <p:spPr>
          <a:xfrm>
            <a:off x="2286000" y="4143375"/>
            <a:ext cx="4572000" cy="714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250" y="90000"/>
                </a:moveTo>
                <a:cubicBezTo>
                  <a:pt x="18750" y="35333"/>
                  <a:pt x="33333" y="8667"/>
                  <a:pt x="50000" y="10000"/>
                </a:cubicBezTo>
                <a:cubicBezTo>
                  <a:pt x="66667" y="8667"/>
                  <a:pt x="81250" y="35333"/>
                  <a:pt x="93750" y="90000"/>
                </a:cubicBezTo>
              </a:path>
            </a:pathLst>
          </a:custGeom>
          <a:noFill/>
          <a:ln w="17859" algn="ctr">
            <a:solidFill>
              <a:srgbClr val="1A6B5C">
                <a:alpha val="12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el-1785639221617-4"/>
          <p:cNvSpPr/>
          <p:nvPr/>
        </p:nvSpPr>
        <p:spPr>
          <a:xfrm>
            <a:off x="2286000" y="4143375"/>
            <a:ext cx="4572000" cy="714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250" y="92000"/>
                </a:moveTo>
                <a:cubicBezTo>
                  <a:pt x="18750" y="37333"/>
                  <a:pt x="33333" y="10667"/>
                  <a:pt x="50000" y="12000"/>
                </a:cubicBezTo>
                <a:cubicBezTo>
                  <a:pt x="66667" y="10667"/>
                  <a:pt x="81250" y="37333"/>
                  <a:pt x="93750" y="92000"/>
                </a:cubicBezTo>
              </a:path>
            </a:pathLst>
          </a:custGeom>
          <a:noFill/>
          <a:ln w="7144" algn="ctr">
            <a:solidFill>
              <a:srgbClr val="C4BBA8">
                <a:alpha val="7500"/>
              </a:srgbClr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9" name="el-1785639221617-5"/>
          <p:cNvSpPr/>
          <p:nvPr/>
        </p:nvSpPr>
        <p:spPr>
          <a:xfrm>
            <a:off x="2286000" y="4143375"/>
            <a:ext cx="4572000" cy="714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00" y="90000"/>
                </a:moveTo>
                <a:cubicBezTo>
                  <a:pt x="18750" y="60000"/>
                  <a:pt x="25000" y="60000"/>
                  <a:pt x="31250" y="90000"/>
                </a:cubicBezTo>
              </a:path>
            </a:pathLst>
          </a:custGeom>
          <a:noFill/>
          <a:ln w="10716" algn="ctr">
            <a:solidFill>
              <a:srgbClr val="8A7E6A">
                <a:alpha val="45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el-1785639221617-6"/>
          <p:cNvSpPr/>
          <p:nvPr/>
        </p:nvSpPr>
        <p:spPr>
          <a:xfrm>
            <a:off x="2286000" y="4143375"/>
            <a:ext cx="4572000" cy="714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875" y="90000"/>
                </a:moveTo>
                <a:cubicBezTo>
                  <a:pt x="78125" y="53333"/>
                  <a:pt x="84896" y="53333"/>
                  <a:pt x="92188" y="90000"/>
                </a:cubicBezTo>
              </a:path>
            </a:pathLst>
          </a:custGeom>
          <a:noFill/>
          <a:ln w="10716" algn="ctr">
            <a:solidFill>
              <a:srgbClr val="8A7E6A">
                <a:alpha val="45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el-1785639221629-18"/>
          <p:cNvSpPr/>
          <p:nvPr/>
        </p:nvSpPr>
        <p:spPr>
          <a:xfrm>
            <a:off x="1596256" y="2301925"/>
            <a:ext cx="128588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214" y="14083"/>
                </a:moveTo>
                <a:lnTo>
                  <a:pt x="51214" y="14083"/>
                </a:lnTo>
                <a:cubicBezTo>
                  <a:pt x="43690" y="14194"/>
                  <a:pt x="37095" y="16750"/>
                  <a:pt x="31429" y="21750"/>
                </a:cubicBezTo>
                <a:lnTo>
                  <a:pt x="31429" y="21750"/>
                </a:lnTo>
                <a:lnTo>
                  <a:pt x="31429" y="21750"/>
                </a:lnTo>
                <a:cubicBezTo>
                  <a:pt x="25810" y="26583"/>
                  <a:pt x="21857" y="33028"/>
                  <a:pt x="19571" y="41083"/>
                </a:cubicBezTo>
                <a:lnTo>
                  <a:pt x="19571" y="41083"/>
                </a:lnTo>
                <a:cubicBezTo>
                  <a:pt x="26000" y="37306"/>
                  <a:pt x="33048" y="35333"/>
                  <a:pt x="40714" y="35167"/>
                </a:cubicBezTo>
                <a:lnTo>
                  <a:pt x="40714" y="35167"/>
                </a:lnTo>
                <a:lnTo>
                  <a:pt x="57286" y="35167"/>
                </a:lnTo>
                <a:cubicBezTo>
                  <a:pt x="59143" y="35333"/>
                  <a:pt x="60143" y="36500"/>
                  <a:pt x="60286" y="38667"/>
                </a:cubicBezTo>
                <a:lnTo>
                  <a:pt x="60286" y="38667"/>
                </a:lnTo>
                <a:cubicBezTo>
                  <a:pt x="60143" y="40889"/>
                  <a:pt x="59143" y="42056"/>
                  <a:pt x="57286" y="42167"/>
                </a:cubicBezTo>
                <a:lnTo>
                  <a:pt x="57286" y="42167"/>
                </a:lnTo>
                <a:lnTo>
                  <a:pt x="54214" y="42167"/>
                </a:lnTo>
                <a:lnTo>
                  <a:pt x="40714" y="42167"/>
                </a:lnTo>
                <a:cubicBezTo>
                  <a:pt x="40714" y="42167"/>
                  <a:pt x="40714" y="42167"/>
                  <a:pt x="40714" y="42167"/>
                </a:cubicBezTo>
                <a:lnTo>
                  <a:pt x="40714" y="42167"/>
                </a:lnTo>
                <a:cubicBezTo>
                  <a:pt x="40714" y="42167"/>
                  <a:pt x="40714" y="42167"/>
                  <a:pt x="40714" y="42167"/>
                </a:cubicBezTo>
                <a:lnTo>
                  <a:pt x="40714" y="42167"/>
                </a:lnTo>
                <a:cubicBezTo>
                  <a:pt x="37571" y="42167"/>
                  <a:pt x="34548" y="42528"/>
                  <a:pt x="31643" y="43250"/>
                </a:cubicBezTo>
                <a:lnTo>
                  <a:pt x="31643" y="43250"/>
                </a:lnTo>
                <a:cubicBezTo>
                  <a:pt x="26738" y="44583"/>
                  <a:pt x="22214" y="46861"/>
                  <a:pt x="18071" y="50083"/>
                </a:cubicBezTo>
                <a:lnTo>
                  <a:pt x="18071" y="50083"/>
                </a:lnTo>
                <a:cubicBezTo>
                  <a:pt x="18071" y="50083"/>
                  <a:pt x="18071" y="50083"/>
                  <a:pt x="18071" y="50083"/>
                </a:cubicBezTo>
                <a:lnTo>
                  <a:pt x="18071" y="50083"/>
                </a:lnTo>
                <a:cubicBezTo>
                  <a:pt x="12548" y="54472"/>
                  <a:pt x="8167" y="60056"/>
                  <a:pt x="4929" y="66833"/>
                </a:cubicBezTo>
                <a:lnTo>
                  <a:pt x="4929" y="66833"/>
                </a:lnTo>
                <a:cubicBezTo>
                  <a:pt x="1786" y="73667"/>
                  <a:pt x="143" y="81278"/>
                  <a:pt x="0" y="89667"/>
                </a:cubicBezTo>
                <a:lnTo>
                  <a:pt x="0" y="89667"/>
                </a:lnTo>
                <a:lnTo>
                  <a:pt x="0" y="93167"/>
                </a:lnTo>
                <a:cubicBezTo>
                  <a:pt x="238" y="96389"/>
                  <a:pt x="1738" y="98139"/>
                  <a:pt x="4500" y="98417"/>
                </a:cubicBezTo>
                <a:lnTo>
                  <a:pt x="4500" y="98417"/>
                </a:lnTo>
                <a:cubicBezTo>
                  <a:pt x="7262" y="98139"/>
                  <a:pt x="8786" y="96389"/>
                  <a:pt x="9071" y="93167"/>
                </a:cubicBezTo>
                <a:lnTo>
                  <a:pt x="9071" y="93167"/>
                </a:lnTo>
                <a:lnTo>
                  <a:pt x="9071" y="89667"/>
                </a:lnTo>
                <a:cubicBezTo>
                  <a:pt x="9310" y="78667"/>
                  <a:pt x="12690" y="69639"/>
                  <a:pt x="19214" y="62583"/>
                </a:cubicBezTo>
                <a:lnTo>
                  <a:pt x="19214" y="62583"/>
                </a:lnTo>
                <a:cubicBezTo>
                  <a:pt x="21214" y="71083"/>
                  <a:pt x="25095" y="77972"/>
                  <a:pt x="30857" y="83250"/>
                </a:cubicBezTo>
                <a:lnTo>
                  <a:pt x="30857" y="83250"/>
                </a:lnTo>
                <a:cubicBezTo>
                  <a:pt x="36667" y="88528"/>
                  <a:pt x="43452" y="91250"/>
                  <a:pt x="51214" y="91417"/>
                </a:cubicBezTo>
                <a:lnTo>
                  <a:pt x="51214" y="91417"/>
                </a:lnTo>
                <a:lnTo>
                  <a:pt x="51429" y="91417"/>
                </a:lnTo>
                <a:cubicBezTo>
                  <a:pt x="59810" y="91250"/>
                  <a:pt x="67405" y="88306"/>
                  <a:pt x="74214" y="82583"/>
                </a:cubicBezTo>
                <a:lnTo>
                  <a:pt x="74214" y="82583"/>
                </a:lnTo>
                <a:cubicBezTo>
                  <a:pt x="80976" y="76917"/>
                  <a:pt x="86310" y="69250"/>
                  <a:pt x="90214" y="59583"/>
                </a:cubicBezTo>
                <a:lnTo>
                  <a:pt x="90214" y="59583"/>
                </a:lnTo>
                <a:cubicBezTo>
                  <a:pt x="94214" y="50028"/>
                  <a:pt x="96286" y="39333"/>
                  <a:pt x="96429" y="27500"/>
                </a:cubicBezTo>
                <a:lnTo>
                  <a:pt x="96429" y="27500"/>
                </a:lnTo>
                <a:cubicBezTo>
                  <a:pt x="96429" y="17944"/>
                  <a:pt x="95119" y="9139"/>
                  <a:pt x="92500" y="1083"/>
                </a:cubicBezTo>
                <a:lnTo>
                  <a:pt x="92500" y="1083"/>
                </a:lnTo>
                <a:cubicBezTo>
                  <a:pt x="92214" y="361"/>
                  <a:pt x="91714" y="0"/>
                  <a:pt x="91000" y="0"/>
                </a:cubicBezTo>
                <a:lnTo>
                  <a:pt x="91000" y="0"/>
                </a:lnTo>
                <a:cubicBezTo>
                  <a:pt x="90333" y="0"/>
                  <a:pt x="89810" y="361"/>
                  <a:pt x="89429" y="1083"/>
                </a:cubicBezTo>
                <a:lnTo>
                  <a:pt x="89429" y="1083"/>
                </a:lnTo>
                <a:cubicBezTo>
                  <a:pt x="87571" y="5028"/>
                  <a:pt x="85000" y="8194"/>
                  <a:pt x="81714" y="10583"/>
                </a:cubicBezTo>
                <a:lnTo>
                  <a:pt x="81714" y="10583"/>
                </a:lnTo>
                <a:cubicBezTo>
                  <a:pt x="78476" y="12917"/>
                  <a:pt x="74833" y="14083"/>
                  <a:pt x="70786" y="14083"/>
                </a:cubicBezTo>
                <a:lnTo>
                  <a:pt x="70786" y="14083"/>
                </a:lnTo>
                <a:lnTo>
                  <a:pt x="51214" y="14083"/>
                </a:lnTo>
              </a:path>
            </a:pathLst>
          </a:custGeom>
          <a:solidFill>
            <a:srgbClr val="1A6B5C">
              <a:alpha val="54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9221630-19"/>
          <p:cNvSpPr/>
          <p:nvPr/>
        </p:nvSpPr>
        <p:spPr>
          <a:xfrm>
            <a:off x="1596256" y="2625328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4357" y="48214"/>
                </a:moveTo>
                <a:lnTo>
                  <a:pt x="84357" y="48214"/>
                </a:lnTo>
                <a:cubicBezTo>
                  <a:pt x="84119" y="37929"/>
                  <a:pt x="80619" y="29381"/>
                  <a:pt x="73857" y="22571"/>
                </a:cubicBezTo>
                <a:lnTo>
                  <a:pt x="73857" y="22571"/>
                </a:lnTo>
                <a:lnTo>
                  <a:pt x="73857" y="22571"/>
                </a:lnTo>
                <a:cubicBezTo>
                  <a:pt x="67048" y="15810"/>
                  <a:pt x="58500" y="12310"/>
                  <a:pt x="48214" y="12071"/>
                </a:cubicBezTo>
                <a:lnTo>
                  <a:pt x="48214" y="12071"/>
                </a:lnTo>
                <a:lnTo>
                  <a:pt x="48214" y="84357"/>
                </a:lnTo>
                <a:cubicBezTo>
                  <a:pt x="58500" y="84119"/>
                  <a:pt x="67048" y="80619"/>
                  <a:pt x="73857" y="73857"/>
                </a:cubicBezTo>
                <a:lnTo>
                  <a:pt x="73857" y="73857"/>
                </a:lnTo>
                <a:cubicBezTo>
                  <a:pt x="80619" y="67048"/>
                  <a:pt x="84119" y="58500"/>
                  <a:pt x="84357" y="48214"/>
                </a:cubicBezTo>
                <a:lnTo>
                  <a:pt x="84357" y="48214"/>
                </a:lnTo>
                <a:moveTo>
                  <a:pt x="0" y="48214"/>
                </a:moveTo>
                <a:lnTo>
                  <a:pt x="0" y="48214"/>
                </a:lnTo>
                <a:cubicBezTo>
                  <a:pt x="143" y="39405"/>
                  <a:pt x="2286" y="31381"/>
                  <a:pt x="6429" y="24143"/>
                </a:cubicBezTo>
                <a:lnTo>
                  <a:pt x="6429" y="24143"/>
                </a:lnTo>
                <a:lnTo>
                  <a:pt x="6429" y="24143"/>
                </a:lnTo>
                <a:cubicBezTo>
                  <a:pt x="10667" y="16857"/>
                  <a:pt x="16571" y="10952"/>
                  <a:pt x="24143" y="6429"/>
                </a:cubicBezTo>
                <a:lnTo>
                  <a:pt x="24143" y="6429"/>
                </a:lnTo>
                <a:cubicBezTo>
                  <a:pt x="31762" y="2143"/>
                  <a:pt x="39786" y="0"/>
                  <a:pt x="48214" y="0"/>
                </a:cubicBezTo>
                <a:lnTo>
                  <a:pt x="48214" y="0"/>
                </a:lnTo>
                <a:cubicBezTo>
                  <a:pt x="56643" y="0"/>
                  <a:pt x="64690" y="2143"/>
                  <a:pt x="72357" y="6429"/>
                </a:cubicBezTo>
                <a:lnTo>
                  <a:pt x="72357" y="6429"/>
                </a:lnTo>
                <a:cubicBezTo>
                  <a:pt x="79881" y="10952"/>
                  <a:pt x="85762" y="16857"/>
                  <a:pt x="90000" y="24143"/>
                </a:cubicBezTo>
                <a:lnTo>
                  <a:pt x="90000" y="24143"/>
                </a:lnTo>
                <a:cubicBezTo>
                  <a:pt x="94143" y="31381"/>
                  <a:pt x="96286" y="39405"/>
                  <a:pt x="96429" y="48214"/>
                </a:cubicBezTo>
                <a:lnTo>
                  <a:pt x="96429" y="48214"/>
                </a:lnTo>
                <a:cubicBezTo>
                  <a:pt x="96286" y="57024"/>
                  <a:pt x="94143" y="65071"/>
                  <a:pt x="90000" y="72357"/>
                </a:cubicBezTo>
                <a:lnTo>
                  <a:pt x="90000" y="72357"/>
                </a:lnTo>
                <a:cubicBezTo>
                  <a:pt x="85762" y="79595"/>
                  <a:pt x="79881" y="85476"/>
                  <a:pt x="72357" y="90000"/>
                </a:cubicBezTo>
                <a:lnTo>
                  <a:pt x="72357" y="90000"/>
                </a:lnTo>
                <a:cubicBezTo>
                  <a:pt x="64690" y="94286"/>
                  <a:pt x="56643" y="96429"/>
                  <a:pt x="48214" y="96429"/>
                </a:cubicBezTo>
                <a:lnTo>
                  <a:pt x="48214" y="96429"/>
                </a:lnTo>
                <a:cubicBezTo>
                  <a:pt x="39786" y="96429"/>
                  <a:pt x="31762" y="94286"/>
                  <a:pt x="24143" y="90000"/>
                </a:cubicBezTo>
                <a:lnTo>
                  <a:pt x="24143" y="90000"/>
                </a:lnTo>
                <a:cubicBezTo>
                  <a:pt x="16571" y="85476"/>
                  <a:pt x="10667" y="79595"/>
                  <a:pt x="6429" y="72357"/>
                </a:cubicBezTo>
                <a:lnTo>
                  <a:pt x="6429" y="72357"/>
                </a:lnTo>
                <a:cubicBezTo>
                  <a:pt x="2286" y="65071"/>
                  <a:pt x="143" y="57024"/>
                  <a:pt x="0" y="48214"/>
                </a:cubicBezTo>
                <a:lnTo>
                  <a:pt x="0" y="48214"/>
                </a:lnTo>
              </a:path>
            </a:pathLst>
          </a:custGeom>
          <a:solidFill>
            <a:srgbClr val="1A6B5C">
              <a:alpha val="54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221629-16"/>
          <p:cNvSpPr/>
          <p:nvPr/>
        </p:nvSpPr>
        <p:spPr>
          <a:xfrm>
            <a:off x="2602013" y="2956762"/>
            <a:ext cx="132653" cy="1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5143" y="3357"/>
                </a:moveTo>
                <a:lnTo>
                  <a:pt x="55143" y="3357"/>
                </a:lnTo>
                <a:cubicBezTo>
                  <a:pt x="54000" y="1262"/>
                  <a:pt x="52190" y="143"/>
                  <a:pt x="49714" y="0"/>
                </a:cubicBezTo>
                <a:lnTo>
                  <a:pt x="49714" y="0"/>
                </a:lnTo>
                <a:cubicBezTo>
                  <a:pt x="47286" y="143"/>
                  <a:pt x="45452" y="1262"/>
                  <a:pt x="44214" y="3357"/>
                </a:cubicBezTo>
                <a:lnTo>
                  <a:pt x="44214" y="3357"/>
                </a:lnTo>
                <a:lnTo>
                  <a:pt x="32143" y="28286"/>
                </a:lnTo>
                <a:lnTo>
                  <a:pt x="5071" y="32429"/>
                </a:lnTo>
                <a:cubicBezTo>
                  <a:pt x="2690" y="32762"/>
                  <a:pt x="1119" y="34071"/>
                  <a:pt x="357" y="36357"/>
                </a:cubicBezTo>
                <a:lnTo>
                  <a:pt x="357" y="36357"/>
                </a:lnTo>
                <a:cubicBezTo>
                  <a:pt x="-405" y="38738"/>
                  <a:pt x="95" y="40810"/>
                  <a:pt x="1857" y="42571"/>
                </a:cubicBezTo>
                <a:lnTo>
                  <a:pt x="1857" y="42571"/>
                </a:lnTo>
                <a:lnTo>
                  <a:pt x="21429" y="61929"/>
                </a:lnTo>
                <a:lnTo>
                  <a:pt x="16714" y="89429"/>
                </a:lnTo>
                <a:cubicBezTo>
                  <a:pt x="16476" y="91857"/>
                  <a:pt x="17286" y="93810"/>
                  <a:pt x="19143" y="95286"/>
                </a:cubicBezTo>
                <a:lnTo>
                  <a:pt x="19143" y="95286"/>
                </a:lnTo>
                <a:cubicBezTo>
                  <a:pt x="21190" y="96667"/>
                  <a:pt x="23333" y="96786"/>
                  <a:pt x="25571" y="95643"/>
                </a:cubicBezTo>
                <a:lnTo>
                  <a:pt x="25571" y="95643"/>
                </a:lnTo>
                <a:lnTo>
                  <a:pt x="49714" y="82857"/>
                </a:lnTo>
                <a:lnTo>
                  <a:pt x="74000" y="95643"/>
                </a:lnTo>
                <a:cubicBezTo>
                  <a:pt x="76143" y="96786"/>
                  <a:pt x="78214" y="96667"/>
                  <a:pt x="80214" y="95286"/>
                </a:cubicBezTo>
                <a:lnTo>
                  <a:pt x="80214" y="95286"/>
                </a:lnTo>
                <a:cubicBezTo>
                  <a:pt x="82214" y="93810"/>
                  <a:pt x="83024" y="91857"/>
                  <a:pt x="82643" y="89429"/>
                </a:cubicBezTo>
                <a:lnTo>
                  <a:pt x="82643" y="89429"/>
                </a:lnTo>
                <a:lnTo>
                  <a:pt x="78143" y="61929"/>
                </a:lnTo>
                <a:lnTo>
                  <a:pt x="97714" y="42571"/>
                </a:lnTo>
                <a:cubicBezTo>
                  <a:pt x="99333" y="40810"/>
                  <a:pt x="99833" y="38738"/>
                  <a:pt x="99214" y="36357"/>
                </a:cubicBezTo>
                <a:lnTo>
                  <a:pt x="99214" y="36357"/>
                </a:lnTo>
                <a:cubicBezTo>
                  <a:pt x="98357" y="34071"/>
                  <a:pt x="96714" y="32762"/>
                  <a:pt x="94286" y="32429"/>
                </a:cubicBezTo>
                <a:lnTo>
                  <a:pt x="94286" y="32429"/>
                </a:lnTo>
                <a:lnTo>
                  <a:pt x="67214" y="28286"/>
                </a:lnTo>
                <a:lnTo>
                  <a:pt x="55143" y="3357"/>
                </a:lnTo>
              </a:path>
            </a:pathLst>
          </a:custGeom>
          <a:solidFill>
            <a:srgbClr val="1A6B5C">
              <a:alpha val="54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5639221618-11"/>
          <p:cNvCxnSpPr/>
          <p:nvPr/>
        </p:nvCxnSpPr>
        <p:spPr>
          <a:xfrm>
            <a:off x="3857625" y="3658493"/>
            <a:ext cx="1428750" cy="914"/>
          </a:xfrm>
          <a:prstGeom prst="line">
            <a:avLst/>
          </a:prstGeom>
          <a:ln w="7144" cap="flat">
            <a:solidFill>
              <a:srgbClr val="C4BBA8">
                <a:alpha val="7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5639221627-15"/>
          <p:cNvSpPr/>
          <p:nvPr/>
        </p:nvSpPr>
        <p:spPr>
          <a:xfrm>
            <a:off x="3904283" y="4830664"/>
            <a:ext cx="100013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000" y="0"/>
                </a:moveTo>
                <a:lnTo>
                  <a:pt x="6000" y="0"/>
                </a:lnTo>
                <a:cubicBezTo>
                  <a:pt x="4242" y="0"/>
                  <a:pt x="2788" y="667"/>
                  <a:pt x="1636" y="2000"/>
                </a:cubicBezTo>
                <a:lnTo>
                  <a:pt x="1636" y="2000"/>
                </a:lnTo>
                <a:lnTo>
                  <a:pt x="1636" y="2000"/>
                </a:lnTo>
                <a:cubicBezTo>
                  <a:pt x="545" y="3407"/>
                  <a:pt x="0" y="5185"/>
                  <a:pt x="0" y="7333"/>
                </a:cubicBezTo>
                <a:lnTo>
                  <a:pt x="0" y="7333"/>
                </a:lnTo>
                <a:cubicBezTo>
                  <a:pt x="0" y="9407"/>
                  <a:pt x="545" y="11148"/>
                  <a:pt x="1636" y="12556"/>
                </a:cubicBezTo>
                <a:lnTo>
                  <a:pt x="1636" y="12556"/>
                </a:lnTo>
                <a:cubicBezTo>
                  <a:pt x="2788" y="13889"/>
                  <a:pt x="4242" y="14556"/>
                  <a:pt x="6000" y="14556"/>
                </a:cubicBezTo>
                <a:lnTo>
                  <a:pt x="6000" y="14556"/>
                </a:lnTo>
                <a:lnTo>
                  <a:pt x="89455" y="14556"/>
                </a:lnTo>
                <a:cubicBezTo>
                  <a:pt x="91212" y="14556"/>
                  <a:pt x="92667" y="13889"/>
                  <a:pt x="93818" y="12556"/>
                </a:cubicBezTo>
                <a:lnTo>
                  <a:pt x="93818" y="12556"/>
                </a:lnTo>
                <a:cubicBezTo>
                  <a:pt x="94909" y="11148"/>
                  <a:pt x="95455" y="9407"/>
                  <a:pt x="95455" y="7333"/>
                </a:cubicBezTo>
                <a:lnTo>
                  <a:pt x="95455" y="7333"/>
                </a:lnTo>
                <a:cubicBezTo>
                  <a:pt x="95455" y="5185"/>
                  <a:pt x="94909" y="3407"/>
                  <a:pt x="93818" y="2000"/>
                </a:cubicBezTo>
                <a:lnTo>
                  <a:pt x="93818" y="2000"/>
                </a:lnTo>
                <a:cubicBezTo>
                  <a:pt x="92667" y="667"/>
                  <a:pt x="91212" y="0"/>
                  <a:pt x="89455" y="0"/>
                </a:cubicBezTo>
                <a:lnTo>
                  <a:pt x="89455" y="0"/>
                </a:lnTo>
                <a:lnTo>
                  <a:pt x="6000" y="0"/>
                </a:lnTo>
                <a:moveTo>
                  <a:pt x="6000" y="87556"/>
                </a:moveTo>
                <a:lnTo>
                  <a:pt x="6000" y="87556"/>
                </a:lnTo>
                <a:cubicBezTo>
                  <a:pt x="4242" y="87556"/>
                  <a:pt x="2788" y="88222"/>
                  <a:pt x="1636" y="89556"/>
                </a:cubicBezTo>
                <a:lnTo>
                  <a:pt x="1636" y="89556"/>
                </a:lnTo>
                <a:lnTo>
                  <a:pt x="1636" y="89556"/>
                </a:lnTo>
                <a:cubicBezTo>
                  <a:pt x="545" y="90889"/>
                  <a:pt x="0" y="92630"/>
                  <a:pt x="0" y="94778"/>
                </a:cubicBezTo>
                <a:lnTo>
                  <a:pt x="0" y="94778"/>
                </a:lnTo>
                <a:cubicBezTo>
                  <a:pt x="0" y="96926"/>
                  <a:pt x="545" y="98667"/>
                  <a:pt x="1636" y="100000"/>
                </a:cubicBezTo>
                <a:lnTo>
                  <a:pt x="1636" y="100000"/>
                </a:lnTo>
                <a:cubicBezTo>
                  <a:pt x="2788" y="101407"/>
                  <a:pt x="4242" y="102111"/>
                  <a:pt x="6000" y="102111"/>
                </a:cubicBezTo>
                <a:lnTo>
                  <a:pt x="6000" y="102111"/>
                </a:lnTo>
                <a:lnTo>
                  <a:pt x="17909" y="102111"/>
                </a:lnTo>
                <a:lnTo>
                  <a:pt x="29818" y="102111"/>
                </a:lnTo>
                <a:lnTo>
                  <a:pt x="29818" y="72889"/>
                </a:lnTo>
                <a:cubicBezTo>
                  <a:pt x="29939" y="66667"/>
                  <a:pt x="31697" y="61519"/>
                  <a:pt x="35091" y="57444"/>
                </a:cubicBezTo>
                <a:lnTo>
                  <a:pt x="35091" y="57444"/>
                </a:lnTo>
                <a:cubicBezTo>
                  <a:pt x="38424" y="53296"/>
                  <a:pt x="42636" y="51148"/>
                  <a:pt x="47727" y="51000"/>
                </a:cubicBezTo>
                <a:lnTo>
                  <a:pt x="47727" y="51000"/>
                </a:lnTo>
                <a:cubicBezTo>
                  <a:pt x="52818" y="51148"/>
                  <a:pt x="57030" y="53296"/>
                  <a:pt x="60364" y="57444"/>
                </a:cubicBezTo>
                <a:lnTo>
                  <a:pt x="60364" y="57444"/>
                </a:lnTo>
                <a:cubicBezTo>
                  <a:pt x="63758" y="61519"/>
                  <a:pt x="65515" y="66667"/>
                  <a:pt x="65636" y="72889"/>
                </a:cubicBezTo>
                <a:lnTo>
                  <a:pt x="65636" y="72889"/>
                </a:lnTo>
                <a:lnTo>
                  <a:pt x="65636" y="102111"/>
                </a:lnTo>
                <a:lnTo>
                  <a:pt x="77545" y="102111"/>
                </a:lnTo>
                <a:lnTo>
                  <a:pt x="89455" y="102111"/>
                </a:lnTo>
                <a:cubicBezTo>
                  <a:pt x="91212" y="102111"/>
                  <a:pt x="92667" y="101407"/>
                  <a:pt x="93818" y="100000"/>
                </a:cubicBezTo>
                <a:lnTo>
                  <a:pt x="93818" y="100000"/>
                </a:lnTo>
                <a:cubicBezTo>
                  <a:pt x="94909" y="98667"/>
                  <a:pt x="95455" y="96926"/>
                  <a:pt x="95455" y="94778"/>
                </a:cubicBezTo>
                <a:lnTo>
                  <a:pt x="95455" y="94778"/>
                </a:lnTo>
                <a:cubicBezTo>
                  <a:pt x="95455" y="92630"/>
                  <a:pt x="94909" y="90889"/>
                  <a:pt x="93818" y="89556"/>
                </a:cubicBezTo>
                <a:lnTo>
                  <a:pt x="93818" y="89556"/>
                </a:lnTo>
                <a:cubicBezTo>
                  <a:pt x="92667" y="88222"/>
                  <a:pt x="91212" y="87556"/>
                  <a:pt x="89455" y="87556"/>
                </a:cubicBezTo>
                <a:lnTo>
                  <a:pt x="89455" y="87556"/>
                </a:lnTo>
                <a:lnTo>
                  <a:pt x="89455" y="21889"/>
                </a:lnTo>
                <a:lnTo>
                  <a:pt x="6000" y="21889"/>
                </a:lnTo>
                <a:lnTo>
                  <a:pt x="6000" y="87556"/>
                </a:lnTo>
              </a:path>
            </a:pathLst>
          </a:custGeom>
          <a:solidFill>
            <a:srgbClr val="1A6B5C">
              <a:alpha val="3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221629-17"/>
          <p:cNvSpPr/>
          <p:nvPr/>
        </p:nvSpPr>
        <p:spPr>
          <a:xfrm>
            <a:off x="5098662" y="4836911"/>
            <a:ext cx="112299" cy="7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6000" y="1500"/>
                </a:moveTo>
                <a:lnTo>
                  <a:pt x="46000" y="1500"/>
                </a:lnTo>
                <a:cubicBezTo>
                  <a:pt x="48056" y="-500"/>
                  <a:pt x="50167" y="-500"/>
                  <a:pt x="52333" y="1500"/>
                </a:cubicBezTo>
                <a:lnTo>
                  <a:pt x="52333" y="1500"/>
                </a:lnTo>
                <a:cubicBezTo>
                  <a:pt x="56278" y="5833"/>
                  <a:pt x="60639" y="8083"/>
                  <a:pt x="65417" y="8250"/>
                </a:cubicBezTo>
                <a:lnTo>
                  <a:pt x="65417" y="8250"/>
                </a:lnTo>
                <a:cubicBezTo>
                  <a:pt x="70250" y="7917"/>
                  <a:pt x="74639" y="5667"/>
                  <a:pt x="78583" y="1500"/>
                </a:cubicBezTo>
                <a:lnTo>
                  <a:pt x="78583" y="1500"/>
                </a:lnTo>
                <a:lnTo>
                  <a:pt x="78583" y="1500"/>
                </a:lnTo>
                <a:cubicBezTo>
                  <a:pt x="80972" y="-667"/>
                  <a:pt x="83250" y="-500"/>
                  <a:pt x="85417" y="2000"/>
                </a:cubicBezTo>
                <a:lnTo>
                  <a:pt x="85417" y="2000"/>
                </a:lnTo>
                <a:cubicBezTo>
                  <a:pt x="87972" y="5083"/>
                  <a:pt x="90833" y="7250"/>
                  <a:pt x="94000" y="8500"/>
                </a:cubicBezTo>
                <a:lnTo>
                  <a:pt x="94000" y="8500"/>
                </a:lnTo>
                <a:cubicBezTo>
                  <a:pt x="95500" y="9000"/>
                  <a:pt x="96639" y="10167"/>
                  <a:pt x="97417" y="12000"/>
                </a:cubicBezTo>
                <a:lnTo>
                  <a:pt x="97417" y="12000"/>
                </a:lnTo>
                <a:cubicBezTo>
                  <a:pt x="98194" y="13917"/>
                  <a:pt x="98417" y="16000"/>
                  <a:pt x="98083" y="18250"/>
                </a:cubicBezTo>
                <a:lnTo>
                  <a:pt x="98083" y="18250"/>
                </a:lnTo>
                <a:cubicBezTo>
                  <a:pt x="97750" y="20417"/>
                  <a:pt x="96944" y="22125"/>
                  <a:pt x="95667" y="23375"/>
                </a:cubicBezTo>
                <a:lnTo>
                  <a:pt x="95667" y="23375"/>
                </a:lnTo>
                <a:cubicBezTo>
                  <a:pt x="94444" y="24542"/>
                  <a:pt x="93083" y="24875"/>
                  <a:pt x="91583" y="24375"/>
                </a:cubicBezTo>
                <a:lnTo>
                  <a:pt x="91583" y="24375"/>
                </a:lnTo>
                <a:cubicBezTo>
                  <a:pt x="87250" y="22625"/>
                  <a:pt x="83944" y="20500"/>
                  <a:pt x="81667" y="18000"/>
                </a:cubicBezTo>
                <a:lnTo>
                  <a:pt x="81667" y="18000"/>
                </a:lnTo>
                <a:cubicBezTo>
                  <a:pt x="76556" y="22250"/>
                  <a:pt x="71139" y="24458"/>
                  <a:pt x="65417" y="24625"/>
                </a:cubicBezTo>
                <a:lnTo>
                  <a:pt x="65417" y="24625"/>
                </a:lnTo>
                <a:cubicBezTo>
                  <a:pt x="59861" y="24125"/>
                  <a:pt x="55306" y="22500"/>
                  <a:pt x="51750" y="19750"/>
                </a:cubicBezTo>
                <a:lnTo>
                  <a:pt x="51750" y="19750"/>
                </a:lnTo>
                <a:cubicBezTo>
                  <a:pt x="50750" y="19083"/>
                  <a:pt x="49861" y="18417"/>
                  <a:pt x="49083" y="17750"/>
                </a:cubicBezTo>
                <a:lnTo>
                  <a:pt x="49083" y="17750"/>
                </a:lnTo>
                <a:cubicBezTo>
                  <a:pt x="48250" y="18417"/>
                  <a:pt x="47333" y="19083"/>
                  <a:pt x="46333" y="19750"/>
                </a:cubicBezTo>
                <a:lnTo>
                  <a:pt x="46333" y="19750"/>
                </a:lnTo>
                <a:cubicBezTo>
                  <a:pt x="42778" y="22500"/>
                  <a:pt x="38222" y="24125"/>
                  <a:pt x="32667" y="24625"/>
                </a:cubicBezTo>
                <a:lnTo>
                  <a:pt x="32667" y="24625"/>
                </a:lnTo>
                <a:cubicBezTo>
                  <a:pt x="26944" y="24458"/>
                  <a:pt x="21583" y="22250"/>
                  <a:pt x="16583" y="18000"/>
                </a:cubicBezTo>
                <a:lnTo>
                  <a:pt x="16583" y="18000"/>
                </a:lnTo>
                <a:cubicBezTo>
                  <a:pt x="14194" y="20500"/>
                  <a:pt x="10833" y="22625"/>
                  <a:pt x="6500" y="24375"/>
                </a:cubicBezTo>
                <a:lnTo>
                  <a:pt x="6500" y="24375"/>
                </a:lnTo>
                <a:cubicBezTo>
                  <a:pt x="5000" y="24875"/>
                  <a:pt x="3639" y="24542"/>
                  <a:pt x="2417" y="23375"/>
                </a:cubicBezTo>
                <a:lnTo>
                  <a:pt x="2417" y="23375"/>
                </a:lnTo>
                <a:cubicBezTo>
                  <a:pt x="1139" y="22125"/>
                  <a:pt x="333" y="20417"/>
                  <a:pt x="0" y="18250"/>
                </a:cubicBezTo>
                <a:lnTo>
                  <a:pt x="0" y="18250"/>
                </a:lnTo>
                <a:cubicBezTo>
                  <a:pt x="-333" y="16000"/>
                  <a:pt x="-111" y="13917"/>
                  <a:pt x="667" y="12000"/>
                </a:cubicBezTo>
                <a:lnTo>
                  <a:pt x="667" y="12000"/>
                </a:lnTo>
                <a:cubicBezTo>
                  <a:pt x="1500" y="10167"/>
                  <a:pt x="2639" y="9000"/>
                  <a:pt x="4083" y="8500"/>
                </a:cubicBezTo>
                <a:lnTo>
                  <a:pt x="4083" y="8500"/>
                </a:lnTo>
                <a:cubicBezTo>
                  <a:pt x="7306" y="7250"/>
                  <a:pt x="10167" y="5083"/>
                  <a:pt x="12667" y="2000"/>
                </a:cubicBezTo>
                <a:lnTo>
                  <a:pt x="12667" y="2000"/>
                </a:lnTo>
                <a:cubicBezTo>
                  <a:pt x="14833" y="-500"/>
                  <a:pt x="17111" y="-667"/>
                  <a:pt x="19500" y="1500"/>
                </a:cubicBezTo>
                <a:lnTo>
                  <a:pt x="19500" y="1500"/>
                </a:lnTo>
                <a:lnTo>
                  <a:pt x="19500" y="1500"/>
                </a:lnTo>
                <a:cubicBezTo>
                  <a:pt x="23500" y="5667"/>
                  <a:pt x="27889" y="7917"/>
                  <a:pt x="32667" y="8250"/>
                </a:cubicBezTo>
                <a:lnTo>
                  <a:pt x="32667" y="8250"/>
                </a:lnTo>
                <a:cubicBezTo>
                  <a:pt x="37556" y="8083"/>
                  <a:pt x="42000" y="5833"/>
                  <a:pt x="46000" y="1500"/>
                </a:cubicBezTo>
                <a:lnTo>
                  <a:pt x="46000" y="1500"/>
                </a:lnTo>
                <a:moveTo>
                  <a:pt x="52333" y="75375"/>
                </a:moveTo>
                <a:lnTo>
                  <a:pt x="52333" y="75375"/>
                </a:lnTo>
                <a:cubicBezTo>
                  <a:pt x="56278" y="79625"/>
                  <a:pt x="60639" y="81833"/>
                  <a:pt x="65417" y="82000"/>
                </a:cubicBezTo>
                <a:lnTo>
                  <a:pt x="65417" y="82000"/>
                </a:lnTo>
                <a:cubicBezTo>
                  <a:pt x="70250" y="81667"/>
                  <a:pt x="74639" y="79458"/>
                  <a:pt x="78583" y="75375"/>
                </a:cubicBezTo>
                <a:lnTo>
                  <a:pt x="78583" y="75375"/>
                </a:lnTo>
                <a:lnTo>
                  <a:pt x="78583" y="75375"/>
                </a:lnTo>
                <a:cubicBezTo>
                  <a:pt x="80972" y="73125"/>
                  <a:pt x="83250" y="73292"/>
                  <a:pt x="85417" y="75875"/>
                </a:cubicBezTo>
                <a:lnTo>
                  <a:pt x="85417" y="75875"/>
                </a:lnTo>
                <a:cubicBezTo>
                  <a:pt x="87972" y="78958"/>
                  <a:pt x="90833" y="81083"/>
                  <a:pt x="94000" y="82250"/>
                </a:cubicBezTo>
                <a:lnTo>
                  <a:pt x="94000" y="82250"/>
                </a:lnTo>
                <a:cubicBezTo>
                  <a:pt x="95500" y="82833"/>
                  <a:pt x="96639" y="84042"/>
                  <a:pt x="97417" y="85875"/>
                </a:cubicBezTo>
                <a:lnTo>
                  <a:pt x="97417" y="85875"/>
                </a:lnTo>
                <a:cubicBezTo>
                  <a:pt x="98194" y="87792"/>
                  <a:pt x="98417" y="89833"/>
                  <a:pt x="98083" y="92000"/>
                </a:cubicBezTo>
                <a:lnTo>
                  <a:pt x="98083" y="92000"/>
                </a:lnTo>
                <a:cubicBezTo>
                  <a:pt x="97750" y="94250"/>
                  <a:pt x="96944" y="95958"/>
                  <a:pt x="95667" y="97125"/>
                </a:cubicBezTo>
                <a:lnTo>
                  <a:pt x="95667" y="97125"/>
                </a:lnTo>
                <a:cubicBezTo>
                  <a:pt x="94444" y="98375"/>
                  <a:pt x="93083" y="98750"/>
                  <a:pt x="91583" y="98250"/>
                </a:cubicBezTo>
                <a:lnTo>
                  <a:pt x="91583" y="98250"/>
                </a:lnTo>
                <a:cubicBezTo>
                  <a:pt x="87250" y="96500"/>
                  <a:pt x="83944" y="94333"/>
                  <a:pt x="81667" y="91750"/>
                </a:cubicBezTo>
                <a:lnTo>
                  <a:pt x="81667" y="91750"/>
                </a:lnTo>
                <a:cubicBezTo>
                  <a:pt x="76556" y="96083"/>
                  <a:pt x="71139" y="98333"/>
                  <a:pt x="65417" y="98500"/>
                </a:cubicBezTo>
                <a:lnTo>
                  <a:pt x="65417" y="98500"/>
                </a:lnTo>
                <a:cubicBezTo>
                  <a:pt x="59861" y="97917"/>
                  <a:pt x="55306" y="96292"/>
                  <a:pt x="51750" y="93625"/>
                </a:cubicBezTo>
                <a:lnTo>
                  <a:pt x="51750" y="93625"/>
                </a:lnTo>
                <a:cubicBezTo>
                  <a:pt x="50750" y="92875"/>
                  <a:pt x="49861" y="92167"/>
                  <a:pt x="49083" y="91500"/>
                </a:cubicBezTo>
                <a:lnTo>
                  <a:pt x="49083" y="91500"/>
                </a:lnTo>
                <a:cubicBezTo>
                  <a:pt x="48250" y="92167"/>
                  <a:pt x="47333" y="92875"/>
                  <a:pt x="46333" y="93625"/>
                </a:cubicBezTo>
                <a:lnTo>
                  <a:pt x="46333" y="93625"/>
                </a:lnTo>
                <a:cubicBezTo>
                  <a:pt x="42778" y="96292"/>
                  <a:pt x="38222" y="97917"/>
                  <a:pt x="32667" y="98500"/>
                </a:cubicBezTo>
                <a:lnTo>
                  <a:pt x="32667" y="98500"/>
                </a:lnTo>
                <a:cubicBezTo>
                  <a:pt x="26944" y="98333"/>
                  <a:pt x="21583" y="96083"/>
                  <a:pt x="16583" y="91750"/>
                </a:cubicBezTo>
                <a:lnTo>
                  <a:pt x="16583" y="91750"/>
                </a:lnTo>
                <a:cubicBezTo>
                  <a:pt x="14194" y="94333"/>
                  <a:pt x="10833" y="96500"/>
                  <a:pt x="6500" y="98250"/>
                </a:cubicBezTo>
                <a:lnTo>
                  <a:pt x="6500" y="98250"/>
                </a:lnTo>
                <a:cubicBezTo>
                  <a:pt x="5000" y="98750"/>
                  <a:pt x="3639" y="98375"/>
                  <a:pt x="2417" y="97125"/>
                </a:cubicBezTo>
                <a:lnTo>
                  <a:pt x="2417" y="97125"/>
                </a:lnTo>
                <a:cubicBezTo>
                  <a:pt x="1139" y="95958"/>
                  <a:pt x="333" y="94250"/>
                  <a:pt x="0" y="92000"/>
                </a:cubicBezTo>
                <a:lnTo>
                  <a:pt x="0" y="92000"/>
                </a:lnTo>
                <a:cubicBezTo>
                  <a:pt x="-333" y="89833"/>
                  <a:pt x="-111" y="87792"/>
                  <a:pt x="667" y="85875"/>
                </a:cubicBezTo>
                <a:lnTo>
                  <a:pt x="667" y="85875"/>
                </a:lnTo>
                <a:cubicBezTo>
                  <a:pt x="1500" y="84042"/>
                  <a:pt x="2639" y="82833"/>
                  <a:pt x="4083" y="82250"/>
                </a:cubicBezTo>
                <a:lnTo>
                  <a:pt x="4083" y="82250"/>
                </a:lnTo>
                <a:cubicBezTo>
                  <a:pt x="7306" y="81083"/>
                  <a:pt x="10167" y="78958"/>
                  <a:pt x="12667" y="75875"/>
                </a:cubicBezTo>
                <a:lnTo>
                  <a:pt x="12667" y="75875"/>
                </a:lnTo>
                <a:cubicBezTo>
                  <a:pt x="14833" y="73458"/>
                  <a:pt x="17111" y="73292"/>
                  <a:pt x="19500" y="75375"/>
                </a:cubicBezTo>
                <a:lnTo>
                  <a:pt x="19500" y="75375"/>
                </a:lnTo>
                <a:lnTo>
                  <a:pt x="19500" y="75375"/>
                </a:lnTo>
                <a:cubicBezTo>
                  <a:pt x="23500" y="79458"/>
                  <a:pt x="27889" y="81667"/>
                  <a:pt x="32667" y="82000"/>
                </a:cubicBezTo>
                <a:lnTo>
                  <a:pt x="32667" y="82000"/>
                </a:lnTo>
                <a:cubicBezTo>
                  <a:pt x="37556" y="81833"/>
                  <a:pt x="42000" y="79625"/>
                  <a:pt x="46000" y="75375"/>
                </a:cubicBezTo>
                <a:lnTo>
                  <a:pt x="46000" y="75375"/>
                </a:lnTo>
                <a:cubicBezTo>
                  <a:pt x="48056" y="73292"/>
                  <a:pt x="50167" y="73292"/>
                  <a:pt x="52333" y="75375"/>
                </a:cubicBezTo>
                <a:lnTo>
                  <a:pt x="52333" y="75375"/>
                </a:lnTo>
                <a:moveTo>
                  <a:pt x="52333" y="38500"/>
                </a:moveTo>
                <a:lnTo>
                  <a:pt x="52333" y="38500"/>
                </a:lnTo>
                <a:cubicBezTo>
                  <a:pt x="56278" y="42750"/>
                  <a:pt x="60639" y="44958"/>
                  <a:pt x="65417" y="45125"/>
                </a:cubicBezTo>
                <a:lnTo>
                  <a:pt x="65417" y="45125"/>
                </a:lnTo>
                <a:cubicBezTo>
                  <a:pt x="70250" y="44792"/>
                  <a:pt x="74639" y="42583"/>
                  <a:pt x="78583" y="38500"/>
                </a:cubicBezTo>
                <a:lnTo>
                  <a:pt x="78583" y="38500"/>
                </a:lnTo>
                <a:lnTo>
                  <a:pt x="78583" y="38500"/>
                </a:lnTo>
                <a:cubicBezTo>
                  <a:pt x="80972" y="36250"/>
                  <a:pt x="83250" y="36417"/>
                  <a:pt x="85417" y="39000"/>
                </a:cubicBezTo>
                <a:lnTo>
                  <a:pt x="85417" y="39000"/>
                </a:lnTo>
                <a:cubicBezTo>
                  <a:pt x="87972" y="42083"/>
                  <a:pt x="90833" y="44208"/>
                  <a:pt x="94000" y="45375"/>
                </a:cubicBezTo>
                <a:lnTo>
                  <a:pt x="94000" y="45375"/>
                </a:lnTo>
                <a:cubicBezTo>
                  <a:pt x="95500" y="45875"/>
                  <a:pt x="96639" y="47083"/>
                  <a:pt x="97417" y="49000"/>
                </a:cubicBezTo>
                <a:lnTo>
                  <a:pt x="97417" y="49000"/>
                </a:lnTo>
                <a:cubicBezTo>
                  <a:pt x="98194" y="50833"/>
                  <a:pt x="98417" y="52875"/>
                  <a:pt x="98083" y="55125"/>
                </a:cubicBezTo>
                <a:lnTo>
                  <a:pt x="98083" y="55125"/>
                </a:lnTo>
                <a:cubicBezTo>
                  <a:pt x="97750" y="57375"/>
                  <a:pt x="96944" y="59083"/>
                  <a:pt x="95667" y="60250"/>
                </a:cubicBezTo>
                <a:lnTo>
                  <a:pt x="95667" y="60250"/>
                </a:lnTo>
                <a:cubicBezTo>
                  <a:pt x="94444" y="61417"/>
                  <a:pt x="93083" y="61750"/>
                  <a:pt x="91583" y="61250"/>
                </a:cubicBezTo>
                <a:lnTo>
                  <a:pt x="91583" y="61250"/>
                </a:lnTo>
                <a:cubicBezTo>
                  <a:pt x="87250" y="59583"/>
                  <a:pt x="83944" y="57458"/>
                  <a:pt x="81667" y="54875"/>
                </a:cubicBezTo>
                <a:lnTo>
                  <a:pt x="81667" y="54875"/>
                </a:lnTo>
                <a:cubicBezTo>
                  <a:pt x="76556" y="59125"/>
                  <a:pt x="71139" y="61333"/>
                  <a:pt x="65417" y="61500"/>
                </a:cubicBezTo>
                <a:lnTo>
                  <a:pt x="65417" y="61500"/>
                </a:lnTo>
                <a:cubicBezTo>
                  <a:pt x="59861" y="61000"/>
                  <a:pt x="55306" y="59375"/>
                  <a:pt x="51750" y="56625"/>
                </a:cubicBezTo>
                <a:lnTo>
                  <a:pt x="51750" y="56625"/>
                </a:lnTo>
                <a:cubicBezTo>
                  <a:pt x="50750" y="55958"/>
                  <a:pt x="49861" y="55292"/>
                  <a:pt x="49083" y="54625"/>
                </a:cubicBezTo>
                <a:lnTo>
                  <a:pt x="49083" y="54625"/>
                </a:lnTo>
                <a:cubicBezTo>
                  <a:pt x="48250" y="55292"/>
                  <a:pt x="47333" y="55958"/>
                  <a:pt x="46333" y="56625"/>
                </a:cubicBezTo>
                <a:lnTo>
                  <a:pt x="46333" y="56625"/>
                </a:lnTo>
                <a:cubicBezTo>
                  <a:pt x="42778" y="59375"/>
                  <a:pt x="38222" y="61000"/>
                  <a:pt x="32667" y="61500"/>
                </a:cubicBezTo>
                <a:lnTo>
                  <a:pt x="32667" y="61500"/>
                </a:lnTo>
                <a:cubicBezTo>
                  <a:pt x="26944" y="61333"/>
                  <a:pt x="21583" y="59125"/>
                  <a:pt x="16583" y="54875"/>
                </a:cubicBezTo>
                <a:lnTo>
                  <a:pt x="16583" y="54875"/>
                </a:lnTo>
                <a:cubicBezTo>
                  <a:pt x="14194" y="57458"/>
                  <a:pt x="10833" y="59583"/>
                  <a:pt x="6500" y="61250"/>
                </a:cubicBezTo>
                <a:lnTo>
                  <a:pt x="6500" y="61250"/>
                </a:lnTo>
                <a:cubicBezTo>
                  <a:pt x="5000" y="61750"/>
                  <a:pt x="3639" y="61417"/>
                  <a:pt x="2417" y="60250"/>
                </a:cubicBezTo>
                <a:lnTo>
                  <a:pt x="2417" y="60250"/>
                </a:lnTo>
                <a:cubicBezTo>
                  <a:pt x="1139" y="59083"/>
                  <a:pt x="333" y="57375"/>
                  <a:pt x="0" y="55125"/>
                </a:cubicBezTo>
                <a:lnTo>
                  <a:pt x="0" y="55125"/>
                </a:lnTo>
                <a:cubicBezTo>
                  <a:pt x="-333" y="52875"/>
                  <a:pt x="-111" y="50833"/>
                  <a:pt x="667" y="49000"/>
                </a:cubicBezTo>
                <a:lnTo>
                  <a:pt x="667" y="49000"/>
                </a:lnTo>
                <a:cubicBezTo>
                  <a:pt x="1500" y="47083"/>
                  <a:pt x="2639" y="45875"/>
                  <a:pt x="4083" y="45375"/>
                </a:cubicBezTo>
                <a:lnTo>
                  <a:pt x="4083" y="45375"/>
                </a:lnTo>
                <a:cubicBezTo>
                  <a:pt x="7306" y="44208"/>
                  <a:pt x="10167" y="42083"/>
                  <a:pt x="12667" y="39000"/>
                </a:cubicBezTo>
                <a:lnTo>
                  <a:pt x="12667" y="39000"/>
                </a:lnTo>
                <a:cubicBezTo>
                  <a:pt x="14833" y="36417"/>
                  <a:pt x="17111" y="36250"/>
                  <a:pt x="19500" y="38500"/>
                </a:cubicBezTo>
                <a:lnTo>
                  <a:pt x="19500" y="38500"/>
                </a:lnTo>
                <a:lnTo>
                  <a:pt x="19500" y="38500"/>
                </a:lnTo>
                <a:cubicBezTo>
                  <a:pt x="23500" y="42583"/>
                  <a:pt x="27889" y="44792"/>
                  <a:pt x="32667" y="45125"/>
                </a:cubicBezTo>
                <a:lnTo>
                  <a:pt x="32667" y="45125"/>
                </a:lnTo>
                <a:cubicBezTo>
                  <a:pt x="37556" y="44958"/>
                  <a:pt x="42000" y="42750"/>
                  <a:pt x="46000" y="38500"/>
                </a:cubicBezTo>
                <a:lnTo>
                  <a:pt x="46000" y="38500"/>
                </a:lnTo>
                <a:cubicBezTo>
                  <a:pt x="48056" y="36417"/>
                  <a:pt x="50167" y="36417"/>
                  <a:pt x="52333" y="38500"/>
                </a:cubicBezTo>
                <a:lnTo>
                  <a:pt x="52333" y="38500"/>
                </a:lnTo>
              </a:path>
            </a:pathLst>
          </a:custGeom>
          <a:solidFill>
            <a:srgbClr val="1A6B5C">
              <a:alpha val="3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9221617-7"/>
          <p:cNvSpPr txBox="1"/>
          <p:nvPr/>
        </p:nvSpPr>
        <p:spPr>
          <a:xfrm>
            <a:off x="3893567" y="928985"/>
            <a:ext cx="1356792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570" spc="675">
                <a:solidFill>
                  <a:srgbClr val="C4BBA8">
                    <a:alpha val="50000"/>
                  </a:srgbClr>
                </a:solidFill>
                <a:latin typeface="SimSun"/>
                <a:ea typeface="SimSun"/>
                <a:cs typeface="SimSun"/>
              </a:rPr>
              <a:t>◆ ◇ ◆</a:t>
            </a:r>
            <a:endParaRPr/>
          </a:p>
        </p:txBody>
      </p:sp>
      <p:sp>
        <p:nvSpPr>
          <p:cNvPr id="18" name="el-1785639221617-8"/>
          <p:cNvSpPr txBox="1"/>
          <p:nvPr/>
        </p:nvSpPr>
        <p:spPr>
          <a:xfrm>
            <a:off x="2014538" y="1357610"/>
            <a:ext cx="5114925" cy="560040"/>
          </a:xfrm>
          <a:prstGeom prst="rect">
            <a:avLst/>
          </a:prstGeom>
          <a:noFill/>
          <a:ln>
            <a:noFill/>
          </a:ln>
          <a:effectLst>
            <a:outerShdw blurRad="114300" dist="14288" dir="5400000" sx="100000" sy="100000" kx="0" ky="0" algn="ctr">
              <a:srgbClr val="1A6B5C">
                <a:alpha val="12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3150" spc="563">
                <a:solidFill>
                  <a:srgbClr val="1A6B5C"/>
                </a:solidFill>
                <a:latin typeface="SimSun"/>
                <a:ea typeface="SimSun"/>
                <a:cs typeface="SimSun"/>
              </a:rPr>
              <a:t>数学，描绘世界的语言</a:t>
            </a:r>
            <a:endParaRPr/>
          </a:p>
        </p:txBody>
      </p:sp>
      <p:sp>
        <p:nvSpPr>
          <p:cNvPr id="19" name="el-1785639221618-12"/>
          <p:cNvSpPr txBox="1"/>
          <p:nvPr/>
        </p:nvSpPr>
        <p:spPr>
          <a:xfrm>
            <a:off x="1431950" y="2203400"/>
            <a:ext cx="6280101" cy="274290"/>
          </a:xfrm>
          <a:prstGeom prst="rect">
            <a:avLst/>
          </a:prstGeom>
          <a:noFill/>
          <a:ln>
            <a:noFill/>
          </a:ln>
          <a:effectLst>
            <a:outerShdw blurRad="28575" dist="7144" dir="5400000" sx="100000" sy="100000" kx="0" ky="0" algn="ctr">
              <a:srgbClr val="F5F0E8">
                <a:alpha val="40000"/>
              </a:srgbClr>
            </a:outerShdw>
          </a:effectLst>
        </p:spPr>
        <p:txBody>
          <a:bodyPr lIns="0" tIns="0" rIns="0" bIns="0" anchor="ctr"/>
          <a:lstStyle/>
          <a:p>
            <a:pPr algn="ctr" indent="285750">
              <a:lnSpc>
                <a:spcPct val="100000"/>
              </a:lnSpc>
            </a:pPr>
            <a:r>
              <a:rPr sz="1350" spc="113">
                <a:solidFill>
                  <a:srgbClr val="2A2A2A">
                    <a:alpha val="90000"/>
                  </a:srgbClr>
                </a:solidFill>
                <a:latin typeface="Microsoft YaHei"/>
                <a:ea typeface="Microsoft YaHei"/>
                <a:cs typeface="Microsoft YaHei"/>
              </a:rPr>
              <a:t>二次函数，从飞檐的曲线到喷泉的水柱，从拱桥的弧度到利润的最大化</a:t>
            </a:r>
            <a:endParaRPr/>
          </a:p>
        </p:txBody>
      </p:sp>
      <p:sp>
        <p:nvSpPr>
          <p:cNvPr id="20" name="el-1785639221618-13"/>
          <p:cNvSpPr txBox="1"/>
          <p:nvPr/>
        </p:nvSpPr>
        <p:spPr>
          <a:xfrm>
            <a:off x="1431950" y="2534841"/>
            <a:ext cx="6280101" cy="274290"/>
          </a:xfrm>
          <a:prstGeom prst="rect">
            <a:avLst/>
          </a:prstGeom>
          <a:noFill/>
          <a:ln>
            <a:noFill/>
          </a:ln>
          <a:effectLst>
            <a:outerShdw blurRad="28575" dist="7144" dir="5400000" sx="100000" sy="100000" kx="0" ky="0" algn="ctr">
              <a:srgbClr val="F5F0E8">
                <a:alpha val="40000"/>
              </a:srgbClr>
            </a:outerShdw>
          </a:effectLst>
        </p:spPr>
        <p:txBody>
          <a:bodyPr lIns="0" tIns="0" rIns="0" bIns="0" anchor="ctr"/>
          <a:lstStyle/>
          <a:p>
            <a:pPr algn="ctr" indent="285750">
              <a:lnSpc>
                <a:spcPct val="100000"/>
              </a:lnSpc>
            </a:pPr>
            <a:r>
              <a:rPr sz="1350" spc="113">
                <a:solidFill>
                  <a:srgbClr val="2A2A2A">
                    <a:alpha val="90000"/>
                  </a:srgbClr>
                </a:solidFill>
                <a:latin typeface="Microsoft YaHei"/>
                <a:ea typeface="Microsoft YaHei"/>
                <a:cs typeface="Microsoft YaHei"/>
              </a:rPr>
              <a:t>抛物线，不仅是一种函数图象，更是大自然与人类文明中无处不在的美</a:t>
            </a:r>
            <a:endParaRPr/>
          </a:p>
        </p:txBody>
      </p:sp>
      <p:sp>
        <p:nvSpPr>
          <p:cNvPr id="21" name="el-1785639221618-14"/>
          <p:cNvSpPr txBox="1"/>
          <p:nvPr/>
        </p:nvSpPr>
        <p:spPr>
          <a:xfrm>
            <a:off x="1431950" y="2866281"/>
            <a:ext cx="6280101" cy="274290"/>
          </a:xfrm>
          <a:prstGeom prst="rect">
            <a:avLst/>
          </a:prstGeom>
          <a:noFill/>
          <a:ln>
            <a:noFill/>
          </a:ln>
          <a:effectLst>
            <a:outerShdw blurRad="28575" dist="7144" dir="5400000" sx="100000" sy="100000" kx="0" ky="0" algn="ctr">
              <a:srgbClr val="F5F0E8">
                <a:alpha val="40000"/>
              </a:srgbClr>
            </a:outerShdw>
          </a:effectLst>
        </p:spPr>
        <p:txBody>
          <a:bodyPr lIns="0" tIns="0" rIns="0" bIns="0" anchor="ctr"/>
          <a:lstStyle/>
          <a:p>
            <a:pPr algn="ctr" indent="301823">
              <a:lnSpc>
                <a:spcPct val="100000"/>
              </a:lnSpc>
            </a:pPr>
            <a:r>
              <a:rPr sz="1350" spc="113">
                <a:solidFill>
                  <a:srgbClr val="2A2A2A">
                    <a:alpha val="90000"/>
                  </a:srgbClr>
                </a:solidFill>
                <a:latin typeface="Microsoft YaHei"/>
                <a:ea typeface="Microsoft YaHei"/>
                <a:cs typeface="Microsoft YaHei"/>
              </a:rPr>
              <a:t>用数学的眼光看世界，你会发现——万物皆数</a:t>
            </a:r>
            <a:endParaRPr/>
          </a:p>
        </p:txBody>
      </p:sp>
      <p:sp>
        <p:nvSpPr>
          <p:cNvPr id="22" name="el-1785639221617-9"/>
          <p:cNvSpPr txBox="1"/>
          <p:nvPr/>
        </p:nvSpPr>
        <p:spPr>
          <a:xfrm>
            <a:off x="3714750" y="3833515"/>
            <a:ext cx="1714500" cy="381000"/>
          </a:xfrm>
          <a:prstGeom prst="rect">
            <a:avLst/>
          </a:prstGeom>
          <a:noFill/>
          <a:ln>
            <a:noFill/>
          </a:ln>
          <a:effectLst>
            <a:outerShdw blurRad="57150" dist="7144" dir="5400000" sx="100000" sy="100000" kx="0" ky="0" algn="ctr">
              <a:srgbClr val="1A6B5C">
                <a:alpha val="8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2250" spc="675">
                <a:solidFill>
                  <a:srgbClr val="1A6B5C">
                    <a:alpha val="75000"/>
                  </a:srgbClr>
                </a:solidFill>
                <a:latin typeface="SimSun"/>
                <a:ea typeface="SimSun"/>
                <a:cs typeface="SimSun"/>
              </a:rPr>
              <a:t>谢 谢</a:t>
            </a:r>
            <a:endParaRPr/>
          </a:p>
        </p:txBody>
      </p:sp>
      <p:sp>
        <p:nvSpPr>
          <p:cNvPr id="23" name="el-1785639221617-10"/>
          <p:cNvSpPr txBox="1"/>
          <p:nvPr/>
        </p:nvSpPr>
        <p:spPr>
          <a:xfrm>
            <a:off x="4232895" y="4824413"/>
            <a:ext cx="722784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225">
                <a:solidFill>
                  <a:srgbClr val="A09888"/>
                </a:solidFill>
                <a:latin typeface="Microsoft YaHei"/>
                <a:ea typeface="Microsoft YaHei"/>
                <a:cs typeface="Microsoft YaHei"/>
              </a:rPr>
              <a:t>· 抛物线 ·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16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2026-08-02T02:53:42.996Z</dcterms:created>
  <dcterms:modified xsi:type="dcterms:W3CDTF">2026-08-02T02:53:42.996Z</dcterms:modified>
</cp:coreProperties>
</file>